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160000" cy="93345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27661"/>
            <a:ext cx="7620000" cy="32497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902774"/>
            <a:ext cx="7620000" cy="225367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0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51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96976"/>
            <a:ext cx="2190750" cy="7910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96976"/>
            <a:ext cx="6445250" cy="7910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6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487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27145"/>
            <a:ext cx="8763000" cy="388289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246771"/>
            <a:ext cx="8763000" cy="204192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14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484878"/>
            <a:ext cx="4318000" cy="59226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484878"/>
            <a:ext cx="4318000" cy="59226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96978"/>
            <a:ext cx="8763000" cy="1804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288250"/>
            <a:ext cx="4298156" cy="11214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09685"/>
            <a:ext cx="4298156" cy="50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288250"/>
            <a:ext cx="4319323" cy="11214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09685"/>
            <a:ext cx="4319323" cy="50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43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5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78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2300"/>
            <a:ext cx="3276864" cy="21780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43997"/>
            <a:ext cx="5143500" cy="663354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00350"/>
            <a:ext cx="3276864" cy="518799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93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2300"/>
            <a:ext cx="3276864" cy="21780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43997"/>
            <a:ext cx="5143500" cy="663354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00350"/>
            <a:ext cx="3276864" cy="5187995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22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96978"/>
            <a:ext cx="8763000" cy="18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484878"/>
            <a:ext cx="8763000" cy="592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651701"/>
            <a:ext cx="2286000" cy="496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D744-48AA-4814-B9A9-C3525FD55249}" type="datetimeFigureOut">
              <a:rPr lang="nb-NO" smtClean="0"/>
              <a:t>10.03.2014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651701"/>
            <a:ext cx="3429000" cy="496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651701"/>
            <a:ext cx="2286000" cy="496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434D-D269-4C7E-8E96-A6F97A39EA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18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96315" y="422391"/>
            <a:ext cx="1356331" cy="684309"/>
            <a:chOff x="2496315" y="422391"/>
            <a:chExt cx="1356331" cy="684309"/>
          </a:xfrm>
        </p:grpSpPr>
        <p:sp>
          <p:nvSpPr>
            <p:cNvPr id="2" name="Freeform 1"/>
            <p:cNvSpPr/>
            <p:nvPr/>
          </p:nvSpPr>
          <p:spPr>
            <a:xfrm>
              <a:off x="2496315" y="422391"/>
              <a:ext cx="155078" cy="505952"/>
            </a:xfrm>
            <a:custGeom>
              <a:avLst/>
              <a:gdLst/>
              <a:ahLst/>
              <a:cxnLst/>
              <a:rect l="0" t="0" r="0" b="0"/>
              <a:pathLst>
                <a:path w="155078" h="505952">
                  <a:moveTo>
                    <a:pt x="16641" y="110156"/>
                  </a:moveTo>
                  <a:lnTo>
                    <a:pt x="10055" y="160345"/>
                  </a:lnTo>
                  <a:lnTo>
                    <a:pt x="8663" y="217868"/>
                  </a:lnTo>
                  <a:lnTo>
                    <a:pt x="8365" y="276151"/>
                  </a:lnTo>
                  <a:lnTo>
                    <a:pt x="8329" y="325289"/>
                  </a:lnTo>
                  <a:lnTo>
                    <a:pt x="8323" y="374632"/>
                  </a:lnTo>
                  <a:lnTo>
                    <a:pt x="8321" y="431206"/>
                  </a:lnTo>
                  <a:lnTo>
                    <a:pt x="5855" y="488951"/>
                  </a:lnTo>
                  <a:lnTo>
                    <a:pt x="2602" y="505951"/>
                  </a:lnTo>
                  <a:lnTo>
                    <a:pt x="1734" y="505307"/>
                  </a:lnTo>
                  <a:lnTo>
                    <a:pt x="228" y="449902"/>
                  </a:lnTo>
                  <a:lnTo>
                    <a:pt x="45" y="393340"/>
                  </a:lnTo>
                  <a:lnTo>
                    <a:pt x="8" y="333234"/>
                  </a:lnTo>
                  <a:lnTo>
                    <a:pt x="1" y="274585"/>
                  </a:lnTo>
                  <a:lnTo>
                    <a:pt x="0" y="218484"/>
                  </a:lnTo>
                  <a:lnTo>
                    <a:pt x="924" y="155651"/>
                  </a:lnTo>
                  <a:lnTo>
                    <a:pt x="9051" y="105446"/>
                  </a:lnTo>
                  <a:lnTo>
                    <a:pt x="23977" y="47075"/>
                  </a:lnTo>
                  <a:lnTo>
                    <a:pt x="39361" y="18220"/>
                  </a:lnTo>
                  <a:lnTo>
                    <a:pt x="55092" y="6733"/>
                  </a:lnTo>
                  <a:lnTo>
                    <a:pt x="64465" y="2376"/>
                  </a:lnTo>
                  <a:lnTo>
                    <a:pt x="84741" y="0"/>
                  </a:lnTo>
                  <a:lnTo>
                    <a:pt x="104231" y="2951"/>
                  </a:lnTo>
                  <a:lnTo>
                    <a:pt x="119057" y="10426"/>
                  </a:lnTo>
                  <a:lnTo>
                    <a:pt x="129344" y="22377"/>
                  </a:lnTo>
                  <a:lnTo>
                    <a:pt x="147899" y="52650"/>
                  </a:lnTo>
                  <a:lnTo>
                    <a:pt x="155077" y="94761"/>
                  </a:lnTo>
                  <a:lnTo>
                    <a:pt x="148650" y="156320"/>
                  </a:lnTo>
                  <a:lnTo>
                    <a:pt x="138657" y="183931"/>
                  </a:lnTo>
                  <a:lnTo>
                    <a:pt x="114297" y="222527"/>
                  </a:lnTo>
                  <a:lnTo>
                    <a:pt x="83701" y="251553"/>
                  </a:lnTo>
                  <a:lnTo>
                    <a:pt x="58247" y="2682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679378" y="688858"/>
              <a:ext cx="247532" cy="188655"/>
            </a:xfrm>
            <a:custGeom>
              <a:avLst/>
              <a:gdLst/>
              <a:ahLst/>
              <a:cxnLst/>
              <a:rect l="0" t="0" r="0" b="0"/>
              <a:pathLst>
                <a:path w="247532" h="188655">
                  <a:moveTo>
                    <a:pt x="0" y="60036"/>
                  </a:moveTo>
                  <a:lnTo>
                    <a:pt x="0" y="110781"/>
                  </a:lnTo>
                  <a:lnTo>
                    <a:pt x="1849" y="116055"/>
                  </a:lnTo>
                  <a:lnTo>
                    <a:pt x="4930" y="116798"/>
                  </a:lnTo>
                  <a:lnTo>
                    <a:pt x="8834" y="114520"/>
                  </a:lnTo>
                  <a:lnTo>
                    <a:pt x="15637" y="104591"/>
                  </a:lnTo>
                  <a:lnTo>
                    <a:pt x="44833" y="46984"/>
                  </a:lnTo>
                  <a:lnTo>
                    <a:pt x="69808" y="12668"/>
                  </a:lnTo>
                  <a:lnTo>
                    <a:pt x="84650" y="2618"/>
                  </a:lnTo>
                  <a:lnTo>
                    <a:pt x="102958" y="0"/>
                  </a:lnTo>
                  <a:lnTo>
                    <a:pt x="121573" y="2843"/>
                  </a:lnTo>
                  <a:lnTo>
                    <a:pt x="167913" y="22538"/>
                  </a:lnTo>
                  <a:lnTo>
                    <a:pt x="197270" y="24579"/>
                  </a:lnTo>
                  <a:lnTo>
                    <a:pt x="215265" y="21780"/>
                  </a:lnTo>
                  <a:lnTo>
                    <a:pt x="219324" y="23437"/>
                  </a:lnTo>
                  <a:lnTo>
                    <a:pt x="220180" y="27316"/>
                  </a:lnTo>
                  <a:lnTo>
                    <a:pt x="218902" y="32675"/>
                  </a:lnTo>
                  <a:lnTo>
                    <a:pt x="181509" y="93552"/>
                  </a:lnTo>
                  <a:lnTo>
                    <a:pt x="151304" y="155999"/>
                  </a:lnTo>
                  <a:lnTo>
                    <a:pt x="148299" y="174802"/>
                  </a:lnTo>
                  <a:lnTo>
                    <a:pt x="148792" y="183699"/>
                  </a:lnTo>
                  <a:lnTo>
                    <a:pt x="152819" y="187782"/>
                  </a:lnTo>
                  <a:lnTo>
                    <a:pt x="159202" y="188654"/>
                  </a:lnTo>
                  <a:lnTo>
                    <a:pt x="167156" y="187387"/>
                  </a:lnTo>
                  <a:lnTo>
                    <a:pt x="196019" y="172351"/>
                  </a:lnTo>
                  <a:lnTo>
                    <a:pt x="209777" y="158031"/>
                  </a:lnTo>
                  <a:lnTo>
                    <a:pt x="238998" y="96627"/>
                  </a:lnTo>
                  <a:lnTo>
                    <a:pt x="246481" y="66872"/>
                  </a:lnTo>
                  <a:lnTo>
                    <a:pt x="247531" y="56272"/>
                  </a:lnTo>
                  <a:lnTo>
                    <a:pt x="245457" y="51055"/>
                  </a:lnTo>
                  <a:lnTo>
                    <a:pt x="241301" y="49426"/>
                  </a:lnTo>
                  <a:lnTo>
                    <a:pt x="235756" y="50189"/>
                  </a:lnTo>
                  <a:lnTo>
                    <a:pt x="232060" y="54396"/>
                  </a:lnTo>
                  <a:lnTo>
                    <a:pt x="224668" y="850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020540" y="698968"/>
              <a:ext cx="82698" cy="407732"/>
            </a:xfrm>
            <a:custGeom>
              <a:avLst/>
              <a:gdLst/>
              <a:ahLst/>
              <a:cxnLst/>
              <a:rect l="0" t="0" r="0" b="0"/>
              <a:pathLst>
                <a:path w="82698" h="407732">
                  <a:moveTo>
                    <a:pt x="74890" y="0"/>
                  </a:moveTo>
                  <a:lnTo>
                    <a:pt x="80609" y="22703"/>
                  </a:lnTo>
                  <a:lnTo>
                    <a:pt x="82697" y="80196"/>
                  </a:lnTo>
                  <a:lnTo>
                    <a:pt x="80593" y="129778"/>
                  </a:lnTo>
                  <a:lnTo>
                    <a:pt x="76017" y="183530"/>
                  </a:lnTo>
                  <a:lnTo>
                    <a:pt x="72573" y="241007"/>
                  </a:lnTo>
                  <a:lnTo>
                    <a:pt x="58044" y="301266"/>
                  </a:lnTo>
                  <a:lnTo>
                    <a:pt x="39122" y="359690"/>
                  </a:lnTo>
                  <a:lnTo>
                    <a:pt x="23343" y="398139"/>
                  </a:lnTo>
                  <a:lnTo>
                    <a:pt x="19261" y="403186"/>
                  </a:lnTo>
                  <a:lnTo>
                    <a:pt x="14690" y="405625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087109" y="607437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24963"/>
                  </a:moveTo>
                  <a:lnTo>
                    <a:pt x="4417" y="11711"/>
                  </a:lnTo>
                  <a:lnTo>
                    <a:pt x="9417" y="7807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199000" y="790341"/>
              <a:ext cx="112778" cy="124975"/>
            </a:xfrm>
            <a:custGeom>
              <a:avLst/>
              <a:gdLst/>
              <a:ahLst/>
              <a:cxnLst/>
              <a:rect l="0" t="0" r="0" b="0"/>
              <a:pathLst>
                <a:path w="112778" h="124975">
                  <a:moveTo>
                    <a:pt x="12925" y="91690"/>
                  </a:moveTo>
                  <a:lnTo>
                    <a:pt x="26177" y="87273"/>
                  </a:lnTo>
                  <a:lnTo>
                    <a:pt x="37614" y="77708"/>
                  </a:lnTo>
                  <a:lnTo>
                    <a:pt x="75268" y="32946"/>
                  </a:lnTo>
                  <a:lnTo>
                    <a:pt x="79450" y="24790"/>
                  </a:lnTo>
                  <a:lnTo>
                    <a:pt x="79465" y="17504"/>
                  </a:lnTo>
                  <a:lnTo>
                    <a:pt x="76700" y="10798"/>
                  </a:lnTo>
                  <a:lnTo>
                    <a:pt x="72084" y="4478"/>
                  </a:lnTo>
                  <a:lnTo>
                    <a:pt x="66232" y="1189"/>
                  </a:lnTo>
                  <a:lnTo>
                    <a:pt x="52334" y="0"/>
                  </a:lnTo>
                  <a:lnTo>
                    <a:pt x="36912" y="7485"/>
                  </a:lnTo>
                  <a:lnTo>
                    <a:pt x="21737" y="20981"/>
                  </a:lnTo>
                  <a:lnTo>
                    <a:pt x="8828" y="39307"/>
                  </a:lnTo>
                  <a:lnTo>
                    <a:pt x="0" y="70417"/>
                  </a:lnTo>
                  <a:lnTo>
                    <a:pt x="2866" y="89632"/>
                  </a:lnTo>
                  <a:lnTo>
                    <a:pt x="6219" y="98639"/>
                  </a:lnTo>
                  <a:lnTo>
                    <a:pt x="12152" y="105568"/>
                  </a:lnTo>
                  <a:lnTo>
                    <a:pt x="28607" y="115733"/>
                  </a:lnTo>
                  <a:lnTo>
                    <a:pt x="74099" y="123149"/>
                  </a:lnTo>
                  <a:lnTo>
                    <a:pt x="112777" y="1249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413690" y="740573"/>
              <a:ext cx="181004" cy="192345"/>
            </a:xfrm>
            <a:custGeom>
              <a:avLst/>
              <a:gdLst/>
              <a:ahLst/>
              <a:cxnLst/>
              <a:rect l="0" t="0" r="0" b="0"/>
              <a:pathLst>
                <a:path w="181004" h="192345">
                  <a:moveTo>
                    <a:pt x="81150" y="0"/>
                  </a:moveTo>
                  <a:lnTo>
                    <a:pt x="67898" y="4418"/>
                  </a:lnTo>
                  <a:lnTo>
                    <a:pt x="46405" y="20417"/>
                  </a:lnTo>
                  <a:lnTo>
                    <a:pt x="12201" y="75111"/>
                  </a:lnTo>
                  <a:lnTo>
                    <a:pt x="4895" y="91630"/>
                  </a:lnTo>
                  <a:lnTo>
                    <a:pt x="0" y="129776"/>
                  </a:lnTo>
                  <a:lnTo>
                    <a:pt x="7385" y="167377"/>
                  </a:lnTo>
                  <a:lnTo>
                    <a:pt x="18780" y="183180"/>
                  </a:lnTo>
                  <a:lnTo>
                    <a:pt x="25701" y="188688"/>
                  </a:lnTo>
                  <a:lnTo>
                    <a:pt x="45720" y="192344"/>
                  </a:lnTo>
                  <a:lnTo>
                    <a:pt x="87404" y="187157"/>
                  </a:lnTo>
                  <a:lnTo>
                    <a:pt x="118239" y="175441"/>
                  </a:lnTo>
                  <a:lnTo>
                    <a:pt x="134925" y="160568"/>
                  </a:lnTo>
                  <a:lnTo>
                    <a:pt x="181003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596165" y="490942"/>
              <a:ext cx="256481" cy="401053"/>
            </a:xfrm>
            <a:custGeom>
              <a:avLst/>
              <a:gdLst/>
              <a:ahLst/>
              <a:cxnLst/>
              <a:rect l="0" t="0" r="0" b="0"/>
              <a:pathLst>
                <a:path w="256481" h="401053">
                  <a:moveTo>
                    <a:pt x="98380" y="0"/>
                  </a:moveTo>
                  <a:lnTo>
                    <a:pt x="84187" y="60659"/>
                  </a:lnTo>
                  <a:lnTo>
                    <a:pt x="70601" y="123273"/>
                  </a:lnTo>
                  <a:lnTo>
                    <a:pt x="59541" y="184402"/>
                  </a:lnTo>
                  <a:lnTo>
                    <a:pt x="48452" y="247430"/>
                  </a:lnTo>
                  <a:lnTo>
                    <a:pt x="37359" y="300253"/>
                  </a:lnTo>
                  <a:lnTo>
                    <a:pt x="30077" y="357531"/>
                  </a:lnTo>
                  <a:lnTo>
                    <a:pt x="20375" y="397712"/>
                  </a:lnTo>
                  <a:lnTo>
                    <a:pt x="16791" y="401052"/>
                  </a:lnTo>
                  <a:lnTo>
                    <a:pt x="12552" y="400505"/>
                  </a:lnTo>
                  <a:lnTo>
                    <a:pt x="7877" y="397366"/>
                  </a:lnTo>
                  <a:lnTo>
                    <a:pt x="2684" y="381552"/>
                  </a:lnTo>
                  <a:lnTo>
                    <a:pt x="0" y="322340"/>
                  </a:lnTo>
                  <a:lnTo>
                    <a:pt x="6258" y="293981"/>
                  </a:lnTo>
                  <a:lnTo>
                    <a:pt x="14599" y="279820"/>
                  </a:lnTo>
                  <a:lnTo>
                    <a:pt x="29401" y="269829"/>
                  </a:lnTo>
                  <a:lnTo>
                    <a:pt x="50156" y="263231"/>
                  </a:lnTo>
                  <a:lnTo>
                    <a:pt x="103750" y="258995"/>
                  </a:lnTo>
                  <a:lnTo>
                    <a:pt x="166425" y="264630"/>
                  </a:lnTo>
                  <a:lnTo>
                    <a:pt x="225061" y="275181"/>
                  </a:lnTo>
                  <a:lnTo>
                    <a:pt x="256480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12113" y="707535"/>
            <a:ext cx="1784821" cy="333645"/>
            <a:chOff x="4812113" y="707535"/>
            <a:chExt cx="1784821" cy="333645"/>
          </a:xfrm>
        </p:grpSpPr>
        <p:sp>
          <p:nvSpPr>
            <p:cNvPr id="10" name="Freeform 9"/>
            <p:cNvSpPr/>
            <p:nvPr/>
          </p:nvSpPr>
          <p:spPr>
            <a:xfrm>
              <a:off x="4812113" y="707535"/>
              <a:ext cx="471754" cy="254105"/>
            </a:xfrm>
            <a:custGeom>
              <a:avLst/>
              <a:gdLst/>
              <a:ahLst/>
              <a:cxnLst/>
              <a:rect l="0" t="0" r="0" b="0"/>
              <a:pathLst>
                <a:path w="471754" h="254105">
                  <a:moveTo>
                    <a:pt x="113948" y="49680"/>
                  </a:moveTo>
                  <a:lnTo>
                    <a:pt x="100696" y="45263"/>
                  </a:lnTo>
                  <a:lnTo>
                    <a:pt x="86793" y="45560"/>
                  </a:lnTo>
                  <a:lnTo>
                    <a:pt x="79202" y="46933"/>
                  </a:lnTo>
                  <a:lnTo>
                    <a:pt x="55267" y="62119"/>
                  </a:lnTo>
                  <a:lnTo>
                    <a:pt x="35026" y="84185"/>
                  </a:lnTo>
                  <a:lnTo>
                    <a:pt x="11941" y="132998"/>
                  </a:lnTo>
                  <a:lnTo>
                    <a:pt x="0" y="176976"/>
                  </a:lnTo>
                  <a:lnTo>
                    <a:pt x="673" y="206050"/>
                  </a:lnTo>
                  <a:lnTo>
                    <a:pt x="2373" y="214948"/>
                  </a:lnTo>
                  <a:lnTo>
                    <a:pt x="8130" y="220879"/>
                  </a:lnTo>
                  <a:lnTo>
                    <a:pt x="26853" y="227471"/>
                  </a:lnTo>
                  <a:lnTo>
                    <a:pt x="50584" y="223003"/>
                  </a:lnTo>
                  <a:lnTo>
                    <a:pt x="85003" y="204894"/>
                  </a:lnTo>
                  <a:lnTo>
                    <a:pt x="117065" y="173926"/>
                  </a:lnTo>
                  <a:lnTo>
                    <a:pt x="151033" y="126230"/>
                  </a:lnTo>
                  <a:lnTo>
                    <a:pt x="171798" y="68203"/>
                  </a:lnTo>
                  <a:lnTo>
                    <a:pt x="175717" y="49592"/>
                  </a:lnTo>
                  <a:lnTo>
                    <a:pt x="174376" y="28992"/>
                  </a:lnTo>
                  <a:lnTo>
                    <a:pt x="168233" y="12441"/>
                  </a:lnTo>
                  <a:lnTo>
                    <a:pt x="164007" y="5438"/>
                  </a:lnTo>
                  <a:lnTo>
                    <a:pt x="158415" y="1694"/>
                  </a:lnTo>
                  <a:lnTo>
                    <a:pt x="144805" y="0"/>
                  </a:lnTo>
                  <a:lnTo>
                    <a:pt x="121550" y="4244"/>
                  </a:lnTo>
                  <a:lnTo>
                    <a:pt x="101510" y="15775"/>
                  </a:lnTo>
                  <a:lnTo>
                    <a:pt x="72531" y="44108"/>
                  </a:lnTo>
                  <a:lnTo>
                    <a:pt x="58222" y="67137"/>
                  </a:lnTo>
                  <a:lnTo>
                    <a:pt x="54607" y="75187"/>
                  </a:lnTo>
                  <a:lnTo>
                    <a:pt x="54047" y="82402"/>
                  </a:lnTo>
                  <a:lnTo>
                    <a:pt x="58356" y="95350"/>
                  </a:lnTo>
                  <a:lnTo>
                    <a:pt x="71365" y="104803"/>
                  </a:lnTo>
                  <a:lnTo>
                    <a:pt x="80012" y="108618"/>
                  </a:lnTo>
                  <a:lnTo>
                    <a:pt x="114268" y="109571"/>
                  </a:lnTo>
                  <a:lnTo>
                    <a:pt x="166334" y="95891"/>
                  </a:lnTo>
                  <a:lnTo>
                    <a:pt x="228906" y="84849"/>
                  </a:lnTo>
                  <a:lnTo>
                    <a:pt x="238664" y="86995"/>
                  </a:lnTo>
                  <a:lnTo>
                    <a:pt x="246093" y="91199"/>
                  </a:lnTo>
                  <a:lnTo>
                    <a:pt x="251971" y="96775"/>
                  </a:lnTo>
                  <a:lnTo>
                    <a:pt x="274276" y="156023"/>
                  </a:lnTo>
                  <a:lnTo>
                    <a:pt x="285808" y="214575"/>
                  </a:lnTo>
                  <a:lnTo>
                    <a:pt x="291415" y="240694"/>
                  </a:lnTo>
                  <a:lnTo>
                    <a:pt x="297903" y="248214"/>
                  </a:lnTo>
                  <a:lnTo>
                    <a:pt x="306851" y="252303"/>
                  </a:lnTo>
                  <a:lnTo>
                    <a:pt x="317440" y="254104"/>
                  </a:lnTo>
                  <a:lnTo>
                    <a:pt x="326348" y="250682"/>
                  </a:lnTo>
                  <a:lnTo>
                    <a:pt x="341176" y="234553"/>
                  </a:lnTo>
                  <a:lnTo>
                    <a:pt x="369041" y="182325"/>
                  </a:lnTo>
                  <a:lnTo>
                    <a:pt x="388291" y="125257"/>
                  </a:lnTo>
                  <a:lnTo>
                    <a:pt x="412360" y="66363"/>
                  </a:lnTo>
                  <a:lnTo>
                    <a:pt x="418289" y="61727"/>
                  </a:lnTo>
                  <a:lnTo>
                    <a:pt x="425016" y="59560"/>
                  </a:lnTo>
                  <a:lnTo>
                    <a:pt x="432274" y="59041"/>
                  </a:lnTo>
                  <a:lnTo>
                    <a:pt x="445269" y="63394"/>
                  </a:lnTo>
                  <a:lnTo>
                    <a:pt x="471753" y="829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63906" y="791507"/>
              <a:ext cx="86382" cy="157093"/>
            </a:xfrm>
            <a:custGeom>
              <a:avLst/>
              <a:gdLst/>
              <a:ahLst/>
              <a:cxnLst/>
              <a:rect l="0" t="0" r="0" b="0"/>
              <a:pathLst>
                <a:path w="86382" h="157093">
                  <a:moveTo>
                    <a:pt x="11491" y="107166"/>
                  </a:moveTo>
                  <a:lnTo>
                    <a:pt x="60857" y="48402"/>
                  </a:lnTo>
                  <a:lnTo>
                    <a:pt x="69798" y="32047"/>
                  </a:lnTo>
                  <a:lnTo>
                    <a:pt x="71922" y="15533"/>
                  </a:lnTo>
                  <a:lnTo>
                    <a:pt x="71194" y="7246"/>
                  </a:lnTo>
                  <a:lnTo>
                    <a:pt x="67935" y="2645"/>
                  </a:lnTo>
                  <a:lnTo>
                    <a:pt x="62989" y="503"/>
                  </a:lnTo>
                  <a:lnTo>
                    <a:pt x="56918" y="0"/>
                  </a:lnTo>
                  <a:lnTo>
                    <a:pt x="45241" y="4371"/>
                  </a:lnTo>
                  <a:lnTo>
                    <a:pt x="22678" y="22244"/>
                  </a:lnTo>
                  <a:lnTo>
                    <a:pt x="10388" y="46974"/>
                  </a:lnTo>
                  <a:lnTo>
                    <a:pt x="892" y="73306"/>
                  </a:lnTo>
                  <a:lnTo>
                    <a:pt x="0" y="90268"/>
                  </a:lnTo>
                  <a:lnTo>
                    <a:pt x="1057" y="98674"/>
                  </a:lnTo>
                  <a:lnTo>
                    <a:pt x="15796" y="128175"/>
                  </a:lnTo>
                  <a:lnTo>
                    <a:pt x="37730" y="151504"/>
                  </a:lnTo>
                  <a:lnTo>
                    <a:pt x="46550" y="155216"/>
                  </a:lnTo>
                  <a:lnTo>
                    <a:pt x="86381" y="1570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44950" y="788754"/>
              <a:ext cx="171611" cy="177349"/>
            </a:xfrm>
            <a:custGeom>
              <a:avLst/>
              <a:gdLst/>
              <a:ahLst/>
              <a:cxnLst/>
              <a:rect l="0" t="0" r="0" b="0"/>
              <a:pathLst>
                <a:path w="171611" h="177349">
                  <a:moveTo>
                    <a:pt x="13510" y="59993"/>
                  </a:moveTo>
                  <a:lnTo>
                    <a:pt x="242" y="115859"/>
                  </a:lnTo>
                  <a:lnTo>
                    <a:pt x="0" y="163861"/>
                  </a:lnTo>
                  <a:lnTo>
                    <a:pt x="1730" y="173617"/>
                  </a:lnTo>
                  <a:lnTo>
                    <a:pt x="4732" y="177348"/>
                  </a:lnTo>
                  <a:lnTo>
                    <a:pt x="8582" y="177061"/>
                  </a:lnTo>
                  <a:lnTo>
                    <a:pt x="12999" y="174096"/>
                  </a:lnTo>
                  <a:lnTo>
                    <a:pt x="20371" y="158475"/>
                  </a:lnTo>
                  <a:lnTo>
                    <a:pt x="35507" y="99397"/>
                  </a:lnTo>
                  <a:lnTo>
                    <a:pt x="53249" y="38170"/>
                  </a:lnTo>
                  <a:lnTo>
                    <a:pt x="62299" y="19783"/>
                  </a:lnTo>
                  <a:lnTo>
                    <a:pt x="74950" y="7297"/>
                  </a:lnTo>
                  <a:lnTo>
                    <a:pt x="82207" y="2673"/>
                  </a:lnTo>
                  <a:lnTo>
                    <a:pt x="97667" y="0"/>
                  </a:lnTo>
                  <a:lnTo>
                    <a:pt x="146730" y="10644"/>
                  </a:lnTo>
                  <a:lnTo>
                    <a:pt x="171610" y="183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99771" y="790078"/>
              <a:ext cx="241311" cy="207595"/>
            </a:xfrm>
            <a:custGeom>
              <a:avLst/>
              <a:gdLst/>
              <a:ahLst/>
              <a:cxnLst/>
              <a:rect l="0" t="0" r="0" b="0"/>
              <a:pathLst>
                <a:path w="241311" h="207595">
                  <a:moveTo>
                    <a:pt x="0" y="17064"/>
                  </a:moveTo>
                  <a:lnTo>
                    <a:pt x="6642" y="77517"/>
                  </a:lnTo>
                  <a:lnTo>
                    <a:pt x="14393" y="133172"/>
                  </a:lnTo>
                  <a:lnTo>
                    <a:pt x="20615" y="184538"/>
                  </a:lnTo>
                  <a:lnTo>
                    <a:pt x="24838" y="193433"/>
                  </a:lnTo>
                  <a:lnTo>
                    <a:pt x="36927" y="205781"/>
                  </a:lnTo>
                  <a:lnTo>
                    <a:pt x="43109" y="207594"/>
                  </a:lnTo>
                  <a:lnTo>
                    <a:pt x="49079" y="206954"/>
                  </a:lnTo>
                  <a:lnTo>
                    <a:pt x="61569" y="200388"/>
                  </a:lnTo>
                  <a:lnTo>
                    <a:pt x="82345" y="181096"/>
                  </a:lnTo>
                  <a:lnTo>
                    <a:pt x="116850" y="125098"/>
                  </a:lnTo>
                  <a:lnTo>
                    <a:pt x="154261" y="63457"/>
                  </a:lnTo>
                  <a:lnTo>
                    <a:pt x="194379" y="11134"/>
                  </a:lnTo>
                  <a:lnTo>
                    <a:pt x="209357" y="1176"/>
                  </a:lnTo>
                  <a:lnTo>
                    <a:pt x="216310" y="0"/>
                  </a:lnTo>
                  <a:lnTo>
                    <a:pt x="222794" y="1065"/>
                  </a:lnTo>
                  <a:lnTo>
                    <a:pt x="233081" y="6255"/>
                  </a:lnTo>
                  <a:lnTo>
                    <a:pt x="241310" y="170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074365" y="890352"/>
              <a:ext cx="24964" cy="108175"/>
            </a:xfrm>
            <a:custGeom>
              <a:avLst/>
              <a:gdLst/>
              <a:ahLst/>
              <a:cxnLst/>
              <a:rect l="0" t="0" r="0" b="0"/>
              <a:pathLst>
                <a:path w="24964" h="108175">
                  <a:moveTo>
                    <a:pt x="24963" y="0"/>
                  </a:moveTo>
                  <a:lnTo>
                    <a:pt x="8106" y="62093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15970" y="714767"/>
              <a:ext cx="33286" cy="34128"/>
            </a:xfrm>
            <a:custGeom>
              <a:avLst/>
              <a:gdLst/>
              <a:ahLst/>
              <a:cxnLst/>
              <a:rect l="0" t="0" r="0" b="0"/>
              <a:pathLst>
                <a:path w="33286" h="34128">
                  <a:moveTo>
                    <a:pt x="0" y="34127"/>
                  </a:moveTo>
                  <a:lnTo>
                    <a:pt x="7568" y="15122"/>
                  </a:lnTo>
                  <a:lnTo>
                    <a:pt x="16000" y="3799"/>
                  </a:lnTo>
                  <a:lnTo>
                    <a:pt x="19912" y="965"/>
                  </a:lnTo>
                  <a:lnTo>
                    <a:pt x="23445" y="0"/>
                  </a:lnTo>
                  <a:lnTo>
                    <a:pt x="33285" y="8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57576" y="870218"/>
              <a:ext cx="124816" cy="129975"/>
            </a:xfrm>
            <a:custGeom>
              <a:avLst/>
              <a:gdLst/>
              <a:ahLst/>
              <a:cxnLst/>
              <a:rect l="0" t="0" r="0" b="0"/>
              <a:pathLst>
                <a:path w="124816" h="129975">
                  <a:moveTo>
                    <a:pt x="0" y="36776"/>
                  </a:moveTo>
                  <a:lnTo>
                    <a:pt x="8834" y="45611"/>
                  </a:lnTo>
                  <a:lnTo>
                    <a:pt x="14210" y="47289"/>
                  </a:lnTo>
                  <a:lnTo>
                    <a:pt x="35953" y="45233"/>
                  </a:lnTo>
                  <a:lnTo>
                    <a:pt x="64483" y="36919"/>
                  </a:lnTo>
                  <a:lnTo>
                    <a:pt x="82283" y="24820"/>
                  </a:lnTo>
                  <a:lnTo>
                    <a:pt x="94509" y="10198"/>
                  </a:lnTo>
                  <a:lnTo>
                    <a:pt x="99064" y="2415"/>
                  </a:lnTo>
                  <a:lnTo>
                    <a:pt x="99327" y="0"/>
                  </a:lnTo>
                  <a:lnTo>
                    <a:pt x="96728" y="1164"/>
                  </a:lnTo>
                  <a:lnTo>
                    <a:pt x="92222" y="4714"/>
                  </a:lnTo>
                  <a:lnTo>
                    <a:pt x="60838" y="48682"/>
                  </a:lnTo>
                  <a:lnTo>
                    <a:pt x="54776" y="68264"/>
                  </a:lnTo>
                  <a:lnTo>
                    <a:pt x="53931" y="90527"/>
                  </a:lnTo>
                  <a:lnTo>
                    <a:pt x="59719" y="109667"/>
                  </a:lnTo>
                  <a:lnTo>
                    <a:pt x="70920" y="122489"/>
                  </a:lnTo>
                  <a:lnTo>
                    <a:pt x="77791" y="127202"/>
                  </a:lnTo>
                  <a:lnTo>
                    <a:pt x="95286" y="129974"/>
                  </a:lnTo>
                  <a:lnTo>
                    <a:pt x="124815" y="1283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342240" y="790500"/>
              <a:ext cx="254694" cy="250680"/>
            </a:xfrm>
            <a:custGeom>
              <a:avLst/>
              <a:gdLst/>
              <a:ahLst/>
              <a:cxnLst/>
              <a:rect l="0" t="0" r="0" b="0"/>
              <a:pathLst>
                <a:path w="254694" h="250680">
                  <a:moveTo>
                    <a:pt x="23362" y="66568"/>
                  </a:moveTo>
                  <a:lnTo>
                    <a:pt x="6503" y="124540"/>
                  </a:lnTo>
                  <a:lnTo>
                    <a:pt x="0" y="180235"/>
                  </a:lnTo>
                  <a:lnTo>
                    <a:pt x="4041" y="200605"/>
                  </a:lnTo>
                  <a:lnTo>
                    <a:pt x="7708" y="208626"/>
                  </a:lnTo>
                  <a:lnTo>
                    <a:pt x="13850" y="213049"/>
                  </a:lnTo>
                  <a:lnTo>
                    <a:pt x="30538" y="215497"/>
                  </a:lnTo>
                  <a:lnTo>
                    <a:pt x="47816" y="211038"/>
                  </a:lnTo>
                  <a:lnTo>
                    <a:pt x="81509" y="193109"/>
                  </a:lnTo>
                  <a:lnTo>
                    <a:pt x="87090" y="193458"/>
                  </a:lnTo>
                  <a:lnTo>
                    <a:pt x="90810" y="197390"/>
                  </a:lnTo>
                  <a:lnTo>
                    <a:pt x="105764" y="237649"/>
                  </a:lnTo>
                  <a:lnTo>
                    <a:pt x="118232" y="248312"/>
                  </a:lnTo>
                  <a:lnTo>
                    <a:pt x="125440" y="250601"/>
                  </a:lnTo>
                  <a:lnTo>
                    <a:pt x="140846" y="250679"/>
                  </a:lnTo>
                  <a:lnTo>
                    <a:pt x="169531" y="236689"/>
                  </a:lnTo>
                  <a:lnTo>
                    <a:pt x="199069" y="212832"/>
                  </a:lnTo>
                  <a:lnTo>
                    <a:pt x="216059" y="190342"/>
                  </a:lnTo>
                  <a:lnTo>
                    <a:pt x="236564" y="135647"/>
                  </a:lnTo>
                  <a:lnTo>
                    <a:pt x="252620" y="81581"/>
                  </a:lnTo>
                  <a:lnTo>
                    <a:pt x="254693" y="57831"/>
                  </a:lnTo>
                  <a:lnTo>
                    <a:pt x="250683" y="36797"/>
                  </a:lnTo>
                  <a:lnTo>
                    <a:pt x="247025" y="27305"/>
                  </a:lnTo>
                  <a:lnTo>
                    <a:pt x="235564" y="14293"/>
                  </a:lnTo>
                  <a:lnTo>
                    <a:pt x="221224" y="6352"/>
                  </a:lnTo>
                  <a:lnTo>
                    <a:pt x="18978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Freeform 18"/>
          <p:cNvSpPr/>
          <p:nvPr/>
        </p:nvSpPr>
        <p:spPr>
          <a:xfrm>
            <a:off x="7339164" y="232989"/>
            <a:ext cx="216318" cy="4817888"/>
          </a:xfrm>
          <a:custGeom>
            <a:avLst/>
            <a:gdLst/>
            <a:ahLst/>
            <a:cxnLst/>
            <a:rect l="0" t="0" r="0" b="0"/>
            <a:pathLst>
              <a:path w="216318" h="4817888">
                <a:moveTo>
                  <a:pt x="183064" y="0"/>
                </a:moveTo>
                <a:lnTo>
                  <a:pt x="190228" y="55162"/>
                </a:lnTo>
                <a:lnTo>
                  <a:pt x="191156" y="110886"/>
                </a:lnTo>
                <a:lnTo>
                  <a:pt x="191340" y="168875"/>
                </a:lnTo>
                <a:lnTo>
                  <a:pt x="188906" y="219540"/>
                </a:lnTo>
                <a:lnTo>
                  <a:pt x="187260" y="278006"/>
                </a:lnTo>
                <a:lnTo>
                  <a:pt x="188627" y="320490"/>
                </a:lnTo>
                <a:lnTo>
                  <a:pt x="186153" y="364027"/>
                </a:lnTo>
                <a:lnTo>
                  <a:pt x="184436" y="410497"/>
                </a:lnTo>
                <a:lnTo>
                  <a:pt x="183674" y="458887"/>
                </a:lnTo>
                <a:lnTo>
                  <a:pt x="183335" y="508130"/>
                </a:lnTo>
                <a:lnTo>
                  <a:pt x="183184" y="562684"/>
                </a:lnTo>
                <a:lnTo>
                  <a:pt x="183117" y="620831"/>
                </a:lnTo>
                <a:lnTo>
                  <a:pt x="183088" y="680575"/>
                </a:lnTo>
                <a:lnTo>
                  <a:pt x="185539" y="743493"/>
                </a:lnTo>
                <a:lnTo>
                  <a:pt x="187488" y="775804"/>
                </a:lnTo>
                <a:lnTo>
                  <a:pt x="188787" y="808440"/>
                </a:lnTo>
                <a:lnTo>
                  <a:pt x="189653" y="841291"/>
                </a:lnTo>
                <a:lnTo>
                  <a:pt x="190231" y="874287"/>
                </a:lnTo>
                <a:lnTo>
                  <a:pt x="190615" y="908304"/>
                </a:lnTo>
                <a:lnTo>
                  <a:pt x="190872" y="943001"/>
                </a:lnTo>
                <a:lnTo>
                  <a:pt x="191042" y="978151"/>
                </a:lnTo>
                <a:lnTo>
                  <a:pt x="192081" y="1013604"/>
                </a:lnTo>
                <a:lnTo>
                  <a:pt x="193699" y="1049259"/>
                </a:lnTo>
                <a:lnTo>
                  <a:pt x="195701" y="1085048"/>
                </a:lnTo>
                <a:lnTo>
                  <a:pt x="197036" y="1121851"/>
                </a:lnTo>
                <a:lnTo>
                  <a:pt x="197926" y="1159331"/>
                </a:lnTo>
                <a:lnTo>
                  <a:pt x="198519" y="1197261"/>
                </a:lnTo>
                <a:lnTo>
                  <a:pt x="199839" y="1236416"/>
                </a:lnTo>
                <a:lnTo>
                  <a:pt x="201644" y="1276388"/>
                </a:lnTo>
                <a:lnTo>
                  <a:pt x="203772" y="1316904"/>
                </a:lnTo>
                <a:lnTo>
                  <a:pt x="205190" y="1356859"/>
                </a:lnTo>
                <a:lnTo>
                  <a:pt x="206135" y="1396439"/>
                </a:lnTo>
                <a:lnTo>
                  <a:pt x="206766" y="1435770"/>
                </a:lnTo>
                <a:lnTo>
                  <a:pt x="207186" y="1475859"/>
                </a:lnTo>
                <a:lnTo>
                  <a:pt x="207467" y="1516453"/>
                </a:lnTo>
                <a:lnTo>
                  <a:pt x="207653" y="1557384"/>
                </a:lnTo>
                <a:lnTo>
                  <a:pt x="208702" y="1598540"/>
                </a:lnTo>
                <a:lnTo>
                  <a:pt x="210326" y="1639846"/>
                </a:lnTo>
                <a:lnTo>
                  <a:pt x="212333" y="1681252"/>
                </a:lnTo>
                <a:lnTo>
                  <a:pt x="213671" y="1723648"/>
                </a:lnTo>
                <a:lnTo>
                  <a:pt x="214563" y="1766705"/>
                </a:lnTo>
                <a:lnTo>
                  <a:pt x="215159" y="1810203"/>
                </a:lnTo>
                <a:lnTo>
                  <a:pt x="215555" y="1853995"/>
                </a:lnTo>
                <a:lnTo>
                  <a:pt x="215820" y="1897982"/>
                </a:lnTo>
                <a:lnTo>
                  <a:pt x="215996" y="1942100"/>
                </a:lnTo>
                <a:lnTo>
                  <a:pt x="216113" y="1986305"/>
                </a:lnTo>
                <a:lnTo>
                  <a:pt x="216192" y="2030568"/>
                </a:lnTo>
                <a:lnTo>
                  <a:pt x="216244" y="2074870"/>
                </a:lnTo>
                <a:lnTo>
                  <a:pt x="216279" y="2119197"/>
                </a:lnTo>
                <a:lnTo>
                  <a:pt x="216302" y="2163541"/>
                </a:lnTo>
                <a:lnTo>
                  <a:pt x="216317" y="2207898"/>
                </a:lnTo>
                <a:lnTo>
                  <a:pt x="215403" y="2252261"/>
                </a:lnTo>
                <a:lnTo>
                  <a:pt x="213869" y="2296630"/>
                </a:lnTo>
                <a:lnTo>
                  <a:pt x="211922" y="2341002"/>
                </a:lnTo>
                <a:lnTo>
                  <a:pt x="209698" y="2385376"/>
                </a:lnTo>
                <a:lnTo>
                  <a:pt x="207292" y="2429752"/>
                </a:lnTo>
                <a:lnTo>
                  <a:pt x="204763" y="2474129"/>
                </a:lnTo>
                <a:lnTo>
                  <a:pt x="202153" y="2517582"/>
                </a:lnTo>
                <a:lnTo>
                  <a:pt x="199488" y="2560420"/>
                </a:lnTo>
                <a:lnTo>
                  <a:pt x="196787" y="2602846"/>
                </a:lnTo>
                <a:lnTo>
                  <a:pt x="194061" y="2645923"/>
                </a:lnTo>
                <a:lnTo>
                  <a:pt x="191320" y="2689435"/>
                </a:lnTo>
                <a:lnTo>
                  <a:pt x="188568" y="2733235"/>
                </a:lnTo>
                <a:lnTo>
                  <a:pt x="185808" y="2777228"/>
                </a:lnTo>
                <a:lnTo>
                  <a:pt x="183044" y="2821350"/>
                </a:lnTo>
                <a:lnTo>
                  <a:pt x="180277" y="2865558"/>
                </a:lnTo>
                <a:lnTo>
                  <a:pt x="176583" y="2909822"/>
                </a:lnTo>
                <a:lnTo>
                  <a:pt x="172271" y="2954125"/>
                </a:lnTo>
                <a:lnTo>
                  <a:pt x="167548" y="2998453"/>
                </a:lnTo>
                <a:lnTo>
                  <a:pt x="163474" y="3042798"/>
                </a:lnTo>
                <a:lnTo>
                  <a:pt x="159834" y="3087154"/>
                </a:lnTo>
                <a:lnTo>
                  <a:pt x="156482" y="3131518"/>
                </a:lnTo>
                <a:lnTo>
                  <a:pt x="153324" y="3175887"/>
                </a:lnTo>
                <a:lnTo>
                  <a:pt x="150293" y="3220259"/>
                </a:lnTo>
                <a:lnTo>
                  <a:pt x="147348" y="3264634"/>
                </a:lnTo>
                <a:lnTo>
                  <a:pt x="144461" y="3309010"/>
                </a:lnTo>
                <a:lnTo>
                  <a:pt x="141610" y="3353387"/>
                </a:lnTo>
                <a:lnTo>
                  <a:pt x="138787" y="3397765"/>
                </a:lnTo>
                <a:lnTo>
                  <a:pt x="135054" y="3442142"/>
                </a:lnTo>
                <a:lnTo>
                  <a:pt x="130716" y="3486521"/>
                </a:lnTo>
                <a:lnTo>
                  <a:pt x="125976" y="3530899"/>
                </a:lnTo>
                <a:lnTo>
                  <a:pt x="121891" y="3575278"/>
                </a:lnTo>
                <a:lnTo>
                  <a:pt x="118244" y="3619657"/>
                </a:lnTo>
                <a:lnTo>
                  <a:pt x="114887" y="3664036"/>
                </a:lnTo>
                <a:lnTo>
                  <a:pt x="111725" y="3708414"/>
                </a:lnTo>
                <a:lnTo>
                  <a:pt x="108692" y="3752793"/>
                </a:lnTo>
                <a:lnTo>
                  <a:pt x="105746" y="3797172"/>
                </a:lnTo>
                <a:lnTo>
                  <a:pt x="103782" y="3841551"/>
                </a:lnTo>
                <a:lnTo>
                  <a:pt x="102472" y="3885930"/>
                </a:lnTo>
                <a:lnTo>
                  <a:pt x="101600" y="3930309"/>
                </a:lnTo>
                <a:lnTo>
                  <a:pt x="100093" y="3975612"/>
                </a:lnTo>
                <a:lnTo>
                  <a:pt x="98164" y="4021532"/>
                </a:lnTo>
                <a:lnTo>
                  <a:pt x="95953" y="4067863"/>
                </a:lnTo>
                <a:lnTo>
                  <a:pt x="92630" y="4113543"/>
                </a:lnTo>
                <a:lnTo>
                  <a:pt x="88566" y="4158790"/>
                </a:lnTo>
                <a:lnTo>
                  <a:pt x="84007" y="4203747"/>
                </a:lnTo>
                <a:lnTo>
                  <a:pt x="80044" y="4248511"/>
                </a:lnTo>
                <a:lnTo>
                  <a:pt x="76476" y="4293148"/>
                </a:lnTo>
                <a:lnTo>
                  <a:pt x="73174" y="4337698"/>
                </a:lnTo>
                <a:lnTo>
                  <a:pt x="69123" y="4382191"/>
                </a:lnTo>
                <a:lnTo>
                  <a:pt x="64573" y="4426646"/>
                </a:lnTo>
                <a:lnTo>
                  <a:pt x="59691" y="4471075"/>
                </a:lnTo>
                <a:lnTo>
                  <a:pt x="53663" y="4516413"/>
                </a:lnTo>
                <a:lnTo>
                  <a:pt x="46870" y="4562355"/>
                </a:lnTo>
                <a:lnTo>
                  <a:pt x="39569" y="4608701"/>
                </a:lnTo>
                <a:lnTo>
                  <a:pt x="31926" y="4652542"/>
                </a:lnTo>
                <a:lnTo>
                  <a:pt x="24058" y="4694713"/>
                </a:lnTo>
                <a:lnTo>
                  <a:pt x="16039" y="4735771"/>
                </a:lnTo>
                <a:lnTo>
                  <a:pt x="7128" y="4781391"/>
                </a:lnTo>
                <a:lnTo>
                  <a:pt x="0" y="481788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Freeform 19"/>
          <p:cNvSpPr/>
          <p:nvPr/>
        </p:nvSpPr>
        <p:spPr>
          <a:xfrm>
            <a:off x="1580999" y="709052"/>
            <a:ext cx="374448" cy="48164"/>
          </a:xfrm>
          <a:custGeom>
            <a:avLst/>
            <a:gdLst/>
            <a:ahLst/>
            <a:cxnLst/>
            <a:rect l="0" t="0" r="0" b="0"/>
            <a:pathLst>
              <a:path w="374448" h="48164">
                <a:moveTo>
                  <a:pt x="0" y="48163"/>
                </a:moveTo>
                <a:lnTo>
                  <a:pt x="54017" y="20702"/>
                </a:lnTo>
                <a:lnTo>
                  <a:pt x="103023" y="7160"/>
                </a:lnTo>
                <a:lnTo>
                  <a:pt x="164890" y="0"/>
                </a:lnTo>
                <a:lnTo>
                  <a:pt x="224102" y="935"/>
                </a:lnTo>
                <a:lnTo>
                  <a:pt x="282187" y="14282"/>
                </a:lnTo>
                <a:lnTo>
                  <a:pt x="345462" y="33543"/>
                </a:lnTo>
                <a:lnTo>
                  <a:pt x="374447" y="4816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7" name="Group 26"/>
          <p:cNvGrpSpPr/>
          <p:nvPr/>
        </p:nvGrpSpPr>
        <p:grpSpPr>
          <a:xfrm>
            <a:off x="1680852" y="1571411"/>
            <a:ext cx="2239705" cy="739470"/>
            <a:chOff x="1680852" y="1571411"/>
            <a:chExt cx="2239705" cy="739470"/>
          </a:xfrm>
        </p:grpSpPr>
        <p:sp>
          <p:nvSpPr>
            <p:cNvPr id="21" name="Freeform 20"/>
            <p:cNvSpPr/>
            <p:nvPr/>
          </p:nvSpPr>
          <p:spPr>
            <a:xfrm>
              <a:off x="1680852" y="1847616"/>
              <a:ext cx="316201" cy="41263"/>
            </a:xfrm>
            <a:custGeom>
              <a:avLst/>
              <a:gdLst/>
              <a:ahLst/>
              <a:cxnLst/>
              <a:rect l="0" t="0" r="0" b="0"/>
              <a:pathLst>
                <a:path w="316201" h="41263">
                  <a:moveTo>
                    <a:pt x="0" y="7978"/>
                  </a:moveTo>
                  <a:lnTo>
                    <a:pt x="62326" y="813"/>
                  </a:lnTo>
                  <a:lnTo>
                    <a:pt x="113799" y="0"/>
                  </a:lnTo>
                  <a:lnTo>
                    <a:pt x="169244" y="6368"/>
                  </a:lnTo>
                  <a:lnTo>
                    <a:pt x="227083" y="19226"/>
                  </a:lnTo>
                  <a:lnTo>
                    <a:pt x="282868" y="32961"/>
                  </a:lnTo>
                  <a:lnTo>
                    <a:pt x="316200" y="412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63383" y="1571411"/>
              <a:ext cx="206199" cy="613580"/>
            </a:xfrm>
            <a:custGeom>
              <a:avLst/>
              <a:gdLst/>
              <a:ahLst/>
              <a:cxnLst/>
              <a:rect l="0" t="0" r="0" b="0"/>
              <a:pathLst>
                <a:path w="206199" h="613580">
                  <a:moveTo>
                    <a:pt x="182563" y="9588"/>
                  </a:moveTo>
                  <a:lnTo>
                    <a:pt x="173728" y="753"/>
                  </a:lnTo>
                  <a:lnTo>
                    <a:pt x="168352" y="0"/>
                  </a:lnTo>
                  <a:lnTo>
                    <a:pt x="154982" y="4094"/>
                  </a:lnTo>
                  <a:lnTo>
                    <a:pt x="127444" y="30047"/>
                  </a:lnTo>
                  <a:lnTo>
                    <a:pt x="92174" y="84615"/>
                  </a:lnTo>
                  <a:lnTo>
                    <a:pt x="63445" y="141819"/>
                  </a:lnTo>
                  <a:lnTo>
                    <a:pt x="41135" y="199972"/>
                  </a:lnTo>
                  <a:lnTo>
                    <a:pt x="23339" y="260666"/>
                  </a:lnTo>
                  <a:lnTo>
                    <a:pt x="10921" y="320355"/>
                  </a:lnTo>
                  <a:lnTo>
                    <a:pt x="2030" y="382140"/>
                  </a:lnTo>
                  <a:lnTo>
                    <a:pt x="0" y="439135"/>
                  </a:lnTo>
                  <a:lnTo>
                    <a:pt x="2031" y="499750"/>
                  </a:lnTo>
                  <a:lnTo>
                    <a:pt x="16364" y="557978"/>
                  </a:lnTo>
                  <a:lnTo>
                    <a:pt x="22713" y="574140"/>
                  </a:lnTo>
                  <a:lnTo>
                    <a:pt x="37607" y="593634"/>
                  </a:lnTo>
                  <a:lnTo>
                    <a:pt x="51570" y="605396"/>
                  </a:lnTo>
                  <a:lnTo>
                    <a:pt x="69487" y="611857"/>
                  </a:lnTo>
                  <a:lnTo>
                    <a:pt x="79442" y="613579"/>
                  </a:lnTo>
                  <a:lnTo>
                    <a:pt x="100365" y="610562"/>
                  </a:lnTo>
                  <a:lnTo>
                    <a:pt x="121067" y="602133"/>
                  </a:lnTo>
                  <a:lnTo>
                    <a:pt x="147392" y="581794"/>
                  </a:lnTo>
                  <a:lnTo>
                    <a:pt x="166389" y="557276"/>
                  </a:lnTo>
                  <a:lnTo>
                    <a:pt x="193383" y="494607"/>
                  </a:lnTo>
                  <a:lnTo>
                    <a:pt x="204459" y="448064"/>
                  </a:lnTo>
                  <a:lnTo>
                    <a:pt x="206198" y="388495"/>
                  </a:lnTo>
                  <a:lnTo>
                    <a:pt x="195891" y="343017"/>
                  </a:lnTo>
                  <a:lnTo>
                    <a:pt x="183533" y="322058"/>
                  </a:lnTo>
                  <a:lnTo>
                    <a:pt x="170975" y="312419"/>
                  </a:lnTo>
                  <a:lnTo>
                    <a:pt x="163743" y="308554"/>
                  </a:lnTo>
                  <a:lnTo>
                    <a:pt x="143380" y="306726"/>
                  </a:lnTo>
                  <a:lnTo>
                    <a:pt x="119845" y="310844"/>
                  </a:lnTo>
                  <a:lnTo>
                    <a:pt x="97057" y="321920"/>
                  </a:lnTo>
                  <a:lnTo>
                    <a:pt x="79533" y="338554"/>
                  </a:lnTo>
                  <a:lnTo>
                    <a:pt x="61737" y="368710"/>
                  </a:lnTo>
                  <a:lnTo>
                    <a:pt x="49426" y="4006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64544" y="1904615"/>
              <a:ext cx="161265" cy="242384"/>
            </a:xfrm>
            <a:custGeom>
              <a:avLst/>
              <a:gdLst/>
              <a:ahLst/>
              <a:cxnLst/>
              <a:rect l="0" t="0" r="0" b="0"/>
              <a:pathLst>
                <a:path w="161265" h="242384">
                  <a:moveTo>
                    <a:pt x="155996" y="25868"/>
                  </a:moveTo>
                  <a:lnTo>
                    <a:pt x="132833" y="2705"/>
                  </a:lnTo>
                  <a:lnTo>
                    <a:pt x="124837" y="256"/>
                  </a:lnTo>
                  <a:lnTo>
                    <a:pt x="103624" y="0"/>
                  </a:lnTo>
                  <a:lnTo>
                    <a:pt x="86184" y="5434"/>
                  </a:lnTo>
                  <a:lnTo>
                    <a:pt x="59921" y="23989"/>
                  </a:lnTo>
                  <a:lnTo>
                    <a:pt x="27695" y="82815"/>
                  </a:lnTo>
                  <a:lnTo>
                    <a:pt x="8542" y="130943"/>
                  </a:lnTo>
                  <a:lnTo>
                    <a:pt x="0" y="188903"/>
                  </a:lnTo>
                  <a:lnTo>
                    <a:pt x="3762" y="209584"/>
                  </a:lnTo>
                  <a:lnTo>
                    <a:pt x="16277" y="231622"/>
                  </a:lnTo>
                  <a:lnTo>
                    <a:pt x="21245" y="237927"/>
                  </a:lnTo>
                  <a:lnTo>
                    <a:pt x="28255" y="241206"/>
                  </a:lnTo>
                  <a:lnTo>
                    <a:pt x="45906" y="242383"/>
                  </a:lnTo>
                  <a:lnTo>
                    <a:pt x="66079" y="234894"/>
                  </a:lnTo>
                  <a:lnTo>
                    <a:pt x="106865" y="206289"/>
                  </a:lnTo>
                  <a:lnTo>
                    <a:pt x="123975" y="188630"/>
                  </a:lnTo>
                  <a:lnTo>
                    <a:pt x="154011" y="131362"/>
                  </a:lnTo>
                  <a:lnTo>
                    <a:pt x="161264" y="95033"/>
                  </a:lnTo>
                  <a:lnTo>
                    <a:pt x="160947" y="56532"/>
                  </a:lnTo>
                  <a:lnTo>
                    <a:pt x="155423" y="36723"/>
                  </a:lnTo>
                  <a:lnTo>
                    <a:pt x="143722" y="18673"/>
                  </a:lnTo>
                  <a:lnTo>
                    <a:pt x="126811" y="6337"/>
                  </a:lnTo>
                  <a:lnTo>
                    <a:pt x="117124" y="1752"/>
                  </a:lnTo>
                  <a:lnTo>
                    <a:pt x="94033" y="1590"/>
                  </a:lnTo>
                  <a:lnTo>
                    <a:pt x="71134" y="7681"/>
                  </a:lnTo>
                  <a:lnTo>
                    <a:pt x="54793" y="16552"/>
                  </a:lnTo>
                  <a:lnTo>
                    <a:pt x="31181" y="425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34409" y="1928292"/>
              <a:ext cx="185690" cy="276787"/>
            </a:xfrm>
            <a:custGeom>
              <a:avLst/>
              <a:gdLst/>
              <a:ahLst/>
              <a:cxnLst/>
              <a:rect l="0" t="0" r="0" b="0"/>
              <a:pathLst>
                <a:path w="185690" h="276787">
                  <a:moveTo>
                    <a:pt x="135763" y="10512"/>
                  </a:moveTo>
                  <a:lnTo>
                    <a:pt x="126928" y="1678"/>
                  </a:lnTo>
                  <a:lnTo>
                    <a:pt x="121552" y="0"/>
                  </a:lnTo>
                  <a:lnTo>
                    <a:pt x="108182" y="601"/>
                  </a:lnTo>
                  <a:lnTo>
                    <a:pt x="92994" y="8881"/>
                  </a:lnTo>
                  <a:lnTo>
                    <a:pt x="65061" y="32380"/>
                  </a:lnTo>
                  <a:lnTo>
                    <a:pt x="25823" y="94182"/>
                  </a:lnTo>
                  <a:lnTo>
                    <a:pt x="5732" y="153007"/>
                  </a:lnTo>
                  <a:lnTo>
                    <a:pt x="0" y="177086"/>
                  </a:lnTo>
                  <a:lnTo>
                    <a:pt x="1767" y="198266"/>
                  </a:lnTo>
                  <a:lnTo>
                    <a:pt x="4827" y="207797"/>
                  </a:lnTo>
                  <a:lnTo>
                    <a:pt x="9641" y="213227"/>
                  </a:lnTo>
                  <a:lnTo>
                    <a:pt x="15624" y="215922"/>
                  </a:lnTo>
                  <a:lnTo>
                    <a:pt x="22386" y="216794"/>
                  </a:lnTo>
                  <a:lnTo>
                    <a:pt x="39761" y="210367"/>
                  </a:lnTo>
                  <a:lnTo>
                    <a:pt x="57962" y="198265"/>
                  </a:lnTo>
                  <a:lnTo>
                    <a:pt x="97357" y="149802"/>
                  </a:lnTo>
                  <a:lnTo>
                    <a:pt x="131079" y="86916"/>
                  </a:lnTo>
                  <a:lnTo>
                    <a:pt x="138895" y="66434"/>
                  </a:lnTo>
                  <a:lnTo>
                    <a:pt x="126976" y="121472"/>
                  </a:lnTo>
                  <a:lnTo>
                    <a:pt x="123536" y="146736"/>
                  </a:lnTo>
                  <a:lnTo>
                    <a:pt x="131162" y="204346"/>
                  </a:lnTo>
                  <a:lnTo>
                    <a:pt x="142422" y="241417"/>
                  </a:lnTo>
                  <a:lnTo>
                    <a:pt x="151358" y="255211"/>
                  </a:lnTo>
                  <a:lnTo>
                    <a:pt x="163959" y="265040"/>
                  </a:lnTo>
                  <a:lnTo>
                    <a:pt x="185689" y="2767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20382" y="1655889"/>
              <a:ext cx="174164" cy="604019"/>
            </a:xfrm>
            <a:custGeom>
              <a:avLst/>
              <a:gdLst/>
              <a:ahLst/>
              <a:cxnLst/>
              <a:rect l="0" t="0" r="0" b="0"/>
              <a:pathLst>
                <a:path w="174164" h="604019">
                  <a:moveTo>
                    <a:pt x="57669" y="0"/>
                  </a:moveTo>
                  <a:lnTo>
                    <a:pt x="53251" y="62326"/>
                  </a:lnTo>
                  <a:lnTo>
                    <a:pt x="49194" y="113259"/>
                  </a:lnTo>
                  <a:lnTo>
                    <a:pt x="37867" y="176176"/>
                  </a:lnTo>
                  <a:lnTo>
                    <a:pt x="27082" y="229197"/>
                  </a:lnTo>
                  <a:lnTo>
                    <a:pt x="16049" y="289666"/>
                  </a:lnTo>
                  <a:lnTo>
                    <a:pt x="9383" y="341982"/>
                  </a:lnTo>
                  <a:lnTo>
                    <a:pt x="2348" y="394572"/>
                  </a:lnTo>
                  <a:lnTo>
                    <a:pt x="0" y="447011"/>
                  </a:lnTo>
                  <a:lnTo>
                    <a:pt x="3953" y="502091"/>
                  </a:lnTo>
                  <a:lnTo>
                    <a:pt x="14562" y="556973"/>
                  </a:lnTo>
                  <a:lnTo>
                    <a:pt x="23409" y="574530"/>
                  </a:lnTo>
                  <a:lnTo>
                    <a:pt x="47620" y="594810"/>
                  </a:lnTo>
                  <a:lnTo>
                    <a:pt x="67688" y="601825"/>
                  </a:lnTo>
                  <a:lnTo>
                    <a:pt x="88009" y="604018"/>
                  </a:lnTo>
                  <a:lnTo>
                    <a:pt x="106287" y="601910"/>
                  </a:lnTo>
                  <a:lnTo>
                    <a:pt x="121190" y="595426"/>
                  </a:lnTo>
                  <a:lnTo>
                    <a:pt x="156367" y="570893"/>
                  </a:lnTo>
                  <a:lnTo>
                    <a:pt x="174163" y="5491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94545" y="1930483"/>
              <a:ext cx="226012" cy="380398"/>
            </a:xfrm>
            <a:custGeom>
              <a:avLst/>
              <a:gdLst/>
              <a:ahLst/>
              <a:cxnLst/>
              <a:rect l="0" t="0" r="0" b="0"/>
              <a:pathLst>
                <a:path w="226012" h="380398">
                  <a:moveTo>
                    <a:pt x="174742" y="0"/>
                  </a:moveTo>
                  <a:lnTo>
                    <a:pt x="154813" y="15136"/>
                  </a:lnTo>
                  <a:lnTo>
                    <a:pt x="116062" y="66701"/>
                  </a:lnTo>
                  <a:lnTo>
                    <a:pt x="91618" y="113200"/>
                  </a:lnTo>
                  <a:lnTo>
                    <a:pt x="86947" y="135679"/>
                  </a:lnTo>
                  <a:lnTo>
                    <a:pt x="92268" y="157997"/>
                  </a:lnTo>
                  <a:lnTo>
                    <a:pt x="113867" y="193624"/>
                  </a:lnTo>
                  <a:lnTo>
                    <a:pt x="174305" y="248838"/>
                  </a:lnTo>
                  <a:lnTo>
                    <a:pt x="211873" y="279672"/>
                  </a:lnTo>
                  <a:lnTo>
                    <a:pt x="225295" y="301062"/>
                  </a:lnTo>
                  <a:lnTo>
                    <a:pt x="226011" y="308882"/>
                  </a:lnTo>
                  <a:lnTo>
                    <a:pt x="221875" y="324967"/>
                  </a:lnTo>
                  <a:lnTo>
                    <a:pt x="208942" y="338896"/>
                  </a:lnTo>
                  <a:lnTo>
                    <a:pt x="166089" y="362905"/>
                  </a:lnTo>
                  <a:lnTo>
                    <a:pt x="117835" y="375445"/>
                  </a:lnTo>
                  <a:lnTo>
                    <a:pt x="56835" y="380397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8" name="Freeform 27"/>
          <p:cNvSpPr/>
          <p:nvPr/>
        </p:nvSpPr>
        <p:spPr>
          <a:xfrm>
            <a:off x="1689173" y="3195282"/>
            <a:ext cx="399411" cy="49928"/>
          </a:xfrm>
          <a:custGeom>
            <a:avLst/>
            <a:gdLst/>
            <a:ahLst/>
            <a:cxnLst/>
            <a:rect l="0" t="0" r="0" b="0"/>
            <a:pathLst>
              <a:path w="399411" h="49928">
                <a:moveTo>
                  <a:pt x="0" y="0"/>
                </a:moveTo>
                <a:lnTo>
                  <a:pt x="50744" y="18747"/>
                </a:lnTo>
                <a:lnTo>
                  <a:pt x="107916" y="26610"/>
                </a:lnTo>
                <a:lnTo>
                  <a:pt x="163613" y="32406"/>
                </a:lnTo>
                <a:lnTo>
                  <a:pt x="219116" y="37586"/>
                </a:lnTo>
                <a:lnTo>
                  <a:pt x="267197" y="40812"/>
                </a:lnTo>
                <a:lnTo>
                  <a:pt x="319658" y="42295"/>
                </a:lnTo>
                <a:lnTo>
                  <a:pt x="369925" y="48146"/>
                </a:lnTo>
                <a:lnTo>
                  <a:pt x="399410" y="4992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2" name="Group 41"/>
          <p:cNvGrpSpPr/>
          <p:nvPr/>
        </p:nvGrpSpPr>
        <p:grpSpPr>
          <a:xfrm>
            <a:off x="2773381" y="2978935"/>
            <a:ext cx="3925064" cy="1173269"/>
            <a:chOff x="2773381" y="2978935"/>
            <a:chExt cx="3925064" cy="1173269"/>
          </a:xfrm>
        </p:grpSpPr>
        <p:sp>
          <p:nvSpPr>
            <p:cNvPr id="29" name="Freeform 28"/>
            <p:cNvSpPr/>
            <p:nvPr/>
          </p:nvSpPr>
          <p:spPr>
            <a:xfrm>
              <a:off x="2773381" y="2978935"/>
              <a:ext cx="488471" cy="642400"/>
            </a:xfrm>
            <a:custGeom>
              <a:avLst/>
              <a:gdLst/>
              <a:ahLst/>
              <a:cxnLst/>
              <a:rect l="0" t="0" r="0" b="0"/>
              <a:pathLst>
                <a:path w="488471" h="642400">
                  <a:moveTo>
                    <a:pt x="122344" y="0"/>
                  </a:moveTo>
                  <a:lnTo>
                    <a:pt x="109092" y="4418"/>
                  </a:lnTo>
                  <a:lnTo>
                    <a:pt x="87599" y="20417"/>
                  </a:lnTo>
                  <a:lnTo>
                    <a:pt x="50587" y="81229"/>
                  </a:lnTo>
                  <a:lnTo>
                    <a:pt x="25611" y="141342"/>
                  </a:lnTo>
                  <a:lnTo>
                    <a:pt x="8653" y="197093"/>
                  </a:lnTo>
                  <a:lnTo>
                    <a:pt x="0" y="239870"/>
                  </a:lnTo>
                  <a:lnTo>
                    <a:pt x="726" y="277558"/>
                  </a:lnTo>
                  <a:lnTo>
                    <a:pt x="9254" y="328394"/>
                  </a:lnTo>
                  <a:lnTo>
                    <a:pt x="32204" y="390930"/>
                  </a:lnTo>
                  <a:lnTo>
                    <a:pt x="56724" y="453984"/>
                  </a:lnTo>
                  <a:lnTo>
                    <a:pt x="77858" y="515690"/>
                  </a:lnTo>
                  <a:lnTo>
                    <a:pt x="83465" y="532452"/>
                  </a:lnTo>
                  <a:lnTo>
                    <a:pt x="82985" y="566317"/>
                  </a:lnTo>
                  <a:lnTo>
                    <a:pt x="76987" y="596794"/>
                  </a:lnTo>
                  <a:lnTo>
                    <a:pt x="67052" y="612261"/>
                  </a:lnTo>
                  <a:lnTo>
                    <a:pt x="60519" y="618974"/>
                  </a:lnTo>
                  <a:lnTo>
                    <a:pt x="43399" y="626433"/>
                  </a:lnTo>
                  <a:lnTo>
                    <a:pt x="33656" y="628422"/>
                  </a:lnTo>
                  <a:lnTo>
                    <a:pt x="29010" y="626974"/>
                  </a:lnTo>
                  <a:lnTo>
                    <a:pt x="27762" y="623235"/>
                  </a:lnTo>
                  <a:lnTo>
                    <a:pt x="28778" y="617969"/>
                  </a:lnTo>
                  <a:lnTo>
                    <a:pt x="39770" y="607187"/>
                  </a:lnTo>
                  <a:lnTo>
                    <a:pt x="94046" y="578251"/>
                  </a:lnTo>
                  <a:lnTo>
                    <a:pt x="151491" y="552674"/>
                  </a:lnTo>
                  <a:lnTo>
                    <a:pt x="213633" y="515784"/>
                  </a:lnTo>
                  <a:lnTo>
                    <a:pt x="270366" y="473559"/>
                  </a:lnTo>
                  <a:lnTo>
                    <a:pt x="279273" y="465485"/>
                  </a:lnTo>
                  <a:lnTo>
                    <a:pt x="281512" y="460102"/>
                  </a:lnTo>
                  <a:lnTo>
                    <a:pt x="279307" y="456513"/>
                  </a:lnTo>
                  <a:lnTo>
                    <a:pt x="274139" y="454121"/>
                  </a:lnTo>
                  <a:lnTo>
                    <a:pt x="258534" y="456394"/>
                  </a:lnTo>
                  <a:lnTo>
                    <a:pt x="241120" y="464493"/>
                  </a:lnTo>
                  <a:lnTo>
                    <a:pt x="208994" y="495746"/>
                  </a:lnTo>
                  <a:lnTo>
                    <a:pt x="182266" y="557289"/>
                  </a:lnTo>
                  <a:lnTo>
                    <a:pt x="181644" y="581143"/>
                  </a:lnTo>
                  <a:lnTo>
                    <a:pt x="184067" y="592681"/>
                  </a:lnTo>
                  <a:lnTo>
                    <a:pt x="196621" y="612898"/>
                  </a:lnTo>
                  <a:lnTo>
                    <a:pt x="215452" y="629280"/>
                  </a:lnTo>
                  <a:lnTo>
                    <a:pt x="239231" y="639643"/>
                  </a:lnTo>
                  <a:lnTo>
                    <a:pt x="262743" y="642399"/>
                  </a:lnTo>
                  <a:lnTo>
                    <a:pt x="316806" y="636635"/>
                  </a:lnTo>
                  <a:lnTo>
                    <a:pt x="366693" y="625669"/>
                  </a:lnTo>
                  <a:lnTo>
                    <a:pt x="421438" y="600789"/>
                  </a:lnTo>
                  <a:lnTo>
                    <a:pt x="483315" y="545901"/>
                  </a:lnTo>
                  <a:lnTo>
                    <a:pt x="488470" y="5408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64280" y="3436593"/>
              <a:ext cx="330561" cy="268261"/>
            </a:xfrm>
            <a:custGeom>
              <a:avLst/>
              <a:gdLst/>
              <a:ahLst/>
              <a:cxnLst/>
              <a:rect l="0" t="0" r="0" b="0"/>
              <a:pathLst>
                <a:path w="330561" h="268261">
                  <a:moveTo>
                    <a:pt x="114213" y="0"/>
                  </a:moveTo>
                  <a:lnTo>
                    <a:pt x="65139" y="4418"/>
                  </a:lnTo>
                  <a:lnTo>
                    <a:pt x="39576" y="20417"/>
                  </a:lnTo>
                  <a:lnTo>
                    <a:pt x="18853" y="47141"/>
                  </a:lnTo>
                  <a:lnTo>
                    <a:pt x="5418" y="78481"/>
                  </a:lnTo>
                  <a:lnTo>
                    <a:pt x="0" y="115607"/>
                  </a:lnTo>
                  <a:lnTo>
                    <a:pt x="7229" y="151468"/>
                  </a:lnTo>
                  <a:lnTo>
                    <a:pt x="18588" y="169329"/>
                  </a:lnTo>
                  <a:lnTo>
                    <a:pt x="33806" y="182506"/>
                  </a:lnTo>
                  <a:lnTo>
                    <a:pt x="52897" y="191445"/>
                  </a:lnTo>
                  <a:lnTo>
                    <a:pt x="76175" y="191103"/>
                  </a:lnTo>
                  <a:lnTo>
                    <a:pt x="101005" y="183863"/>
                  </a:lnTo>
                  <a:lnTo>
                    <a:pt x="149479" y="153206"/>
                  </a:lnTo>
                  <a:lnTo>
                    <a:pt x="186016" y="114908"/>
                  </a:lnTo>
                  <a:lnTo>
                    <a:pt x="211559" y="65629"/>
                  </a:lnTo>
                  <a:lnTo>
                    <a:pt x="215168" y="54847"/>
                  </a:lnTo>
                  <a:lnTo>
                    <a:pt x="213876" y="49509"/>
                  </a:lnTo>
                  <a:lnTo>
                    <a:pt x="209317" y="47799"/>
                  </a:lnTo>
                  <a:lnTo>
                    <a:pt x="202578" y="48508"/>
                  </a:lnTo>
                  <a:lnTo>
                    <a:pt x="196237" y="52679"/>
                  </a:lnTo>
                  <a:lnTo>
                    <a:pt x="167122" y="91711"/>
                  </a:lnTo>
                  <a:lnTo>
                    <a:pt x="154750" y="125383"/>
                  </a:lnTo>
                  <a:lnTo>
                    <a:pt x="149855" y="176326"/>
                  </a:lnTo>
                  <a:lnTo>
                    <a:pt x="152551" y="196711"/>
                  </a:lnTo>
                  <a:lnTo>
                    <a:pt x="157339" y="203257"/>
                  </a:lnTo>
                  <a:lnTo>
                    <a:pt x="164228" y="207620"/>
                  </a:lnTo>
                  <a:lnTo>
                    <a:pt x="172520" y="210529"/>
                  </a:lnTo>
                  <a:lnTo>
                    <a:pt x="180821" y="209695"/>
                  </a:lnTo>
                  <a:lnTo>
                    <a:pt x="206681" y="195269"/>
                  </a:lnTo>
                  <a:lnTo>
                    <a:pt x="254516" y="157516"/>
                  </a:lnTo>
                  <a:lnTo>
                    <a:pt x="260448" y="155861"/>
                  </a:lnTo>
                  <a:lnTo>
                    <a:pt x="264403" y="158457"/>
                  </a:lnTo>
                  <a:lnTo>
                    <a:pt x="267040" y="163885"/>
                  </a:lnTo>
                  <a:lnTo>
                    <a:pt x="267504" y="177313"/>
                  </a:lnTo>
                  <a:lnTo>
                    <a:pt x="265379" y="229048"/>
                  </a:lnTo>
                  <a:lnTo>
                    <a:pt x="268615" y="251886"/>
                  </a:lnTo>
                  <a:lnTo>
                    <a:pt x="273546" y="259455"/>
                  </a:lnTo>
                  <a:lnTo>
                    <a:pt x="280531" y="264502"/>
                  </a:lnTo>
                  <a:lnTo>
                    <a:pt x="288886" y="267866"/>
                  </a:lnTo>
                  <a:lnTo>
                    <a:pt x="296306" y="268260"/>
                  </a:lnTo>
                  <a:lnTo>
                    <a:pt x="309480" y="263766"/>
                  </a:lnTo>
                  <a:lnTo>
                    <a:pt x="330560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82645" y="3544767"/>
              <a:ext cx="203433" cy="132741"/>
            </a:xfrm>
            <a:custGeom>
              <a:avLst/>
              <a:gdLst/>
              <a:ahLst/>
              <a:cxnLst/>
              <a:rect l="0" t="0" r="0" b="0"/>
              <a:pathLst>
                <a:path w="203433" h="132741">
                  <a:moveTo>
                    <a:pt x="28690" y="0"/>
                  </a:moveTo>
                  <a:lnTo>
                    <a:pt x="26225" y="33740"/>
                  </a:lnTo>
                  <a:lnTo>
                    <a:pt x="9130" y="95975"/>
                  </a:lnTo>
                  <a:lnTo>
                    <a:pt x="0" y="132542"/>
                  </a:lnTo>
                  <a:lnTo>
                    <a:pt x="318" y="132740"/>
                  </a:lnTo>
                  <a:lnTo>
                    <a:pt x="18712" y="71108"/>
                  </a:lnTo>
                  <a:lnTo>
                    <a:pt x="37780" y="36646"/>
                  </a:lnTo>
                  <a:lnTo>
                    <a:pt x="49372" y="24608"/>
                  </a:lnTo>
                  <a:lnTo>
                    <a:pt x="63770" y="16176"/>
                  </a:lnTo>
                  <a:lnTo>
                    <a:pt x="102256" y="9873"/>
                  </a:lnTo>
                  <a:lnTo>
                    <a:pt x="160888" y="8525"/>
                  </a:lnTo>
                  <a:lnTo>
                    <a:pt x="20343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21285" y="3561409"/>
              <a:ext cx="14719" cy="137953"/>
            </a:xfrm>
            <a:custGeom>
              <a:avLst/>
              <a:gdLst/>
              <a:ahLst/>
              <a:cxnLst/>
              <a:rect l="0" t="0" r="0" b="0"/>
              <a:pathLst>
                <a:path w="14719" h="137953">
                  <a:moveTo>
                    <a:pt x="14718" y="0"/>
                  </a:moveTo>
                  <a:lnTo>
                    <a:pt x="10301" y="50744"/>
                  </a:lnTo>
                  <a:lnTo>
                    <a:pt x="1449" y="108129"/>
                  </a:lnTo>
                  <a:lnTo>
                    <a:pt x="0" y="137952"/>
                  </a:lnTo>
                  <a:lnTo>
                    <a:pt x="1208" y="137271"/>
                  </a:lnTo>
                  <a:lnTo>
                    <a:pt x="6397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52498" y="3291874"/>
              <a:ext cx="83211" cy="11583"/>
            </a:xfrm>
            <a:custGeom>
              <a:avLst/>
              <a:gdLst/>
              <a:ahLst/>
              <a:cxnLst/>
              <a:rect l="0" t="0" r="0" b="0"/>
              <a:pathLst>
                <a:path w="83211" h="11583">
                  <a:moveTo>
                    <a:pt x="0" y="11582"/>
                  </a:moveTo>
                  <a:lnTo>
                    <a:pt x="39162" y="0"/>
                  </a:lnTo>
                  <a:lnTo>
                    <a:pt x="83210" y="32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96197" y="3444914"/>
              <a:ext cx="315231" cy="519074"/>
            </a:xfrm>
            <a:custGeom>
              <a:avLst/>
              <a:gdLst/>
              <a:ahLst/>
              <a:cxnLst/>
              <a:rect l="0" t="0" r="0" b="0"/>
              <a:pathLst>
                <a:path w="315231" h="519074">
                  <a:moveTo>
                    <a:pt x="72796" y="0"/>
                  </a:moveTo>
                  <a:lnTo>
                    <a:pt x="61214" y="49074"/>
                  </a:lnTo>
                  <a:lnTo>
                    <a:pt x="33782" y="102423"/>
                  </a:lnTo>
                  <a:lnTo>
                    <a:pt x="13029" y="160299"/>
                  </a:lnTo>
                  <a:lnTo>
                    <a:pt x="3825" y="189570"/>
                  </a:lnTo>
                  <a:lnTo>
                    <a:pt x="1852" y="191099"/>
                  </a:lnTo>
                  <a:lnTo>
                    <a:pt x="537" y="187496"/>
                  </a:lnTo>
                  <a:lnTo>
                    <a:pt x="0" y="171165"/>
                  </a:lnTo>
                  <a:lnTo>
                    <a:pt x="5820" y="138754"/>
                  </a:lnTo>
                  <a:lnTo>
                    <a:pt x="14059" y="122998"/>
                  </a:lnTo>
                  <a:lnTo>
                    <a:pt x="19769" y="119906"/>
                  </a:lnTo>
                  <a:lnTo>
                    <a:pt x="26350" y="119693"/>
                  </a:lnTo>
                  <a:lnTo>
                    <a:pt x="40134" y="124388"/>
                  </a:lnTo>
                  <a:lnTo>
                    <a:pt x="58290" y="138352"/>
                  </a:lnTo>
                  <a:lnTo>
                    <a:pt x="93080" y="175953"/>
                  </a:lnTo>
                  <a:lnTo>
                    <a:pt x="107699" y="183909"/>
                  </a:lnTo>
                  <a:lnTo>
                    <a:pt x="115480" y="184552"/>
                  </a:lnTo>
                  <a:lnTo>
                    <a:pt x="131523" y="180335"/>
                  </a:lnTo>
                  <a:lnTo>
                    <a:pt x="157779" y="162560"/>
                  </a:lnTo>
                  <a:lnTo>
                    <a:pt x="169430" y="152070"/>
                  </a:lnTo>
                  <a:lnTo>
                    <a:pt x="172352" y="152231"/>
                  </a:lnTo>
                  <a:lnTo>
                    <a:pt x="173375" y="156036"/>
                  </a:lnTo>
                  <a:lnTo>
                    <a:pt x="168592" y="209306"/>
                  </a:lnTo>
                  <a:lnTo>
                    <a:pt x="169944" y="219974"/>
                  </a:lnTo>
                  <a:lnTo>
                    <a:pt x="175468" y="227086"/>
                  </a:lnTo>
                  <a:lnTo>
                    <a:pt x="193934" y="234989"/>
                  </a:lnTo>
                  <a:lnTo>
                    <a:pt x="230319" y="235020"/>
                  </a:lnTo>
                  <a:lnTo>
                    <a:pt x="276462" y="220104"/>
                  </a:lnTo>
                  <a:lnTo>
                    <a:pt x="295526" y="210004"/>
                  </a:lnTo>
                  <a:lnTo>
                    <a:pt x="302644" y="209345"/>
                  </a:lnTo>
                  <a:lnTo>
                    <a:pt x="308314" y="211679"/>
                  </a:lnTo>
                  <a:lnTo>
                    <a:pt x="313018" y="216008"/>
                  </a:lnTo>
                  <a:lnTo>
                    <a:pt x="315230" y="221669"/>
                  </a:lnTo>
                  <a:lnTo>
                    <a:pt x="315222" y="235354"/>
                  </a:lnTo>
                  <a:lnTo>
                    <a:pt x="306759" y="266741"/>
                  </a:lnTo>
                  <a:lnTo>
                    <a:pt x="277646" y="327678"/>
                  </a:lnTo>
                  <a:lnTo>
                    <a:pt x="250258" y="382602"/>
                  </a:lnTo>
                  <a:lnTo>
                    <a:pt x="229153" y="436508"/>
                  </a:lnTo>
                  <a:lnTo>
                    <a:pt x="197459" y="498137"/>
                  </a:lnTo>
                  <a:lnTo>
                    <a:pt x="191962" y="506833"/>
                  </a:lnTo>
                  <a:lnTo>
                    <a:pt x="184599" y="512631"/>
                  </a:lnTo>
                  <a:lnTo>
                    <a:pt x="166557" y="519073"/>
                  </a:lnTo>
                  <a:lnTo>
                    <a:pt x="158417" y="518017"/>
                  </a:lnTo>
                  <a:lnTo>
                    <a:pt x="144442" y="509447"/>
                  </a:lnTo>
                  <a:lnTo>
                    <a:pt x="134532" y="493927"/>
                  </a:lnTo>
                  <a:lnTo>
                    <a:pt x="127971" y="473777"/>
                  </a:lnTo>
                  <a:lnTo>
                    <a:pt x="125055" y="449413"/>
                  </a:lnTo>
                  <a:lnTo>
                    <a:pt x="132248" y="414123"/>
                  </a:lnTo>
                  <a:lnTo>
                    <a:pt x="150508" y="380245"/>
                  </a:lnTo>
                  <a:lnTo>
                    <a:pt x="177902" y="355619"/>
                  </a:lnTo>
                  <a:lnTo>
                    <a:pt x="232877" y="327429"/>
                  </a:lnTo>
                  <a:lnTo>
                    <a:pt x="255859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985782" y="3461899"/>
              <a:ext cx="191385" cy="16300"/>
            </a:xfrm>
            <a:custGeom>
              <a:avLst/>
              <a:gdLst/>
              <a:ahLst/>
              <a:cxnLst/>
              <a:rect l="0" t="0" r="0" b="0"/>
              <a:pathLst>
                <a:path w="191385" h="16300">
                  <a:moveTo>
                    <a:pt x="0" y="7978"/>
                  </a:moveTo>
                  <a:lnTo>
                    <a:pt x="29620" y="1392"/>
                  </a:lnTo>
                  <a:lnTo>
                    <a:pt x="83514" y="0"/>
                  </a:lnTo>
                  <a:lnTo>
                    <a:pt x="146703" y="8754"/>
                  </a:lnTo>
                  <a:lnTo>
                    <a:pt x="191384" y="16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727333" y="3478198"/>
              <a:ext cx="556534" cy="298029"/>
            </a:xfrm>
            <a:custGeom>
              <a:avLst/>
              <a:gdLst/>
              <a:ahLst/>
              <a:cxnLst/>
              <a:rect l="0" t="0" r="0" b="0"/>
              <a:pathLst>
                <a:path w="556534" h="298029">
                  <a:moveTo>
                    <a:pt x="165444" y="149779"/>
                  </a:moveTo>
                  <a:lnTo>
                    <a:pt x="156609" y="136527"/>
                  </a:lnTo>
                  <a:lnTo>
                    <a:pt x="144875" y="127556"/>
                  </a:lnTo>
                  <a:lnTo>
                    <a:pt x="137863" y="123869"/>
                  </a:lnTo>
                  <a:lnTo>
                    <a:pt x="120209" y="122238"/>
                  </a:lnTo>
                  <a:lnTo>
                    <a:pt x="110324" y="123097"/>
                  </a:lnTo>
                  <a:lnTo>
                    <a:pt x="78742" y="137558"/>
                  </a:lnTo>
                  <a:lnTo>
                    <a:pt x="18708" y="188581"/>
                  </a:lnTo>
                  <a:lnTo>
                    <a:pt x="1876" y="214079"/>
                  </a:lnTo>
                  <a:lnTo>
                    <a:pt x="0" y="223156"/>
                  </a:lnTo>
                  <a:lnTo>
                    <a:pt x="2847" y="240638"/>
                  </a:lnTo>
                  <a:lnTo>
                    <a:pt x="8044" y="245485"/>
                  </a:lnTo>
                  <a:lnTo>
                    <a:pt x="15207" y="247792"/>
                  </a:lnTo>
                  <a:lnTo>
                    <a:pt x="40492" y="246621"/>
                  </a:lnTo>
                  <a:lnTo>
                    <a:pt x="56285" y="241822"/>
                  </a:lnTo>
                  <a:lnTo>
                    <a:pt x="118604" y="195118"/>
                  </a:lnTo>
                  <a:lnTo>
                    <a:pt x="122198" y="196647"/>
                  </a:lnTo>
                  <a:lnTo>
                    <a:pt x="123726" y="213139"/>
                  </a:lnTo>
                  <a:lnTo>
                    <a:pt x="119703" y="270703"/>
                  </a:lnTo>
                  <a:lnTo>
                    <a:pt x="121081" y="280321"/>
                  </a:lnTo>
                  <a:lnTo>
                    <a:pt x="126623" y="285809"/>
                  </a:lnTo>
                  <a:lnTo>
                    <a:pt x="134940" y="288543"/>
                  </a:lnTo>
                  <a:lnTo>
                    <a:pt x="145108" y="289441"/>
                  </a:lnTo>
                  <a:lnTo>
                    <a:pt x="154660" y="286341"/>
                  </a:lnTo>
                  <a:lnTo>
                    <a:pt x="198403" y="249169"/>
                  </a:lnTo>
                  <a:lnTo>
                    <a:pt x="219177" y="224531"/>
                  </a:lnTo>
                  <a:lnTo>
                    <a:pt x="222531" y="222728"/>
                  </a:lnTo>
                  <a:lnTo>
                    <a:pt x="223842" y="225224"/>
                  </a:lnTo>
                  <a:lnTo>
                    <a:pt x="221270" y="243941"/>
                  </a:lnTo>
                  <a:lnTo>
                    <a:pt x="219303" y="251385"/>
                  </a:lnTo>
                  <a:lnTo>
                    <a:pt x="221690" y="255423"/>
                  </a:lnTo>
                  <a:lnTo>
                    <a:pt x="226980" y="257191"/>
                  </a:lnTo>
                  <a:lnTo>
                    <a:pt x="234204" y="257445"/>
                  </a:lnTo>
                  <a:lnTo>
                    <a:pt x="239946" y="254840"/>
                  </a:lnTo>
                  <a:lnTo>
                    <a:pt x="263384" y="227580"/>
                  </a:lnTo>
                  <a:lnTo>
                    <a:pt x="281321" y="190671"/>
                  </a:lnTo>
                  <a:lnTo>
                    <a:pt x="288136" y="175350"/>
                  </a:lnTo>
                  <a:lnTo>
                    <a:pt x="317317" y="140259"/>
                  </a:lnTo>
                  <a:lnTo>
                    <a:pt x="337726" y="131680"/>
                  </a:lnTo>
                  <a:lnTo>
                    <a:pt x="360357" y="128791"/>
                  </a:lnTo>
                  <a:lnTo>
                    <a:pt x="406123" y="136800"/>
                  </a:lnTo>
                  <a:lnTo>
                    <a:pt x="461042" y="152631"/>
                  </a:lnTo>
                  <a:lnTo>
                    <a:pt x="466060" y="156303"/>
                  </a:lnTo>
                  <a:lnTo>
                    <a:pt x="467556" y="160600"/>
                  </a:lnTo>
                  <a:lnTo>
                    <a:pt x="466705" y="165314"/>
                  </a:lnTo>
                  <a:lnTo>
                    <a:pt x="458362" y="175483"/>
                  </a:lnTo>
                  <a:lnTo>
                    <a:pt x="434823" y="197078"/>
                  </a:lnTo>
                  <a:lnTo>
                    <a:pt x="413291" y="238155"/>
                  </a:lnTo>
                  <a:lnTo>
                    <a:pt x="405653" y="260556"/>
                  </a:lnTo>
                  <a:lnTo>
                    <a:pt x="406573" y="280375"/>
                  </a:lnTo>
                  <a:lnTo>
                    <a:pt x="409407" y="289543"/>
                  </a:lnTo>
                  <a:lnTo>
                    <a:pt x="414070" y="294730"/>
                  </a:lnTo>
                  <a:lnTo>
                    <a:pt x="419952" y="297264"/>
                  </a:lnTo>
                  <a:lnTo>
                    <a:pt x="426647" y="298028"/>
                  </a:lnTo>
                  <a:lnTo>
                    <a:pt x="441483" y="291482"/>
                  </a:lnTo>
                  <a:lnTo>
                    <a:pt x="480909" y="256889"/>
                  </a:lnTo>
                  <a:lnTo>
                    <a:pt x="511692" y="211790"/>
                  </a:lnTo>
                  <a:lnTo>
                    <a:pt x="533244" y="151279"/>
                  </a:lnTo>
                  <a:lnTo>
                    <a:pt x="541559" y="127332"/>
                  </a:lnTo>
                  <a:lnTo>
                    <a:pt x="549364" y="74291"/>
                  </a:lnTo>
                  <a:lnTo>
                    <a:pt x="555589" y="15810"/>
                  </a:lnTo>
                  <a:lnTo>
                    <a:pt x="55653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254489" y="3370025"/>
              <a:ext cx="418341" cy="544890"/>
            </a:xfrm>
            <a:custGeom>
              <a:avLst/>
              <a:gdLst/>
              <a:ahLst/>
              <a:cxnLst/>
              <a:rect l="0" t="0" r="0" b="0"/>
              <a:pathLst>
                <a:path w="418341" h="544890">
                  <a:moveTo>
                    <a:pt x="29377" y="0"/>
                  </a:moveTo>
                  <a:lnTo>
                    <a:pt x="15184" y="55865"/>
                  </a:lnTo>
                  <a:lnTo>
                    <a:pt x="6815" y="111264"/>
                  </a:lnTo>
                  <a:lnTo>
                    <a:pt x="5125" y="161481"/>
                  </a:lnTo>
                  <a:lnTo>
                    <a:pt x="4554" y="223179"/>
                  </a:lnTo>
                  <a:lnTo>
                    <a:pt x="4442" y="283340"/>
                  </a:lnTo>
                  <a:lnTo>
                    <a:pt x="0" y="345887"/>
                  </a:lnTo>
                  <a:lnTo>
                    <a:pt x="1471" y="349860"/>
                  </a:lnTo>
                  <a:lnTo>
                    <a:pt x="5226" y="349734"/>
                  </a:lnTo>
                  <a:lnTo>
                    <a:pt x="35598" y="334021"/>
                  </a:lnTo>
                  <a:lnTo>
                    <a:pt x="55872" y="331208"/>
                  </a:lnTo>
                  <a:lnTo>
                    <a:pt x="66456" y="331753"/>
                  </a:lnTo>
                  <a:lnTo>
                    <a:pt x="74437" y="334890"/>
                  </a:lnTo>
                  <a:lnTo>
                    <a:pt x="85770" y="345771"/>
                  </a:lnTo>
                  <a:lnTo>
                    <a:pt x="91422" y="362318"/>
                  </a:lnTo>
                  <a:lnTo>
                    <a:pt x="95548" y="424769"/>
                  </a:lnTo>
                  <a:lnTo>
                    <a:pt x="95680" y="435732"/>
                  </a:lnTo>
                  <a:lnTo>
                    <a:pt x="98542" y="441191"/>
                  </a:lnTo>
                  <a:lnTo>
                    <a:pt x="103224" y="442982"/>
                  </a:lnTo>
                  <a:lnTo>
                    <a:pt x="109118" y="442326"/>
                  </a:lnTo>
                  <a:lnTo>
                    <a:pt x="123065" y="434201"/>
                  </a:lnTo>
                  <a:lnTo>
                    <a:pt x="172117" y="389534"/>
                  </a:lnTo>
                  <a:lnTo>
                    <a:pt x="179086" y="386354"/>
                  </a:lnTo>
                  <a:lnTo>
                    <a:pt x="185581" y="386083"/>
                  </a:lnTo>
                  <a:lnTo>
                    <a:pt x="191760" y="387751"/>
                  </a:lnTo>
                  <a:lnTo>
                    <a:pt x="195879" y="392562"/>
                  </a:lnTo>
                  <a:lnTo>
                    <a:pt x="200457" y="407769"/>
                  </a:lnTo>
                  <a:lnTo>
                    <a:pt x="196633" y="469242"/>
                  </a:lnTo>
                  <a:lnTo>
                    <a:pt x="191628" y="497764"/>
                  </a:lnTo>
                  <a:lnTo>
                    <a:pt x="192093" y="500113"/>
                  </a:lnTo>
                  <a:lnTo>
                    <a:pt x="197541" y="492860"/>
                  </a:lnTo>
                  <a:lnTo>
                    <a:pt x="215123" y="434445"/>
                  </a:lnTo>
                  <a:lnTo>
                    <a:pt x="231847" y="375757"/>
                  </a:lnTo>
                  <a:lnTo>
                    <a:pt x="248497" y="313054"/>
                  </a:lnTo>
                  <a:lnTo>
                    <a:pt x="272304" y="253989"/>
                  </a:lnTo>
                  <a:lnTo>
                    <a:pt x="306077" y="191639"/>
                  </a:lnTo>
                  <a:lnTo>
                    <a:pt x="327351" y="154230"/>
                  </a:lnTo>
                  <a:lnTo>
                    <a:pt x="380536" y="95505"/>
                  </a:lnTo>
                  <a:lnTo>
                    <a:pt x="388298" y="92331"/>
                  </a:lnTo>
                  <a:lnTo>
                    <a:pt x="404320" y="91270"/>
                  </a:lnTo>
                  <a:lnTo>
                    <a:pt x="409702" y="95055"/>
                  </a:lnTo>
                  <a:lnTo>
                    <a:pt x="413290" y="101277"/>
                  </a:lnTo>
                  <a:lnTo>
                    <a:pt x="418340" y="127703"/>
                  </a:lnTo>
                  <a:lnTo>
                    <a:pt x="417371" y="158955"/>
                  </a:lnTo>
                  <a:lnTo>
                    <a:pt x="406190" y="219404"/>
                  </a:lnTo>
                  <a:lnTo>
                    <a:pt x="392676" y="277040"/>
                  </a:lnTo>
                  <a:lnTo>
                    <a:pt x="376082" y="339490"/>
                  </a:lnTo>
                  <a:lnTo>
                    <a:pt x="356671" y="399312"/>
                  </a:lnTo>
                  <a:lnTo>
                    <a:pt x="348042" y="435140"/>
                  </a:lnTo>
                  <a:lnTo>
                    <a:pt x="346826" y="487565"/>
                  </a:lnTo>
                  <a:lnTo>
                    <a:pt x="357201" y="532102"/>
                  </a:lnTo>
                  <a:lnTo>
                    <a:pt x="362572" y="537798"/>
                  </a:lnTo>
                  <a:lnTo>
                    <a:pt x="378401" y="544126"/>
                  </a:lnTo>
                  <a:lnTo>
                    <a:pt x="384102" y="544889"/>
                  </a:lnTo>
                  <a:lnTo>
                    <a:pt x="387902" y="544473"/>
                  </a:lnTo>
                  <a:lnTo>
                    <a:pt x="395503" y="5408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575102" y="3612492"/>
              <a:ext cx="208027" cy="65412"/>
            </a:xfrm>
            <a:custGeom>
              <a:avLst/>
              <a:gdLst/>
              <a:ahLst/>
              <a:cxnLst/>
              <a:rect l="0" t="0" r="0" b="0"/>
              <a:pathLst>
                <a:path w="208027" h="65412">
                  <a:moveTo>
                    <a:pt x="0" y="7164"/>
                  </a:moveTo>
                  <a:lnTo>
                    <a:pt x="50745" y="0"/>
                  </a:lnTo>
                  <a:lnTo>
                    <a:pt x="112037" y="8047"/>
                  </a:lnTo>
                  <a:lnTo>
                    <a:pt x="130232" y="14029"/>
                  </a:lnTo>
                  <a:lnTo>
                    <a:pt x="191650" y="51729"/>
                  </a:lnTo>
                  <a:lnTo>
                    <a:pt x="208026" y="654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716560" y="3773815"/>
              <a:ext cx="232991" cy="161712"/>
            </a:xfrm>
            <a:custGeom>
              <a:avLst/>
              <a:gdLst/>
              <a:ahLst/>
              <a:cxnLst/>
              <a:rect l="0" t="0" r="0" b="0"/>
              <a:pathLst>
                <a:path w="232991" h="161712">
                  <a:moveTo>
                    <a:pt x="0" y="53867"/>
                  </a:moveTo>
                  <a:lnTo>
                    <a:pt x="25648" y="58662"/>
                  </a:lnTo>
                  <a:lnTo>
                    <a:pt x="41910" y="56614"/>
                  </a:lnTo>
                  <a:lnTo>
                    <a:pt x="55917" y="50157"/>
                  </a:lnTo>
                  <a:lnTo>
                    <a:pt x="97913" y="17792"/>
                  </a:lnTo>
                  <a:lnTo>
                    <a:pt x="104107" y="10401"/>
                  </a:lnTo>
                  <a:lnTo>
                    <a:pt x="103613" y="5474"/>
                  </a:lnTo>
                  <a:lnTo>
                    <a:pt x="98662" y="2189"/>
                  </a:lnTo>
                  <a:lnTo>
                    <a:pt x="90738" y="0"/>
                  </a:lnTo>
                  <a:lnTo>
                    <a:pt x="83606" y="389"/>
                  </a:lnTo>
                  <a:lnTo>
                    <a:pt x="70750" y="5752"/>
                  </a:lnTo>
                  <a:lnTo>
                    <a:pt x="48700" y="23585"/>
                  </a:lnTo>
                  <a:lnTo>
                    <a:pt x="37670" y="41025"/>
                  </a:lnTo>
                  <a:lnTo>
                    <a:pt x="23056" y="77937"/>
                  </a:lnTo>
                  <a:lnTo>
                    <a:pt x="21958" y="95076"/>
                  </a:lnTo>
                  <a:lnTo>
                    <a:pt x="22960" y="103529"/>
                  </a:lnTo>
                  <a:lnTo>
                    <a:pt x="37622" y="133095"/>
                  </a:lnTo>
                  <a:lnTo>
                    <a:pt x="56785" y="149485"/>
                  </a:lnTo>
                  <a:lnTo>
                    <a:pt x="68367" y="156444"/>
                  </a:lnTo>
                  <a:lnTo>
                    <a:pt x="96029" y="161711"/>
                  </a:lnTo>
                  <a:lnTo>
                    <a:pt x="140326" y="157012"/>
                  </a:lnTo>
                  <a:lnTo>
                    <a:pt x="187873" y="138858"/>
                  </a:lnTo>
                  <a:lnTo>
                    <a:pt x="232990" y="1121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928334" y="3811040"/>
              <a:ext cx="137711" cy="192577"/>
            </a:xfrm>
            <a:custGeom>
              <a:avLst/>
              <a:gdLst/>
              <a:ahLst/>
              <a:cxnLst/>
              <a:rect l="0" t="0" r="0" b="0"/>
              <a:pathLst>
                <a:path w="137711" h="192577">
                  <a:moveTo>
                    <a:pt x="71142" y="0"/>
                  </a:moveTo>
                  <a:lnTo>
                    <a:pt x="53472" y="4417"/>
                  </a:lnTo>
                  <a:lnTo>
                    <a:pt x="29232" y="20416"/>
                  </a:lnTo>
                  <a:lnTo>
                    <a:pt x="8900" y="51558"/>
                  </a:lnTo>
                  <a:lnTo>
                    <a:pt x="0" y="94481"/>
                  </a:lnTo>
                  <a:lnTo>
                    <a:pt x="6198" y="137914"/>
                  </a:lnTo>
                  <a:lnTo>
                    <a:pt x="24162" y="175644"/>
                  </a:lnTo>
                  <a:lnTo>
                    <a:pt x="32425" y="183664"/>
                  </a:lnTo>
                  <a:lnTo>
                    <a:pt x="51469" y="192576"/>
                  </a:lnTo>
                  <a:lnTo>
                    <a:pt x="74726" y="189140"/>
                  </a:lnTo>
                  <a:lnTo>
                    <a:pt x="13771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025059" y="3528125"/>
              <a:ext cx="673386" cy="624079"/>
            </a:xfrm>
            <a:custGeom>
              <a:avLst/>
              <a:gdLst/>
              <a:ahLst/>
              <a:cxnLst/>
              <a:rect l="0" t="0" r="0" b="0"/>
              <a:pathLst>
                <a:path w="673386" h="624079">
                  <a:moveTo>
                    <a:pt x="99232" y="0"/>
                  </a:moveTo>
                  <a:lnTo>
                    <a:pt x="92068" y="59578"/>
                  </a:lnTo>
                  <a:lnTo>
                    <a:pt x="85421" y="118435"/>
                  </a:lnTo>
                  <a:lnTo>
                    <a:pt x="80683" y="177043"/>
                  </a:lnTo>
                  <a:lnTo>
                    <a:pt x="71119" y="237347"/>
                  </a:lnTo>
                  <a:lnTo>
                    <a:pt x="60327" y="299493"/>
                  </a:lnTo>
                  <a:lnTo>
                    <a:pt x="49292" y="354779"/>
                  </a:lnTo>
                  <a:lnTo>
                    <a:pt x="34511" y="412880"/>
                  </a:lnTo>
                  <a:lnTo>
                    <a:pt x="25472" y="435290"/>
                  </a:lnTo>
                  <a:lnTo>
                    <a:pt x="20473" y="439048"/>
                  </a:lnTo>
                  <a:lnTo>
                    <a:pt x="15291" y="437855"/>
                  </a:lnTo>
                  <a:lnTo>
                    <a:pt x="9987" y="433361"/>
                  </a:lnTo>
                  <a:lnTo>
                    <a:pt x="4094" y="413574"/>
                  </a:lnTo>
                  <a:lnTo>
                    <a:pt x="0" y="352102"/>
                  </a:lnTo>
                  <a:lnTo>
                    <a:pt x="3878" y="294138"/>
                  </a:lnTo>
                  <a:lnTo>
                    <a:pt x="7926" y="286699"/>
                  </a:lnTo>
                  <a:lnTo>
                    <a:pt x="19820" y="275967"/>
                  </a:lnTo>
                  <a:lnTo>
                    <a:pt x="36818" y="273047"/>
                  </a:lnTo>
                  <a:lnTo>
                    <a:pt x="94403" y="268672"/>
                  </a:lnTo>
                  <a:lnTo>
                    <a:pt x="156079" y="262172"/>
                  </a:lnTo>
                  <a:lnTo>
                    <a:pt x="192301" y="254785"/>
                  </a:lnTo>
                  <a:lnTo>
                    <a:pt x="199185" y="257690"/>
                  </a:lnTo>
                  <a:lnTo>
                    <a:pt x="202850" y="264249"/>
                  </a:lnTo>
                  <a:lnTo>
                    <a:pt x="204369" y="273245"/>
                  </a:lnTo>
                  <a:lnTo>
                    <a:pt x="201125" y="288171"/>
                  </a:lnTo>
                  <a:lnTo>
                    <a:pt x="169450" y="348941"/>
                  </a:lnTo>
                  <a:lnTo>
                    <a:pt x="155426" y="393755"/>
                  </a:lnTo>
                  <a:lnTo>
                    <a:pt x="155186" y="403037"/>
                  </a:lnTo>
                  <a:lnTo>
                    <a:pt x="159850" y="418280"/>
                  </a:lnTo>
                  <a:lnTo>
                    <a:pt x="165532" y="423085"/>
                  </a:lnTo>
                  <a:lnTo>
                    <a:pt x="181707" y="428423"/>
                  </a:lnTo>
                  <a:lnTo>
                    <a:pt x="189349" y="427998"/>
                  </a:lnTo>
                  <a:lnTo>
                    <a:pt x="209863" y="418564"/>
                  </a:lnTo>
                  <a:lnTo>
                    <a:pt x="244917" y="393463"/>
                  </a:lnTo>
                  <a:lnTo>
                    <a:pt x="249980" y="392671"/>
                  </a:lnTo>
                  <a:lnTo>
                    <a:pt x="254280" y="394918"/>
                  </a:lnTo>
                  <a:lnTo>
                    <a:pt x="258071" y="399189"/>
                  </a:lnTo>
                  <a:lnTo>
                    <a:pt x="259818" y="413796"/>
                  </a:lnTo>
                  <a:lnTo>
                    <a:pt x="250965" y="474832"/>
                  </a:lnTo>
                  <a:lnTo>
                    <a:pt x="250314" y="485749"/>
                  </a:lnTo>
                  <a:lnTo>
                    <a:pt x="253578" y="493027"/>
                  </a:lnTo>
                  <a:lnTo>
                    <a:pt x="259452" y="497879"/>
                  </a:lnTo>
                  <a:lnTo>
                    <a:pt x="267067" y="501114"/>
                  </a:lnTo>
                  <a:lnTo>
                    <a:pt x="285389" y="499777"/>
                  </a:lnTo>
                  <a:lnTo>
                    <a:pt x="304010" y="493019"/>
                  </a:lnTo>
                  <a:lnTo>
                    <a:pt x="324890" y="477894"/>
                  </a:lnTo>
                  <a:lnTo>
                    <a:pt x="358877" y="437998"/>
                  </a:lnTo>
                  <a:lnTo>
                    <a:pt x="368062" y="420705"/>
                  </a:lnTo>
                  <a:lnTo>
                    <a:pt x="368134" y="421928"/>
                  </a:lnTo>
                  <a:lnTo>
                    <a:pt x="346913" y="473973"/>
                  </a:lnTo>
                  <a:lnTo>
                    <a:pt x="347563" y="478705"/>
                  </a:lnTo>
                  <a:lnTo>
                    <a:pt x="350770" y="480934"/>
                  </a:lnTo>
                  <a:lnTo>
                    <a:pt x="355683" y="481496"/>
                  </a:lnTo>
                  <a:lnTo>
                    <a:pt x="368536" y="474724"/>
                  </a:lnTo>
                  <a:lnTo>
                    <a:pt x="424642" y="430861"/>
                  </a:lnTo>
                  <a:lnTo>
                    <a:pt x="440790" y="423250"/>
                  </a:lnTo>
                  <a:lnTo>
                    <a:pt x="457213" y="421716"/>
                  </a:lnTo>
                  <a:lnTo>
                    <a:pt x="490356" y="428266"/>
                  </a:lnTo>
                  <a:lnTo>
                    <a:pt x="537505" y="451051"/>
                  </a:lnTo>
                  <a:lnTo>
                    <a:pt x="568816" y="451282"/>
                  </a:lnTo>
                  <a:lnTo>
                    <a:pt x="611603" y="442153"/>
                  </a:lnTo>
                  <a:lnTo>
                    <a:pt x="630209" y="433508"/>
                  </a:lnTo>
                  <a:lnTo>
                    <a:pt x="634431" y="428614"/>
                  </a:lnTo>
                  <a:lnTo>
                    <a:pt x="635396" y="423502"/>
                  </a:lnTo>
                  <a:lnTo>
                    <a:pt x="634190" y="418245"/>
                  </a:lnTo>
                  <a:lnTo>
                    <a:pt x="628764" y="416589"/>
                  </a:lnTo>
                  <a:lnTo>
                    <a:pt x="610407" y="419681"/>
                  </a:lnTo>
                  <a:lnTo>
                    <a:pt x="594236" y="429684"/>
                  </a:lnTo>
                  <a:lnTo>
                    <a:pt x="587334" y="436235"/>
                  </a:lnTo>
                  <a:lnTo>
                    <a:pt x="573205" y="467541"/>
                  </a:lnTo>
                  <a:lnTo>
                    <a:pt x="571997" y="506094"/>
                  </a:lnTo>
                  <a:lnTo>
                    <a:pt x="577781" y="525721"/>
                  </a:lnTo>
                  <a:lnTo>
                    <a:pt x="612612" y="582560"/>
                  </a:lnTo>
                  <a:lnTo>
                    <a:pt x="633497" y="603045"/>
                  </a:lnTo>
                  <a:lnTo>
                    <a:pt x="673385" y="6240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45209" y="4022593"/>
            <a:ext cx="3320099" cy="1094853"/>
            <a:chOff x="3245209" y="4022593"/>
            <a:chExt cx="3320099" cy="1094853"/>
          </a:xfrm>
        </p:grpSpPr>
        <p:sp>
          <p:nvSpPr>
            <p:cNvPr id="43" name="Freeform 42"/>
            <p:cNvSpPr/>
            <p:nvPr/>
          </p:nvSpPr>
          <p:spPr>
            <a:xfrm>
              <a:off x="3245209" y="4210450"/>
              <a:ext cx="224669" cy="33286"/>
            </a:xfrm>
            <a:custGeom>
              <a:avLst/>
              <a:gdLst/>
              <a:ahLst/>
              <a:cxnLst/>
              <a:rect l="0" t="0" r="0" b="0"/>
              <a:pathLst>
                <a:path w="224669" h="33286">
                  <a:moveTo>
                    <a:pt x="0" y="0"/>
                  </a:moveTo>
                  <a:lnTo>
                    <a:pt x="57697" y="0"/>
                  </a:lnTo>
                  <a:lnTo>
                    <a:pt x="109161" y="2466"/>
                  </a:lnTo>
                  <a:lnTo>
                    <a:pt x="170077" y="15118"/>
                  </a:lnTo>
                  <a:lnTo>
                    <a:pt x="224668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711187" y="4102277"/>
              <a:ext cx="47325" cy="474300"/>
            </a:xfrm>
            <a:custGeom>
              <a:avLst/>
              <a:gdLst/>
              <a:ahLst/>
              <a:cxnLst/>
              <a:rect l="0" t="0" r="0" b="0"/>
              <a:pathLst>
                <a:path w="47325" h="474300">
                  <a:moveTo>
                    <a:pt x="41606" y="0"/>
                  </a:moveTo>
                  <a:lnTo>
                    <a:pt x="47324" y="21778"/>
                  </a:lnTo>
                  <a:lnTo>
                    <a:pt x="46947" y="63748"/>
                  </a:lnTo>
                  <a:lnTo>
                    <a:pt x="42075" y="125298"/>
                  </a:lnTo>
                  <a:lnTo>
                    <a:pt x="40743" y="180353"/>
                  </a:lnTo>
                  <a:lnTo>
                    <a:pt x="34449" y="240189"/>
                  </a:lnTo>
                  <a:lnTo>
                    <a:pt x="26852" y="299044"/>
                  </a:lnTo>
                  <a:lnTo>
                    <a:pt x="24288" y="359758"/>
                  </a:lnTo>
                  <a:lnTo>
                    <a:pt x="10792" y="417342"/>
                  </a:lnTo>
                  <a:lnTo>
                    <a:pt x="0" y="474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661261" y="4022593"/>
              <a:ext cx="249633" cy="154574"/>
            </a:xfrm>
            <a:custGeom>
              <a:avLst/>
              <a:gdLst/>
              <a:ahLst/>
              <a:cxnLst/>
              <a:rect l="0" t="0" r="0" b="0"/>
              <a:pathLst>
                <a:path w="249633" h="154574">
                  <a:moveTo>
                    <a:pt x="0" y="4795"/>
                  </a:moveTo>
                  <a:lnTo>
                    <a:pt x="33216" y="0"/>
                  </a:lnTo>
                  <a:lnTo>
                    <a:pt x="93383" y="8398"/>
                  </a:lnTo>
                  <a:lnTo>
                    <a:pt x="153778" y="37183"/>
                  </a:lnTo>
                  <a:lnTo>
                    <a:pt x="216026" y="83347"/>
                  </a:lnTo>
                  <a:lnTo>
                    <a:pt x="228840" y="97954"/>
                  </a:lnTo>
                  <a:lnTo>
                    <a:pt x="249632" y="1545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611335" y="4609861"/>
              <a:ext cx="257953" cy="8322"/>
            </a:xfrm>
            <a:custGeom>
              <a:avLst/>
              <a:gdLst/>
              <a:ahLst/>
              <a:cxnLst/>
              <a:rect l="0" t="0" r="0" b="0"/>
              <a:pathLst>
                <a:path w="257953" h="8322">
                  <a:moveTo>
                    <a:pt x="0" y="8321"/>
                  </a:moveTo>
                  <a:lnTo>
                    <a:pt x="62326" y="8321"/>
                  </a:lnTo>
                  <a:lnTo>
                    <a:pt x="113799" y="8321"/>
                  </a:lnTo>
                  <a:lnTo>
                    <a:pt x="168320" y="7396"/>
                  </a:lnTo>
                  <a:lnTo>
                    <a:pt x="228898" y="771"/>
                  </a:lnTo>
                  <a:lnTo>
                    <a:pt x="25795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919790" y="4485045"/>
              <a:ext cx="148765" cy="175244"/>
            </a:xfrm>
            <a:custGeom>
              <a:avLst/>
              <a:gdLst/>
              <a:ahLst/>
              <a:cxnLst/>
              <a:rect l="0" t="0" r="0" b="0"/>
              <a:pathLst>
                <a:path w="148765" h="175244">
                  <a:moveTo>
                    <a:pt x="132561" y="0"/>
                  </a:moveTo>
                  <a:lnTo>
                    <a:pt x="69463" y="19560"/>
                  </a:lnTo>
                  <a:lnTo>
                    <a:pt x="42058" y="36614"/>
                  </a:lnTo>
                  <a:lnTo>
                    <a:pt x="16371" y="63651"/>
                  </a:lnTo>
                  <a:lnTo>
                    <a:pt x="28" y="95084"/>
                  </a:lnTo>
                  <a:lnTo>
                    <a:pt x="0" y="116841"/>
                  </a:lnTo>
                  <a:lnTo>
                    <a:pt x="2582" y="127820"/>
                  </a:lnTo>
                  <a:lnTo>
                    <a:pt x="12846" y="144951"/>
                  </a:lnTo>
                  <a:lnTo>
                    <a:pt x="36685" y="164991"/>
                  </a:lnTo>
                  <a:lnTo>
                    <a:pt x="46454" y="171015"/>
                  </a:lnTo>
                  <a:lnTo>
                    <a:pt x="69636" y="175243"/>
                  </a:lnTo>
                  <a:lnTo>
                    <a:pt x="94424" y="173115"/>
                  </a:lnTo>
                  <a:lnTo>
                    <a:pt x="117768" y="166006"/>
                  </a:lnTo>
                  <a:lnTo>
                    <a:pt x="135540" y="154218"/>
                  </a:lnTo>
                  <a:lnTo>
                    <a:pt x="142868" y="147190"/>
                  </a:lnTo>
                  <a:lnTo>
                    <a:pt x="146828" y="136959"/>
                  </a:lnTo>
                  <a:lnTo>
                    <a:pt x="148764" y="110797"/>
                  </a:lnTo>
                  <a:lnTo>
                    <a:pt x="140238" y="73715"/>
                  </a:lnTo>
                  <a:lnTo>
                    <a:pt x="126001" y="48140"/>
                  </a:lnTo>
                  <a:lnTo>
                    <a:pt x="110071" y="28851"/>
                  </a:lnTo>
                  <a:lnTo>
                    <a:pt x="84805" y="15842"/>
                  </a:lnTo>
                  <a:lnTo>
                    <a:pt x="66957" y="14130"/>
                  </a:lnTo>
                  <a:lnTo>
                    <a:pt x="58314" y="14967"/>
                  </a:lnTo>
                  <a:lnTo>
                    <a:pt x="54402" y="19224"/>
                  </a:lnTo>
                  <a:lnTo>
                    <a:pt x="53643" y="25760"/>
                  </a:lnTo>
                  <a:lnTo>
                    <a:pt x="54986" y="33815"/>
                  </a:lnTo>
                  <a:lnTo>
                    <a:pt x="60503" y="40110"/>
                  </a:lnTo>
                  <a:lnTo>
                    <a:pt x="78962" y="49570"/>
                  </a:lnTo>
                  <a:lnTo>
                    <a:pt x="140882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243735" y="4293661"/>
              <a:ext cx="88005" cy="418188"/>
            </a:xfrm>
            <a:custGeom>
              <a:avLst/>
              <a:gdLst/>
              <a:ahLst/>
              <a:cxnLst/>
              <a:rect l="0" t="0" r="0" b="0"/>
              <a:pathLst>
                <a:path w="88005" h="418188">
                  <a:moveTo>
                    <a:pt x="83210" y="0"/>
                  </a:moveTo>
                  <a:lnTo>
                    <a:pt x="85676" y="33741"/>
                  </a:lnTo>
                  <a:lnTo>
                    <a:pt x="88004" y="51978"/>
                  </a:lnTo>
                  <a:lnTo>
                    <a:pt x="84024" y="114722"/>
                  </a:lnTo>
                  <a:lnTo>
                    <a:pt x="71934" y="170317"/>
                  </a:lnTo>
                  <a:lnTo>
                    <a:pt x="65163" y="226362"/>
                  </a:lnTo>
                  <a:lnTo>
                    <a:pt x="49803" y="289730"/>
                  </a:lnTo>
                  <a:lnTo>
                    <a:pt x="38807" y="346413"/>
                  </a:lnTo>
                  <a:lnTo>
                    <a:pt x="24959" y="400376"/>
                  </a:lnTo>
                  <a:lnTo>
                    <a:pt x="22187" y="411149"/>
                  </a:lnTo>
                  <a:lnTo>
                    <a:pt x="18489" y="416481"/>
                  </a:lnTo>
                  <a:lnTo>
                    <a:pt x="14175" y="418187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218772" y="4252069"/>
              <a:ext cx="374447" cy="8309"/>
            </a:xfrm>
            <a:custGeom>
              <a:avLst/>
              <a:gdLst/>
              <a:ahLst/>
              <a:cxnLst/>
              <a:rect l="0" t="0" r="0" b="0"/>
              <a:pathLst>
                <a:path w="374447" h="8309">
                  <a:moveTo>
                    <a:pt x="0" y="8308"/>
                  </a:moveTo>
                  <a:lnTo>
                    <a:pt x="55161" y="8308"/>
                  </a:lnTo>
                  <a:lnTo>
                    <a:pt x="115723" y="5842"/>
                  </a:lnTo>
                  <a:lnTo>
                    <a:pt x="177585" y="758"/>
                  </a:lnTo>
                  <a:lnTo>
                    <a:pt x="239824" y="88"/>
                  </a:lnTo>
                  <a:lnTo>
                    <a:pt x="298996" y="0"/>
                  </a:lnTo>
                  <a:lnTo>
                    <a:pt x="354559" y="6574"/>
                  </a:lnTo>
                  <a:lnTo>
                    <a:pt x="374446" y="83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696847" y="4792924"/>
              <a:ext cx="37831" cy="324522"/>
            </a:xfrm>
            <a:custGeom>
              <a:avLst/>
              <a:gdLst/>
              <a:ahLst/>
              <a:cxnLst/>
              <a:rect l="0" t="0" r="0" b="0"/>
              <a:pathLst>
                <a:path w="37831" h="324522">
                  <a:moveTo>
                    <a:pt x="21187" y="0"/>
                  </a:moveTo>
                  <a:lnTo>
                    <a:pt x="14023" y="60655"/>
                  </a:lnTo>
                  <a:lnTo>
                    <a:pt x="5804" y="120393"/>
                  </a:lnTo>
                  <a:lnTo>
                    <a:pt x="0" y="174382"/>
                  </a:lnTo>
                  <a:lnTo>
                    <a:pt x="3764" y="227942"/>
                  </a:lnTo>
                  <a:lnTo>
                    <a:pt x="15960" y="289567"/>
                  </a:lnTo>
                  <a:lnTo>
                    <a:pt x="24411" y="308986"/>
                  </a:lnTo>
                  <a:lnTo>
                    <a:pt x="37830" y="324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134087" y="4376871"/>
              <a:ext cx="58248" cy="366128"/>
            </a:xfrm>
            <a:custGeom>
              <a:avLst/>
              <a:gdLst/>
              <a:ahLst/>
              <a:cxnLst/>
              <a:rect l="0" t="0" r="0" b="0"/>
              <a:pathLst>
                <a:path w="58248" h="366128">
                  <a:moveTo>
                    <a:pt x="58247" y="0"/>
                  </a:moveTo>
                  <a:lnTo>
                    <a:pt x="53830" y="55162"/>
                  </a:lnTo>
                  <a:lnTo>
                    <a:pt x="46665" y="105822"/>
                  </a:lnTo>
                  <a:lnTo>
                    <a:pt x="35961" y="160992"/>
                  </a:lnTo>
                  <a:lnTo>
                    <a:pt x="22177" y="223189"/>
                  </a:lnTo>
                  <a:lnTo>
                    <a:pt x="18282" y="272718"/>
                  </a:lnTo>
                  <a:lnTo>
                    <a:pt x="10272" y="335334"/>
                  </a:lnTo>
                  <a:lnTo>
                    <a:pt x="8263" y="356139"/>
                  </a:lnTo>
                  <a:lnTo>
                    <a:pt x="6433" y="360393"/>
                  </a:lnTo>
                  <a:lnTo>
                    <a:pt x="0" y="3661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17592" y="4321227"/>
              <a:ext cx="299559" cy="147177"/>
            </a:xfrm>
            <a:custGeom>
              <a:avLst/>
              <a:gdLst/>
              <a:ahLst/>
              <a:cxnLst/>
              <a:rect l="0" t="0" r="0" b="0"/>
              <a:pathLst>
                <a:path w="299559" h="147177">
                  <a:moveTo>
                    <a:pt x="0" y="5718"/>
                  </a:moveTo>
                  <a:lnTo>
                    <a:pt x="21779" y="0"/>
                  </a:lnTo>
                  <a:lnTo>
                    <a:pt x="66214" y="377"/>
                  </a:lnTo>
                  <a:lnTo>
                    <a:pt x="124129" y="9080"/>
                  </a:lnTo>
                  <a:lnTo>
                    <a:pt x="183247" y="29024"/>
                  </a:lnTo>
                  <a:lnTo>
                    <a:pt x="223061" y="45866"/>
                  </a:lnTo>
                  <a:lnTo>
                    <a:pt x="282123" y="96787"/>
                  </a:lnTo>
                  <a:lnTo>
                    <a:pt x="287935" y="102489"/>
                  </a:lnTo>
                  <a:lnTo>
                    <a:pt x="294392" y="118686"/>
                  </a:lnTo>
                  <a:lnTo>
                    <a:pt x="299558" y="1471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33634" y="4668108"/>
              <a:ext cx="316801" cy="84164"/>
            </a:xfrm>
            <a:custGeom>
              <a:avLst/>
              <a:gdLst/>
              <a:ahLst/>
              <a:cxnLst/>
              <a:rect l="0" t="0" r="0" b="0"/>
              <a:pathLst>
                <a:path w="316801" h="84164">
                  <a:moveTo>
                    <a:pt x="50527" y="0"/>
                  </a:moveTo>
                  <a:lnTo>
                    <a:pt x="3428" y="47099"/>
                  </a:lnTo>
                  <a:lnTo>
                    <a:pt x="636" y="53589"/>
                  </a:lnTo>
                  <a:lnTo>
                    <a:pt x="0" y="68196"/>
                  </a:lnTo>
                  <a:lnTo>
                    <a:pt x="3898" y="74125"/>
                  </a:lnTo>
                  <a:lnTo>
                    <a:pt x="18092" y="83180"/>
                  </a:lnTo>
                  <a:lnTo>
                    <a:pt x="77267" y="84163"/>
                  </a:lnTo>
                  <a:lnTo>
                    <a:pt x="131387" y="83493"/>
                  </a:lnTo>
                  <a:lnTo>
                    <a:pt x="182042" y="83294"/>
                  </a:lnTo>
                  <a:lnTo>
                    <a:pt x="241042" y="83227"/>
                  </a:lnTo>
                  <a:lnTo>
                    <a:pt x="300797" y="77494"/>
                  </a:lnTo>
                  <a:lnTo>
                    <a:pt x="316800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370732" y="4618182"/>
              <a:ext cx="162766" cy="235910"/>
            </a:xfrm>
            <a:custGeom>
              <a:avLst/>
              <a:gdLst/>
              <a:ahLst/>
              <a:cxnLst/>
              <a:rect l="0" t="0" r="0" b="0"/>
              <a:pathLst>
                <a:path w="162766" h="235910">
                  <a:moveTo>
                    <a:pt x="112839" y="41605"/>
                  </a:moveTo>
                  <a:lnTo>
                    <a:pt x="53150" y="87101"/>
                  </a:lnTo>
                  <a:lnTo>
                    <a:pt x="24681" y="110251"/>
                  </a:lnTo>
                  <a:lnTo>
                    <a:pt x="10171" y="129745"/>
                  </a:lnTo>
                  <a:lnTo>
                    <a:pt x="2490" y="150737"/>
                  </a:lnTo>
                  <a:lnTo>
                    <a:pt x="0" y="172394"/>
                  </a:lnTo>
                  <a:lnTo>
                    <a:pt x="1975" y="194347"/>
                  </a:lnTo>
                  <a:lnTo>
                    <a:pt x="10866" y="213966"/>
                  </a:lnTo>
                  <a:lnTo>
                    <a:pt x="17120" y="223081"/>
                  </a:lnTo>
                  <a:lnTo>
                    <a:pt x="25912" y="229157"/>
                  </a:lnTo>
                  <a:lnTo>
                    <a:pt x="48009" y="235909"/>
                  </a:lnTo>
                  <a:lnTo>
                    <a:pt x="70773" y="233979"/>
                  </a:lnTo>
                  <a:lnTo>
                    <a:pt x="93219" y="226032"/>
                  </a:lnTo>
                  <a:lnTo>
                    <a:pt x="115522" y="213255"/>
                  </a:lnTo>
                  <a:lnTo>
                    <a:pt x="140035" y="186050"/>
                  </a:lnTo>
                  <a:lnTo>
                    <a:pt x="148040" y="165283"/>
                  </a:lnTo>
                  <a:lnTo>
                    <a:pt x="150174" y="154568"/>
                  </a:lnTo>
                  <a:lnTo>
                    <a:pt x="147615" y="132800"/>
                  </a:lnTo>
                  <a:lnTo>
                    <a:pt x="140315" y="112647"/>
                  </a:lnTo>
                  <a:lnTo>
                    <a:pt x="110795" y="74200"/>
                  </a:lnTo>
                  <a:lnTo>
                    <a:pt x="87270" y="54139"/>
                  </a:lnTo>
                  <a:lnTo>
                    <a:pt x="84698" y="48112"/>
                  </a:lnTo>
                  <a:lnTo>
                    <a:pt x="85757" y="42245"/>
                  </a:lnTo>
                  <a:lnTo>
                    <a:pt x="89237" y="36484"/>
                  </a:lnTo>
                  <a:lnTo>
                    <a:pt x="116221" y="19542"/>
                  </a:lnTo>
                  <a:lnTo>
                    <a:pt x="16276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669139" y="4366832"/>
              <a:ext cx="252255" cy="354870"/>
            </a:xfrm>
            <a:custGeom>
              <a:avLst/>
              <a:gdLst/>
              <a:ahLst/>
              <a:cxnLst/>
              <a:rect l="0" t="0" r="0" b="0"/>
              <a:pathLst>
                <a:path w="252255" h="354870">
                  <a:moveTo>
                    <a:pt x="72384" y="109892"/>
                  </a:moveTo>
                  <a:lnTo>
                    <a:pt x="60023" y="131671"/>
                  </a:lnTo>
                  <a:lnTo>
                    <a:pt x="50184" y="178571"/>
                  </a:lnTo>
                  <a:lnTo>
                    <a:pt x="47967" y="236768"/>
                  </a:lnTo>
                  <a:lnTo>
                    <a:pt x="46604" y="299834"/>
                  </a:lnTo>
                  <a:lnTo>
                    <a:pt x="39885" y="336188"/>
                  </a:lnTo>
                  <a:lnTo>
                    <a:pt x="31437" y="352542"/>
                  </a:lnTo>
                  <a:lnTo>
                    <a:pt x="27519" y="354869"/>
                  </a:lnTo>
                  <a:lnTo>
                    <a:pt x="23983" y="353647"/>
                  </a:lnTo>
                  <a:lnTo>
                    <a:pt x="20701" y="350058"/>
                  </a:lnTo>
                  <a:lnTo>
                    <a:pt x="8790" y="316802"/>
                  </a:lnTo>
                  <a:lnTo>
                    <a:pt x="0" y="261745"/>
                  </a:lnTo>
                  <a:lnTo>
                    <a:pt x="2407" y="206764"/>
                  </a:lnTo>
                  <a:lnTo>
                    <a:pt x="24263" y="144802"/>
                  </a:lnTo>
                  <a:lnTo>
                    <a:pt x="53371" y="81811"/>
                  </a:lnTo>
                  <a:lnTo>
                    <a:pt x="81881" y="45276"/>
                  </a:lnTo>
                  <a:lnTo>
                    <a:pt x="122465" y="13436"/>
                  </a:lnTo>
                  <a:lnTo>
                    <a:pt x="151737" y="773"/>
                  </a:lnTo>
                  <a:lnTo>
                    <a:pt x="188250" y="0"/>
                  </a:lnTo>
                  <a:lnTo>
                    <a:pt x="223928" y="14461"/>
                  </a:lnTo>
                  <a:lnTo>
                    <a:pt x="239282" y="31112"/>
                  </a:lnTo>
                  <a:lnTo>
                    <a:pt x="248263" y="50840"/>
                  </a:lnTo>
                  <a:lnTo>
                    <a:pt x="252254" y="71935"/>
                  </a:lnTo>
                  <a:lnTo>
                    <a:pt x="249097" y="93639"/>
                  </a:lnTo>
                  <a:lnTo>
                    <a:pt x="240606" y="113763"/>
                  </a:lnTo>
                  <a:lnTo>
                    <a:pt x="227587" y="128871"/>
                  </a:lnTo>
                  <a:lnTo>
                    <a:pt x="207623" y="136818"/>
                  </a:lnTo>
                  <a:lnTo>
                    <a:pt x="195828" y="138937"/>
                  </a:lnTo>
                  <a:lnTo>
                    <a:pt x="188889" y="135727"/>
                  </a:lnTo>
                  <a:lnTo>
                    <a:pt x="185187" y="128965"/>
                  </a:lnTo>
                  <a:lnTo>
                    <a:pt x="183644" y="119833"/>
                  </a:lnTo>
                  <a:lnTo>
                    <a:pt x="186314" y="110972"/>
                  </a:lnTo>
                  <a:lnTo>
                    <a:pt x="230484" y="599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041081" y="4485045"/>
              <a:ext cx="66569" cy="372044"/>
            </a:xfrm>
            <a:custGeom>
              <a:avLst/>
              <a:gdLst/>
              <a:ahLst/>
              <a:cxnLst/>
              <a:rect l="0" t="0" r="0" b="0"/>
              <a:pathLst>
                <a:path w="66569" h="372044">
                  <a:moveTo>
                    <a:pt x="66568" y="0"/>
                  </a:moveTo>
                  <a:lnTo>
                    <a:pt x="65644" y="61566"/>
                  </a:lnTo>
                  <a:lnTo>
                    <a:pt x="57517" y="108727"/>
                  </a:lnTo>
                  <a:lnTo>
                    <a:pt x="47009" y="166016"/>
                  </a:lnTo>
                  <a:lnTo>
                    <a:pt x="33265" y="224250"/>
                  </a:lnTo>
                  <a:lnTo>
                    <a:pt x="22186" y="282217"/>
                  </a:lnTo>
                  <a:lnTo>
                    <a:pt x="18285" y="332635"/>
                  </a:lnTo>
                  <a:lnTo>
                    <a:pt x="12712" y="369455"/>
                  </a:lnTo>
                  <a:lnTo>
                    <a:pt x="11248" y="372043"/>
                  </a:lnTo>
                  <a:lnTo>
                    <a:pt x="10273" y="369147"/>
                  </a:lnTo>
                  <a:lnTo>
                    <a:pt x="2860" y="312043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968440" y="4365465"/>
              <a:ext cx="363879" cy="144544"/>
            </a:xfrm>
            <a:custGeom>
              <a:avLst/>
              <a:gdLst/>
              <a:ahLst/>
              <a:cxnLst/>
              <a:rect l="0" t="0" r="0" b="0"/>
              <a:pathLst>
                <a:path w="363879" h="144544">
                  <a:moveTo>
                    <a:pt x="14394" y="102938"/>
                  </a:moveTo>
                  <a:lnTo>
                    <a:pt x="0" y="49897"/>
                  </a:lnTo>
                  <a:lnTo>
                    <a:pt x="883" y="21270"/>
                  </a:lnTo>
                  <a:lnTo>
                    <a:pt x="2613" y="12435"/>
                  </a:lnTo>
                  <a:lnTo>
                    <a:pt x="9314" y="6544"/>
                  </a:lnTo>
                  <a:lnTo>
                    <a:pt x="31552" y="0"/>
                  </a:lnTo>
                  <a:lnTo>
                    <a:pt x="62007" y="733"/>
                  </a:lnTo>
                  <a:lnTo>
                    <a:pt x="102867" y="10188"/>
                  </a:lnTo>
                  <a:lnTo>
                    <a:pt x="155962" y="34166"/>
                  </a:lnTo>
                  <a:lnTo>
                    <a:pt x="213748" y="61407"/>
                  </a:lnTo>
                  <a:lnTo>
                    <a:pt x="271585" y="94624"/>
                  </a:lnTo>
                  <a:lnTo>
                    <a:pt x="330549" y="126284"/>
                  </a:lnTo>
                  <a:lnTo>
                    <a:pt x="363878" y="1445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315676" y="4525949"/>
              <a:ext cx="249632" cy="370298"/>
            </a:xfrm>
            <a:custGeom>
              <a:avLst/>
              <a:gdLst/>
              <a:ahLst/>
              <a:cxnLst/>
              <a:rect l="0" t="0" r="0" b="0"/>
              <a:pathLst>
                <a:path w="249632" h="370298">
                  <a:moveTo>
                    <a:pt x="249631" y="42307"/>
                  </a:moveTo>
                  <a:lnTo>
                    <a:pt x="196140" y="19143"/>
                  </a:lnTo>
                  <a:lnTo>
                    <a:pt x="147602" y="509"/>
                  </a:lnTo>
                  <a:lnTo>
                    <a:pt x="127546" y="0"/>
                  </a:lnTo>
                  <a:lnTo>
                    <a:pt x="120164" y="3007"/>
                  </a:lnTo>
                  <a:lnTo>
                    <a:pt x="109496" y="13746"/>
                  </a:lnTo>
                  <a:lnTo>
                    <a:pt x="106604" y="32694"/>
                  </a:lnTo>
                  <a:lnTo>
                    <a:pt x="109325" y="54676"/>
                  </a:lnTo>
                  <a:lnTo>
                    <a:pt x="136498" y="115143"/>
                  </a:lnTo>
                  <a:lnTo>
                    <a:pt x="163725" y="169991"/>
                  </a:lnTo>
                  <a:lnTo>
                    <a:pt x="188929" y="225382"/>
                  </a:lnTo>
                  <a:lnTo>
                    <a:pt x="204928" y="279920"/>
                  </a:lnTo>
                  <a:lnTo>
                    <a:pt x="211628" y="309334"/>
                  </a:lnTo>
                  <a:lnTo>
                    <a:pt x="210243" y="333570"/>
                  </a:lnTo>
                  <a:lnTo>
                    <a:pt x="201615" y="352354"/>
                  </a:lnTo>
                  <a:lnTo>
                    <a:pt x="195431" y="359952"/>
                  </a:lnTo>
                  <a:lnTo>
                    <a:pt x="173766" y="368395"/>
                  </a:lnTo>
                  <a:lnTo>
                    <a:pt x="146571" y="370297"/>
                  </a:lnTo>
                  <a:lnTo>
                    <a:pt x="91446" y="356452"/>
                  </a:lnTo>
                  <a:lnTo>
                    <a:pt x="57297" y="341256"/>
                  </a:lnTo>
                  <a:lnTo>
                    <a:pt x="29193" y="319554"/>
                  </a:lnTo>
                  <a:lnTo>
                    <a:pt x="11526" y="298580"/>
                  </a:lnTo>
                  <a:lnTo>
                    <a:pt x="5123" y="285336"/>
                  </a:lnTo>
                  <a:lnTo>
                    <a:pt x="0" y="2669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3661" y="1630925"/>
            <a:ext cx="1476214" cy="474644"/>
            <a:chOff x="4293661" y="1630925"/>
            <a:chExt cx="1476214" cy="474644"/>
          </a:xfrm>
        </p:grpSpPr>
        <p:sp>
          <p:nvSpPr>
            <p:cNvPr id="60" name="Freeform 59"/>
            <p:cNvSpPr/>
            <p:nvPr/>
          </p:nvSpPr>
          <p:spPr>
            <a:xfrm>
              <a:off x="4590577" y="1673586"/>
              <a:ext cx="393732" cy="239933"/>
            </a:xfrm>
            <a:custGeom>
              <a:avLst/>
              <a:gdLst/>
              <a:ahLst/>
              <a:cxnLst/>
              <a:rect l="0" t="0" r="0" b="0"/>
              <a:pathLst>
                <a:path w="393732" h="239933">
                  <a:moveTo>
                    <a:pt x="110815" y="148724"/>
                  </a:moveTo>
                  <a:lnTo>
                    <a:pt x="117401" y="119103"/>
                  </a:lnTo>
                  <a:lnTo>
                    <a:pt x="117979" y="109561"/>
                  </a:lnTo>
                  <a:lnTo>
                    <a:pt x="113691" y="94027"/>
                  </a:lnTo>
                  <a:lnTo>
                    <a:pt x="109959" y="87296"/>
                  </a:lnTo>
                  <a:lnTo>
                    <a:pt x="102848" y="83733"/>
                  </a:lnTo>
                  <a:lnTo>
                    <a:pt x="82619" y="82240"/>
                  </a:lnTo>
                  <a:lnTo>
                    <a:pt x="72602" y="86835"/>
                  </a:lnTo>
                  <a:lnTo>
                    <a:pt x="39061" y="122493"/>
                  </a:lnTo>
                  <a:lnTo>
                    <a:pt x="18773" y="156794"/>
                  </a:lnTo>
                  <a:lnTo>
                    <a:pt x="66" y="211366"/>
                  </a:lnTo>
                  <a:lnTo>
                    <a:pt x="0" y="220071"/>
                  </a:lnTo>
                  <a:lnTo>
                    <a:pt x="4858" y="234675"/>
                  </a:lnTo>
                  <a:lnTo>
                    <a:pt x="9666" y="238384"/>
                  </a:lnTo>
                  <a:lnTo>
                    <a:pt x="15646" y="239932"/>
                  </a:lnTo>
                  <a:lnTo>
                    <a:pt x="37313" y="237694"/>
                  </a:lnTo>
                  <a:lnTo>
                    <a:pt x="52260" y="232645"/>
                  </a:lnTo>
                  <a:lnTo>
                    <a:pt x="87090" y="204690"/>
                  </a:lnTo>
                  <a:lnTo>
                    <a:pt x="127223" y="142872"/>
                  </a:lnTo>
                  <a:lnTo>
                    <a:pt x="149139" y="84050"/>
                  </a:lnTo>
                  <a:lnTo>
                    <a:pt x="165320" y="24002"/>
                  </a:lnTo>
                  <a:lnTo>
                    <a:pt x="167399" y="3301"/>
                  </a:lnTo>
                  <a:lnTo>
                    <a:pt x="167029" y="0"/>
                  </a:lnTo>
                  <a:lnTo>
                    <a:pt x="165858" y="1497"/>
                  </a:lnTo>
                  <a:lnTo>
                    <a:pt x="147673" y="61314"/>
                  </a:lnTo>
                  <a:lnTo>
                    <a:pt x="147271" y="121835"/>
                  </a:lnTo>
                  <a:lnTo>
                    <a:pt x="155820" y="174436"/>
                  </a:lnTo>
                  <a:lnTo>
                    <a:pt x="160235" y="183432"/>
                  </a:lnTo>
                  <a:lnTo>
                    <a:pt x="172535" y="195893"/>
                  </a:lnTo>
                  <a:lnTo>
                    <a:pt x="189714" y="202047"/>
                  </a:lnTo>
                  <a:lnTo>
                    <a:pt x="199472" y="203689"/>
                  </a:lnTo>
                  <a:lnTo>
                    <a:pt x="217711" y="200581"/>
                  </a:lnTo>
                  <a:lnTo>
                    <a:pt x="241108" y="188436"/>
                  </a:lnTo>
                  <a:lnTo>
                    <a:pt x="259752" y="170660"/>
                  </a:lnTo>
                  <a:lnTo>
                    <a:pt x="265580" y="163348"/>
                  </a:lnTo>
                  <a:lnTo>
                    <a:pt x="272056" y="145361"/>
                  </a:lnTo>
                  <a:lnTo>
                    <a:pt x="273783" y="135387"/>
                  </a:lnTo>
                  <a:lnTo>
                    <a:pt x="273085" y="130587"/>
                  </a:lnTo>
                  <a:lnTo>
                    <a:pt x="270770" y="129236"/>
                  </a:lnTo>
                  <a:lnTo>
                    <a:pt x="267378" y="130185"/>
                  </a:lnTo>
                  <a:lnTo>
                    <a:pt x="253770" y="153606"/>
                  </a:lnTo>
                  <a:lnTo>
                    <a:pt x="246861" y="189824"/>
                  </a:lnTo>
                  <a:lnTo>
                    <a:pt x="250176" y="211369"/>
                  </a:lnTo>
                  <a:lnTo>
                    <a:pt x="253649" y="220998"/>
                  </a:lnTo>
                  <a:lnTo>
                    <a:pt x="260587" y="227417"/>
                  </a:lnTo>
                  <a:lnTo>
                    <a:pt x="280623" y="234549"/>
                  </a:lnTo>
                  <a:lnTo>
                    <a:pt x="302472" y="232788"/>
                  </a:lnTo>
                  <a:lnTo>
                    <a:pt x="342215" y="216591"/>
                  </a:lnTo>
                  <a:lnTo>
                    <a:pt x="368297" y="187734"/>
                  </a:lnTo>
                  <a:lnTo>
                    <a:pt x="393731" y="1487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986043" y="1630925"/>
              <a:ext cx="89797" cy="241401"/>
            </a:xfrm>
            <a:custGeom>
              <a:avLst/>
              <a:gdLst/>
              <a:ahLst/>
              <a:cxnLst/>
              <a:rect l="0" t="0" r="0" b="0"/>
              <a:pathLst>
                <a:path w="89797" h="241401">
                  <a:moveTo>
                    <a:pt x="6586" y="0"/>
                  </a:moveTo>
                  <a:lnTo>
                    <a:pt x="0" y="29621"/>
                  </a:lnTo>
                  <a:lnTo>
                    <a:pt x="1244" y="57162"/>
                  </a:lnTo>
                  <a:lnTo>
                    <a:pt x="5883" y="119639"/>
                  </a:lnTo>
                  <a:lnTo>
                    <a:pt x="8913" y="178754"/>
                  </a:lnTo>
                  <a:lnTo>
                    <a:pt x="18062" y="212605"/>
                  </a:lnTo>
                  <a:lnTo>
                    <a:pt x="22557" y="222174"/>
                  </a:lnTo>
                  <a:lnTo>
                    <a:pt x="37415" y="235271"/>
                  </a:lnTo>
                  <a:lnTo>
                    <a:pt x="46554" y="240058"/>
                  </a:lnTo>
                  <a:lnTo>
                    <a:pt x="55421" y="241400"/>
                  </a:lnTo>
                  <a:lnTo>
                    <a:pt x="89796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040927" y="1782207"/>
              <a:ext cx="193013" cy="127185"/>
            </a:xfrm>
            <a:custGeom>
              <a:avLst/>
              <a:gdLst/>
              <a:ahLst/>
              <a:cxnLst/>
              <a:rect l="0" t="0" r="0" b="0"/>
              <a:pathLst>
                <a:path w="193013" h="127185">
                  <a:moveTo>
                    <a:pt x="93160" y="48424"/>
                  </a:moveTo>
                  <a:lnTo>
                    <a:pt x="80798" y="34213"/>
                  </a:lnTo>
                  <a:lnTo>
                    <a:pt x="61204" y="2139"/>
                  </a:lnTo>
                  <a:lnTo>
                    <a:pt x="55214" y="0"/>
                  </a:lnTo>
                  <a:lnTo>
                    <a:pt x="41162" y="2556"/>
                  </a:lnTo>
                  <a:lnTo>
                    <a:pt x="17656" y="18807"/>
                  </a:lnTo>
                  <a:lnTo>
                    <a:pt x="6286" y="38343"/>
                  </a:lnTo>
                  <a:lnTo>
                    <a:pt x="0" y="62434"/>
                  </a:lnTo>
                  <a:lnTo>
                    <a:pt x="288" y="88551"/>
                  </a:lnTo>
                  <a:lnTo>
                    <a:pt x="4433" y="98289"/>
                  </a:lnTo>
                  <a:lnTo>
                    <a:pt x="18901" y="111575"/>
                  </a:lnTo>
                  <a:lnTo>
                    <a:pt x="37658" y="115631"/>
                  </a:lnTo>
                  <a:lnTo>
                    <a:pt x="58322" y="113427"/>
                  </a:lnTo>
                  <a:lnTo>
                    <a:pt x="79834" y="106284"/>
                  </a:lnTo>
                  <a:lnTo>
                    <a:pt x="96791" y="94479"/>
                  </a:lnTo>
                  <a:lnTo>
                    <a:pt x="103902" y="87449"/>
                  </a:lnTo>
                  <a:lnTo>
                    <a:pt x="107717" y="85535"/>
                  </a:lnTo>
                  <a:lnTo>
                    <a:pt x="109337" y="87033"/>
                  </a:lnTo>
                  <a:lnTo>
                    <a:pt x="109710" y="113784"/>
                  </a:lnTo>
                  <a:lnTo>
                    <a:pt x="113439" y="119734"/>
                  </a:lnTo>
                  <a:lnTo>
                    <a:pt x="119623" y="123701"/>
                  </a:lnTo>
                  <a:lnTo>
                    <a:pt x="135432" y="127184"/>
                  </a:lnTo>
                  <a:lnTo>
                    <a:pt x="151703" y="125650"/>
                  </a:lnTo>
                  <a:lnTo>
                    <a:pt x="165715" y="119421"/>
                  </a:lnTo>
                  <a:lnTo>
                    <a:pt x="177182" y="110488"/>
                  </a:lnTo>
                  <a:lnTo>
                    <a:pt x="193012" y="900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231968" y="1761377"/>
              <a:ext cx="537907" cy="344192"/>
            </a:xfrm>
            <a:custGeom>
              <a:avLst/>
              <a:gdLst/>
              <a:ahLst/>
              <a:cxnLst/>
              <a:rect l="0" t="0" r="0" b="0"/>
              <a:pathLst>
                <a:path w="537907" h="344192">
                  <a:moveTo>
                    <a:pt x="43577" y="44290"/>
                  </a:moveTo>
                  <a:lnTo>
                    <a:pt x="31215" y="58501"/>
                  </a:lnTo>
                  <a:lnTo>
                    <a:pt x="16038" y="94992"/>
                  </a:lnTo>
                  <a:lnTo>
                    <a:pt x="11995" y="123827"/>
                  </a:lnTo>
                  <a:lnTo>
                    <a:pt x="15214" y="151376"/>
                  </a:lnTo>
                  <a:lnTo>
                    <a:pt x="19121" y="158210"/>
                  </a:lnTo>
                  <a:lnTo>
                    <a:pt x="30858" y="168270"/>
                  </a:lnTo>
                  <a:lnTo>
                    <a:pt x="47786" y="170892"/>
                  </a:lnTo>
                  <a:lnTo>
                    <a:pt x="67637" y="168051"/>
                  </a:lnTo>
                  <a:lnTo>
                    <a:pt x="97756" y="156055"/>
                  </a:lnTo>
                  <a:lnTo>
                    <a:pt x="131433" y="130017"/>
                  </a:lnTo>
                  <a:lnTo>
                    <a:pt x="133583" y="130103"/>
                  </a:lnTo>
                  <a:lnTo>
                    <a:pt x="115266" y="188024"/>
                  </a:lnTo>
                  <a:lnTo>
                    <a:pt x="96483" y="250934"/>
                  </a:lnTo>
                  <a:lnTo>
                    <a:pt x="87688" y="287793"/>
                  </a:lnTo>
                  <a:lnTo>
                    <a:pt x="81260" y="325995"/>
                  </a:lnTo>
                  <a:lnTo>
                    <a:pt x="77020" y="332871"/>
                  </a:lnTo>
                  <a:lnTo>
                    <a:pt x="64912" y="342976"/>
                  </a:lnTo>
                  <a:lnTo>
                    <a:pt x="57801" y="344191"/>
                  </a:lnTo>
                  <a:lnTo>
                    <a:pt x="42502" y="340611"/>
                  </a:lnTo>
                  <a:lnTo>
                    <a:pt x="18295" y="323781"/>
                  </a:lnTo>
                  <a:lnTo>
                    <a:pt x="2391" y="301228"/>
                  </a:lnTo>
                  <a:lnTo>
                    <a:pt x="0" y="285150"/>
                  </a:lnTo>
                  <a:lnTo>
                    <a:pt x="657" y="276979"/>
                  </a:lnTo>
                  <a:lnTo>
                    <a:pt x="8784" y="262970"/>
                  </a:lnTo>
                  <a:lnTo>
                    <a:pt x="14834" y="256645"/>
                  </a:lnTo>
                  <a:lnTo>
                    <a:pt x="49853" y="238909"/>
                  </a:lnTo>
                  <a:lnTo>
                    <a:pt x="108611" y="222993"/>
                  </a:lnTo>
                  <a:lnTo>
                    <a:pt x="163191" y="208094"/>
                  </a:lnTo>
                  <a:lnTo>
                    <a:pt x="225411" y="180057"/>
                  </a:lnTo>
                  <a:lnTo>
                    <a:pt x="261041" y="150436"/>
                  </a:lnTo>
                  <a:lnTo>
                    <a:pt x="263442" y="146489"/>
                  </a:lnTo>
                  <a:lnTo>
                    <a:pt x="262269" y="144783"/>
                  </a:lnTo>
                  <a:lnTo>
                    <a:pt x="258714" y="144569"/>
                  </a:lnTo>
                  <a:lnTo>
                    <a:pt x="255419" y="148126"/>
                  </a:lnTo>
                  <a:lnTo>
                    <a:pt x="249292" y="161939"/>
                  </a:lnTo>
                  <a:lnTo>
                    <a:pt x="249138" y="169875"/>
                  </a:lnTo>
                  <a:lnTo>
                    <a:pt x="253898" y="186090"/>
                  </a:lnTo>
                  <a:lnTo>
                    <a:pt x="259605" y="192448"/>
                  </a:lnTo>
                  <a:lnTo>
                    <a:pt x="275808" y="201978"/>
                  </a:lnTo>
                  <a:lnTo>
                    <a:pt x="314557" y="208124"/>
                  </a:lnTo>
                  <a:lnTo>
                    <a:pt x="347919" y="205527"/>
                  </a:lnTo>
                  <a:lnTo>
                    <a:pt x="399181" y="184700"/>
                  </a:lnTo>
                  <a:lnTo>
                    <a:pt x="429814" y="163352"/>
                  </a:lnTo>
                  <a:lnTo>
                    <a:pt x="432356" y="156949"/>
                  </a:lnTo>
                  <a:lnTo>
                    <a:pt x="432201" y="149907"/>
                  </a:lnTo>
                  <a:lnTo>
                    <a:pt x="430249" y="142438"/>
                  </a:lnTo>
                  <a:lnTo>
                    <a:pt x="424325" y="138384"/>
                  </a:lnTo>
                  <a:lnTo>
                    <a:pt x="405415" y="136344"/>
                  </a:lnTo>
                  <a:lnTo>
                    <a:pt x="386532" y="143451"/>
                  </a:lnTo>
                  <a:lnTo>
                    <a:pt x="351809" y="170613"/>
                  </a:lnTo>
                  <a:lnTo>
                    <a:pt x="342367" y="188883"/>
                  </a:lnTo>
                  <a:lnTo>
                    <a:pt x="339849" y="198933"/>
                  </a:lnTo>
                  <a:lnTo>
                    <a:pt x="340944" y="206558"/>
                  </a:lnTo>
                  <a:lnTo>
                    <a:pt x="344448" y="212565"/>
                  </a:lnTo>
                  <a:lnTo>
                    <a:pt x="349558" y="217495"/>
                  </a:lnTo>
                  <a:lnTo>
                    <a:pt x="370028" y="220506"/>
                  </a:lnTo>
                  <a:lnTo>
                    <a:pt x="393918" y="217838"/>
                  </a:lnTo>
                  <a:lnTo>
                    <a:pt x="417764" y="205940"/>
                  </a:lnTo>
                  <a:lnTo>
                    <a:pt x="430544" y="195955"/>
                  </a:lnTo>
                  <a:lnTo>
                    <a:pt x="475439" y="135292"/>
                  </a:lnTo>
                  <a:lnTo>
                    <a:pt x="504543" y="72662"/>
                  </a:lnTo>
                  <a:lnTo>
                    <a:pt x="533819" y="11206"/>
                  </a:lnTo>
                  <a:lnTo>
                    <a:pt x="537906" y="0"/>
                  </a:lnTo>
                  <a:lnTo>
                    <a:pt x="519525" y="55040"/>
                  </a:lnTo>
                  <a:lnTo>
                    <a:pt x="499591" y="113039"/>
                  </a:lnTo>
                  <a:lnTo>
                    <a:pt x="482275" y="175614"/>
                  </a:lnTo>
                  <a:lnTo>
                    <a:pt x="462622" y="232319"/>
                  </a:lnTo>
                  <a:lnTo>
                    <a:pt x="459629" y="2523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93661" y="1777138"/>
              <a:ext cx="174743" cy="28530"/>
            </a:xfrm>
            <a:custGeom>
              <a:avLst/>
              <a:gdLst/>
              <a:ahLst/>
              <a:cxnLst/>
              <a:rect l="0" t="0" r="0" b="0"/>
              <a:pathLst>
                <a:path w="174743" h="28530">
                  <a:moveTo>
                    <a:pt x="0" y="28529"/>
                  </a:moveTo>
                  <a:lnTo>
                    <a:pt x="14211" y="16168"/>
                  </a:lnTo>
                  <a:lnTo>
                    <a:pt x="37803" y="6786"/>
                  </a:lnTo>
                  <a:lnTo>
                    <a:pt x="76845" y="0"/>
                  </a:lnTo>
                  <a:lnTo>
                    <a:pt x="131020" y="7331"/>
                  </a:lnTo>
                  <a:lnTo>
                    <a:pt x="174742" y="202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6" name="Freeform 65"/>
          <p:cNvSpPr/>
          <p:nvPr/>
        </p:nvSpPr>
        <p:spPr>
          <a:xfrm>
            <a:off x="4252056" y="2471351"/>
            <a:ext cx="224669" cy="116496"/>
          </a:xfrm>
          <a:custGeom>
            <a:avLst/>
            <a:gdLst/>
            <a:ahLst/>
            <a:cxnLst/>
            <a:rect l="0" t="0" r="0" b="0"/>
            <a:pathLst>
              <a:path w="224669" h="116496">
                <a:moveTo>
                  <a:pt x="0" y="0"/>
                </a:moveTo>
                <a:lnTo>
                  <a:pt x="55865" y="20837"/>
                </a:lnTo>
                <a:lnTo>
                  <a:pt x="108799" y="44352"/>
                </a:lnTo>
                <a:lnTo>
                  <a:pt x="163770" y="75432"/>
                </a:lnTo>
                <a:lnTo>
                  <a:pt x="224668" y="11649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2" name="Group 81"/>
          <p:cNvGrpSpPr/>
          <p:nvPr/>
        </p:nvGrpSpPr>
        <p:grpSpPr>
          <a:xfrm>
            <a:off x="7713028" y="398505"/>
            <a:ext cx="1284242" cy="406155"/>
            <a:chOff x="7713028" y="398505"/>
            <a:chExt cx="1284242" cy="406155"/>
          </a:xfrm>
        </p:grpSpPr>
        <p:sp>
          <p:nvSpPr>
            <p:cNvPr id="67" name="Freeform 66"/>
            <p:cNvSpPr/>
            <p:nvPr/>
          </p:nvSpPr>
          <p:spPr>
            <a:xfrm>
              <a:off x="7713028" y="398505"/>
              <a:ext cx="142042" cy="342687"/>
            </a:xfrm>
            <a:custGeom>
              <a:avLst/>
              <a:gdLst/>
              <a:ahLst/>
              <a:cxnLst/>
              <a:rect l="0" t="0" r="0" b="0"/>
              <a:pathLst>
                <a:path w="142042" h="342687">
                  <a:moveTo>
                    <a:pt x="142041" y="25868"/>
                  </a:moveTo>
                  <a:lnTo>
                    <a:pt x="118878" y="2705"/>
                  </a:lnTo>
                  <a:lnTo>
                    <a:pt x="112731" y="256"/>
                  </a:lnTo>
                  <a:lnTo>
                    <a:pt x="98504" y="0"/>
                  </a:lnTo>
                  <a:lnTo>
                    <a:pt x="85401" y="5434"/>
                  </a:lnTo>
                  <a:lnTo>
                    <a:pt x="72489" y="15862"/>
                  </a:lnTo>
                  <a:lnTo>
                    <a:pt x="26103" y="71494"/>
                  </a:lnTo>
                  <a:lnTo>
                    <a:pt x="657" y="116834"/>
                  </a:lnTo>
                  <a:lnTo>
                    <a:pt x="0" y="133790"/>
                  </a:lnTo>
                  <a:lnTo>
                    <a:pt x="9246" y="158931"/>
                  </a:lnTo>
                  <a:lnTo>
                    <a:pt x="36744" y="200601"/>
                  </a:lnTo>
                  <a:lnTo>
                    <a:pt x="54752" y="225571"/>
                  </a:lnTo>
                  <a:lnTo>
                    <a:pt x="58885" y="233893"/>
                  </a:lnTo>
                  <a:lnTo>
                    <a:pt x="61012" y="255467"/>
                  </a:lnTo>
                  <a:lnTo>
                    <a:pt x="57952" y="278616"/>
                  </a:lnTo>
                  <a:lnTo>
                    <a:pt x="45833" y="306317"/>
                  </a:lnTo>
                  <a:lnTo>
                    <a:pt x="19749" y="338605"/>
                  </a:lnTo>
                  <a:lnTo>
                    <a:pt x="15210" y="341608"/>
                  </a:lnTo>
                  <a:lnTo>
                    <a:pt x="11259" y="342686"/>
                  </a:lnTo>
                  <a:lnTo>
                    <a:pt x="584" y="3420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934506" y="474300"/>
              <a:ext cx="37060" cy="258181"/>
            </a:xfrm>
            <a:custGeom>
              <a:avLst/>
              <a:gdLst/>
              <a:ahLst/>
              <a:cxnLst/>
              <a:rect l="0" t="0" r="0" b="0"/>
              <a:pathLst>
                <a:path w="37060" h="258181">
                  <a:moveTo>
                    <a:pt x="37059" y="0"/>
                  </a:moveTo>
                  <a:lnTo>
                    <a:pt x="29894" y="62326"/>
                  </a:lnTo>
                  <a:lnTo>
                    <a:pt x="26424" y="121426"/>
                  </a:lnTo>
                  <a:lnTo>
                    <a:pt x="18478" y="181030"/>
                  </a:lnTo>
                  <a:lnTo>
                    <a:pt x="6293" y="235838"/>
                  </a:lnTo>
                  <a:lnTo>
                    <a:pt x="0" y="258180"/>
                  </a:lnTo>
                  <a:lnTo>
                    <a:pt x="3774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029811" y="407731"/>
              <a:ext cx="49839" cy="349485"/>
            </a:xfrm>
            <a:custGeom>
              <a:avLst/>
              <a:gdLst/>
              <a:ahLst/>
              <a:cxnLst/>
              <a:rect l="0" t="0" r="0" b="0"/>
              <a:pathLst>
                <a:path w="49839" h="349485">
                  <a:moveTo>
                    <a:pt x="33284" y="0"/>
                  </a:moveTo>
                  <a:lnTo>
                    <a:pt x="46553" y="54941"/>
                  </a:lnTo>
                  <a:lnTo>
                    <a:pt x="49483" y="115295"/>
                  </a:lnTo>
                  <a:lnTo>
                    <a:pt x="49838" y="168581"/>
                  </a:lnTo>
                  <a:lnTo>
                    <a:pt x="45498" y="231414"/>
                  </a:lnTo>
                  <a:lnTo>
                    <a:pt x="39653" y="288199"/>
                  </a:lnTo>
                  <a:lnTo>
                    <a:pt x="30126" y="328338"/>
                  </a:lnTo>
                  <a:lnTo>
                    <a:pt x="25631" y="335387"/>
                  </a:lnTo>
                  <a:lnTo>
                    <a:pt x="19861" y="340086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996527" y="624079"/>
              <a:ext cx="66569" cy="1"/>
            </a:xfrm>
            <a:custGeom>
              <a:avLst/>
              <a:gdLst/>
              <a:ahLst/>
              <a:cxnLst/>
              <a:rect l="0" t="0" r="0" b="0"/>
              <a:pathLst>
                <a:path w="66569" h="1">
                  <a:moveTo>
                    <a:pt x="0" y="0"/>
                  </a:moveTo>
                  <a:lnTo>
                    <a:pt x="57572" y="0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179591" y="657363"/>
              <a:ext cx="1" cy="116496"/>
            </a:xfrm>
            <a:custGeom>
              <a:avLst/>
              <a:gdLst/>
              <a:ahLst/>
              <a:cxnLst/>
              <a:rect l="0" t="0" r="0" b="0"/>
              <a:pathLst>
                <a:path w="1" h="116496">
                  <a:moveTo>
                    <a:pt x="0" y="0"/>
                  </a:moveTo>
                  <a:lnTo>
                    <a:pt x="0" y="56772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196232" y="499263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279443" y="621469"/>
              <a:ext cx="77346" cy="110784"/>
            </a:xfrm>
            <a:custGeom>
              <a:avLst/>
              <a:gdLst/>
              <a:ahLst/>
              <a:cxnLst/>
              <a:rect l="0" t="0" r="0" b="0"/>
              <a:pathLst>
                <a:path w="77346" h="110784">
                  <a:moveTo>
                    <a:pt x="0" y="110783"/>
                  </a:moveTo>
                  <a:lnTo>
                    <a:pt x="33741" y="90215"/>
                  </a:lnTo>
                  <a:lnTo>
                    <a:pt x="62242" y="60081"/>
                  </a:lnTo>
                  <a:lnTo>
                    <a:pt x="75559" y="35664"/>
                  </a:lnTo>
                  <a:lnTo>
                    <a:pt x="77345" y="16684"/>
                  </a:lnTo>
                  <a:lnTo>
                    <a:pt x="76526" y="6445"/>
                  </a:lnTo>
                  <a:lnTo>
                    <a:pt x="73207" y="1468"/>
                  </a:lnTo>
                  <a:lnTo>
                    <a:pt x="68220" y="0"/>
                  </a:lnTo>
                  <a:lnTo>
                    <a:pt x="62122" y="870"/>
                  </a:lnTo>
                  <a:lnTo>
                    <a:pt x="50416" y="6767"/>
                  </a:lnTo>
                  <a:lnTo>
                    <a:pt x="44705" y="10929"/>
                  </a:lnTo>
                  <a:lnTo>
                    <a:pt x="40899" y="17401"/>
                  </a:lnTo>
                  <a:lnTo>
                    <a:pt x="36669" y="34455"/>
                  </a:lnTo>
                  <a:lnTo>
                    <a:pt x="38314" y="41407"/>
                  </a:lnTo>
                  <a:lnTo>
                    <a:pt x="42185" y="46965"/>
                  </a:lnTo>
                  <a:lnTo>
                    <a:pt x="58247" y="60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190891" y="457658"/>
              <a:ext cx="13663" cy="302321"/>
            </a:xfrm>
            <a:custGeom>
              <a:avLst/>
              <a:gdLst/>
              <a:ahLst/>
              <a:cxnLst/>
              <a:rect l="0" t="0" r="0" b="0"/>
              <a:pathLst>
                <a:path w="13663" h="302321">
                  <a:moveTo>
                    <a:pt x="5341" y="0"/>
                  </a:moveTo>
                  <a:lnTo>
                    <a:pt x="5341" y="50188"/>
                  </a:lnTo>
                  <a:lnTo>
                    <a:pt x="924" y="107712"/>
                  </a:lnTo>
                  <a:lnTo>
                    <a:pt x="0" y="165995"/>
                  </a:lnTo>
                  <a:lnTo>
                    <a:pt x="4286" y="219550"/>
                  </a:lnTo>
                  <a:lnTo>
                    <a:pt x="6058" y="275056"/>
                  </a:lnTo>
                  <a:lnTo>
                    <a:pt x="10998" y="300927"/>
                  </a:lnTo>
                  <a:lnTo>
                    <a:pt x="11886" y="302320"/>
                  </a:lnTo>
                  <a:lnTo>
                    <a:pt x="13662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354333" y="465979"/>
              <a:ext cx="16642" cy="266274"/>
            </a:xfrm>
            <a:custGeom>
              <a:avLst/>
              <a:gdLst/>
              <a:ahLst/>
              <a:cxnLst/>
              <a:rect l="0" t="0" r="0" b="0"/>
              <a:pathLst>
                <a:path w="16642" h="266274">
                  <a:moveTo>
                    <a:pt x="16641" y="0"/>
                  </a:moveTo>
                  <a:lnTo>
                    <a:pt x="5060" y="59579"/>
                  </a:lnTo>
                  <a:lnTo>
                    <a:pt x="999" y="111792"/>
                  </a:lnTo>
                  <a:lnTo>
                    <a:pt x="131" y="168940"/>
                  </a:lnTo>
                  <a:lnTo>
                    <a:pt x="25" y="224960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346011" y="460880"/>
              <a:ext cx="158101" cy="30063"/>
            </a:xfrm>
            <a:custGeom>
              <a:avLst/>
              <a:gdLst/>
              <a:ahLst/>
              <a:cxnLst/>
              <a:rect l="0" t="0" r="0" b="0"/>
              <a:pathLst>
                <a:path w="158101" h="30063">
                  <a:moveTo>
                    <a:pt x="0" y="30062"/>
                  </a:moveTo>
                  <a:lnTo>
                    <a:pt x="42580" y="8319"/>
                  </a:lnTo>
                  <a:lnTo>
                    <a:pt x="69631" y="608"/>
                  </a:lnTo>
                  <a:lnTo>
                    <a:pt x="122133" y="0"/>
                  </a:lnTo>
                  <a:lnTo>
                    <a:pt x="158100" y="5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354333" y="624079"/>
              <a:ext cx="116495" cy="33285"/>
            </a:xfrm>
            <a:custGeom>
              <a:avLst/>
              <a:gdLst/>
              <a:ahLst/>
              <a:cxnLst/>
              <a:rect l="0" t="0" r="0" b="0"/>
              <a:pathLst>
                <a:path w="116495" h="33285">
                  <a:moveTo>
                    <a:pt x="0" y="33284"/>
                  </a:moveTo>
                  <a:lnTo>
                    <a:pt x="54941" y="13372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46011" y="732252"/>
              <a:ext cx="158101" cy="31101"/>
            </a:xfrm>
            <a:custGeom>
              <a:avLst/>
              <a:gdLst/>
              <a:ahLst/>
              <a:cxnLst/>
              <a:rect l="0" t="0" r="0" b="0"/>
              <a:pathLst>
                <a:path w="158101" h="31101">
                  <a:moveTo>
                    <a:pt x="0" y="0"/>
                  </a:moveTo>
                  <a:lnTo>
                    <a:pt x="4417" y="13252"/>
                  </a:lnTo>
                  <a:lnTo>
                    <a:pt x="9417" y="18081"/>
                  </a:lnTo>
                  <a:lnTo>
                    <a:pt x="24834" y="25911"/>
                  </a:lnTo>
                  <a:lnTo>
                    <a:pt x="58723" y="31100"/>
                  </a:lnTo>
                  <a:lnTo>
                    <a:pt x="89207" y="28220"/>
                  </a:lnTo>
                  <a:lnTo>
                    <a:pt x="150614" y="2890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621081" y="482621"/>
              <a:ext cx="174268" cy="305587"/>
            </a:xfrm>
            <a:custGeom>
              <a:avLst/>
              <a:gdLst/>
              <a:ahLst/>
              <a:cxnLst/>
              <a:rect l="0" t="0" r="0" b="0"/>
              <a:pathLst>
                <a:path w="174268" h="305587">
                  <a:moveTo>
                    <a:pt x="24488" y="0"/>
                  </a:moveTo>
                  <a:lnTo>
                    <a:pt x="12906" y="62326"/>
                  </a:lnTo>
                  <a:lnTo>
                    <a:pt x="1927" y="117306"/>
                  </a:lnTo>
                  <a:lnTo>
                    <a:pt x="0" y="169868"/>
                  </a:lnTo>
                  <a:lnTo>
                    <a:pt x="2053" y="229517"/>
                  </a:lnTo>
                  <a:lnTo>
                    <a:pt x="11118" y="265587"/>
                  </a:lnTo>
                  <a:lnTo>
                    <a:pt x="23506" y="286616"/>
                  </a:lnTo>
                  <a:lnTo>
                    <a:pt x="36070" y="296271"/>
                  </a:lnTo>
                  <a:lnTo>
                    <a:pt x="51825" y="302720"/>
                  </a:lnTo>
                  <a:lnTo>
                    <a:pt x="71154" y="305586"/>
                  </a:lnTo>
                  <a:lnTo>
                    <a:pt x="102829" y="298365"/>
                  </a:lnTo>
                  <a:lnTo>
                    <a:pt x="126801" y="284514"/>
                  </a:lnTo>
                  <a:lnTo>
                    <a:pt x="174267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28632" y="499263"/>
              <a:ext cx="32087" cy="282917"/>
            </a:xfrm>
            <a:custGeom>
              <a:avLst/>
              <a:gdLst/>
              <a:ahLst/>
              <a:cxnLst/>
              <a:rect l="0" t="0" r="0" b="0"/>
              <a:pathLst>
                <a:path w="32087" h="282917">
                  <a:moveTo>
                    <a:pt x="0" y="0"/>
                  </a:moveTo>
                  <a:lnTo>
                    <a:pt x="16859" y="60438"/>
                  </a:lnTo>
                  <a:lnTo>
                    <a:pt x="23362" y="116414"/>
                  </a:lnTo>
                  <a:lnTo>
                    <a:pt x="27217" y="174366"/>
                  </a:lnTo>
                  <a:lnTo>
                    <a:pt x="32086" y="227881"/>
                  </a:lnTo>
                  <a:lnTo>
                    <a:pt x="24963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803669" y="501576"/>
              <a:ext cx="193601" cy="303084"/>
            </a:xfrm>
            <a:custGeom>
              <a:avLst/>
              <a:gdLst/>
              <a:ahLst/>
              <a:cxnLst/>
              <a:rect l="0" t="0" r="0" b="0"/>
              <a:pathLst>
                <a:path w="193601" h="303084">
                  <a:moveTo>
                    <a:pt x="16642" y="14329"/>
                  </a:moveTo>
                  <a:lnTo>
                    <a:pt x="29894" y="5494"/>
                  </a:lnTo>
                  <a:lnTo>
                    <a:pt x="55805" y="0"/>
                  </a:lnTo>
                  <a:lnTo>
                    <a:pt x="119289" y="7043"/>
                  </a:lnTo>
                  <a:lnTo>
                    <a:pt x="138077" y="12940"/>
                  </a:lnTo>
                  <a:lnTo>
                    <a:pt x="152591" y="21725"/>
                  </a:lnTo>
                  <a:lnTo>
                    <a:pt x="171158" y="41483"/>
                  </a:lnTo>
                  <a:lnTo>
                    <a:pt x="193600" y="89411"/>
                  </a:lnTo>
                  <a:lnTo>
                    <a:pt x="193479" y="127491"/>
                  </a:lnTo>
                  <a:lnTo>
                    <a:pt x="180143" y="184146"/>
                  </a:lnTo>
                  <a:lnTo>
                    <a:pt x="165556" y="215965"/>
                  </a:lnTo>
                  <a:lnTo>
                    <a:pt x="127539" y="260813"/>
                  </a:lnTo>
                  <a:lnTo>
                    <a:pt x="84208" y="292995"/>
                  </a:lnTo>
                  <a:lnTo>
                    <a:pt x="66087" y="299979"/>
                  </a:lnTo>
                  <a:lnTo>
                    <a:pt x="45706" y="303083"/>
                  </a:lnTo>
                  <a:lnTo>
                    <a:pt x="26786" y="299531"/>
                  </a:lnTo>
                  <a:lnTo>
                    <a:pt x="0" y="2889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614251" y="1148305"/>
            <a:ext cx="2362185" cy="657363"/>
            <a:chOff x="7614251" y="1148305"/>
            <a:chExt cx="2362185" cy="657363"/>
          </a:xfrm>
        </p:grpSpPr>
        <p:sp>
          <p:nvSpPr>
            <p:cNvPr id="83" name="Freeform 82"/>
            <p:cNvSpPr/>
            <p:nvPr/>
          </p:nvSpPr>
          <p:spPr>
            <a:xfrm>
              <a:off x="7614251" y="1148305"/>
              <a:ext cx="116004" cy="524227"/>
            </a:xfrm>
            <a:custGeom>
              <a:avLst/>
              <a:gdLst/>
              <a:ahLst/>
              <a:cxnLst/>
              <a:rect l="0" t="0" r="0" b="0"/>
              <a:pathLst>
                <a:path w="116004" h="524227">
                  <a:moveTo>
                    <a:pt x="116003" y="0"/>
                  </a:moveTo>
                  <a:lnTo>
                    <a:pt x="102751" y="4417"/>
                  </a:lnTo>
                  <a:lnTo>
                    <a:pt x="81258" y="20416"/>
                  </a:lnTo>
                  <a:lnTo>
                    <a:pt x="55789" y="51596"/>
                  </a:lnTo>
                  <a:lnTo>
                    <a:pt x="31768" y="98794"/>
                  </a:lnTo>
                  <a:lnTo>
                    <a:pt x="16381" y="156956"/>
                  </a:lnTo>
                  <a:lnTo>
                    <a:pt x="3238" y="213423"/>
                  </a:lnTo>
                  <a:lnTo>
                    <a:pt x="0" y="273444"/>
                  </a:lnTo>
                  <a:lnTo>
                    <a:pt x="6249" y="323746"/>
                  </a:lnTo>
                  <a:lnTo>
                    <a:pt x="16386" y="385731"/>
                  </a:lnTo>
                  <a:lnTo>
                    <a:pt x="30974" y="441063"/>
                  </a:lnTo>
                  <a:lnTo>
                    <a:pt x="45916" y="476882"/>
                  </a:lnTo>
                  <a:lnTo>
                    <a:pt x="66576" y="504034"/>
                  </a:lnTo>
                  <a:lnTo>
                    <a:pt x="91040" y="524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813470" y="1298084"/>
              <a:ext cx="8316" cy="255591"/>
            </a:xfrm>
            <a:custGeom>
              <a:avLst/>
              <a:gdLst/>
              <a:ahLst/>
              <a:cxnLst/>
              <a:rect l="0" t="0" r="0" b="0"/>
              <a:pathLst>
                <a:path w="8316" h="255591">
                  <a:moveTo>
                    <a:pt x="8315" y="0"/>
                  </a:moveTo>
                  <a:lnTo>
                    <a:pt x="1729" y="50188"/>
                  </a:lnTo>
                  <a:lnTo>
                    <a:pt x="337" y="107711"/>
                  </a:lnTo>
                  <a:lnTo>
                    <a:pt x="39" y="165994"/>
                  </a:lnTo>
                  <a:lnTo>
                    <a:pt x="0" y="222763"/>
                  </a:lnTo>
                  <a:lnTo>
                    <a:pt x="920" y="254408"/>
                  </a:lnTo>
                  <a:lnTo>
                    <a:pt x="2461" y="255590"/>
                  </a:lnTo>
                  <a:lnTo>
                    <a:pt x="4412" y="253603"/>
                  </a:lnTo>
                  <a:lnTo>
                    <a:pt x="6581" y="246466"/>
                  </a:lnTo>
                  <a:lnTo>
                    <a:pt x="8315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838428" y="1240503"/>
              <a:ext cx="174743" cy="15976"/>
            </a:xfrm>
            <a:custGeom>
              <a:avLst/>
              <a:gdLst/>
              <a:ahLst/>
              <a:cxnLst/>
              <a:rect l="0" t="0" r="0" b="0"/>
              <a:pathLst>
                <a:path w="174743" h="15976">
                  <a:moveTo>
                    <a:pt x="0" y="15975"/>
                  </a:moveTo>
                  <a:lnTo>
                    <a:pt x="51071" y="2707"/>
                  </a:lnTo>
                  <a:lnTo>
                    <a:pt x="110043" y="0"/>
                  </a:lnTo>
                  <a:lnTo>
                    <a:pt x="148791" y="1996"/>
                  </a:lnTo>
                  <a:lnTo>
                    <a:pt x="174742" y="76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821785" y="1418876"/>
              <a:ext cx="149781" cy="12345"/>
            </a:xfrm>
            <a:custGeom>
              <a:avLst/>
              <a:gdLst/>
              <a:ahLst/>
              <a:cxnLst/>
              <a:rect l="0" t="0" r="0" b="0"/>
              <a:pathLst>
                <a:path w="149781" h="12345">
                  <a:moveTo>
                    <a:pt x="0" y="12344"/>
                  </a:moveTo>
                  <a:lnTo>
                    <a:pt x="33741" y="9879"/>
                  </a:lnTo>
                  <a:lnTo>
                    <a:pt x="93955" y="0"/>
                  </a:lnTo>
                  <a:lnTo>
                    <a:pt x="149780" y="40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813464" y="1564357"/>
              <a:ext cx="166422" cy="24964"/>
            </a:xfrm>
            <a:custGeom>
              <a:avLst/>
              <a:gdLst/>
              <a:ahLst/>
              <a:cxnLst/>
              <a:rect l="0" t="0" r="0" b="0"/>
              <a:pathLst>
                <a:path w="166422" h="24964">
                  <a:moveTo>
                    <a:pt x="0" y="24963"/>
                  </a:moveTo>
                  <a:lnTo>
                    <a:pt x="62492" y="18320"/>
                  </a:lnTo>
                  <a:lnTo>
                    <a:pt x="124531" y="3602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038133" y="1306405"/>
              <a:ext cx="124816" cy="289213"/>
            </a:xfrm>
            <a:custGeom>
              <a:avLst/>
              <a:gdLst/>
              <a:ahLst/>
              <a:cxnLst/>
              <a:rect l="0" t="0" r="0" b="0"/>
              <a:pathLst>
                <a:path w="124816" h="289213">
                  <a:moveTo>
                    <a:pt x="124815" y="0"/>
                  </a:moveTo>
                  <a:lnTo>
                    <a:pt x="107146" y="0"/>
                  </a:lnTo>
                  <a:lnTo>
                    <a:pt x="93540" y="4931"/>
                  </a:lnTo>
                  <a:lnTo>
                    <a:pt x="65321" y="27580"/>
                  </a:lnTo>
                  <a:lnTo>
                    <a:pt x="45653" y="59536"/>
                  </a:lnTo>
                  <a:lnTo>
                    <a:pt x="32532" y="93865"/>
                  </a:lnTo>
                  <a:lnTo>
                    <a:pt x="31622" y="131876"/>
                  </a:lnTo>
                  <a:lnTo>
                    <a:pt x="41626" y="163582"/>
                  </a:lnTo>
                  <a:lnTo>
                    <a:pt x="67944" y="216098"/>
                  </a:lnTo>
                  <a:lnTo>
                    <a:pt x="69337" y="232878"/>
                  </a:lnTo>
                  <a:lnTo>
                    <a:pt x="65950" y="249582"/>
                  </a:lnTo>
                  <a:lnTo>
                    <a:pt x="58281" y="266251"/>
                  </a:lnTo>
                  <a:lnTo>
                    <a:pt x="43777" y="280440"/>
                  </a:lnTo>
                  <a:lnTo>
                    <a:pt x="34732" y="286812"/>
                  </a:lnTo>
                  <a:lnTo>
                    <a:pt x="26853" y="289212"/>
                  </a:lnTo>
                  <a:lnTo>
                    <a:pt x="19751" y="288962"/>
                  </a:lnTo>
                  <a:lnTo>
                    <a:pt x="13167" y="286946"/>
                  </a:lnTo>
                  <a:lnTo>
                    <a:pt x="8778" y="281904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213875" y="1302675"/>
              <a:ext cx="137785" cy="303288"/>
            </a:xfrm>
            <a:custGeom>
              <a:avLst/>
              <a:gdLst/>
              <a:ahLst/>
              <a:cxnLst/>
              <a:rect l="0" t="0" r="0" b="0"/>
              <a:pathLst>
                <a:path w="137785" h="303288">
                  <a:moveTo>
                    <a:pt x="15642" y="20372"/>
                  </a:moveTo>
                  <a:lnTo>
                    <a:pt x="15642" y="75533"/>
                  </a:lnTo>
                  <a:lnTo>
                    <a:pt x="13177" y="133629"/>
                  </a:lnTo>
                  <a:lnTo>
                    <a:pt x="2374" y="190407"/>
                  </a:lnTo>
                  <a:lnTo>
                    <a:pt x="0" y="216730"/>
                  </a:lnTo>
                  <a:lnTo>
                    <a:pt x="221" y="197101"/>
                  </a:lnTo>
                  <a:lnTo>
                    <a:pt x="8110" y="143286"/>
                  </a:lnTo>
                  <a:lnTo>
                    <a:pt x="24031" y="87504"/>
                  </a:lnTo>
                  <a:lnTo>
                    <a:pt x="38765" y="46334"/>
                  </a:lnTo>
                  <a:lnTo>
                    <a:pt x="63283" y="10904"/>
                  </a:lnTo>
                  <a:lnTo>
                    <a:pt x="70517" y="5739"/>
                  </a:lnTo>
                  <a:lnTo>
                    <a:pt x="88416" y="0"/>
                  </a:lnTo>
                  <a:lnTo>
                    <a:pt x="97442" y="1243"/>
                  </a:lnTo>
                  <a:lnTo>
                    <a:pt x="114868" y="10021"/>
                  </a:lnTo>
                  <a:lnTo>
                    <a:pt x="126927" y="30564"/>
                  </a:lnTo>
                  <a:lnTo>
                    <a:pt x="137784" y="80119"/>
                  </a:lnTo>
                  <a:lnTo>
                    <a:pt x="137640" y="139164"/>
                  </a:lnTo>
                  <a:lnTo>
                    <a:pt x="126218" y="198943"/>
                  </a:lnTo>
                  <a:lnTo>
                    <a:pt x="108990" y="259610"/>
                  </a:lnTo>
                  <a:lnTo>
                    <a:pt x="94973" y="288702"/>
                  </a:lnTo>
                  <a:lnTo>
                    <a:pt x="73889" y="3032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237837" y="1414578"/>
              <a:ext cx="108175" cy="16643"/>
            </a:xfrm>
            <a:custGeom>
              <a:avLst/>
              <a:gdLst/>
              <a:ahLst/>
              <a:cxnLst/>
              <a:rect l="0" t="0" r="0" b="0"/>
              <a:pathLst>
                <a:path w="108175" h="16643">
                  <a:moveTo>
                    <a:pt x="0" y="0"/>
                  </a:moveTo>
                  <a:lnTo>
                    <a:pt x="62492" y="13269"/>
                  </a:lnTo>
                  <a:lnTo>
                    <a:pt x="108174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778646" y="1256478"/>
              <a:ext cx="116555" cy="341164"/>
            </a:xfrm>
            <a:custGeom>
              <a:avLst/>
              <a:gdLst/>
              <a:ahLst/>
              <a:cxnLst/>
              <a:rect l="0" t="0" r="0" b="0"/>
              <a:pathLst>
                <a:path w="116555" h="341164">
                  <a:moveTo>
                    <a:pt x="33344" y="0"/>
                  </a:moveTo>
                  <a:lnTo>
                    <a:pt x="28926" y="62326"/>
                  </a:lnTo>
                  <a:lnTo>
                    <a:pt x="23071" y="123892"/>
                  </a:lnTo>
                  <a:lnTo>
                    <a:pt x="10675" y="184717"/>
                  </a:lnTo>
                  <a:lnTo>
                    <a:pt x="4130" y="219303"/>
                  </a:lnTo>
                  <a:lnTo>
                    <a:pt x="0" y="232186"/>
                  </a:lnTo>
                  <a:lnTo>
                    <a:pt x="1869" y="238926"/>
                  </a:lnTo>
                  <a:lnTo>
                    <a:pt x="7738" y="241570"/>
                  </a:lnTo>
                  <a:lnTo>
                    <a:pt x="16273" y="241484"/>
                  </a:lnTo>
                  <a:lnTo>
                    <a:pt x="30688" y="236457"/>
                  </a:lnTo>
                  <a:lnTo>
                    <a:pt x="83338" y="194722"/>
                  </a:lnTo>
                  <a:lnTo>
                    <a:pt x="89788" y="194534"/>
                  </a:lnTo>
                  <a:lnTo>
                    <a:pt x="95936" y="196258"/>
                  </a:lnTo>
                  <a:lnTo>
                    <a:pt x="99111" y="201105"/>
                  </a:lnTo>
                  <a:lnTo>
                    <a:pt x="100173" y="216353"/>
                  </a:lnTo>
                  <a:lnTo>
                    <a:pt x="88353" y="270692"/>
                  </a:lnTo>
                  <a:lnTo>
                    <a:pt x="84777" y="302819"/>
                  </a:lnTo>
                  <a:lnTo>
                    <a:pt x="88871" y="319807"/>
                  </a:lnTo>
                  <a:lnTo>
                    <a:pt x="92551" y="326926"/>
                  </a:lnTo>
                  <a:lnTo>
                    <a:pt x="96854" y="331671"/>
                  </a:lnTo>
                  <a:lnTo>
                    <a:pt x="116554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930259" y="1485050"/>
              <a:ext cx="81438" cy="170840"/>
            </a:xfrm>
            <a:custGeom>
              <a:avLst/>
              <a:gdLst/>
              <a:ahLst/>
              <a:cxnLst/>
              <a:rect l="0" t="0" r="0" b="0"/>
              <a:pathLst>
                <a:path w="81438" h="170840">
                  <a:moveTo>
                    <a:pt x="81437" y="4418"/>
                  </a:moveTo>
                  <a:lnTo>
                    <a:pt x="63767" y="0"/>
                  </a:lnTo>
                  <a:lnTo>
                    <a:pt x="56713" y="548"/>
                  </a:lnTo>
                  <a:lnTo>
                    <a:pt x="43944" y="6088"/>
                  </a:lnTo>
                  <a:lnTo>
                    <a:pt x="21942" y="24020"/>
                  </a:lnTo>
                  <a:lnTo>
                    <a:pt x="2274" y="51317"/>
                  </a:lnTo>
                  <a:lnTo>
                    <a:pt x="0" y="59723"/>
                  </a:lnTo>
                  <a:lnTo>
                    <a:pt x="333" y="67175"/>
                  </a:lnTo>
                  <a:lnTo>
                    <a:pt x="2404" y="73993"/>
                  </a:lnTo>
                  <a:lnTo>
                    <a:pt x="6559" y="76689"/>
                  </a:lnTo>
                  <a:lnTo>
                    <a:pt x="12102" y="76637"/>
                  </a:lnTo>
                  <a:lnTo>
                    <a:pt x="18572" y="74753"/>
                  </a:lnTo>
                  <a:lnTo>
                    <a:pt x="45346" y="76520"/>
                  </a:lnTo>
                  <a:lnTo>
                    <a:pt x="51829" y="81147"/>
                  </a:lnTo>
                  <a:lnTo>
                    <a:pt x="56151" y="87930"/>
                  </a:lnTo>
                  <a:lnTo>
                    <a:pt x="62233" y="115146"/>
                  </a:lnTo>
                  <a:lnTo>
                    <a:pt x="73115" y="170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111548" y="1431220"/>
              <a:ext cx="74890" cy="16643"/>
            </a:xfrm>
            <a:custGeom>
              <a:avLst/>
              <a:gdLst/>
              <a:ahLst/>
              <a:cxnLst/>
              <a:rect l="0" t="0" r="0" b="0"/>
              <a:pathLst>
                <a:path w="74890" h="16643">
                  <a:moveTo>
                    <a:pt x="0" y="0"/>
                  </a:moveTo>
                  <a:lnTo>
                    <a:pt x="54696" y="14393"/>
                  </a:lnTo>
                  <a:lnTo>
                    <a:pt x="74889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244685" y="1264799"/>
              <a:ext cx="93841" cy="312684"/>
            </a:xfrm>
            <a:custGeom>
              <a:avLst/>
              <a:gdLst/>
              <a:ahLst/>
              <a:cxnLst/>
              <a:rect l="0" t="0" r="0" b="0"/>
              <a:pathLst>
                <a:path w="93841" h="312684">
                  <a:moveTo>
                    <a:pt x="49926" y="0"/>
                  </a:moveTo>
                  <a:lnTo>
                    <a:pt x="35733" y="54017"/>
                  </a:lnTo>
                  <a:lnTo>
                    <a:pt x="19388" y="110576"/>
                  </a:lnTo>
                  <a:lnTo>
                    <a:pt x="10780" y="163609"/>
                  </a:lnTo>
                  <a:lnTo>
                    <a:pt x="9960" y="175641"/>
                  </a:lnTo>
                  <a:lnTo>
                    <a:pt x="13112" y="183662"/>
                  </a:lnTo>
                  <a:lnTo>
                    <a:pt x="18912" y="189010"/>
                  </a:lnTo>
                  <a:lnTo>
                    <a:pt x="77769" y="215079"/>
                  </a:lnTo>
                  <a:lnTo>
                    <a:pt x="87880" y="227803"/>
                  </a:lnTo>
                  <a:lnTo>
                    <a:pt x="91871" y="235079"/>
                  </a:lnTo>
                  <a:lnTo>
                    <a:pt x="93840" y="253026"/>
                  </a:lnTo>
                  <a:lnTo>
                    <a:pt x="90708" y="271481"/>
                  </a:lnTo>
                  <a:lnTo>
                    <a:pt x="83153" y="285846"/>
                  </a:lnTo>
                  <a:lnTo>
                    <a:pt x="64086" y="304330"/>
                  </a:lnTo>
                  <a:lnTo>
                    <a:pt x="46357" y="310924"/>
                  </a:lnTo>
                  <a:lnTo>
                    <a:pt x="36452" y="312683"/>
                  </a:lnTo>
                  <a:lnTo>
                    <a:pt x="27999" y="311082"/>
                  </a:lnTo>
                  <a:lnTo>
                    <a:pt x="13677" y="301906"/>
                  </a:lnTo>
                  <a:lnTo>
                    <a:pt x="6078" y="291048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363416" y="1476729"/>
              <a:ext cx="280680" cy="120913"/>
            </a:xfrm>
            <a:custGeom>
              <a:avLst/>
              <a:gdLst/>
              <a:ahLst/>
              <a:cxnLst/>
              <a:rect l="0" t="0" r="0" b="0"/>
              <a:pathLst>
                <a:path w="280680" h="120913">
                  <a:moveTo>
                    <a:pt x="72653" y="4418"/>
                  </a:moveTo>
                  <a:lnTo>
                    <a:pt x="59400" y="0"/>
                  </a:lnTo>
                  <a:lnTo>
                    <a:pt x="45498" y="2762"/>
                  </a:lnTo>
                  <a:lnTo>
                    <a:pt x="24543" y="14714"/>
                  </a:lnTo>
                  <a:lnTo>
                    <a:pt x="13364" y="25636"/>
                  </a:lnTo>
                  <a:lnTo>
                    <a:pt x="5313" y="39736"/>
                  </a:lnTo>
                  <a:lnTo>
                    <a:pt x="0" y="67685"/>
                  </a:lnTo>
                  <a:lnTo>
                    <a:pt x="2953" y="75257"/>
                  </a:lnTo>
                  <a:lnTo>
                    <a:pt x="8619" y="81230"/>
                  </a:lnTo>
                  <a:lnTo>
                    <a:pt x="16095" y="86136"/>
                  </a:lnTo>
                  <a:lnTo>
                    <a:pt x="31798" y="89122"/>
                  </a:lnTo>
                  <a:lnTo>
                    <a:pt x="48023" y="86443"/>
                  </a:lnTo>
                  <a:lnTo>
                    <a:pt x="71827" y="74539"/>
                  </a:lnTo>
                  <a:lnTo>
                    <a:pt x="84921" y="64552"/>
                  </a:lnTo>
                  <a:lnTo>
                    <a:pt x="88228" y="63923"/>
                  </a:lnTo>
                  <a:lnTo>
                    <a:pt x="89509" y="66277"/>
                  </a:lnTo>
                  <a:lnTo>
                    <a:pt x="89437" y="70621"/>
                  </a:lnTo>
                  <a:lnTo>
                    <a:pt x="94289" y="80377"/>
                  </a:lnTo>
                  <a:lnTo>
                    <a:pt x="98172" y="85568"/>
                  </a:lnTo>
                  <a:lnTo>
                    <a:pt x="103533" y="88104"/>
                  </a:lnTo>
                  <a:lnTo>
                    <a:pt x="116888" y="88456"/>
                  </a:lnTo>
                  <a:lnTo>
                    <a:pt x="164415" y="68955"/>
                  </a:lnTo>
                  <a:lnTo>
                    <a:pt x="171735" y="68707"/>
                  </a:lnTo>
                  <a:lnTo>
                    <a:pt x="184799" y="73363"/>
                  </a:lnTo>
                  <a:lnTo>
                    <a:pt x="194304" y="86527"/>
                  </a:lnTo>
                  <a:lnTo>
                    <a:pt x="203458" y="102856"/>
                  </a:lnTo>
                  <a:lnTo>
                    <a:pt x="216773" y="116277"/>
                  </a:lnTo>
                  <a:lnTo>
                    <a:pt x="225131" y="119672"/>
                  </a:lnTo>
                  <a:lnTo>
                    <a:pt x="280679" y="1209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646389" y="1411219"/>
              <a:ext cx="155807" cy="228028"/>
            </a:xfrm>
            <a:custGeom>
              <a:avLst/>
              <a:gdLst/>
              <a:ahLst/>
              <a:cxnLst/>
              <a:rect l="0" t="0" r="0" b="0"/>
              <a:pathLst>
                <a:path w="155807" h="228028">
                  <a:moveTo>
                    <a:pt x="105879" y="103212"/>
                  </a:moveTo>
                  <a:lnTo>
                    <a:pt x="92627" y="98795"/>
                  </a:lnTo>
                  <a:lnTo>
                    <a:pt x="66717" y="100465"/>
                  </a:lnTo>
                  <a:lnTo>
                    <a:pt x="40035" y="111233"/>
                  </a:lnTo>
                  <a:lnTo>
                    <a:pt x="18980" y="130552"/>
                  </a:lnTo>
                  <a:lnTo>
                    <a:pt x="5447" y="153842"/>
                  </a:lnTo>
                  <a:lnTo>
                    <a:pt x="0" y="182727"/>
                  </a:lnTo>
                  <a:lnTo>
                    <a:pt x="2934" y="189506"/>
                  </a:lnTo>
                  <a:lnTo>
                    <a:pt x="8588" y="194026"/>
                  </a:lnTo>
                  <a:lnTo>
                    <a:pt x="16055" y="197039"/>
                  </a:lnTo>
                  <a:lnTo>
                    <a:pt x="34214" y="195455"/>
                  </a:lnTo>
                  <a:lnTo>
                    <a:pt x="52763" y="187663"/>
                  </a:lnTo>
                  <a:lnTo>
                    <a:pt x="67171" y="174955"/>
                  </a:lnTo>
                  <a:lnTo>
                    <a:pt x="106290" y="115531"/>
                  </a:lnTo>
                  <a:lnTo>
                    <a:pt x="123732" y="79038"/>
                  </a:lnTo>
                  <a:lnTo>
                    <a:pt x="135157" y="27040"/>
                  </a:lnTo>
                  <a:lnTo>
                    <a:pt x="137384" y="2481"/>
                  </a:lnTo>
                  <a:lnTo>
                    <a:pt x="137053" y="0"/>
                  </a:lnTo>
                  <a:lnTo>
                    <a:pt x="127426" y="54418"/>
                  </a:lnTo>
                  <a:lnTo>
                    <a:pt x="123491" y="108641"/>
                  </a:lnTo>
                  <a:lnTo>
                    <a:pt x="125179" y="163456"/>
                  </a:lnTo>
                  <a:lnTo>
                    <a:pt x="134142" y="201815"/>
                  </a:lnTo>
                  <a:lnTo>
                    <a:pt x="141862" y="214220"/>
                  </a:lnTo>
                  <a:lnTo>
                    <a:pt x="155806" y="22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843800" y="1231515"/>
              <a:ext cx="132636" cy="574153"/>
            </a:xfrm>
            <a:custGeom>
              <a:avLst/>
              <a:gdLst/>
              <a:ahLst/>
              <a:cxnLst/>
              <a:rect l="0" t="0" r="0" b="0"/>
              <a:pathLst>
                <a:path w="132636" h="574153">
                  <a:moveTo>
                    <a:pt x="83210" y="0"/>
                  </a:moveTo>
                  <a:lnTo>
                    <a:pt x="101291" y="19930"/>
                  </a:lnTo>
                  <a:lnTo>
                    <a:pt x="118727" y="58680"/>
                  </a:lnTo>
                  <a:lnTo>
                    <a:pt x="130600" y="118013"/>
                  </a:lnTo>
                  <a:lnTo>
                    <a:pt x="132635" y="172268"/>
                  </a:lnTo>
                  <a:lnTo>
                    <a:pt x="132113" y="228426"/>
                  </a:lnTo>
                  <a:lnTo>
                    <a:pt x="124066" y="289514"/>
                  </a:lnTo>
                  <a:lnTo>
                    <a:pt x="109156" y="346370"/>
                  </a:lnTo>
                  <a:lnTo>
                    <a:pt x="89561" y="409421"/>
                  </a:lnTo>
                  <a:lnTo>
                    <a:pt x="63536" y="470653"/>
                  </a:lnTo>
                  <a:lnTo>
                    <a:pt x="31607" y="526885"/>
                  </a:lnTo>
                  <a:lnTo>
                    <a:pt x="0" y="574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633295" y="2111355"/>
            <a:ext cx="2477100" cy="740463"/>
            <a:chOff x="7633295" y="2111355"/>
            <a:chExt cx="2477100" cy="740463"/>
          </a:xfrm>
        </p:grpSpPr>
        <p:sp>
          <p:nvSpPr>
            <p:cNvPr id="99" name="Freeform 98"/>
            <p:cNvSpPr/>
            <p:nvPr/>
          </p:nvSpPr>
          <p:spPr>
            <a:xfrm>
              <a:off x="7633295" y="2111355"/>
              <a:ext cx="205134" cy="404175"/>
            </a:xfrm>
            <a:custGeom>
              <a:avLst/>
              <a:gdLst/>
              <a:ahLst/>
              <a:cxnLst/>
              <a:rect l="0" t="0" r="0" b="0"/>
              <a:pathLst>
                <a:path w="205134" h="404175">
                  <a:moveTo>
                    <a:pt x="205133" y="10512"/>
                  </a:moveTo>
                  <a:lnTo>
                    <a:pt x="196298" y="1678"/>
                  </a:lnTo>
                  <a:lnTo>
                    <a:pt x="190922" y="0"/>
                  </a:lnTo>
                  <a:lnTo>
                    <a:pt x="177551" y="601"/>
                  </a:lnTo>
                  <a:lnTo>
                    <a:pt x="154430" y="10555"/>
                  </a:lnTo>
                  <a:lnTo>
                    <a:pt x="112376" y="52852"/>
                  </a:lnTo>
                  <a:lnTo>
                    <a:pt x="70732" y="113690"/>
                  </a:lnTo>
                  <a:lnTo>
                    <a:pt x="39275" y="171150"/>
                  </a:lnTo>
                  <a:lnTo>
                    <a:pt x="16768" y="225927"/>
                  </a:lnTo>
                  <a:lnTo>
                    <a:pt x="3754" y="258840"/>
                  </a:lnTo>
                  <a:lnTo>
                    <a:pt x="0" y="296534"/>
                  </a:lnTo>
                  <a:lnTo>
                    <a:pt x="5257" y="330612"/>
                  </a:lnTo>
                  <a:lnTo>
                    <a:pt x="18115" y="357762"/>
                  </a:lnTo>
                  <a:lnTo>
                    <a:pt x="44469" y="389847"/>
                  </a:lnTo>
                  <a:lnTo>
                    <a:pt x="65381" y="402536"/>
                  </a:lnTo>
                  <a:lnTo>
                    <a:pt x="81075" y="404174"/>
                  </a:lnTo>
                  <a:lnTo>
                    <a:pt x="89143" y="403317"/>
                  </a:lnTo>
                  <a:lnTo>
                    <a:pt x="105504" y="394967"/>
                  </a:lnTo>
                  <a:lnTo>
                    <a:pt x="130243" y="3766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834633" y="2321572"/>
              <a:ext cx="20437" cy="177524"/>
            </a:xfrm>
            <a:custGeom>
              <a:avLst/>
              <a:gdLst/>
              <a:ahLst/>
              <a:cxnLst/>
              <a:rect l="0" t="0" r="0" b="0"/>
              <a:pathLst>
                <a:path w="20437" h="177524">
                  <a:moveTo>
                    <a:pt x="20436" y="0"/>
                  </a:moveTo>
                  <a:lnTo>
                    <a:pt x="17971" y="50189"/>
                  </a:lnTo>
                  <a:lnTo>
                    <a:pt x="11384" y="99931"/>
                  </a:lnTo>
                  <a:lnTo>
                    <a:pt x="3578" y="149802"/>
                  </a:lnTo>
                  <a:lnTo>
                    <a:pt x="0" y="174753"/>
                  </a:lnTo>
                  <a:lnTo>
                    <a:pt x="340" y="177523"/>
                  </a:lnTo>
                  <a:lnTo>
                    <a:pt x="379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904996" y="2146830"/>
              <a:ext cx="33285" cy="24965"/>
            </a:xfrm>
            <a:custGeom>
              <a:avLst/>
              <a:gdLst/>
              <a:ahLst/>
              <a:cxnLst/>
              <a:rect l="0" t="0" r="0" b="0"/>
              <a:pathLst>
                <a:path w="33285" h="24965">
                  <a:moveTo>
                    <a:pt x="0" y="24964"/>
                  </a:moveTo>
                  <a:lnTo>
                    <a:pt x="18103" y="9326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029811" y="2188436"/>
              <a:ext cx="83212" cy="430575"/>
            </a:xfrm>
            <a:custGeom>
              <a:avLst/>
              <a:gdLst/>
              <a:ahLst/>
              <a:cxnLst/>
              <a:rect l="0" t="0" r="0" b="0"/>
              <a:pathLst>
                <a:path w="83212" h="430575">
                  <a:moveTo>
                    <a:pt x="83211" y="0"/>
                  </a:moveTo>
                  <a:lnTo>
                    <a:pt x="83211" y="59579"/>
                  </a:lnTo>
                  <a:lnTo>
                    <a:pt x="77493" y="118435"/>
                  </a:lnTo>
                  <a:lnTo>
                    <a:pt x="72939" y="177043"/>
                  </a:lnTo>
                  <a:lnTo>
                    <a:pt x="63410" y="237347"/>
                  </a:lnTo>
                  <a:lnTo>
                    <a:pt x="52624" y="299494"/>
                  </a:lnTo>
                  <a:lnTo>
                    <a:pt x="41590" y="354779"/>
                  </a:lnTo>
                  <a:lnTo>
                    <a:pt x="24962" y="417521"/>
                  </a:lnTo>
                  <a:lnTo>
                    <a:pt x="22190" y="428126"/>
                  </a:lnTo>
                  <a:lnTo>
                    <a:pt x="18492" y="430574"/>
                  </a:lnTo>
                  <a:lnTo>
                    <a:pt x="14177" y="427582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029811" y="2379820"/>
              <a:ext cx="180978" cy="249735"/>
            </a:xfrm>
            <a:custGeom>
              <a:avLst/>
              <a:gdLst/>
              <a:ahLst/>
              <a:cxnLst/>
              <a:rect l="0" t="0" r="0" b="0"/>
              <a:pathLst>
                <a:path w="180978" h="249735">
                  <a:moveTo>
                    <a:pt x="0" y="0"/>
                  </a:moveTo>
                  <a:lnTo>
                    <a:pt x="29621" y="6586"/>
                  </a:lnTo>
                  <a:lnTo>
                    <a:pt x="86770" y="14736"/>
                  </a:lnTo>
                  <a:lnTo>
                    <a:pt x="130279" y="27600"/>
                  </a:lnTo>
                  <a:lnTo>
                    <a:pt x="139553" y="32268"/>
                  </a:lnTo>
                  <a:lnTo>
                    <a:pt x="152322" y="47317"/>
                  </a:lnTo>
                  <a:lnTo>
                    <a:pt x="177178" y="108021"/>
                  </a:lnTo>
                  <a:lnTo>
                    <a:pt x="180977" y="158583"/>
                  </a:lnTo>
                  <a:lnTo>
                    <a:pt x="175746" y="215829"/>
                  </a:lnTo>
                  <a:lnTo>
                    <a:pt x="170623" y="247012"/>
                  </a:lnTo>
                  <a:lnTo>
                    <a:pt x="169222" y="249734"/>
                  </a:lnTo>
                  <a:lnTo>
                    <a:pt x="168289" y="247851"/>
                  </a:lnTo>
                  <a:lnTo>
                    <a:pt x="166421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262801" y="2271646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354333" y="2496314"/>
              <a:ext cx="108174" cy="7169"/>
            </a:xfrm>
            <a:custGeom>
              <a:avLst/>
              <a:gdLst/>
              <a:ahLst/>
              <a:cxnLst/>
              <a:rect l="0" t="0" r="0" b="0"/>
              <a:pathLst>
                <a:path w="108174" h="7169">
                  <a:moveTo>
                    <a:pt x="0" y="0"/>
                  </a:moveTo>
                  <a:lnTo>
                    <a:pt x="29620" y="6587"/>
                  </a:lnTo>
                  <a:lnTo>
                    <a:pt x="79200" y="7168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535543" y="2205078"/>
              <a:ext cx="212103" cy="465980"/>
            </a:xfrm>
            <a:custGeom>
              <a:avLst/>
              <a:gdLst/>
              <a:ahLst/>
              <a:cxnLst/>
              <a:rect l="0" t="0" r="0" b="0"/>
              <a:pathLst>
                <a:path w="212103" h="465980">
                  <a:moveTo>
                    <a:pt x="159953" y="0"/>
                  </a:moveTo>
                  <a:lnTo>
                    <a:pt x="113625" y="27581"/>
                  </a:lnTo>
                  <a:lnTo>
                    <a:pt x="66182" y="78569"/>
                  </a:lnTo>
                  <a:lnTo>
                    <a:pt x="42399" y="124022"/>
                  </a:lnTo>
                  <a:lnTo>
                    <a:pt x="40830" y="143570"/>
                  </a:lnTo>
                  <a:lnTo>
                    <a:pt x="52279" y="199160"/>
                  </a:lnTo>
                  <a:lnTo>
                    <a:pt x="59397" y="217029"/>
                  </a:lnTo>
                  <a:lnTo>
                    <a:pt x="90012" y="275651"/>
                  </a:lnTo>
                  <a:lnTo>
                    <a:pt x="111442" y="334841"/>
                  </a:lnTo>
                  <a:lnTo>
                    <a:pt x="112813" y="354995"/>
                  </a:lnTo>
                  <a:lnTo>
                    <a:pt x="109415" y="374123"/>
                  </a:lnTo>
                  <a:lnTo>
                    <a:pt x="101741" y="394951"/>
                  </a:lnTo>
                  <a:lnTo>
                    <a:pt x="87237" y="411605"/>
                  </a:lnTo>
                  <a:lnTo>
                    <a:pt x="47791" y="437363"/>
                  </a:lnTo>
                  <a:lnTo>
                    <a:pt x="26276" y="441549"/>
                  </a:lnTo>
                  <a:lnTo>
                    <a:pt x="15361" y="441371"/>
                  </a:lnTo>
                  <a:lnTo>
                    <a:pt x="8085" y="437554"/>
                  </a:lnTo>
                  <a:lnTo>
                    <a:pt x="3233" y="431312"/>
                  </a:lnTo>
                  <a:lnTo>
                    <a:pt x="0" y="423451"/>
                  </a:lnTo>
                  <a:lnTo>
                    <a:pt x="617" y="416362"/>
                  </a:lnTo>
                  <a:lnTo>
                    <a:pt x="8700" y="403554"/>
                  </a:lnTo>
                  <a:lnTo>
                    <a:pt x="24004" y="394164"/>
                  </a:lnTo>
                  <a:lnTo>
                    <a:pt x="80412" y="378550"/>
                  </a:lnTo>
                  <a:lnTo>
                    <a:pt x="137516" y="374987"/>
                  </a:lnTo>
                  <a:lnTo>
                    <a:pt x="170974" y="365772"/>
                  </a:lnTo>
                  <a:lnTo>
                    <a:pt x="188273" y="353950"/>
                  </a:lnTo>
                  <a:lnTo>
                    <a:pt x="201200" y="339449"/>
                  </a:lnTo>
                  <a:lnTo>
                    <a:pt x="210028" y="323759"/>
                  </a:lnTo>
                  <a:lnTo>
                    <a:pt x="212102" y="305075"/>
                  </a:lnTo>
                  <a:lnTo>
                    <a:pt x="211361" y="294915"/>
                  </a:lnTo>
                  <a:lnTo>
                    <a:pt x="208093" y="289066"/>
                  </a:lnTo>
                  <a:lnTo>
                    <a:pt x="203141" y="286091"/>
                  </a:lnTo>
                  <a:lnTo>
                    <a:pt x="197066" y="285033"/>
                  </a:lnTo>
                  <a:lnTo>
                    <a:pt x="191167" y="286176"/>
                  </a:lnTo>
                  <a:lnTo>
                    <a:pt x="174029" y="296620"/>
                  </a:lnTo>
                  <a:lnTo>
                    <a:pt x="162818" y="306265"/>
                  </a:lnTo>
                  <a:lnTo>
                    <a:pt x="146112" y="335343"/>
                  </a:lnTo>
                  <a:lnTo>
                    <a:pt x="133867" y="377654"/>
                  </a:lnTo>
                  <a:lnTo>
                    <a:pt x="133219" y="416489"/>
                  </a:lnTo>
                  <a:lnTo>
                    <a:pt x="143299" y="447000"/>
                  </a:lnTo>
                  <a:lnTo>
                    <a:pt x="149775" y="453326"/>
                  </a:lnTo>
                  <a:lnTo>
                    <a:pt x="184915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780307" y="2529599"/>
              <a:ext cx="106573" cy="149780"/>
            </a:xfrm>
            <a:custGeom>
              <a:avLst/>
              <a:gdLst/>
              <a:ahLst/>
              <a:cxnLst/>
              <a:rect l="0" t="0" r="0" b="0"/>
              <a:pathLst>
                <a:path w="106573" h="149780">
                  <a:moveTo>
                    <a:pt x="23362" y="0"/>
                  </a:moveTo>
                  <a:lnTo>
                    <a:pt x="9170" y="54941"/>
                  </a:lnTo>
                  <a:lnTo>
                    <a:pt x="0" y="110877"/>
                  </a:lnTo>
                  <a:lnTo>
                    <a:pt x="1315" y="115523"/>
                  </a:lnTo>
                  <a:lnTo>
                    <a:pt x="4041" y="115847"/>
                  </a:lnTo>
                  <a:lnTo>
                    <a:pt x="7708" y="113289"/>
                  </a:lnTo>
                  <a:lnTo>
                    <a:pt x="48472" y="52456"/>
                  </a:lnTo>
                  <a:lnTo>
                    <a:pt x="53971" y="46065"/>
                  </a:lnTo>
                  <a:lnTo>
                    <a:pt x="60410" y="43654"/>
                  </a:lnTo>
                  <a:lnTo>
                    <a:pt x="67476" y="43895"/>
                  </a:lnTo>
                  <a:lnTo>
                    <a:pt x="74961" y="45906"/>
                  </a:lnTo>
                  <a:lnTo>
                    <a:pt x="88208" y="55535"/>
                  </a:lnTo>
                  <a:lnTo>
                    <a:pt x="94330" y="61987"/>
                  </a:lnTo>
                  <a:lnTo>
                    <a:pt x="101132" y="81482"/>
                  </a:lnTo>
                  <a:lnTo>
                    <a:pt x="106095" y="139765"/>
                  </a:lnTo>
                  <a:lnTo>
                    <a:pt x="106572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919472" y="2512956"/>
              <a:ext cx="75582" cy="205615"/>
            </a:xfrm>
            <a:custGeom>
              <a:avLst/>
              <a:gdLst/>
              <a:ahLst/>
              <a:cxnLst/>
              <a:rect l="0" t="0" r="0" b="0"/>
              <a:pathLst>
                <a:path w="75582" h="205615">
                  <a:moveTo>
                    <a:pt x="75581" y="0"/>
                  </a:moveTo>
                  <a:lnTo>
                    <a:pt x="37744" y="36183"/>
                  </a:lnTo>
                  <a:lnTo>
                    <a:pt x="33714" y="43538"/>
                  </a:lnTo>
                  <a:lnTo>
                    <a:pt x="28043" y="75976"/>
                  </a:lnTo>
                  <a:lnTo>
                    <a:pt x="30780" y="106031"/>
                  </a:lnTo>
                  <a:lnTo>
                    <a:pt x="43857" y="141959"/>
                  </a:lnTo>
                  <a:lnTo>
                    <a:pt x="43607" y="162330"/>
                  </a:lnTo>
                  <a:lnTo>
                    <a:pt x="37949" y="178780"/>
                  </a:lnTo>
                  <a:lnTo>
                    <a:pt x="19248" y="204407"/>
                  </a:lnTo>
                  <a:lnTo>
                    <a:pt x="13987" y="205614"/>
                  </a:lnTo>
                  <a:lnTo>
                    <a:pt x="8631" y="203644"/>
                  </a:lnTo>
                  <a:lnTo>
                    <a:pt x="3211" y="199558"/>
                  </a:lnTo>
                  <a:lnTo>
                    <a:pt x="522" y="193135"/>
                  </a:lnTo>
                  <a:lnTo>
                    <a:pt x="0" y="176137"/>
                  </a:lnTo>
                  <a:lnTo>
                    <a:pt x="901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028337" y="2583833"/>
              <a:ext cx="99378" cy="128830"/>
            </a:xfrm>
            <a:custGeom>
              <a:avLst/>
              <a:gdLst/>
              <a:ahLst/>
              <a:cxnLst/>
              <a:rect l="0" t="0" r="0" b="0"/>
              <a:pathLst>
                <a:path w="99378" h="128830">
                  <a:moveTo>
                    <a:pt x="0" y="53939"/>
                  </a:moveTo>
                  <a:lnTo>
                    <a:pt x="13252" y="58357"/>
                  </a:lnTo>
                  <a:lnTo>
                    <a:pt x="27155" y="55594"/>
                  </a:lnTo>
                  <a:lnTo>
                    <a:pt x="83339" y="30203"/>
                  </a:lnTo>
                  <a:lnTo>
                    <a:pt x="94979" y="17502"/>
                  </a:lnTo>
                  <a:lnTo>
                    <a:pt x="99377" y="10232"/>
                  </a:lnTo>
                  <a:lnTo>
                    <a:pt x="98611" y="5385"/>
                  </a:lnTo>
                  <a:lnTo>
                    <a:pt x="94402" y="2154"/>
                  </a:lnTo>
                  <a:lnTo>
                    <a:pt x="87898" y="0"/>
                  </a:lnTo>
                  <a:lnTo>
                    <a:pt x="70809" y="2538"/>
                  </a:lnTo>
                  <a:lnTo>
                    <a:pt x="52736" y="10754"/>
                  </a:lnTo>
                  <a:lnTo>
                    <a:pt x="38540" y="23651"/>
                  </a:lnTo>
                  <a:lnTo>
                    <a:pt x="24569" y="46506"/>
                  </a:lnTo>
                  <a:lnTo>
                    <a:pt x="22631" y="67586"/>
                  </a:lnTo>
                  <a:lnTo>
                    <a:pt x="23409" y="79679"/>
                  </a:lnTo>
                  <a:lnTo>
                    <a:pt x="27625" y="89590"/>
                  </a:lnTo>
                  <a:lnTo>
                    <a:pt x="42172" y="105534"/>
                  </a:lnTo>
                  <a:lnTo>
                    <a:pt x="91532" y="1288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219722" y="2629451"/>
              <a:ext cx="124816" cy="8322"/>
            </a:xfrm>
            <a:custGeom>
              <a:avLst/>
              <a:gdLst/>
              <a:ahLst/>
              <a:cxnLst/>
              <a:rect l="0" t="0" r="0" b="0"/>
              <a:pathLst>
                <a:path w="124816" h="8322">
                  <a:moveTo>
                    <a:pt x="0" y="0"/>
                  </a:moveTo>
                  <a:lnTo>
                    <a:pt x="57908" y="4418"/>
                  </a:lnTo>
                  <a:lnTo>
                    <a:pt x="112809" y="7807"/>
                  </a:lnTo>
                  <a:lnTo>
                    <a:pt x="12481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369500" y="2386583"/>
              <a:ext cx="297510" cy="359364"/>
            </a:xfrm>
            <a:custGeom>
              <a:avLst/>
              <a:gdLst/>
              <a:ahLst/>
              <a:cxnLst/>
              <a:rect l="0" t="0" r="0" b="0"/>
              <a:pathLst>
                <a:path w="297510" h="359364">
                  <a:moveTo>
                    <a:pt x="0" y="359363"/>
                  </a:moveTo>
                  <a:lnTo>
                    <a:pt x="34105" y="305346"/>
                  </a:lnTo>
                  <a:lnTo>
                    <a:pt x="55397" y="266202"/>
                  </a:lnTo>
                  <a:lnTo>
                    <a:pt x="79309" y="217862"/>
                  </a:lnTo>
                  <a:lnTo>
                    <a:pt x="104116" y="175744"/>
                  </a:lnTo>
                  <a:lnTo>
                    <a:pt x="133511" y="116269"/>
                  </a:lnTo>
                  <a:lnTo>
                    <a:pt x="159869" y="57914"/>
                  </a:lnTo>
                  <a:lnTo>
                    <a:pt x="180640" y="23887"/>
                  </a:lnTo>
                  <a:lnTo>
                    <a:pt x="184222" y="24765"/>
                  </a:lnTo>
                  <a:lnTo>
                    <a:pt x="188201" y="40534"/>
                  </a:lnTo>
                  <a:lnTo>
                    <a:pt x="190756" y="94933"/>
                  </a:lnTo>
                  <a:lnTo>
                    <a:pt x="195719" y="156248"/>
                  </a:lnTo>
                  <a:lnTo>
                    <a:pt x="199822" y="160158"/>
                  </a:lnTo>
                  <a:lnTo>
                    <a:pt x="205330" y="159991"/>
                  </a:lnTo>
                  <a:lnTo>
                    <a:pt x="211776" y="157107"/>
                  </a:lnTo>
                  <a:lnTo>
                    <a:pt x="229684" y="139794"/>
                  </a:lnTo>
                  <a:lnTo>
                    <a:pt x="263453" y="88389"/>
                  </a:lnTo>
                  <a:lnTo>
                    <a:pt x="285199" y="27995"/>
                  </a:lnTo>
                  <a:lnTo>
                    <a:pt x="293865" y="1995"/>
                  </a:lnTo>
                  <a:lnTo>
                    <a:pt x="295763" y="0"/>
                  </a:lnTo>
                  <a:lnTo>
                    <a:pt x="297028" y="2368"/>
                  </a:lnTo>
                  <a:lnTo>
                    <a:pt x="297509" y="13937"/>
                  </a:lnTo>
                  <a:lnTo>
                    <a:pt x="290986" y="67729"/>
                  </a:lnTo>
                  <a:lnTo>
                    <a:pt x="279744" y="128182"/>
                  </a:lnTo>
                  <a:lnTo>
                    <a:pt x="272808" y="184494"/>
                  </a:lnTo>
                  <a:lnTo>
                    <a:pt x="267564" y="237810"/>
                  </a:lnTo>
                  <a:lnTo>
                    <a:pt x="268909" y="297619"/>
                  </a:lnTo>
                  <a:lnTo>
                    <a:pt x="270805" y="307105"/>
                  </a:lnTo>
                  <a:lnTo>
                    <a:pt x="273917" y="310656"/>
                  </a:lnTo>
                  <a:lnTo>
                    <a:pt x="277841" y="310250"/>
                  </a:lnTo>
                  <a:lnTo>
                    <a:pt x="291237" y="301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730670" y="2469999"/>
              <a:ext cx="135556" cy="250806"/>
            </a:xfrm>
            <a:custGeom>
              <a:avLst/>
              <a:gdLst/>
              <a:ahLst/>
              <a:cxnLst/>
              <a:rect l="0" t="0" r="0" b="0"/>
              <a:pathLst>
                <a:path w="135556" h="250806">
                  <a:moveTo>
                    <a:pt x="63204" y="34636"/>
                  </a:moveTo>
                  <a:lnTo>
                    <a:pt x="49918" y="49772"/>
                  </a:lnTo>
                  <a:lnTo>
                    <a:pt x="31952" y="86457"/>
                  </a:lnTo>
                  <a:lnTo>
                    <a:pt x="6871" y="142246"/>
                  </a:lnTo>
                  <a:lnTo>
                    <a:pt x="1184" y="161975"/>
                  </a:lnTo>
                  <a:lnTo>
                    <a:pt x="0" y="212445"/>
                  </a:lnTo>
                  <a:lnTo>
                    <a:pt x="4602" y="231082"/>
                  </a:lnTo>
                  <a:lnTo>
                    <a:pt x="12812" y="245528"/>
                  </a:lnTo>
                  <a:lnTo>
                    <a:pt x="18514" y="249196"/>
                  </a:lnTo>
                  <a:lnTo>
                    <a:pt x="32247" y="250805"/>
                  </a:lnTo>
                  <a:lnTo>
                    <a:pt x="59990" y="242096"/>
                  </a:lnTo>
                  <a:lnTo>
                    <a:pt x="82798" y="227805"/>
                  </a:lnTo>
                  <a:lnTo>
                    <a:pt x="101266" y="203024"/>
                  </a:lnTo>
                  <a:lnTo>
                    <a:pt x="123670" y="146887"/>
                  </a:lnTo>
                  <a:lnTo>
                    <a:pt x="135555" y="92690"/>
                  </a:lnTo>
                  <a:lnTo>
                    <a:pt x="134876" y="62008"/>
                  </a:lnTo>
                  <a:lnTo>
                    <a:pt x="126363" y="22374"/>
                  </a:lnTo>
                  <a:lnTo>
                    <a:pt x="121953" y="14442"/>
                  </a:lnTo>
                  <a:lnTo>
                    <a:pt x="109654" y="3164"/>
                  </a:lnTo>
                  <a:lnTo>
                    <a:pt x="90012" y="0"/>
                  </a:lnTo>
                  <a:lnTo>
                    <a:pt x="78303" y="451"/>
                  </a:lnTo>
                  <a:lnTo>
                    <a:pt x="60361" y="8348"/>
                  </a:lnTo>
                  <a:lnTo>
                    <a:pt x="52988" y="14337"/>
                  </a:lnTo>
                  <a:lnTo>
                    <a:pt x="49921" y="21104"/>
                  </a:lnTo>
                  <a:lnTo>
                    <a:pt x="49726" y="28388"/>
                  </a:lnTo>
                  <a:lnTo>
                    <a:pt x="51445" y="36018"/>
                  </a:lnTo>
                  <a:lnTo>
                    <a:pt x="55364" y="40181"/>
                  </a:lnTo>
                  <a:lnTo>
                    <a:pt x="60752" y="42031"/>
                  </a:lnTo>
                  <a:lnTo>
                    <a:pt x="84050" y="40218"/>
                  </a:lnTo>
                  <a:lnTo>
                    <a:pt x="113130" y="34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843800" y="2465753"/>
              <a:ext cx="266595" cy="386065"/>
            </a:xfrm>
            <a:custGeom>
              <a:avLst/>
              <a:gdLst/>
              <a:ahLst/>
              <a:cxnLst/>
              <a:rect l="0" t="0" r="0" b="0"/>
              <a:pathLst>
                <a:path w="266595" h="386065">
                  <a:moveTo>
                    <a:pt x="108174" y="5598"/>
                  </a:moveTo>
                  <a:lnTo>
                    <a:pt x="108174" y="63507"/>
                  </a:lnTo>
                  <a:lnTo>
                    <a:pt x="99123" y="121683"/>
                  </a:lnTo>
                  <a:lnTo>
                    <a:pt x="83146" y="182039"/>
                  </a:lnTo>
                  <a:lnTo>
                    <a:pt x="66563" y="238006"/>
                  </a:lnTo>
                  <a:lnTo>
                    <a:pt x="62868" y="249424"/>
                  </a:lnTo>
                  <a:lnTo>
                    <a:pt x="80629" y="189755"/>
                  </a:lnTo>
                  <a:lnTo>
                    <a:pt x="89913" y="135740"/>
                  </a:lnTo>
                  <a:lnTo>
                    <a:pt x="102972" y="80956"/>
                  </a:lnTo>
                  <a:lnTo>
                    <a:pt x="123716" y="23438"/>
                  </a:lnTo>
                  <a:lnTo>
                    <a:pt x="136347" y="11062"/>
                  </a:lnTo>
                  <a:lnTo>
                    <a:pt x="143598" y="6467"/>
                  </a:lnTo>
                  <a:lnTo>
                    <a:pt x="175890" y="0"/>
                  </a:lnTo>
                  <a:lnTo>
                    <a:pt x="214736" y="6919"/>
                  </a:lnTo>
                  <a:lnTo>
                    <a:pt x="242271" y="20680"/>
                  </a:lnTo>
                  <a:lnTo>
                    <a:pt x="262141" y="49720"/>
                  </a:lnTo>
                  <a:lnTo>
                    <a:pt x="266594" y="72053"/>
                  </a:lnTo>
                  <a:lnTo>
                    <a:pt x="266488" y="83185"/>
                  </a:lnTo>
                  <a:lnTo>
                    <a:pt x="258972" y="102951"/>
                  </a:lnTo>
                  <a:lnTo>
                    <a:pt x="235965" y="133824"/>
                  </a:lnTo>
                  <a:lnTo>
                    <a:pt x="177050" y="176517"/>
                  </a:lnTo>
                  <a:lnTo>
                    <a:pt x="167139" y="194667"/>
                  </a:lnTo>
                  <a:lnTo>
                    <a:pt x="167048" y="215061"/>
                  </a:lnTo>
                  <a:lnTo>
                    <a:pt x="187015" y="273157"/>
                  </a:lnTo>
                  <a:lnTo>
                    <a:pt x="209311" y="318246"/>
                  </a:lnTo>
                  <a:lnTo>
                    <a:pt x="208290" y="336862"/>
                  </a:lnTo>
                  <a:lnTo>
                    <a:pt x="205428" y="345709"/>
                  </a:lnTo>
                  <a:lnTo>
                    <a:pt x="192387" y="360470"/>
                  </a:lnTo>
                  <a:lnTo>
                    <a:pt x="158298" y="380596"/>
                  </a:lnTo>
                  <a:lnTo>
                    <a:pt x="119944" y="386064"/>
                  </a:lnTo>
                  <a:lnTo>
                    <a:pt x="86698" y="383267"/>
                  </a:lnTo>
                  <a:lnTo>
                    <a:pt x="50446" y="372165"/>
                  </a:lnTo>
                  <a:lnTo>
                    <a:pt x="31358" y="357436"/>
                  </a:lnTo>
                  <a:lnTo>
                    <a:pt x="12681" y="330817"/>
                  </a:lnTo>
                  <a:lnTo>
                    <a:pt x="0" y="3051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574833" y="2995577"/>
            <a:ext cx="2292756" cy="1073417"/>
            <a:chOff x="7574833" y="2995577"/>
            <a:chExt cx="2292756" cy="1073417"/>
          </a:xfrm>
        </p:grpSpPr>
        <p:sp>
          <p:nvSpPr>
            <p:cNvPr id="115" name="Freeform 114"/>
            <p:cNvSpPr/>
            <p:nvPr/>
          </p:nvSpPr>
          <p:spPr>
            <a:xfrm>
              <a:off x="7574833" y="2995577"/>
              <a:ext cx="155422" cy="624080"/>
            </a:xfrm>
            <a:custGeom>
              <a:avLst/>
              <a:gdLst/>
              <a:ahLst/>
              <a:cxnLst/>
              <a:rect l="0" t="0" r="0" b="0"/>
              <a:pathLst>
                <a:path w="155422" h="624080">
                  <a:moveTo>
                    <a:pt x="155421" y="0"/>
                  </a:moveTo>
                  <a:lnTo>
                    <a:pt x="136416" y="7568"/>
                  </a:lnTo>
                  <a:lnTo>
                    <a:pt x="103905" y="35559"/>
                  </a:lnTo>
                  <a:lnTo>
                    <a:pt x="79464" y="67018"/>
                  </a:lnTo>
                  <a:lnTo>
                    <a:pt x="49244" y="124842"/>
                  </a:lnTo>
                  <a:lnTo>
                    <a:pt x="30781" y="183796"/>
                  </a:lnTo>
                  <a:lnTo>
                    <a:pt x="17684" y="238634"/>
                  </a:lnTo>
                  <a:lnTo>
                    <a:pt x="10036" y="294023"/>
                  </a:lnTo>
                  <a:lnTo>
                    <a:pt x="6221" y="349486"/>
                  </a:lnTo>
                  <a:lnTo>
                    <a:pt x="0" y="404958"/>
                  </a:lnTo>
                  <a:lnTo>
                    <a:pt x="315" y="454268"/>
                  </a:lnTo>
                  <a:lnTo>
                    <a:pt x="9007" y="516880"/>
                  </a:lnTo>
                  <a:lnTo>
                    <a:pt x="26270" y="562737"/>
                  </a:lnTo>
                  <a:lnTo>
                    <a:pt x="42984" y="588953"/>
                  </a:lnTo>
                  <a:lnTo>
                    <a:pt x="65091" y="607919"/>
                  </a:lnTo>
                  <a:lnTo>
                    <a:pt x="97174" y="6240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7949988" y="3240792"/>
              <a:ext cx="171356" cy="316562"/>
            </a:xfrm>
            <a:custGeom>
              <a:avLst/>
              <a:gdLst/>
              <a:ahLst/>
              <a:cxnLst/>
              <a:rect l="0" t="0" r="0" b="0"/>
              <a:pathLst>
                <a:path w="171356" h="316562">
                  <a:moveTo>
                    <a:pt x="163034" y="4417"/>
                  </a:moveTo>
                  <a:lnTo>
                    <a:pt x="149782" y="0"/>
                  </a:lnTo>
                  <a:lnTo>
                    <a:pt x="135879" y="296"/>
                  </a:lnTo>
                  <a:lnTo>
                    <a:pt x="109993" y="8127"/>
                  </a:lnTo>
                  <a:lnTo>
                    <a:pt x="90458" y="19010"/>
                  </a:lnTo>
                  <a:lnTo>
                    <a:pt x="40271" y="70683"/>
                  </a:lnTo>
                  <a:lnTo>
                    <a:pt x="7114" y="129215"/>
                  </a:lnTo>
                  <a:lnTo>
                    <a:pt x="1280" y="147716"/>
                  </a:lnTo>
                  <a:lnTo>
                    <a:pt x="0" y="197260"/>
                  </a:lnTo>
                  <a:lnTo>
                    <a:pt x="12795" y="251563"/>
                  </a:lnTo>
                  <a:lnTo>
                    <a:pt x="27809" y="284130"/>
                  </a:lnTo>
                  <a:lnTo>
                    <a:pt x="43454" y="300086"/>
                  </a:lnTo>
                  <a:lnTo>
                    <a:pt x="62735" y="311492"/>
                  </a:lnTo>
                  <a:lnTo>
                    <a:pt x="83632" y="316561"/>
                  </a:lnTo>
                  <a:lnTo>
                    <a:pt x="102781" y="313883"/>
                  </a:lnTo>
                  <a:lnTo>
                    <a:pt x="121462" y="304680"/>
                  </a:lnTo>
                  <a:lnTo>
                    <a:pt x="156192" y="273569"/>
                  </a:lnTo>
                  <a:lnTo>
                    <a:pt x="171355" y="2540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180749" y="3295135"/>
              <a:ext cx="15484" cy="282917"/>
            </a:xfrm>
            <a:custGeom>
              <a:avLst/>
              <a:gdLst/>
              <a:ahLst/>
              <a:cxnLst/>
              <a:rect l="0" t="0" r="0" b="0"/>
              <a:pathLst>
                <a:path w="15484" h="282917">
                  <a:moveTo>
                    <a:pt x="15483" y="0"/>
                  </a:moveTo>
                  <a:lnTo>
                    <a:pt x="8319" y="50744"/>
                  </a:lnTo>
                  <a:lnTo>
                    <a:pt x="7505" y="98657"/>
                  </a:lnTo>
                  <a:lnTo>
                    <a:pt x="2847" y="153842"/>
                  </a:lnTo>
                  <a:lnTo>
                    <a:pt x="28" y="206764"/>
                  </a:lnTo>
                  <a:lnTo>
                    <a:pt x="0" y="258286"/>
                  </a:lnTo>
                  <a:lnTo>
                    <a:pt x="7163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04406" y="3320098"/>
              <a:ext cx="49928" cy="258957"/>
            </a:xfrm>
            <a:custGeom>
              <a:avLst/>
              <a:gdLst/>
              <a:ahLst/>
              <a:cxnLst/>
              <a:rect l="0" t="0" r="0" b="0"/>
              <a:pathLst>
                <a:path w="49928" h="258957">
                  <a:moveTo>
                    <a:pt x="49927" y="0"/>
                  </a:moveTo>
                  <a:lnTo>
                    <a:pt x="43283" y="61567"/>
                  </a:lnTo>
                  <a:lnTo>
                    <a:pt x="33359" y="121774"/>
                  </a:lnTo>
                  <a:lnTo>
                    <a:pt x="19180" y="180194"/>
                  </a:lnTo>
                  <a:lnTo>
                    <a:pt x="8472" y="238456"/>
                  </a:lnTo>
                  <a:lnTo>
                    <a:pt x="4382" y="256684"/>
                  </a:lnTo>
                  <a:lnTo>
                    <a:pt x="2921" y="258956"/>
                  </a:lnTo>
                  <a:lnTo>
                    <a:pt x="1947" y="256772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279443" y="3270172"/>
              <a:ext cx="174743" cy="33285"/>
            </a:xfrm>
            <a:custGeom>
              <a:avLst/>
              <a:gdLst/>
              <a:ahLst/>
              <a:cxnLst/>
              <a:rect l="0" t="0" r="0" b="0"/>
              <a:pathLst>
                <a:path w="174743" h="33285">
                  <a:moveTo>
                    <a:pt x="0" y="0"/>
                  </a:moveTo>
                  <a:lnTo>
                    <a:pt x="53492" y="7164"/>
                  </a:lnTo>
                  <a:lnTo>
                    <a:pt x="114864" y="17220"/>
                  </a:lnTo>
                  <a:lnTo>
                    <a:pt x="1747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445864" y="3320098"/>
              <a:ext cx="58248" cy="299559"/>
            </a:xfrm>
            <a:custGeom>
              <a:avLst/>
              <a:gdLst/>
              <a:ahLst/>
              <a:cxnLst/>
              <a:rect l="0" t="0" r="0" b="0"/>
              <a:pathLst>
                <a:path w="58248" h="299559">
                  <a:moveTo>
                    <a:pt x="58247" y="0"/>
                  </a:moveTo>
                  <a:lnTo>
                    <a:pt x="41389" y="55507"/>
                  </a:lnTo>
                  <a:lnTo>
                    <a:pt x="34885" y="106503"/>
                  </a:lnTo>
                  <a:lnTo>
                    <a:pt x="32676" y="166810"/>
                  </a:lnTo>
                  <a:lnTo>
                    <a:pt x="26761" y="221732"/>
                  </a:lnTo>
                  <a:lnTo>
                    <a:pt x="20901" y="264050"/>
                  </a:lnTo>
                  <a:lnTo>
                    <a:pt x="6046" y="295420"/>
                  </a:lnTo>
                  <a:lnTo>
                    <a:pt x="4031" y="297724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562359" y="3419951"/>
              <a:ext cx="133138" cy="24964"/>
            </a:xfrm>
            <a:custGeom>
              <a:avLst/>
              <a:gdLst/>
              <a:ahLst/>
              <a:cxnLst/>
              <a:rect l="0" t="0" r="0" b="0"/>
              <a:pathLst>
                <a:path w="133138" h="24964">
                  <a:moveTo>
                    <a:pt x="0" y="0"/>
                  </a:moveTo>
                  <a:lnTo>
                    <a:pt x="13252" y="8835"/>
                  </a:lnTo>
                  <a:lnTo>
                    <a:pt x="70262" y="20374"/>
                  </a:lnTo>
                  <a:lnTo>
                    <a:pt x="133137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771926" y="3320098"/>
              <a:ext cx="89991" cy="307207"/>
            </a:xfrm>
            <a:custGeom>
              <a:avLst/>
              <a:gdLst/>
              <a:ahLst/>
              <a:cxnLst/>
              <a:rect l="0" t="0" r="0" b="0"/>
              <a:pathLst>
                <a:path w="89991" h="307207">
                  <a:moveTo>
                    <a:pt x="89990" y="0"/>
                  </a:moveTo>
                  <a:lnTo>
                    <a:pt x="65267" y="7568"/>
                  </a:lnTo>
                  <a:lnTo>
                    <a:pt x="52498" y="16000"/>
                  </a:lnTo>
                  <a:lnTo>
                    <a:pt x="43124" y="28376"/>
                  </a:lnTo>
                  <a:lnTo>
                    <a:pt x="20828" y="87828"/>
                  </a:lnTo>
                  <a:lnTo>
                    <a:pt x="21216" y="119815"/>
                  </a:lnTo>
                  <a:lnTo>
                    <a:pt x="38770" y="181400"/>
                  </a:lnTo>
                  <a:lnTo>
                    <a:pt x="51913" y="238318"/>
                  </a:lnTo>
                  <a:lnTo>
                    <a:pt x="50570" y="260629"/>
                  </a:lnTo>
                  <a:lnTo>
                    <a:pt x="40197" y="289564"/>
                  </a:lnTo>
                  <a:lnTo>
                    <a:pt x="28104" y="302205"/>
                  </a:lnTo>
                  <a:lnTo>
                    <a:pt x="20996" y="306870"/>
                  </a:lnTo>
                  <a:lnTo>
                    <a:pt x="14408" y="307206"/>
                  </a:lnTo>
                  <a:lnTo>
                    <a:pt x="8168" y="304657"/>
                  </a:lnTo>
                  <a:lnTo>
                    <a:pt x="2157" y="300184"/>
                  </a:lnTo>
                  <a:lnTo>
                    <a:pt x="0" y="292579"/>
                  </a:lnTo>
                  <a:lnTo>
                    <a:pt x="2534" y="271801"/>
                  </a:lnTo>
                  <a:lnTo>
                    <a:pt x="23422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924530" y="3370025"/>
              <a:ext cx="20598" cy="208824"/>
            </a:xfrm>
            <a:custGeom>
              <a:avLst/>
              <a:gdLst/>
              <a:ahLst/>
              <a:cxnLst/>
              <a:rect l="0" t="0" r="0" b="0"/>
              <a:pathLst>
                <a:path w="20598" h="208824">
                  <a:moveTo>
                    <a:pt x="20597" y="0"/>
                  </a:moveTo>
                  <a:lnTo>
                    <a:pt x="16180" y="62326"/>
                  </a:lnTo>
                  <a:lnTo>
                    <a:pt x="13432" y="113799"/>
                  </a:lnTo>
                  <a:lnTo>
                    <a:pt x="5861" y="174962"/>
                  </a:lnTo>
                  <a:lnTo>
                    <a:pt x="0" y="206447"/>
                  </a:lnTo>
                  <a:lnTo>
                    <a:pt x="393" y="208823"/>
                  </a:lnTo>
                  <a:lnTo>
                    <a:pt x="395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936806" y="3345061"/>
              <a:ext cx="141459" cy="49928"/>
            </a:xfrm>
            <a:custGeom>
              <a:avLst/>
              <a:gdLst/>
              <a:ahLst/>
              <a:cxnLst/>
              <a:rect l="0" t="0" r="0" b="0"/>
              <a:pathLst>
                <a:path w="141459" h="49928">
                  <a:moveTo>
                    <a:pt x="0" y="0"/>
                  </a:moveTo>
                  <a:lnTo>
                    <a:pt x="57908" y="11582"/>
                  </a:lnTo>
                  <a:lnTo>
                    <a:pt x="113619" y="34079"/>
                  </a:lnTo>
                  <a:lnTo>
                    <a:pt x="141458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920164" y="3461556"/>
              <a:ext cx="116495" cy="41606"/>
            </a:xfrm>
            <a:custGeom>
              <a:avLst/>
              <a:gdLst/>
              <a:ahLst/>
              <a:cxnLst/>
              <a:rect l="0" t="0" r="0" b="0"/>
              <a:pathLst>
                <a:path w="116495" h="41606">
                  <a:moveTo>
                    <a:pt x="0" y="0"/>
                  </a:moveTo>
                  <a:lnTo>
                    <a:pt x="63398" y="14193"/>
                  </a:lnTo>
                  <a:lnTo>
                    <a:pt x="89667" y="23210"/>
                  </a:lnTo>
                  <a:lnTo>
                    <a:pt x="116494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15746" y="3544767"/>
              <a:ext cx="154198" cy="72653"/>
            </a:xfrm>
            <a:custGeom>
              <a:avLst/>
              <a:gdLst/>
              <a:ahLst/>
              <a:cxnLst/>
              <a:rect l="0" t="0" r="0" b="0"/>
              <a:pathLst>
                <a:path w="154198" h="72653">
                  <a:moveTo>
                    <a:pt x="4418" y="0"/>
                  </a:moveTo>
                  <a:lnTo>
                    <a:pt x="0" y="13252"/>
                  </a:lnTo>
                  <a:lnTo>
                    <a:pt x="2763" y="27154"/>
                  </a:lnTo>
                  <a:lnTo>
                    <a:pt x="11079" y="41654"/>
                  </a:lnTo>
                  <a:lnTo>
                    <a:pt x="31354" y="59289"/>
                  </a:lnTo>
                  <a:lnTo>
                    <a:pt x="46900" y="67339"/>
                  </a:lnTo>
                  <a:lnTo>
                    <a:pt x="75664" y="72652"/>
                  </a:lnTo>
                  <a:lnTo>
                    <a:pt x="107609" y="69809"/>
                  </a:lnTo>
                  <a:lnTo>
                    <a:pt x="154197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093203" y="3436593"/>
              <a:ext cx="243014" cy="194280"/>
            </a:xfrm>
            <a:custGeom>
              <a:avLst/>
              <a:gdLst/>
              <a:ahLst/>
              <a:cxnLst/>
              <a:rect l="0" t="0" r="0" b="0"/>
              <a:pathLst>
                <a:path w="243014" h="194280">
                  <a:moveTo>
                    <a:pt x="101555" y="0"/>
                  </a:moveTo>
                  <a:lnTo>
                    <a:pt x="93063" y="26572"/>
                  </a:lnTo>
                  <a:lnTo>
                    <a:pt x="64170" y="82500"/>
                  </a:lnTo>
                  <a:lnTo>
                    <a:pt x="44628" y="124722"/>
                  </a:lnTo>
                  <a:lnTo>
                    <a:pt x="4111" y="183573"/>
                  </a:lnTo>
                  <a:lnTo>
                    <a:pt x="0" y="193460"/>
                  </a:lnTo>
                  <a:lnTo>
                    <a:pt x="39002" y="138495"/>
                  </a:lnTo>
                  <a:lnTo>
                    <a:pt x="77121" y="85377"/>
                  </a:lnTo>
                  <a:lnTo>
                    <a:pt x="83416" y="82806"/>
                  </a:lnTo>
                  <a:lnTo>
                    <a:pt x="88538" y="84790"/>
                  </a:lnTo>
                  <a:lnTo>
                    <a:pt x="92877" y="89810"/>
                  </a:lnTo>
                  <a:lnTo>
                    <a:pt x="97698" y="107717"/>
                  </a:lnTo>
                  <a:lnTo>
                    <a:pt x="101971" y="162662"/>
                  </a:lnTo>
                  <a:lnTo>
                    <a:pt x="105746" y="181393"/>
                  </a:lnTo>
                  <a:lnTo>
                    <a:pt x="110821" y="187497"/>
                  </a:lnTo>
                  <a:lnTo>
                    <a:pt x="126322" y="194279"/>
                  </a:lnTo>
                  <a:lnTo>
                    <a:pt x="133783" y="194239"/>
                  </a:lnTo>
                  <a:lnTo>
                    <a:pt x="147006" y="189263"/>
                  </a:lnTo>
                  <a:lnTo>
                    <a:pt x="176279" y="164359"/>
                  </a:lnTo>
                  <a:lnTo>
                    <a:pt x="206568" y="124544"/>
                  </a:lnTo>
                  <a:lnTo>
                    <a:pt x="238581" y="64412"/>
                  </a:lnTo>
                  <a:lnTo>
                    <a:pt x="243013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354872" y="3486519"/>
              <a:ext cx="122803" cy="247417"/>
            </a:xfrm>
            <a:custGeom>
              <a:avLst/>
              <a:gdLst/>
              <a:ahLst/>
              <a:cxnLst/>
              <a:rect l="0" t="0" r="0" b="0"/>
              <a:pathLst>
                <a:path w="122803" h="247417">
                  <a:moveTo>
                    <a:pt x="122802" y="0"/>
                  </a:moveTo>
                  <a:lnTo>
                    <a:pt x="103797" y="7568"/>
                  </a:lnTo>
                  <a:lnTo>
                    <a:pt x="92475" y="15999"/>
                  </a:lnTo>
                  <a:lnTo>
                    <a:pt x="80121" y="35559"/>
                  </a:lnTo>
                  <a:lnTo>
                    <a:pt x="70605" y="58922"/>
                  </a:lnTo>
                  <a:lnTo>
                    <a:pt x="70764" y="87828"/>
                  </a:lnTo>
                  <a:lnTo>
                    <a:pt x="79185" y="141701"/>
                  </a:lnTo>
                  <a:lnTo>
                    <a:pt x="80799" y="185885"/>
                  </a:lnTo>
                  <a:lnTo>
                    <a:pt x="76090" y="203117"/>
                  </a:lnTo>
                  <a:lnTo>
                    <a:pt x="57998" y="229246"/>
                  </a:lnTo>
                  <a:lnTo>
                    <a:pt x="37649" y="242153"/>
                  </a:lnTo>
                  <a:lnTo>
                    <a:pt x="9635" y="247416"/>
                  </a:lnTo>
                  <a:lnTo>
                    <a:pt x="3903" y="245381"/>
                  </a:lnTo>
                  <a:lnTo>
                    <a:pt x="1007" y="241250"/>
                  </a:lnTo>
                  <a:lnTo>
                    <a:pt x="0" y="235723"/>
                  </a:lnTo>
                  <a:lnTo>
                    <a:pt x="6278" y="219720"/>
                  </a:lnTo>
                  <a:lnTo>
                    <a:pt x="22949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520911" y="3544767"/>
              <a:ext cx="31653" cy="163446"/>
            </a:xfrm>
            <a:custGeom>
              <a:avLst/>
              <a:gdLst/>
              <a:ahLst/>
              <a:cxnLst/>
              <a:rect l="0" t="0" r="0" b="0"/>
              <a:pathLst>
                <a:path w="31653" h="163446">
                  <a:moveTo>
                    <a:pt x="31652" y="0"/>
                  </a:moveTo>
                  <a:lnTo>
                    <a:pt x="17460" y="52902"/>
                  </a:lnTo>
                  <a:lnTo>
                    <a:pt x="6625" y="107939"/>
                  </a:lnTo>
                  <a:lnTo>
                    <a:pt x="0" y="159183"/>
                  </a:lnTo>
                  <a:lnTo>
                    <a:pt x="381" y="163445"/>
                  </a:lnTo>
                  <a:lnTo>
                    <a:pt x="1559" y="162588"/>
                  </a:lnTo>
                  <a:lnTo>
                    <a:pt x="6690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527601" y="3494840"/>
              <a:ext cx="158100" cy="41606"/>
            </a:xfrm>
            <a:custGeom>
              <a:avLst/>
              <a:gdLst/>
              <a:ahLst/>
              <a:cxnLst/>
              <a:rect l="0" t="0" r="0" b="0"/>
              <a:pathLst>
                <a:path w="158100" h="41606">
                  <a:moveTo>
                    <a:pt x="0" y="0"/>
                  </a:moveTo>
                  <a:lnTo>
                    <a:pt x="57696" y="925"/>
                  </a:lnTo>
                  <a:lnTo>
                    <a:pt x="118282" y="11582"/>
                  </a:lnTo>
                  <a:lnTo>
                    <a:pt x="143425" y="23978"/>
                  </a:lnTo>
                  <a:lnTo>
                    <a:pt x="151577" y="31614"/>
                  </a:lnTo>
                  <a:lnTo>
                    <a:pt x="15809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519279" y="3603014"/>
              <a:ext cx="124817" cy="41606"/>
            </a:xfrm>
            <a:custGeom>
              <a:avLst/>
              <a:gdLst/>
              <a:ahLst/>
              <a:cxnLst/>
              <a:rect l="0" t="0" r="0" b="0"/>
              <a:pathLst>
                <a:path w="124817" h="41606">
                  <a:moveTo>
                    <a:pt x="0" y="0"/>
                  </a:moveTo>
                  <a:lnTo>
                    <a:pt x="21779" y="12361"/>
                  </a:lnTo>
                  <a:lnTo>
                    <a:pt x="77427" y="27538"/>
                  </a:lnTo>
                  <a:lnTo>
                    <a:pt x="12481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503973" y="3661261"/>
              <a:ext cx="156765" cy="116496"/>
            </a:xfrm>
            <a:custGeom>
              <a:avLst/>
              <a:gdLst/>
              <a:ahLst/>
              <a:cxnLst/>
              <a:rect l="0" t="0" r="0" b="0"/>
              <a:pathLst>
                <a:path w="156765" h="116496">
                  <a:moveTo>
                    <a:pt x="15306" y="0"/>
                  </a:moveTo>
                  <a:lnTo>
                    <a:pt x="2055" y="4418"/>
                  </a:lnTo>
                  <a:lnTo>
                    <a:pt x="0" y="9417"/>
                  </a:lnTo>
                  <a:lnTo>
                    <a:pt x="2648" y="24834"/>
                  </a:lnTo>
                  <a:lnTo>
                    <a:pt x="14920" y="41548"/>
                  </a:lnTo>
                  <a:lnTo>
                    <a:pt x="33625" y="57297"/>
                  </a:lnTo>
                  <a:lnTo>
                    <a:pt x="87860" y="83850"/>
                  </a:lnTo>
                  <a:lnTo>
                    <a:pt x="135614" y="106158"/>
                  </a:lnTo>
                  <a:lnTo>
                    <a:pt x="15676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635774" y="3295135"/>
              <a:ext cx="231815" cy="773859"/>
            </a:xfrm>
            <a:custGeom>
              <a:avLst/>
              <a:gdLst/>
              <a:ahLst/>
              <a:cxnLst/>
              <a:rect l="0" t="0" r="0" b="0"/>
              <a:pathLst>
                <a:path w="231815" h="773859">
                  <a:moveTo>
                    <a:pt x="183063" y="0"/>
                  </a:moveTo>
                  <a:lnTo>
                    <a:pt x="204806" y="62491"/>
                  </a:lnTo>
                  <a:lnTo>
                    <a:pt x="214645" y="119097"/>
                  </a:lnTo>
                  <a:lnTo>
                    <a:pt x="221730" y="170257"/>
                  </a:lnTo>
                  <a:lnTo>
                    <a:pt x="226553" y="227343"/>
                  </a:lnTo>
                  <a:lnTo>
                    <a:pt x="231717" y="287348"/>
                  </a:lnTo>
                  <a:lnTo>
                    <a:pt x="231814" y="343717"/>
                  </a:lnTo>
                  <a:lnTo>
                    <a:pt x="223888" y="399367"/>
                  </a:lnTo>
                  <a:lnTo>
                    <a:pt x="217837" y="450458"/>
                  </a:lnTo>
                  <a:lnTo>
                    <a:pt x="209074" y="500957"/>
                  </a:lnTo>
                  <a:lnTo>
                    <a:pt x="180819" y="562647"/>
                  </a:lnTo>
                  <a:lnTo>
                    <a:pt x="149242" y="623892"/>
                  </a:lnTo>
                  <a:lnTo>
                    <a:pt x="99839" y="682105"/>
                  </a:lnTo>
                  <a:lnTo>
                    <a:pt x="39962" y="737796"/>
                  </a:lnTo>
                  <a:lnTo>
                    <a:pt x="0" y="773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171269" y="3702059"/>
            <a:ext cx="299559" cy="332337"/>
            <a:chOff x="8171269" y="3702059"/>
            <a:chExt cx="299559" cy="332337"/>
          </a:xfrm>
        </p:grpSpPr>
        <p:sp>
          <p:nvSpPr>
            <p:cNvPr id="135" name="Freeform 134"/>
            <p:cNvSpPr/>
            <p:nvPr/>
          </p:nvSpPr>
          <p:spPr>
            <a:xfrm>
              <a:off x="8171269" y="3702059"/>
              <a:ext cx="158101" cy="167229"/>
            </a:xfrm>
            <a:custGeom>
              <a:avLst/>
              <a:gdLst/>
              <a:ahLst/>
              <a:cxnLst/>
              <a:rect l="0" t="0" r="0" b="0"/>
              <a:pathLst>
                <a:path w="158101" h="167229">
                  <a:moveTo>
                    <a:pt x="0" y="133944"/>
                  </a:moveTo>
                  <a:lnTo>
                    <a:pt x="12362" y="113091"/>
                  </a:lnTo>
                  <a:lnTo>
                    <a:pt x="37022" y="52894"/>
                  </a:lnTo>
                  <a:lnTo>
                    <a:pt x="63922" y="2370"/>
                  </a:lnTo>
                  <a:lnTo>
                    <a:pt x="67578" y="0"/>
                  </a:lnTo>
                  <a:lnTo>
                    <a:pt x="70016" y="2118"/>
                  </a:lnTo>
                  <a:lnTo>
                    <a:pt x="71640" y="7229"/>
                  </a:lnTo>
                  <a:lnTo>
                    <a:pt x="68999" y="64225"/>
                  </a:lnTo>
                  <a:lnTo>
                    <a:pt x="75662" y="78611"/>
                  </a:lnTo>
                  <a:lnTo>
                    <a:pt x="80951" y="81338"/>
                  </a:lnTo>
                  <a:lnTo>
                    <a:pt x="87252" y="81307"/>
                  </a:lnTo>
                  <a:lnTo>
                    <a:pt x="100725" y="76341"/>
                  </a:lnTo>
                  <a:lnTo>
                    <a:pt x="112876" y="67970"/>
                  </a:lnTo>
                  <a:lnTo>
                    <a:pt x="121974" y="55621"/>
                  </a:lnTo>
                  <a:lnTo>
                    <a:pt x="125695" y="48444"/>
                  </a:lnTo>
                  <a:lnTo>
                    <a:pt x="128176" y="47358"/>
                  </a:lnTo>
                  <a:lnTo>
                    <a:pt x="129830" y="50333"/>
                  </a:lnTo>
                  <a:lnTo>
                    <a:pt x="130743" y="62575"/>
                  </a:lnTo>
                  <a:lnTo>
                    <a:pt x="126383" y="115009"/>
                  </a:lnTo>
                  <a:lnTo>
                    <a:pt x="129519" y="132925"/>
                  </a:lnTo>
                  <a:lnTo>
                    <a:pt x="140900" y="154188"/>
                  </a:lnTo>
                  <a:lnTo>
                    <a:pt x="148298" y="161433"/>
                  </a:lnTo>
                  <a:lnTo>
                    <a:pt x="158100" y="1672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319474" y="3817805"/>
              <a:ext cx="84786" cy="87209"/>
            </a:xfrm>
            <a:custGeom>
              <a:avLst/>
              <a:gdLst/>
              <a:ahLst/>
              <a:cxnLst/>
              <a:rect l="0" t="0" r="0" b="0"/>
              <a:pathLst>
                <a:path w="84786" h="87209">
                  <a:moveTo>
                    <a:pt x="51500" y="26519"/>
                  </a:moveTo>
                  <a:lnTo>
                    <a:pt x="47084" y="13267"/>
                  </a:lnTo>
                  <a:lnTo>
                    <a:pt x="37518" y="4295"/>
                  </a:lnTo>
                  <a:lnTo>
                    <a:pt x="31085" y="609"/>
                  </a:lnTo>
                  <a:lnTo>
                    <a:pt x="24946" y="0"/>
                  </a:lnTo>
                  <a:lnTo>
                    <a:pt x="13195" y="4255"/>
                  </a:lnTo>
                  <a:lnTo>
                    <a:pt x="4274" y="14775"/>
                  </a:lnTo>
                  <a:lnTo>
                    <a:pt x="600" y="21463"/>
                  </a:lnTo>
                  <a:lnTo>
                    <a:pt x="0" y="27772"/>
                  </a:lnTo>
                  <a:lnTo>
                    <a:pt x="4264" y="39711"/>
                  </a:lnTo>
                  <a:lnTo>
                    <a:pt x="8915" y="41786"/>
                  </a:lnTo>
                  <a:lnTo>
                    <a:pt x="14789" y="41320"/>
                  </a:lnTo>
                  <a:lnTo>
                    <a:pt x="21479" y="39160"/>
                  </a:lnTo>
                  <a:lnTo>
                    <a:pt x="27788" y="39569"/>
                  </a:lnTo>
                  <a:lnTo>
                    <a:pt x="39729" y="44955"/>
                  </a:lnTo>
                  <a:lnTo>
                    <a:pt x="41803" y="49905"/>
                  </a:lnTo>
                  <a:lnTo>
                    <a:pt x="41337" y="55978"/>
                  </a:lnTo>
                  <a:lnTo>
                    <a:pt x="39178" y="62800"/>
                  </a:lnTo>
                  <a:lnTo>
                    <a:pt x="39244" y="77778"/>
                  </a:lnTo>
                  <a:lnTo>
                    <a:pt x="40555" y="85655"/>
                  </a:lnTo>
                  <a:lnTo>
                    <a:pt x="43279" y="87208"/>
                  </a:lnTo>
                  <a:lnTo>
                    <a:pt x="46945" y="84545"/>
                  </a:lnTo>
                  <a:lnTo>
                    <a:pt x="84785" y="265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359627" y="3811040"/>
              <a:ext cx="111201" cy="223356"/>
            </a:xfrm>
            <a:custGeom>
              <a:avLst/>
              <a:gdLst/>
              <a:ahLst/>
              <a:cxnLst/>
              <a:rect l="0" t="0" r="0" b="0"/>
              <a:pathLst>
                <a:path w="111201" h="223356">
                  <a:moveTo>
                    <a:pt x="61274" y="0"/>
                  </a:moveTo>
                  <a:lnTo>
                    <a:pt x="46882" y="53041"/>
                  </a:lnTo>
                  <a:lnTo>
                    <a:pt x="46132" y="63098"/>
                  </a:lnTo>
                  <a:lnTo>
                    <a:pt x="48406" y="70727"/>
                  </a:lnTo>
                  <a:lnTo>
                    <a:pt x="52695" y="76737"/>
                  </a:lnTo>
                  <a:lnTo>
                    <a:pt x="58328" y="81669"/>
                  </a:lnTo>
                  <a:lnTo>
                    <a:pt x="64857" y="84032"/>
                  </a:lnTo>
                  <a:lnTo>
                    <a:pt x="79508" y="84192"/>
                  </a:lnTo>
                  <a:lnTo>
                    <a:pt x="92800" y="78716"/>
                  </a:lnTo>
                  <a:lnTo>
                    <a:pt x="98933" y="74667"/>
                  </a:lnTo>
                  <a:lnTo>
                    <a:pt x="102098" y="74741"/>
                  </a:lnTo>
                  <a:lnTo>
                    <a:pt x="103283" y="77564"/>
                  </a:lnTo>
                  <a:lnTo>
                    <a:pt x="100533" y="94789"/>
                  </a:lnTo>
                  <a:lnTo>
                    <a:pt x="83327" y="154387"/>
                  </a:lnTo>
                  <a:lnTo>
                    <a:pt x="71417" y="189726"/>
                  </a:lnTo>
                  <a:lnTo>
                    <a:pt x="46915" y="221311"/>
                  </a:lnTo>
                  <a:lnTo>
                    <a:pt x="40607" y="223355"/>
                  </a:lnTo>
                  <a:lnTo>
                    <a:pt x="26201" y="220695"/>
                  </a:lnTo>
                  <a:lnTo>
                    <a:pt x="20325" y="216472"/>
                  </a:lnTo>
                  <a:lnTo>
                    <a:pt x="11331" y="204384"/>
                  </a:lnTo>
                  <a:lnTo>
                    <a:pt x="1070" y="181984"/>
                  </a:lnTo>
                  <a:lnTo>
                    <a:pt x="0" y="165941"/>
                  </a:lnTo>
                  <a:lnTo>
                    <a:pt x="3531" y="150490"/>
                  </a:lnTo>
                  <a:lnTo>
                    <a:pt x="11264" y="137459"/>
                  </a:lnTo>
                  <a:lnTo>
                    <a:pt x="16839" y="134170"/>
                  </a:lnTo>
                  <a:lnTo>
                    <a:pt x="30431" y="132980"/>
                  </a:lnTo>
                  <a:lnTo>
                    <a:pt x="83089" y="139702"/>
                  </a:lnTo>
                  <a:lnTo>
                    <a:pt x="11120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688436" y="3716504"/>
            <a:ext cx="548857" cy="252637"/>
            <a:chOff x="8688436" y="3716504"/>
            <a:chExt cx="548857" cy="252637"/>
          </a:xfrm>
        </p:grpSpPr>
        <p:sp>
          <p:nvSpPr>
            <p:cNvPr id="139" name="Freeform 138"/>
            <p:cNvSpPr/>
            <p:nvPr/>
          </p:nvSpPr>
          <p:spPr>
            <a:xfrm>
              <a:off x="8688436" y="3716504"/>
              <a:ext cx="265013" cy="177748"/>
            </a:xfrm>
            <a:custGeom>
              <a:avLst/>
              <a:gdLst/>
              <a:ahLst/>
              <a:cxnLst/>
              <a:rect l="0" t="0" r="0" b="0"/>
              <a:pathLst>
                <a:path w="265013" h="177748">
                  <a:moveTo>
                    <a:pt x="32022" y="27968"/>
                  </a:moveTo>
                  <a:lnTo>
                    <a:pt x="17629" y="87595"/>
                  </a:lnTo>
                  <a:lnTo>
                    <a:pt x="14752" y="134474"/>
                  </a:lnTo>
                  <a:lnTo>
                    <a:pt x="13113" y="133181"/>
                  </a:lnTo>
                  <a:lnTo>
                    <a:pt x="11095" y="128620"/>
                  </a:lnTo>
                  <a:lnTo>
                    <a:pt x="2996" y="71226"/>
                  </a:lnTo>
                  <a:lnTo>
                    <a:pt x="0" y="40682"/>
                  </a:lnTo>
                  <a:lnTo>
                    <a:pt x="4230" y="21599"/>
                  </a:lnTo>
                  <a:lnTo>
                    <a:pt x="7947" y="12627"/>
                  </a:lnTo>
                  <a:lnTo>
                    <a:pt x="14124" y="6646"/>
                  </a:lnTo>
                  <a:lnTo>
                    <a:pt x="30847" y="0"/>
                  </a:lnTo>
                  <a:lnTo>
                    <a:pt x="48142" y="1978"/>
                  </a:lnTo>
                  <a:lnTo>
                    <a:pt x="56637" y="5094"/>
                  </a:lnTo>
                  <a:lnTo>
                    <a:pt x="61376" y="9945"/>
                  </a:lnTo>
                  <a:lnTo>
                    <a:pt x="63610" y="15952"/>
                  </a:lnTo>
                  <a:lnTo>
                    <a:pt x="64176" y="22731"/>
                  </a:lnTo>
                  <a:lnTo>
                    <a:pt x="59873" y="35194"/>
                  </a:lnTo>
                  <a:lnTo>
                    <a:pt x="56137" y="41107"/>
                  </a:lnTo>
                  <a:lnTo>
                    <a:pt x="55495" y="46897"/>
                  </a:lnTo>
                  <a:lnTo>
                    <a:pt x="59713" y="58262"/>
                  </a:lnTo>
                  <a:lnTo>
                    <a:pt x="104282" y="108399"/>
                  </a:lnTo>
                  <a:lnTo>
                    <a:pt x="106083" y="113948"/>
                  </a:lnTo>
                  <a:lnTo>
                    <a:pt x="105435" y="119497"/>
                  </a:lnTo>
                  <a:lnTo>
                    <a:pt x="103154" y="125045"/>
                  </a:lnTo>
                  <a:lnTo>
                    <a:pt x="90757" y="133675"/>
                  </a:lnTo>
                  <a:lnTo>
                    <a:pt x="72919" y="139668"/>
                  </a:lnTo>
                  <a:lnTo>
                    <a:pt x="52665" y="142331"/>
                  </a:lnTo>
                  <a:lnTo>
                    <a:pt x="46708" y="140268"/>
                  </a:lnTo>
                  <a:lnTo>
                    <a:pt x="43662" y="136119"/>
                  </a:lnTo>
                  <a:lnTo>
                    <a:pt x="42556" y="130579"/>
                  </a:lnTo>
                  <a:lnTo>
                    <a:pt x="43667" y="125037"/>
                  </a:lnTo>
                  <a:lnTo>
                    <a:pt x="49834" y="113947"/>
                  </a:lnTo>
                  <a:lnTo>
                    <a:pt x="61204" y="105320"/>
                  </a:lnTo>
                  <a:lnTo>
                    <a:pt x="91103" y="92249"/>
                  </a:lnTo>
                  <a:lnTo>
                    <a:pt x="99146" y="92087"/>
                  </a:lnTo>
                  <a:lnTo>
                    <a:pt x="115480" y="96838"/>
                  </a:lnTo>
                  <a:lnTo>
                    <a:pt x="120945" y="102542"/>
                  </a:lnTo>
                  <a:lnTo>
                    <a:pt x="127017" y="118743"/>
                  </a:lnTo>
                  <a:lnTo>
                    <a:pt x="127251" y="135805"/>
                  </a:lnTo>
                  <a:lnTo>
                    <a:pt x="126121" y="147087"/>
                  </a:lnTo>
                  <a:lnTo>
                    <a:pt x="127115" y="146212"/>
                  </a:lnTo>
                  <a:lnTo>
                    <a:pt x="154760" y="90404"/>
                  </a:lnTo>
                  <a:lnTo>
                    <a:pt x="185387" y="29138"/>
                  </a:lnTo>
                  <a:lnTo>
                    <a:pt x="196031" y="15852"/>
                  </a:lnTo>
                  <a:lnTo>
                    <a:pt x="216837" y="2394"/>
                  </a:lnTo>
                  <a:lnTo>
                    <a:pt x="221800" y="3522"/>
                  </a:lnTo>
                  <a:lnTo>
                    <a:pt x="225109" y="7972"/>
                  </a:lnTo>
                  <a:lnTo>
                    <a:pt x="227315" y="14637"/>
                  </a:lnTo>
                  <a:lnTo>
                    <a:pt x="226003" y="41688"/>
                  </a:lnTo>
                  <a:lnTo>
                    <a:pt x="216470" y="98697"/>
                  </a:lnTo>
                  <a:lnTo>
                    <a:pt x="217208" y="141038"/>
                  </a:lnTo>
                  <a:lnTo>
                    <a:pt x="224042" y="159583"/>
                  </a:lnTo>
                  <a:lnTo>
                    <a:pt x="230302" y="165637"/>
                  </a:lnTo>
                  <a:lnTo>
                    <a:pt x="265012" y="1777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003717" y="3761114"/>
              <a:ext cx="66526" cy="167522"/>
            </a:xfrm>
            <a:custGeom>
              <a:avLst/>
              <a:gdLst/>
              <a:ahLst/>
              <a:cxnLst/>
              <a:rect l="0" t="0" r="0" b="0"/>
              <a:pathLst>
                <a:path w="66526" h="167522">
                  <a:moveTo>
                    <a:pt x="7979" y="0"/>
                  </a:moveTo>
                  <a:lnTo>
                    <a:pt x="7055" y="63398"/>
                  </a:lnTo>
                  <a:lnTo>
                    <a:pt x="429" y="122859"/>
                  </a:lnTo>
                  <a:lnTo>
                    <a:pt x="0" y="144594"/>
                  </a:lnTo>
                  <a:lnTo>
                    <a:pt x="1735" y="149096"/>
                  </a:lnTo>
                  <a:lnTo>
                    <a:pt x="4741" y="149324"/>
                  </a:lnTo>
                  <a:lnTo>
                    <a:pt x="13011" y="142180"/>
                  </a:lnTo>
                  <a:lnTo>
                    <a:pt x="22851" y="129759"/>
                  </a:lnTo>
                  <a:lnTo>
                    <a:pt x="28987" y="126262"/>
                  </a:lnTo>
                  <a:lnTo>
                    <a:pt x="43204" y="124842"/>
                  </a:lnTo>
                  <a:lnTo>
                    <a:pt x="56302" y="129758"/>
                  </a:lnTo>
                  <a:lnTo>
                    <a:pt x="62383" y="133658"/>
                  </a:lnTo>
                  <a:lnTo>
                    <a:pt x="65513" y="139032"/>
                  </a:lnTo>
                  <a:lnTo>
                    <a:pt x="66525" y="152399"/>
                  </a:lnTo>
                  <a:lnTo>
                    <a:pt x="63652" y="157997"/>
                  </a:lnTo>
                  <a:lnTo>
                    <a:pt x="53063" y="166683"/>
                  </a:lnTo>
                  <a:lnTo>
                    <a:pt x="47280" y="167521"/>
                  </a:lnTo>
                  <a:lnTo>
                    <a:pt x="41576" y="166229"/>
                  </a:lnTo>
                  <a:lnTo>
                    <a:pt x="35924" y="163520"/>
                  </a:lnTo>
                  <a:lnTo>
                    <a:pt x="33081" y="158939"/>
                  </a:lnTo>
                  <a:lnTo>
                    <a:pt x="32387" y="146454"/>
                  </a:lnTo>
                  <a:lnTo>
                    <a:pt x="34421" y="141090"/>
                  </a:lnTo>
                  <a:lnTo>
                    <a:pt x="49584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101396" y="3894251"/>
              <a:ext cx="43437" cy="74890"/>
            </a:xfrm>
            <a:custGeom>
              <a:avLst/>
              <a:gdLst/>
              <a:ahLst/>
              <a:cxnLst/>
              <a:rect l="0" t="0" r="0" b="0"/>
              <a:pathLst>
                <a:path w="43437" h="74890">
                  <a:moveTo>
                    <a:pt x="18473" y="0"/>
                  </a:moveTo>
                  <a:lnTo>
                    <a:pt x="32855" y="4794"/>
                  </a:lnTo>
                  <a:lnTo>
                    <a:pt x="26714" y="2746"/>
                  </a:lnTo>
                  <a:lnTo>
                    <a:pt x="3246" y="5231"/>
                  </a:lnTo>
                  <a:lnTo>
                    <a:pt x="0" y="7185"/>
                  </a:lnTo>
                  <a:lnTo>
                    <a:pt x="610" y="9413"/>
                  </a:lnTo>
                  <a:lnTo>
                    <a:pt x="8685" y="14353"/>
                  </a:lnTo>
                  <a:lnTo>
                    <a:pt x="21519" y="19631"/>
                  </a:lnTo>
                  <a:lnTo>
                    <a:pt x="31538" y="29990"/>
                  </a:lnTo>
                  <a:lnTo>
                    <a:pt x="35504" y="36635"/>
                  </a:lnTo>
                  <a:lnTo>
                    <a:pt x="37445" y="53881"/>
                  </a:lnTo>
                  <a:lnTo>
                    <a:pt x="37075" y="69250"/>
                  </a:lnTo>
                  <a:lnTo>
                    <a:pt x="38271" y="72055"/>
                  </a:lnTo>
                  <a:lnTo>
                    <a:pt x="43436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161474" y="3844324"/>
              <a:ext cx="75819" cy="76211"/>
            </a:xfrm>
            <a:custGeom>
              <a:avLst/>
              <a:gdLst/>
              <a:ahLst/>
              <a:cxnLst/>
              <a:rect l="0" t="0" r="0" b="0"/>
              <a:pathLst>
                <a:path w="75819" h="76211">
                  <a:moveTo>
                    <a:pt x="66569" y="33285"/>
                  </a:moveTo>
                  <a:lnTo>
                    <a:pt x="53317" y="28867"/>
                  </a:lnTo>
                  <a:lnTo>
                    <a:pt x="47564" y="29415"/>
                  </a:lnTo>
                  <a:lnTo>
                    <a:pt x="36241" y="34955"/>
                  </a:lnTo>
                  <a:lnTo>
                    <a:pt x="32481" y="40870"/>
                  </a:lnTo>
                  <a:lnTo>
                    <a:pt x="28305" y="57305"/>
                  </a:lnTo>
                  <a:lnTo>
                    <a:pt x="29964" y="64091"/>
                  </a:lnTo>
                  <a:lnTo>
                    <a:pt x="33845" y="69539"/>
                  </a:lnTo>
                  <a:lnTo>
                    <a:pt x="39205" y="74097"/>
                  </a:lnTo>
                  <a:lnTo>
                    <a:pt x="45552" y="76210"/>
                  </a:lnTo>
                  <a:lnTo>
                    <a:pt x="60002" y="76093"/>
                  </a:lnTo>
                  <a:lnTo>
                    <a:pt x="65888" y="71994"/>
                  </a:lnTo>
                  <a:lnTo>
                    <a:pt x="74896" y="57577"/>
                  </a:lnTo>
                  <a:lnTo>
                    <a:pt x="75818" y="49479"/>
                  </a:lnTo>
                  <a:lnTo>
                    <a:pt x="71912" y="33086"/>
                  </a:lnTo>
                  <a:lnTo>
                    <a:pt x="59082" y="19020"/>
                  </a:lnTo>
                  <a:lnTo>
                    <a:pt x="41051" y="845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552507" y="4168845"/>
            <a:ext cx="1983415" cy="865390"/>
            <a:chOff x="7552507" y="4168845"/>
            <a:chExt cx="1983415" cy="865390"/>
          </a:xfrm>
        </p:grpSpPr>
        <p:sp>
          <p:nvSpPr>
            <p:cNvPr id="144" name="Freeform 143"/>
            <p:cNvSpPr/>
            <p:nvPr/>
          </p:nvSpPr>
          <p:spPr>
            <a:xfrm>
              <a:off x="7552507" y="4168845"/>
              <a:ext cx="161106" cy="481814"/>
            </a:xfrm>
            <a:custGeom>
              <a:avLst/>
              <a:gdLst/>
              <a:ahLst/>
              <a:cxnLst/>
              <a:rect l="0" t="0" r="0" b="0"/>
              <a:pathLst>
                <a:path w="161106" h="481814">
                  <a:moveTo>
                    <a:pt x="161105" y="0"/>
                  </a:moveTo>
                  <a:lnTo>
                    <a:pt x="119450" y="30236"/>
                  </a:lnTo>
                  <a:lnTo>
                    <a:pt x="78054" y="91272"/>
                  </a:lnTo>
                  <a:lnTo>
                    <a:pt x="46236" y="154181"/>
                  </a:lnTo>
                  <a:lnTo>
                    <a:pt x="26082" y="208241"/>
                  </a:lnTo>
                  <a:lnTo>
                    <a:pt x="17884" y="230311"/>
                  </a:lnTo>
                  <a:lnTo>
                    <a:pt x="7772" y="290119"/>
                  </a:lnTo>
                  <a:lnTo>
                    <a:pt x="0" y="339394"/>
                  </a:lnTo>
                  <a:lnTo>
                    <a:pt x="1453" y="395020"/>
                  </a:lnTo>
                  <a:lnTo>
                    <a:pt x="7629" y="447100"/>
                  </a:lnTo>
                  <a:lnTo>
                    <a:pt x="11635" y="458940"/>
                  </a:lnTo>
                  <a:lnTo>
                    <a:pt x="23483" y="474561"/>
                  </a:lnTo>
                  <a:lnTo>
                    <a:pt x="30525" y="480022"/>
                  </a:lnTo>
                  <a:lnTo>
                    <a:pt x="38918" y="481813"/>
                  </a:lnTo>
                  <a:lnTo>
                    <a:pt x="58106" y="478872"/>
                  </a:lnTo>
                  <a:lnTo>
                    <a:pt x="74031" y="466470"/>
                  </a:lnTo>
                  <a:lnTo>
                    <a:pt x="86347" y="448631"/>
                  </a:lnTo>
                  <a:lnTo>
                    <a:pt x="94903" y="428374"/>
                  </a:lnTo>
                  <a:lnTo>
                    <a:pt x="96084" y="391761"/>
                  </a:lnTo>
                  <a:lnTo>
                    <a:pt x="86159" y="360470"/>
                  </a:lnTo>
                  <a:lnTo>
                    <a:pt x="74171" y="347278"/>
                  </a:lnTo>
                  <a:lnTo>
                    <a:pt x="67091" y="342466"/>
                  </a:lnTo>
                  <a:lnTo>
                    <a:pt x="60522" y="341107"/>
                  </a:lnTo>
                  <a:lnTo>
                    <a:pt x="54294" y="342051"/>
                  </a:lnTo>
                  <a:lnTo>
                    <a:pt x="48292" y="344529"/>
                  </a:lnTo>
                  <a:lnTo>
                    <a:pt x="46140" y="348030"/>
                  </a:lnTo>
                  <a:lnTo>
                    <a:pt x="46555" y="352213"/>
                  </a:lnTo>
                  <a:lnTo>
                    <a:pt x="51042" y="364469"/>
                  </a:lnTo>
                  <a:lnTo>
                    <a:pt x="52931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773499" y="4460082"/>
              <a:ext cx="198067" cy="233888"/>
            </a:xfrm>
            <a:custGeom>
              <a:avLst/>
              <a:gdLst/>
              <a:ahLst/>
              <a:cxnLst/>
              <a:rect l="0" t="0" r="0" b="0"/>
              <a:pathLst>
                <a:path w="198067" h="233888">
                  <a:moveTo>
                    <a:pt x="39965" y="0"/>
                  </a:moveTo>
                  <a:lnTo>
                    <a:pt x="35548" y="46327"/>
                  </a:lnTo>
                  <a:lnTo>
                    <a:pt x="23107" y="98454"/>
                  </a:lnTo>
                  <a:lnTo>
                    <a:pt x="9427" y="158498"/>
                  </a:lnTo>
                  <a:lnTo>
                    <a:pt x="820" y="213138"/>
                  </a:lnTo>
                  <a:lnTo>
                    <a:pt x="0" y="225303"/>
                  </a:lnTo>
                  <a:lnTo>
                    <a:pt x="2227" y="231563"/>
                  </a:lnTo>
                  <a:lnTo>
                    <a:pt x="6486" y="233887"/>
                  </a:lnTo>
                  <a:lnTo>
                    <a:pt x="12098" y="233588"/>
                  </a:lnTo>
                  <a:lnTo>
                    <a:pt x="17689" y="228766"/>
                  </a:lnTo>
                  <a:lnTo>
                    <a:pt x="45501" y="175133"/>
                  </a:lnTo>
                  <a:lnTo>
                    <a:pt x="70782" y="119377"/>
                  </a:lnTo>
                  <a:lnTo>
                    <a:pt x="83305" y="94851"/>
                  </a:lnTo>
                  <a:lnTo>
                    <a:pt x="94361" y="82837"/>
                  </a:lnTo>
                  <a:lnTo>
                    <a:pt x="108520" y="74415"/>
                  </a:lnTo>
                  <a:lnTo>
                    <a:pt x="126524" y="72521"/>
                  </a:lnTo>
                  <a:lnTo>
                    <a:pt x="171523" y="81221"/>
                  </a:lnTo>
                  <a:lnTo>
                    <a:pt x="198066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934951" y="4549510"/>
              <a:ext cx="144788" cy="226773"/>
            </a:xfrm>
            <a:custGeom>
              <a:avLst/>
              <a:gdLst/>
              <a:ahLst/>
              <a:cxnLst/>
              <a:rect l="0" t="0" r="0" b="0"/>
              <a:pathLst>
                <a:path w="144788" h="226773">
                  <a:moveTo>
                    <a:pt x="119824" y="18746"/>
                  </a:moveTo>
                  <a:lnTo>
                    <a:pt x="105613" y="6384"/>
                  </a:lnTo>
                  <a:lnTo>
                    <a:pt x="92243" y="0"/>
                  </a:lnTo>
                  <a:lnTo>
                    <a:pt x="74590" y="1477"/>
                  </a:lnTo>
                  <a:lnTo>
                    <a:pt x="56265" y="9221"/>
                  </a:lnTo>
                  <a:lnTo>
                    <a:pt x="23507" y="40228"/>
                  </a:lnTo>
                  <a:lnTo>
                    <a:pt x="4160" y="84216"/>
                  </a:lnTo>
                  <a:lnTo>
                    <a:pt x="0" y="102393"/>
                  </a:lnTo>
                  <a:lnTo>
                    <a:pt x="1233" y="122799"/>
                  </a:lnTo>
                  <a:lnTo>
                    <a:pt x="6554" y="128795"/>
                  </a:lnTo>
                  <a:lnTo>
                    <a:pt x="14725" y="131868"/>
                  </a:lnTo>
                  <a:lnTo>
                    <a:pt x="24794" y="132992"/>
                  </a:lnTo>
                  <a:lnTo>
                    <a:pt x="40914" y="129310"/>
                  </a:lnTo>
                  <a:lnTo>
                    <a:pt x="62851" y="114375"/>
                  </a:lnTo>
                  <a:lnTo>
                    <a:pt x="93933" y="81984"/>
                  </a:lnTo>
                  <a:lnTo>
                    <a:pt x="95167" y="83094"/>
                  </a:lnTo>
                  <a:lnTo>
                    <a:pt x="92485" y="97908"/>
                  </a:lnTo>
                  <a:lnTo>
                    <a:pt x="87714" y="132181"/>
                  </a:lnTo>
                  <a:lnTo>
                    <a:pt x="94339" y="179357"/>
                  </a:lnTo>
                  <a:lnTo>
                    <a:pt x="102641" y="199226"/>
                  </a:lnTo>
                  <a:lnTo>
                    <a:pt x="117426" y="212372"/>
                  </a:lnTo>
                  <a:lnTo>
                    <a:pt x="144787" y="2267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146649" y="4609861"/>
              <a:ext cx="149437" cy="191385"/>
            </a:xfrm>
            <a:custGeom>
              <a:avLst/>
              <a:gdLst/>
              <a:ahLst/>
              <a:cxnLst/>
              <a:rect l="0" t="0" r="0" b="0"/>
              <a:pathLst>
                <a:path w="149437" h="191385">
                  <a:moveTo>
                    <a:pt x="7978" y="0"/>
                  </a:moveTo>
                  <a:lnTo>
                    <a:pt x="2260" y="21778"/>
                  </a:lnTo>
                  <a:lnTo>
                    <a:pt x="0" y="81844"/>
                  </a:lnTo>
                  <a:lnTo>
                    <a:pt x="4176" y="118041"/>
                  </a:lnTo>
                  <a:lnTo>
                    <a:pt x="13685" y="135981"/>
                  </a:lnTo>
                  <a:lnTo>
                    <a:pt x="20104" y="143354"/>
                  </a:lnTo>
                  <a:lnTo>
                    <a:pt x="27157" y="146420"/>
                  </a:lnTo>
                  <a:lnTo>
                    <a:pt x="34633" y="146615"/>
                  </a:lnTo>
                  <a:lnTo>
                    <a:pt x="42390" y="144896"/>
                  </a:lnTo>
                  <a:lnTo>
                    <a:pt x="55940" y="135589"/>
                  </a:lnTo>
                  <a:lnTo>
                    <a:pt x="96621" y="87284"/>
                  </a:lnTo>
                  <a:lnTo>
                    <a:pt x="102206" y="85002"/>
                  </a:lnTo>
                  <a:lnTo>
                    <a:pt x="107780" y="85329"/>
                  </a:lnTo>
                  <a:lnTo>
                    <a:pt x="113344" y="87396"/>
                  </a:lnTo>
                  <a:lnTo>
                    <a:pt x="117054" y="92473"/>
                  </a:lnTo>
                  <a:lnTo>
                    <a:pt x="129540" y="148061"/>
                  </a:lnTo>
                  <a:lnTo>
                    <a:pt x="133679" y="176904"/>
                  </a:lnTo>
                  <a:lnTo>
                    <a:pt x="137083" y="181731"/>
                  </a:lnTo>
                  <a:lnTo>
                    <a:pt x="14943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337690" y="4584898"/>
              <a:ext cx="24965" cy="16643"/>
            </a:xfrm>
            <a:custGeom>
              <a:avLst/>
              <a:gdLst/>
              <a:ahLst/>
              <a:cxnLst/>
              <a:rect l="0" t="0" r="0" b="0"/>
              <a:pathLst>
                <a:path w="24965" h="16643">
                  <a:moveTo>
                    <a:pt x="0" y="16642"/>
                  </a:moveTo>
                  <a:lnTo>
                    <a:pt x="12362" y="5205"/>
                  </a:ln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373887" y="4528128"/>
              <a:ext cx="196287" cy="297963"/>
            </a:xfrm>
            <a:custGeom>
              <a:avLst/>
              <a:gdLst/>
              <a:ahLst/>
              <a:cxnLst/>
              <a:rect l="0" t="0" r="0" b="0"/>
              <a:pathLst>
                <a:path w="196287" h="297963">
                  <a:moveTo>
                    <a:pt x="121903" y="156622"/>
                  </a:moveTo>
                  <a:lnTo>
                    <a:pt x="92592" y="129161"/>
                  </a:lnTo>
                  <a:lnTo>
                    <a:pt x="78366" y="121920"/>
                  </a:lnTo>
                  <a:lnTo>
                    <a:pt x="62797" y="120550"/>
                  </a:lnTo>
                  <a:lnTo>
                    <a:pt x="54762" y="121479"/>
                  </a:lnTo>
                  <a:lnTo>
                    <a:pt x="40903" y="129909"/>
                  </a:lnTo>
                  <a:lnTo>
                    <a:pt x="34619" y="136039"/>
                  </a:lnTo>
                  <a:lnTo>
                    <a:pt x="12189" y="189479"/>
                  </a:lnTo>
                  <a:lnTo>
                    <a:pt x="3799" y="212830"/>
                  </a:lnTo>
                  <a:lnTo>
                    <a:pt x="0" y="250118"/>
                  </a:lnTo>
                  <a:lnTo>
                    <a:pt x="2389" y="270292"/>
                  </a:lnTo>
                  <a:lnTo>
                    <a:pt x="8997" y="286038"/>
                  </a:lnTo>
                  <a:lnTo>
                    <a:pt x="13349" y="292825"/>
                  </a:lnTo>
                  <a:lnTo>
                    <a:pt x="19948" y="296426"/>
                  </a:lnTo>
                  <a:lnTo>
                    <a:pt x="37142" y="297962"/>
                  </a:lnTo>
                  <a:lnTo>
                    <a:pt x="52181" y="293096"/>
                  </a:lnTo>
                  <a:lnTo>
                    <a:pt x="88375" y="268762"/>
                  </a:lnTo>
                  <a:lnTo>
                    <a:pt x="129206" y="217090"/>
                  </a:lnTo>
                  <a:lnTo>
                    <a:pt x="163274" y="159420"/>
                  </a:lnTo>
                  <a:lnTo>
                    <a:pt x="185191" y="101223"/>
                  </a:lnTo>
                  <a:lnTo>
                    <a:pt x="194226" y="58257"/>
                  </a:lnTo>
                  <a:lnTo>
                    <a:pt x="196286" y="6007"/>
                  </a:lnTo>
                  <a:lnTo>
                    <a:pt x="194605" y="738"/>
                  </a:lnTo>
                  <a:lnTo>
                    <a:pt x="191637" y="0"/>
                  </a:lnTo>
                  <a:lnTo>
                    <a:pt x="187808" y="2281"/>
                  </a:lnTo>
                  <a:lnTo>
                    <a:pt x="181088" y="12212"/>
                  </a:lnTo>
                  <a:lnTo>
                    <a:pt x="175945" y="26796"/>
                  </a:lnTo>
                  <a:lnTo>
                    <a:pt x="173115" y="88739"/>
                  </a:lnTo>
                  <a:lnTo>
                    <a:pt x="178487" y="140816"/>
                  </a:lnTo>
                  <a:lnTo>
                    <a:pt x="180856" y="202789"/>
                  </a:lnTo>
                  <a:lnTo>
                    <a:pt x="187287" y="259119"/>
                  </a:lnTo>
                  <a:lnTo>
                    <a:pt x="188472" y="2814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739515" y="4429024"/>
              <a:ext cx="220218" cy="395462"/>
            </a:xfrm>
            <a:custGeom>
              <a:avLst/>
              <a:gdLst/>
              <a:ahLst/>
              <a:cxnLst/>
              <a:rect l="0" t="0" r="0" b="0"/>
              <a:pathLst>
                <a:path w="220218" h="395462">
                  <a:moveTo>
                    <a:pt x="30870" y="72663"/>
                  </a:moveTo>
                  <a:lnTo>
                    <a:pt x="30870" y="123407"/>
                  </a:lnTo>
                  <a:lnTo>
                    <a:pt x="30870" y="181717"/>
                  </a:lnTo>
                  <a:lnTo>
                    <a:pt x="28405" y="236245"/>
                  </a:lnTo>
                  <a:lnTo>
                    <a:pt x="22395" y="294184"/>
                  </a:lnTo>
                  <a:lnTo>
                    <a:pt x="13649" y="343794"/>
                  </a:lnTo>
                  <a:lnTo>
                    <a:pt x="3019" y="393212"/>
                  </a:lnTo>
                  <a:lnTo>
                    <a:pt x="1208" y="395461"/>
                  </a:lnTo>
                  <a:lnTo>
                    <a:pt x="0" y="392337"/>
                  </a:lnTo>
                  <a:lnTo>
                    <a:pt x="767" y="360923"/>
                  </a:lnTo>
                  <a:lnTo>
                    <a:pt x="9308" y="305578"/>
                  </a:lnTo>
                  <a:lnTo>
                    <a:pt x="19899" y="253315"/>
                  </a:lnTo>
                  <a:lnTo>
                    <a:pt x="33660" y="195118"/>
                  </a:lnTo>
                  <a:lnTo>
                    <a:pt x="47515" y="139286"/>
                  </a:lnTo>
                  <a:lnTo>
                    <a:pt x="61380" y="84690"/>
                  </a:lnTo>
                  <a:lnTo>
                    <a:pt x="79667" y="39867"/>
                  </a:lnTo>
                  <a:lnTo>
                    <a:pt x="99569" y="10143"/>
                  </a:lnTo>
                  <a:lnTo>
                    <a:pt x="109029" y="4171"/>
                  </a:lnTo>
                  <a:lnTo>
                    <a:pt x="131868" y="0"/>
                  </a:lnTo>
                  <a:lnTo>
                    <a:pt x="150031" y="3694"/>
                  </a:lnTo>
                  <a:lnTo>
                    <a:pt x="170652" y="16170"/>
                  </a:lnTo>
                  <a:lnTo>
                    <a:pt x="176758" y="21133"/>
                  </a:lnTo>
                  <a:lnTo>
                    <a:pt x="186008" y="36509"/>
                  </a:lnTo>
                  <a:lnTo>
                    <a:pt x="215377" y="97458"/>
                  </a:lnTo>
                  <a:lnTo>
                    <a:pt x="220217" y="126957"/>
                  </a:lnTo>
                  <a:lnTo>
                    <a:pt x="217234" y="163537"/>
                  </a:lnTo>
                  <a:lnTo>
                    <a:pt x="208003" y="185167"/>
                  </a:lnTo>
                  <a:lnTo>
                    <a:pt x="201659" y="194818"/>
                  </a:lnTo>
                  <a:lnTo>
                    <a:pt x="184747" y="208008"/>
                  </a:lnTo>
                  <a:lnTo>
                    <a:pt x="175060" y="212819"/>
                  </a:lnTo>
                  <a:lnTo>
                    <a:pt x="154434" y="215699"/>
                  </a:lnTo>
                  <a:lnTo>
                    <a:pt x="143757" y="215174"/>
                  </a:lnTo>
                  <a:lnTo>
                    <a:pt x="111059" y="201181"/>
                  </a:lnTo>
                  <a:lnTo>
                    <a:pt x="96404" y="184639"/>
                  </a:lnTo>
                  <a:lnTo>
                    <a:pt x="88658" y="166809"/>
                  </a:lnTo>
                  <a:lnTo>
                    <a:pt x="89117" y="1392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979681" y="4485045"/>
              <a:ext cx="265005" cy="549190"/>
            </a:xfrm>
            <a:custGeom>
              <a:avLst/>
              <a:gdLst/>
              <a:ahLst/>
              <a:cxnLst/>
              <a:rect l="0" t="0" r="0" b="0"/>
              <a:pathLst>
                <a:path w="265005" h="549190">
                  <a:moveTo>
                    <a:pt x="98583" y="0"/>
                  </a:moveTo>
                  <a:lnTo>
                    <a:pt x="79259" y="59627"/>
                  </a:lnTo>
                  <a:lnTo>
                    <a:pt x="57473" y="115885"/>
                  </a:lnTo>
                  <a:lnTo>
                    <a:pt x="37591" y="174706"/>
                  </a:lnTo>
                  <a:lnTo>
                    <a:pt x="10598" y="235761"/>
                  </a:lnTo>
                  <a:lnTo>
                    <a:pt x="1348" y="290962"/>
                  </a:lnTo>
                  <a:lnTo>
                    <a:pt x="0" y="352975"/>
                  </a:lnTo>
                  <a:lnTo>
                    <a:pt x="3300" y="372300"/>
                  </a:lnTo>
                  <a:lnTo>
                    <a:pt x="7325" y="379488"/>
                  </a:lnTo>
                  <a:lnTo>
                    <a:pt x="19192" y="389940"/>
                  </a:lnTo>
                  <a:lnTo>
                    <a:pt x="26240" y="392172"/>
                  </a:lnTo>
                  <a:lnTo>
                    <a:pt x="41467" y="392187"/>
                  </a:lnTo>
                  <a:lnTo>
                    <a:pt x="88676" y="366545"/>
                  </a:lnTo>
                  <a:lnTo>
                    <a:pt x="114755" y="344677"/>
                  </a:lnTo>
                  <a:lnTo>
                    <a:pt x="146427" y="306492"/>
                  </a:lnTo>
                  <a:lnTo>
                    <a:pt x="146196" y="308803"/>
                  </a:lnTo>
                  <a:lnTo>
                    <a:pt x="142858" y="322158"/>
                  </a:lnTo>
                  <a:lnTo>
                    <a:pt x="143182" y="365933"/>
                  </a:lnTo>
                  <a:lnTo>
                    <a:pt x="151874" y="410467"/>
                  </a:lnTo>
                  <a:lnTo>
                    <a:pt x="168613" y="439361"/>
                  </a:lnTo>
                  <a:lnTo>
                    <a:pt x="176705" y="444535"/>
                  </a:lnTo>
                  <a:lnTo>
                    <a:pt x="202989" y="451099"/>
                  </a:lnTo>
                  <a:lnTo>
                    <a:pt x="213711" y="462139"/>
                  </a:lnTo>
                  <a:lnTo>
                    <a:pt x="219092" y="481223"/>
                  </a:lnTo>
                  <a:lnTo>
                    <a:pt x="226966" y="522306"/>
                  </a:lnTo>
                  <a:lnTo>
                    <a:pt x="232248" y="529418"/>
                  </a:lnTo>
                  <a:lnTo>
                    <a:pt x="265004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286290" y="4790593"/>
              <a:ext cx="108175" cy="227093"/>
            </a:xfrm>
            <a:custGeom>
              <a:avLst/>
              <a:gdLst/>
              <a:ahLst/>
              <a:cxnLst/>
              <a:rect l="0" t="0" r="0" b="0"/>
              <a:pathLst>
                <a:path w="108175" h="227093">
                  <a:moveTo>
                    <a:pt x="108174" y="60578"/>
                  </a:moveTo>
                  <a:lnTo>
                    <a:pt x="106325" y="30136"/>
                  </a:lnTo>
                  <a:lnTo>
                    <a:pt x="99339" y="15921"/>
                  </a:lnTo>
                  <a:lnTo>
                    <a:pt x="87604" y="5906"/>
                  </a:lnTo>
                  <a:lnTo>
                    <a:pt x="80593" y="1940"/>
                  </a:lnTo>
                  <a:lnTo>
                    <a:pt x="65404" y="0"/>
                  </a:lnTo>
                  <a:lnTo>
                    <a:pt x="57471" y="777"/>
                  </a:lnTo>
                  <a:lnTo>
                    <a:pt x="50333" y="4993"/>
                  </a:lnTo>
                  <a:lnTo>
                    <a:pt x="37472" y="19540"/>
                  </a:lnTo>
                  <a:lnTo>
                    <a:pt x="30522" y="38332"/>
                  </a:lnTo>
                  <a:lnTo>
                    <a:pt x="28669" y="48521"/>
                  </a:lnTo>
                  <a:lnTo>
                    <a:pt x="38057" y="96240"/>
                  </a:lnTo>
                  <a:lnTo>
                    <a:pt x="61124" y="157307"/>
                  </a:lnTo>
                  <a:lnTo>
                    <a:pt x="77311" y="201624"/>
                  </a:lnTo>
                  <a:lnTo>
                    <a:pt x="77428" y="209158"/>
                  </a:lnTo>
                  <a:lnTo>
                    <a:pt x="72628" y="222460"/>
                  </a:lnTo>
                  <a:lnTo>
                    <a:pt x="66910" y="225822"/>
                  </a:lnTo>
                  <a:lnTo>
                    <a:pt x="50694" y="227092"/>
                  </a:lnTo>
                  <a:lnTo>
                    <a:pt x="25190" y="222610"/>
                  </a:lnTo>
                  <a:lnTo>
                    <a:pt x="4485" y="211008"/>
                  </a:lnTo>
                  <a:lnTo>
                    <a:pt x="1141" y="204319"/>
                  </a:lnTo>
                  <a:lnTo>
                    <a:pt x="0" y="1687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369500" y="4839758"/>
              <a:ext cx="166422" cy="192851"/>
            </a:xfrm>
            <a:custGeom>
              <a:avLst/>
              <a:gdLst/>
              <a:ahLst/>
              <a:cxnLst/>
              <a:rect l="0" t="0" r="0" b="0"/>
              <a:pathLst>
                <a:path w="166422" h="192851">
                  <a:moveTo>
                    <a:pt x="166421" y="19734"/>
                  </a:moveTo>
                  <a:lnTo>
                    <a:pt x="152211" y="7372"/>
                  </a:lnTo>
                  <a:lnTo>
                    <a:pt x="138841" y="988"/>
                  </a:lnTo>
                  <a:lnTo>
                    <a:pt x="123653" y="0"/>
                  </a:lnTo>
                  <a:lnTo>
                    <a:pt x="115719" y="1030"/>
                  </a:lnTo>
                  <a:lnTo>
                    <a:pt x="111355" y="5416"/>
                  </a:lnTo>
                  <a:lnTo>
                    <a:pt x="109370" y="12038"/>
                  </a:lnTo>
                  <a:lnTo>
                    <a:pt x="110994" y="39027"/>
                  </a:lnTo>
                  <a:lnTo>
                    <a:pt x="115899" y="58819"/>
                  </a:lnTo>
                  <a:lnTo>
                    <a:pt x="139337" y="111448"/>
                  </a:lnTo>
                  <a:lnTo>
                    <a:pt x="146686" y="146555"/>
                  </a:lnTo>
                  <a:lnTo>
                    <a:pt x="143473" y="164241"/>
                  </a:lnTo>
                  <a:lnTo>
                    <a:pt x="140028" y="171545"/>
                  </a:lnTo>
                  <a:lnTo>
                    <a:pt x="128803" y="182127"/>
                  </a:lnTo>
                  <a:lnTo>
                    <a:pt x="121927" y="186244"/>
                  </a:lnTo>
                  <a:lnTo>
                    <a:pt x="78599" y="192850"/>
                  </a:lnTo>
                  <a:lnTo>
                    <a:pt x="35935" y="191690"/>
                  </a:lnTo>
                  <a:lnTo>
                    <a:pt x="19670" y="186766"/>
                  </a:lnTo>
                  <a:lnTo>
                    <a:pt x="0" y="1695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541271" y="5223361"/>
            <a:ext cx="2552161" cy="759474"/>
            <a:chOff x="7541271" y="5223361"/>
            <a:chExt cx="2552161" cy="759474"/>
          </a:xfrm>
        </p:grpSpPr>
        <p:sp>
          <p:nvSpPr>
            <p:cNvPr id="155" name="Freeform 154"/>
            <p:cNvSpPr/>
            <p:nvPr/>
          </p:nvSpPr>
          <p:spPr>
            <a:xfrm>
              <a:off x="7541271" y="5358755"/>
              <a:ext cx="22563" cy="310434"/>
            </a:xfrm>
            <a:custGeom>
              <a:avLst/>
              <a:gdLst/>
              <a:ahLst/>
              <a:cxnLst/>
              <a:rect l="0" t="0" r="0" b="0"/>
              <a:pathLst>
                <a:path w="22563" h="310434">
                  <a:moveTo>
                    <a:pt x="22562" y="0"/>
                  </a:moveTo>
                  <a:lnTo>
                    <a:pt x="8369" y="52903"/>
                  </a:lnTo>
                  <a:lnTo>
                    <a:pt x="0" y="112871"/>
                  </a:lnTo>
                  <a:lnTo>
                    <a:pt x="2491" y="173512"/>
                  </a:lnTo>
                  <a:lnTo>
                    <a:pt x="6167" y="234390"/>
                  </a:lnTo>
                  <a:lnTo>
                    <a:pt x="12373" y="294903"/>
                  </a:lnTo>
                  <a:lnTo>
                    <a:pt x="13411" y="310433"/>
                  </a:lnTo>
                  <a:lnTo>
                    <a:pt x="14241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563833" y="5223361"/>
              <a:ext cx="186386" cy="487223"/>
            </a:xfrm>
            <a:custGeom>
              <a:avLst/>
              <a:gdLst/>
              <a:ahLst/>
              <a:cxnLst/>
              <a:rect l="0" t="0" r="0" b="0"/>
              <a:pathLst>
                <a:path w="186386" h="487223">
                  <a:moveTo>
                    <a:pt x="0" y="93789"/>
                  </a:moveTo>
                  <a:lnTo>
                    <a:pt x="15999" y="40298"/>
                  </a:lnTo>
                  <a:lnTo>
                    <a:pt x="35559" y="16405"/>
                  </a:lnTo>
                  <a:lnTo>
                    <a:pt x="58921" y="2032"/>
                  </a:lnTo>
                  <a:lnTo>
                    <a:pt x="80119" y="0"/>
                  </a:lnTo>
                  <a:lnTo>
                    <a:pt x="104026" y="3103"/>
                  </a:lnTo>
                  <a:lnTo>
                    <a:pt x="126979" y="10646"/>
                  </a:lnTo>
                  <a:lnTo>
                    <a:pt x="144576" y="25093"/>
                  </a:lnTo>
                  <a:lnTo>
                    <a:pt x="151858" y="34123"/>
                  </a:lnTo>
                  <a:lnTo>
                    <a:pt x="159948" y="56485"/>
                  </a:lnTo>
                  <a:lnTo>
                    <a:pt x="162619" y="79983"/>
                  </a:lnTo>
                  <a:lnTo>
                    <a:pt x="160725" y="99672"/>
                  </a:lnTo>
                  <a:lnTo>
                    <a:pt x="135585" y="159290"/>
                  </a:lnTo>
                  <a:lnTo>
                    <a:pt x="89601" y="221432"/>
                  </a:lnTo>
                  <a:lnTo>
                    <a:pt x="82044" y="236503"/>
                  </a:lnTo>
                  <a:lnTo>
                    <a:pt x="80535" y="254913"/>
                  </a:lnTo>
                  <a:lnTo>
                    <a:pt x="81427" y="264999"/>
                  </a:lnTo>
                  <a:lnTo>
                    <a:pt x="89815" y="281138"/>
                  </a:lnTo>
                  <a:lnTo>
                    <a:pt x="149009" y="335350"/>
                  </a:lnTo>
                  <a:lnTo>
                    <a:pt x="174514" y="355719"/>
                  </a:lnTo>
                  <a:lnTo>
                    <a:pt x="183886" y="372617"/>
                  </a:lnTo>
                  <a:lnTo>
                    <a:pt x="186385" y="382300"/>
                  </a:lnTo>
                  <a:lnTo>
                    <a:pt x="185278" y="391530"/>
                  </a:lnTo>
                  <a:lnTo>
                    <a:pt x="176651" y="409182"/>
                  </a:lnTo>
                  <a:lnTo>
                    <a:pt x="147365" y="434713"/>
                  </a:lnTo>
                  <a:lnTo>
                    <a:pt x="87426" y="470517"/>
                  </a:lnTo>
                  <a:lnTo>
                    <a:pt x="30883" y="487222"/>
                  </a:lnTo>
                  <a:lnTo>
                    <a:pt x="22438" y="485516"/>
                  </a:lnTo>
                  <a:lnTo>
                    <a:pt x="15883" y="480680"/>
                  </a:lnTo>
                  <a:lnTo>
                    <a:pt x="0" y="459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795010" y="5514277"/>
              <a:ext cx="176556" cy="235568"/>
            </a:xfrm>
            <a:custGeom>
              <a:avLst/>
              <a:gdLst/>
              <a:ahLst/>
              <a:cxnLst/>
              <a:rect l="0" t="0" r="0" b="0"/>
              <a:pathLst>
                <a:path w="176556" h="235568">
                  <a:moveTo>
                    <a:pt x="159912" y="27541"/>
                  </a:moveTo>
                  <a:lnTo>
                    <a:pt x="151078" y="14289"/>
                  </a:lnTo>
                  <a:lnTo>
                    <a:pt x="139343" y="5317"/>
                  </a:lnTo>
                  <a:lnTo>
                    <a:pt x="132331" y="1631"/>
                  </a:lnTo>
                  <a:lnTo>
                    <a:pt x="112213" y="0"/>
                  </a:lnTo>
                  <a:lnTo>
                    <a:pt x="90635" y="3281"/>
                  </a:lnTo>
                  <a:lnTo>
                    <a:pt x="68091" y="15525"/>
                  </a:lnTo>
                  <a:lnTo>
                    <a:pt x="43908" y="38694"/>
                  </a:lnTo>
                  <a:lnTo>
                    <a:pt x="10952" y="91127"/>
                  </a:lnTo>
                  <a:lnTo>
                    <a:pt x="0" y="129078"/>
                  </a:lnTo>
                  <a:lnTo>
                    <a:pt x="391" y="149407"/>
                  </a:lnTo>
                  <a:lnTo>
                    <a:pt x="6111" y="165222"/>
                  </a:lnTo>
                  <a:lnTo>
                    <a:pt x="10225" y="172029"/>
                  </a:lnTo>
                  <a:lnTo>
                    <a:pt x="15742" y="175642"/>
                  </a:lnTo>
                  <a:lnTo>
                    <a:pt x="29268" y="177190"/>
                  </a:lnTo>
                  <a:lnTo>
                    <a:pt x="44525" y="169866"/>
                  </a:lnTo>
                  <a:lnTo>
                    <a:pt x="66243" y="150148"/>
                  </a:lnTo>
                  <a:lnTo>
                    <a:pt x="107087" y="86816"/>
                  </a:lnTo>
                  <a:lnTo>
                    <a:pt x="110827" y="85549"/>
                  </a:lnTo>
                  <a:lnTo>
                    <a:pt x="113320" y="89327"/>
                  </a:lnTo>
                  <a:lnTo>
                    <a:pt x="115166" y="104003"/>
                  </a:lnTo>
                  <a:lnTo>
                    <a:pt x="111486" y="160987"/>
                  </a:lnTo>
                  <a:lnTo>
                    <a:pt x="117724" y="202067"/>
                  </a:lnTo>
                  <a:lnTo>
                    <a:pt x="126061" y="223452"/>
                  </a:lnTo>
                  <a:lnTo>
                    <a:pt x="133646" y="229340"/>
                  </a:lnTo>
                  <a:lnTo>
                    <a:pt x="176555" y="2355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021490" y="5541818"/>
              <a:ext cx="114330" cy="250453"/>
            </a:xfrm>
            <a:custGeom>
              <a:avLst/>
              <a:gdLst/>
              <a:ahLst/>
              <a:cxnLst/>
              <a:rect l="0" t="0" r="0" b="0"/>
              <a:pathLst>
                <a:path w="114330" h="250453">
                  <a:moveTo>
                    <a:pt x="74890" y="0"/>
                  </a:moveTo>
                  <a:lnTo>
                    <a:pt x="44562" y="23164"/>
                  </a:lnTo>
                  <a:lnTo>
                    <a:pt x="27792" y="43538"/>
                  </a:lnTo>
                  <a:lnTo>
                    <a:pt x="24063" y="61572"/>
                  </a:lnTo>
                  <a:lnTo>
                    <a:pt x="24364" y="71558"/>
                  </a:lnTo>
                  <a:lnTo>
                    <a:pt x="32093" y="90051"/>
                  </a:lnTo>
                  <a:lnTo>
                    <a:pt x="45699" y="106591"/>
                  </a:lnTo>
                  <a:lnTo>
                    <a:pt x="105380" y="151989"/>
                  </a:lnTo>
                  <a:lnTo>
                    <a:pt x="111859" y="159574"/>
                  </a:lnTo>
                  <a:lnTo>
                    <a:pt x="114329" y="168328"/>
                  </a:lnTo>
                  <a:lnTo>
                    <a:pt x="112142" y="187917"/>
                  </a:lnTo>
                  <a:lnTo>
                    <a:pt x="100076" y="204020"/>
                  </a:lnTo>
                  <a:lnTo>
                    <a:pt x="44366" y="246623"/>
                  </a:lnTo>
                  <a:lnTo>
                    <a:pt x="26190" y="250452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225790" y="5625029"/>
              <a:ext cx="28691" cy="134153"/>
            </a:xfrm>
            <a:custGeom>
              <a:avLst/>
              <a:gdLst/>
              <a:ahLst/>
              <a:cxnLst/>
              <a:rect l="0" t="0" r="0" b="0"/>
              <a:pathLst>
                <a:path w="28691" h="134153">
                  <a:moveTo>
                    <a:pt x="28690" y="0"/>
                  </a:moveTo>
                  <a:lnTo>
                    <a:pt x="24272" y="46327"/>
                  </a:lnTo>
                  <a:lnTo>
                    <a:pt x="9130" y="103953"/>
                  </a:lnTo>
                  <a:lnTo>
                    <a:pt x="0" y="134152"/>
                  </a:lnTo>
                  <a:lnTo>
                    <a:pt x="7945" y="71073"/>
                  </a:lnTo>
                  <a:lnTo>
                    <a:pt x="20369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262801" y="5487442"/>
              <a:ext cx="33285" cy="46056"/>
            </a:xfrm>
            <a:custGeom>
              <a:avLst/>
              <a:gdLst/>
              <a:ahLst/>
              <a:cxnLst/>
              <a:rect l="0" t="0" r="0" b="0"/>
              <a:pathLst>
                <a:path w="33285" h="46056">
                  <a:moveTo>
                    <a:pt x="0" y="46055"/>
                  </a:moveTo>
                  <a:lnTo>
                    <a:pt x="11582" y="4146"/>
                  </a:lnTo>
                  <a:lnTo>
                    <a:pt x="15118" y="549"/>
                  </a:lnTo>
                  <a:lnTo>
                    <a:pt x="19324" y="0"/>
                  </a:lnTo>
                  <a:lnTo>
                    <a:pt x="33284" y="44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337653" y="5600066"/>
              <a:ext cx="149818" cy="198475"/>
            </a:xfrm>
            <a:custGeom>
              <a:avLst/>
              <a:gdLst/>
              <a:ahLst/>
              <a:cxnLst/>
              <a:rect l="0" t="0" r="0" b="0"/>
              <a:pathLst>
                <a:path w="149818" h="198475">
                  <a:moveTo>
                    <a:pt x="141495" y="0"/>
                  </a:moveTo>
                  <a:lnTo>
                    <a:pt x="83629" y="46284"/>
                  </a:lnTo>
                  <a:lnTo>
                    <a:pt x="26191" y="103523"/>
                  </a:lnTo>
                  <a:lnTo>
                    <a:pt x="4808" y="131759"/>
                  </a:lnTo>
                  <a:lnTo>
                    <a:pt x="0" y="151631"/>
                  </a:lnTo>
                  <a:lnTo>
                    <a:pt x="12" y="162108"/>
                  </a:lnTo>
                  <a:lnTo>
                    <a:pt x="2794" y="170942"/>
                  </a:lnTo>
                  <a:lnTo>
                    <a:pt x="13282" y="185689"/>
                  </a:lnTo>
                  <a:lnTo>
                    <a:pt x="32121" y="193475"/>
                  </a:lnTo>
                  <a:lnTo>
                    <a:pt x="77464" y="198474"/>
                  </a:lnTo>
                  <a:lnTo>
                    <a:pt x="124091" y="192956"/>
                  </a:lnTo>
                  <a:lnTo>
                    <a:pt x="149817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870238" y="5417002"/>
              <a:ext cx="24963" cy="441017"/>
            </a:xfrm>
            <a:custGeom>
              <a:avLst/>
              <a:gdLst/>
              <a:ahLst/>
              <a:cxnLst/>
              <a:rect l="0" t="0" r="0" b="0"/>
              <a:pathLst>
                <a:path w="24963" h="441017">
                  <a:moveTo>
                    <a:pt x="24962" y="0"/>
                  </a:moveTo>
                  <a:lnTo>
                    <a:pt x="17798" y="60656"/>
                  </a:lnTo>
                  <a:lnTo>
                    <a:pt x="11152" y="111972"/>
                  </a:lnTo>
                  <a:lnTo>
                    <a:pt x="8880" y="166624"/>
                  </a:lnTo>
                  <a:lnTo>
                    <a:pt x="8394" y="230072"/>
                  </a:lnTo>
                  <a:lnTo>
                    <a:pt x="8330" y="292713"/>
                  </a:lnTo>
                  <a:lnTo>
                    <a:pt x="8322" y="354244"/>
                  </a:lnTo>
                  <a:lnTo>
                    <a:pt x="2603" y="412468"/>
                  </a:lnTo>
                  <a:lnTo>
                    <a:pt x="0" y="441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762064" y="5303507"/>
              <a:ext cx="274595" cy="88533"/>
            </a:xfrm>
            <a:custGeom>
              <a:avLst/>
              <a:gdLst/>
              <a:ahLst/>
              <a:cxnLst/>
              <a:rect l="0" t="0" r="0" b="0"/>
              <a:pathLst>
                <a:path w="274595" h="88533">
                  <a:moveTo>
                    <a:pt x="0" y="30285"/>
                  </a:moveTo>
                  <a:lnTo>
                    <a:pt x="43580" y="7122"/>
                  </a:lnTo>
                  <a:lnTo>
                    <a:pt x="90679" y="0"/>
                  </a:lnTo>
                  <a:lnTo>
                    <a:pt x="154061" y="6447"/>
                  </a:lnTo>
                  <a:lnTo>
                    <a:pt x="204892" y="25982"/>
                  </a:lnTo>
                  <a:lnTo>
                    <a:pt x="231136" y="42672"/>
                  </a:lnTo>
                  <a:lnTo>
                    <a:pt x="274594" y="88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712137" y="5833055"/>
              <a:ext cx="266275" cy="39422"/>
            </a:xfrm>
            <a:custGeom>
              <a:avLst/>
              <a:gdLst/>
              <a:ahLst/>
              <a:cxnLst/>
              <a:rect l="0" t="0" r="0" b="0"/>
              <a:pathLst>
                <a:path w="266275" h="39422">
                  <a:moveTo>
                    <a:pt x="0" y="8321"/>
                  </a:moveTo>
                  <a:lnTo>
                    <a:pt x="8835" y="21573"/>
                  </a:lnTo>
                  <a:lnTo>
                    <a:pt x="20569" y="30544"/>
                  </a:lnTo>
                  <a:lnTo>
                    <a:pt x="27581" y="34231"/>
                  </a:lnTo>
                  <a:lnTo>
                    <a:pt x="63954" y="39421"/>
                  </a:lnTo>
                  <a:lnTo>
                    <a:pt x="119986" y="32266"/>
                  </a:lnTo>
                  <a:lnTo>
                    <a:pt x="180578" y="19282"/>
                  </a:lnTo>
                  <a:lnTo>
                    <a:pt x="242844" y="5530"/>
                  </a:lnTo>
                  <a:lnTo>
                    <a:pt x="26627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063253" y="5666634"/>
              <a:ext cx="123185" cy="232990"/>
            </a:xfrm>
            <a:custGeom>
              <a:avLst/>
              <a:gdLst/>
              <a:ahLst/>
              <a:cxnLst/>
              <a:rect l="0" t="0" r="0" b="0"/>
              <a:pathLst>
                <a:path w="123185" h="232990">
                  <a:moveTo>
                    <a:pt x="31653" y="0"/>
                  </a:moveTo>
                  <a:lnTo>
                    <a:pt x="17459" y="61566"/>
                  </a:lnTo>
                  <a:lnTo>
                    <a:pt x="2039" y="117904"/>
                  </a:lnTo>
                  <a:lnTo>
                    <a:pt x="0" y="141776"/>
                  </a:lnTo>
                  <a:lnTo>
                    <a:pt x="1305" y="145368"/>
                  </a:lnTo>
                  <a:lnTo>
                    <a:pt x="4025" y="143140"/>
                  </a:lnTo>
                  <a:lnTo>
                    <a:pt x="29700" y="82027"/>
                  </a:lnTo>
                  <a:lnTo>
                    <a:pt x="38798" y="62036"/>
                  </a:lnTo>
                  <a:lnTo>
                    <a:pt x="45662" y="55226"/>
                  </a:lnTo>
                  <a:lnTo>
                    <a:pt x="63150" y="47659"/>
                  </a:lnTo>
                  <a:lnTo>
                    <a:pt x="71142" y="48415"/>
                  </a:lnTo>
                  <a:lnTo>
                    <a:pt x="84954" y="56651"/>
                  </a:lnTo>
                  <a:lnTo>
                    <a:pt x="103125" y="72465"/>
                  </a:lnTo>
                  <a:lnTo>
                    <a:pt x="115802" y="106530"/>
                  </a:lnTo>
                  <a:lnTo>
                    <a:pt x="121726" y="161097"/>
                  </a:lnTo>
                  <a:lnTo>
                    <a:pt x="122896" y="208995"/>
                  </a:lnTo>
                  <a:lnTo>
                    <a:pt x="123184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269648" y="5441966"/>
              <a:ext cx="70987" cy="465979"/>
            </a:xfrm>
            <a:custGeom>
              <a:avLst/>
              <a:gdLst/>
              <a:ahLst/>
              <a:cxnLst/>
              <a:rect l="0" t="0" r="0" b="0"/>
              <a:pathLst>
                <a:path w="70987" h="465979">
                  <a:moveTo>
                    <a:pt x="66568" y="0"/>
                  </a:moveTo>
                  <a:lnTo>
                    <a:pt x="70986" y="13252"/>
                  </a:lnTo>
                  <a:lnTo>
                    <a:pt x="70689" y="27154"/>
                  </a:lnTo>
                  <a:lnTo>
                    <a:pt x="62965" y="76349"/>
                  </a:lnTo>
                  <a:lnTo>
                    <a:pt x="58254" y="135102"/>
                  </a:lnTo>
                  <a:lnTo>
                    <a:pt x="49379" y="188759"/>
                  </a:lnTo>
                  <a:lnTo>
                    <a:pt x="43141" y="239662"/>
                  </a:lnTo>
                  <a:lnTo>
                    <a:pt x="36189" y="294232"/>
                  </a:lnTo>
                  <a:lnTo>
                    <a:pt x="31393" y="347062"/>
                  </a:lnTo>
                  <a:lnTo>
                    <a:pt x="19166" y="400769"/>
                  </a:lnTo>
                  <a:lnTo>
                    <a:pt x="8272" y="447242"/>
                  </a:lnTo>
                  <a:lnTo>
                    <a:pt x="0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253006" y="5685360"/>
              <a:ext cx="224669" cy="214264"/>
            </a:xfrm>
            <a:custGeom>
              <a:avLst/>
              <a:gdLst/>
              <a:ahLst/>
              <a:cxnLst/>
              <a:rect l="0" t="0" r="0" b="0"/>
              <a:pathLst>
                <a:path w="224669" h="214264">
                  <a:moveTo>
                    <a:pt x="0" y="64484"/>
                  </a:moveTo>
                  <a:lnTo>
                    <a:pt x="26573" y="75921"/>
                  </a:lnTo>
                  <a:lnTo>
                    <a:pt x="78240" y="80441"/>
                  </a:lnTo>
                  <a:lnTo>
                    <a:pt x="106701" y="76506"/>
                  </a:lnTo>
                  <a:lnTo>
                    <a:pt x="137117" y="60650"/>
                  </a:lnTo>
                  <a:lnTo>
                    <a:pt x="165135" y="38385"/>
                  </a:lnTo>
                  <a:lnTo>
                    <a:pt x="170186" y="29518"/>
                  </a:lnTo>
                  <a:lnTo>
                    <a:pt x="173333" y="9804"/>
                  </a:lnTo>
                  <a:lnTo>
                    <a:pt x="170105" y="3992"/>
                  </a:lnTo>
                  <a:lnTo>
                    <a:pt x="164254" y="1042"/>
                  </a:lnTo>
                  <a:lnTo>
                    <a:pt x="156655" y="0"/>
                  </a:lnTo>
                  <a:lnTo>
                    <a:pt x="140816" y="3773"/>
                  </a:lnTo>
                  <a:lnTo>
                    <a:pt x="132709" y="7368"/>
                  </a:lnTo>
                  <a:lnTo>
                    <a:pt x="118770" y="21225"/>
                  </a:lnTo>
                  <a:lnTo>
                    <a:pt x="107336" y="40635"/>
                  </a:lnTo>
                  <a:lnTo>
                    <a:pt x="94927" y="88298"/>
                  </a:lnTo>
                  <a:lnTo>
                    <a:pt x="94890" y="111126"/>
                  </a:lnTo>
                  <a:lnTo>
                    <a:pt x="101036" y="133599"/>
                  </a:lnTo>
                  <a:lnTo>
                    <a:pt x="119311" y="162626"/>
                  </a:lnTo>
                  <a:lnTo>
                    <a:pt x="142292" y="184376"/>
                  </a:lnTo>
                  <a:lnTo>
                    <a:pt x="198622" y="208040"/>
                  </a:lnTo>
                  <a:lnTo>
                    <a:pt x="224668" y="214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520568" y="5722503"/>
              <a:ext cx="156812" cy="134492"/>
            </a:xfrm>
            <a:custGeom>
              <a:avLst/>
              <a:gdLst/>
              <a:ahLst/>
              <a:cxnLst/>
              <a:rect l="0" t="0" r="0" b="0"/>
              <a:pathLst>
                <a:path w="156812" h="134492">
                  <a:moveTo>
                    <a:pt x="23674" y="2378"/>
                  </a:moveTo>
                  <a:lnTo>
                    <a:pt x="9281" y="62005"/>
                  </a:lnTo>
                  <a:lnTo>
                    <a:pt x="644" y="120729"/>
                  </a:lnTo>
                  <a:lnTo>
                    <a:pt x="0" y="131205"/>
                  </a:lnTo>
                  <a:lnTo>
                    <a:pt x="1420" y="134491"/>
                  </a:lnTo>
                  <a:lnTo>
                    <a:pt x="4215" y="132983"/>
                  </a:lnTo>
                  <a:lnTo>
                    <a:pt x="16984" y="110727"/>
                  </a:lnTo>
                  <a:lnTo>
                    <a:pt x="49023" y="56026"/>
                  </a:lnTo>
                  <a:lnTo>
                    <a:pt x="75594" y="22221"/>
                  </a:lnTo>
                  <a:lnTo>
                    <a:pt x="99154" y="5792"/>
                  </a:lnTo>
                  <a:lnTo>
                    <a:pt x="107278" y="1881"/>
                  </a:lnTo>
                  <a:lnTo>
                    <a:pt x="123702" y="0"/>
                  </a:lnTo>
                  <a:lnTo>
                    <a:pt x="156811" y="23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654400" y="5724881"/>
              <a:ext cx="156117" cy="232990"/>
            </a:xfrm>
            <a:custGeom>
              <a:avLst/>
              <a:gdLst/>
              <a:ahLst/>
              <a:cxnLst/>
              <a:rect l="0" t="0" r="0" b="0"/>
              <a:pathLst>
                <a:path w="156117" h="232990">
                  <a:moveTo>
                    <a:pt x="56263" y="0"/>
                  </a:moveTo>
                  <a:lnTo>
                    <a:pt x="49677" y="29620"/>
                  </a:lnTo>
                  <a:lnTo>
                    <a:pt x="41528" y="85844"/>
                  </a:lnTo>
                  <a:lnTo>
                    <a:pt x="28413" y="145640"/>
                  </a:lnTo>
                  <a:lnTo>
                    <a:pt x="11691" y="200360"/>
                  </a:lnTo>
                  <a:lnTo>
                    <a:pt x="4710" y="221261"/>
                  </a:lnTo>
                  <a:lnTo>
                    <a:pt x="2479" y="222397"/>
                  </a:lnTo>
                  <a:lnTo>
                    <a:pt x="0" y="208866"/>
                  </a:lnTo>
                  <a:lnTo>
                    <a:pt x="9772" y="153757"/>
                  </a:lnTo>
                  <a:lnTo>
                    <a:pt x="29490" y="92689"/>
                  </a:lnTo>
                  <a:lnTo>
                    <a:pt x="44427" y="73281"/>
                  </a:lnTo>
                  <a:lnTo>
                    <a:pt x="58399" y="61539"/>
                  </a:lnTo>
                  <a:lnTo>
                    <a:pt x="66008" y="58593"/>
                  </a:lnTo>
                  <a:lnTo>
                    <a:pt x="81859" y="57784"/>
                  </a:lnTo>
                  <a:lnTo>
                    <a:pt x="95684" y="62972"/>
                  </a:lnTo>
                  <a:lnTo>
                    <a:pt x="101960" y="66945"/>
                  </a:lnTo>
                  <a:lnTo>
                    <a:pt x="119627" y="90205"/>
                  </a:lnTo>
                  <a:lnTo>
                    <a:pt x="127738" y="124936"/>
                  </a:lnTo>
                  <a:lnTo>
                    <a:pt x="133168" y="182714"/>
                  </a:lnTo>
                  <a:lnTo>
                    <a:pt x="142645" y="222956"/>
                  </a:lnTo>
                  <a:lnTo>
                    <a:pt x="145286" y="228149"/>
                  </a:lnTo>
                  <a:lnTo>
                    <a:pt x="147971" y="230687"/>
                  </a:lnTo>
                  <a:lnTo>
                    <a:pt x="156116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823947" y="5833055"/>
              <a:ext cx="111386" cy="147177"/>
            </a:xfrm>
            <a:custGeom>
              <a:avLst/>
              <a:gdLst/>
              <a:ahLst/>
              <a:cxnLst/>
              <a:rect l="0" t="0" r="0" b="0"/>
              <a:pathLst>
                <a:path w="111386" h="147177">
                  <a:moveTo>
                    <a:pt x="44817" y="33284"/>
                  </a:moveTo>
                  <a:lnTo>
                    <a:pt x="17355" y="62595"/>
                  </a:lnTo>
                  <a:lnTo>
                    <a:pt x="839" y="100425"/>
                  </a:lnTo>
                  <a:lnTo>
                    <a:pt x="0" y="116749"/>
                  </a:lnTo>
                  <a:lnTo>
                    <a:pt x="1070" y="124985"/>
                  </a:lnTo>
                  <a:lnTo>
                    <a:pt x="4558" y="131401"/>
                  </a:lnTo>
                  <a:lnTo>
                    <a:pt x="15829" y="140994"/>
                  </a:lnTo>
                  <a:lnTo>
                    <a:pt x="32550" y="145875"/>
                  </a:lnTo>
                  <a:lnTo>
                    <a:pt x="42186" y="147176"/>
                  </a:lnTo>
                  <a:lnTo>
                    <a:pt x="60289" y="143691"/>
                  </a:lnTo>
                  <a:lnTo>
                    <a:pt x="76656" y="135054"/>
                  </a:lnTo>
                  <a:lnTo>
                    <a:pt x="90094" y="121969"/>
                  </a:lnTo>
                  <a:lnTo>
                    <a:pt x="103639" y="94592"/>
                  </a:lnTo>
                  <a:lnTo>
                    <a:pt x="110364" y="38813"/>
                  </a:lnTo>
                  <a:lnTo>
                    <a:pt x="11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968616" y="5441966"/>
              <a:ext cx="8322" cy="540869"/>
            </a:xfrm>
            <a:custGeom>
              <a:avLst/>
              <a:gdLst/>
              <a:ahLst/>
              <a:cxnLst/>
              <a:rect l="0" t="0" r="0" b="0"/>
              <a:pathLst>
                <a:path w="8322" h="540869">
                  <a:moveTo>
                    <a:pt x="8321" y="0"/>
                  </a:moveTo>
                  <a:lnTo>
                    <a:pt x="5855" y="50189"/>
                  </a:lnTo>
                  <a:lnTo>
                    <a:pt x="1156" y="107712"/>
                  </a:lnTo>
                  <a:lnTo>
                    <a:pt x="227" y="161330"/>
                  </a:lnTo>
                  <a:lnTo>
                    <a:pt x="44" y="216437"/>
                  </a:lnTo>
                  <a:lnTo>
                    <a:pt x="8" y="276256"/>
                  </a:lnTo>
                  <a:lnTo>
                    <a:pt x="1" y="333923"/>
                  </a:lnTo>
                  <a:lnTo>
                    <a:pt x="0" y="384351"/>
                  </a:lnTo>
                  <a:lnTo>
                    <a:pt x="5719" y="445675"/>
                  </a:lnTo>
                  <a:lnTo>
                    <a:pt x="7978" y="506336"/>
                  </a:lnTo>
                  <a:lnTo>
                    <a:pt x="8321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9902048" y="5656454"/>
              <a:ext cx="191384" cy="35144"/>
            </a:xfrm>
            <a:custGeom>
              <a:avLst/>
              <a:gdLst/>
              <a:ahLst/>
              <a:cxnLst/>
              <a:rect l="0" t="0" r="0" b="0"/>
              <a:pathLst>
                <a:path w="191384" h="35144">
                  <a:moveTo>
                    <a:pt x="0" y="35143"/>
                  </a:moveTo>
                  <a:lnTo>
                    <a:pt x="54016" y="7681"/>
                  </a:lnTo>
                  <a:lnTo>
                    <a:pt x="73008" y="440"/>
                  </a:lnTo>
                  <a:lnTo>
                    <a:pt x="116964" y="0"/>
                  </a:lnTo>
                  <a:lnTo>
                    <a:pt x="178387" y="14786"/>
                  </a:lnTo>
                  <a:lnTo>
                    <a:pt x="191383" y="185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812635" y="5753080"/>
              <a:ext cx="67267" cy="221434"/>
            </a:xfrm>
            <a:custGeom>
              <a:avLst/>
              <a:gdLst/>
              <a:ahLst/>
              <a:cxnLst/>
              <a:rect l="0" t="0" r="0" b="0"/>
              <a:pathLst>
                <a:path w="67267" h="221434">
                  <a:moveTo>
                    <a:pt x="39486" y="129901"/>
                  </a:moveTo>
                  <a:lnTo>
                    <a:pt x="53679" y="73129"/>
                  </a:lnTo>
                  <a:lnTo>
                    <a:pt x="67266" y="23200"/>
                  </a:lnTo>
                  <a:lnTo>
                    <a:pt x="67252" y="15313"/>
                  </a:lnTo>
                  <a:lnTo>
                    <a:pt x="62305" y="1618"/>
                  </a:lnTo>
                  <a:lnTo>
                    <a:pt x="58397" y="0"/>
                  </a:lnTo>
                  <a:lnTo>
                    <a:pt x="53943" y="1695"/>
                  </a:lnTo>
                  <a:lnTo>
                    <a:pt x="44063" y="11900"/>
                  </a:lnTo>
                  <a:lnTo>
                    <a:pt x="12589" y="70647"/>
                  </a:lnTo>
                  <a:lnTo>
                    <a:pt x="0" y="131629"/>
                  </a:lnTo>
                  <a:lnTo>
                    <a:pt x="6219" y="154400"/>
                  </a:lnTo>
                  <a:lnTo>
                    <a:pt x="33941" y="201784"/>
                  </a:lnTo>
                  <a:lnTo>
                    <a:pt x="56129" y="2214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7499941" y="6149255"/>
            <a:ext cx="2535244" cy="775792"/>
            <a:chOff x="7499941" y="6149255"/>
            <a:chExt cx="2535244" cy="775792"/>
          </a:xfrm>
        </p:grpSpPr>
        <p:sp>
          <p:nvSpPr>
            <p:cNvPr id="175" name="Freeform 174"/>
            <p:cNvSpPr/>
            <p:nvPr/>
          </p:nvSpPr>
          <p:spPr>
            <a:xfrm>
              <a:off x="7499941" y="6149255"/>
              <a:ext cx="38930" cy="632400"/>
            </a:xfrm>
            <a:custGeom>
              <a:avLst/>
              <a:gdLst/>
              <a:ahLst/>
              <a:cxnLst/>
              <a:rect l="0" t="0" r="0" b="0"/>
              <a:pathLst>
                <a:path w="38930" h="632400">
                  <a:moveTo>
                    <a:pt x="38929" y="0"/>
                  </a:moveTo>
                  <a:lnTo>
                    <a:pt x="25660" y="54940"/>
                  </a:lnTo>
                  <a:lnTo>
                    <a:pt x="18313" y="110877"/>
                  </a:lnTo>
                  <a:lnTo>
                    <a:pt x="13900" y="161955"/>
                  </a:lnTo>
                  <a:lnTo>
                    <a:pt x="7549" y="216561"/>
                  </a:lnTo>
                  <a:lnTo>
                    <a:pt x="6021" y="276280"/>
                  </a:lnTo>
                  <a:lnTo>
                    <a:pt x="0" y="335777"/>
                  </a:lnTo>
                  <a:lnTo>
                    <a:pt x="317" y="397524"/>
                  </a:lnTo>
                  <a:lnTo>
                    <a:pt x="4592" y="454512"/>
                  </a:lnTo>
                  <a:lnTo>
                    <a:pt x="5437" y="509359"/>
                  </a:lnTo>
                  <a:lnTo>
                    <a:pt x="5617" y="568108"/>
                  </a:lnTo>
                  <a:lnTo>
                    <a:pt x="6564" y="614906"/>
                  </a:lnTo>
                  <a:lnTo>
                    <a:pt x="13965" y="6323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605438" y="6199181"/>
              <a:ext cx="63043" cy="407732"/>
            </a:xfrm>
            <a:custGeom>
              <a:avLst/>
              <a:gdLst/>
              <a:ahLst/>
              <a:cxnLst/>
              <a:rect l="0" t="0" r="0" b="0"/>
              <a:pathLst>
                <a:path w="63043" h="407732">
                  <a:moveTo>
                    <a:pt x="58248" y="0"/>
                  </a:moveTo>
                  <a:lnTo>
                    <a:pt x="63042" y="25648"/>
                  </a:lnTo>
                  <a:lnTo>
                    <a:pt x="57866" y="81593"/>
                  </a:lnTo>
                  <a:lnTo>
                    <a:pt x="46737" y="140480"/>
                  </a:lnTo>
                  <a:lnTo>
                    <a:pt x="41694" y="193588"/>
                  </a:lnTo>
                  <a:lnTo>
                    <a:pt x="30156" y="256382"/>
                  </a:lnTo>
                  <a:lnTo>
                    <a:pt x="23182" y="315628"/>
                  </a:lnTo>
                  <a:lnTo>
                    <a:pt x="8165" y="373667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538870" y="6423849"/>
              <a:ext cx="108174" cy="24965"/>
            </a:xfrm>
            <a:custGeom>
              <a:avLst/>
              <a:gdLst/>
              <a:ahLst/>
              <a:cxnLst/>
              <a:rect l="0" t="0" r="0" b="0"/>
              <a:pathLst>
                <a:path w="108174" h="24965">
                  <a:moveTo>
                    <a:pt x="0" y="0"/>
                  </a:moveTo>
                  <a:lnTo>
                    <a:pt x="46327" y="18747"/>
                  </a:lnTo>
                  <a:lnTo>
                    <a:pt x="108173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698882" y="6448813"/>
              <a:ext cx="108911" cy="240390"/>
            </a:xfrm>
            <a:custGeom>
              <a:avLst/>
              <a:gdLst/>
              <a:ahLst/>
              <a:cxnLst/>
              <a:rect l="0" t="0" r="0" b="0"/>
              <a:pathLst>
                <a:path w="108911" h="240390">
                  <a:moveTo>
                    <a:pt x="81298" y="0"/>
                  </a:moveTo>
                  <a:lnTo>
                    <a:pt x="53717" y="36415"/>
                  </a:lnTo>
                  <a:lnTo>
                    <a:pt x="24383" y="91944"/>
                  </a:lnTo>
                  <a:lnTo>
                    <a:pt x="7768" y="145374"/>
                  </a:lnTo>
                  <a:lnTo>
                    <a:pt x="0" y="204382"/>
                  </a:lnTo>
                  <a:lnTo>
                    <a:pt x="3869" y="225205"/>
                  </a:lnTo>
                  <a:lnTo>
                    <a:pt x="7489" y="233347"/>
                  </a:lnTo>
                  <a:lnTo>
                    <a:pt x="12677" y="237850"/>
                  </a:lnTo>
                  <a:lnTo>
                    <a:pt x="18908" y="239928"/>
                  </a:lnTo>
                  <a:lnTo>
                    <a:pt x="25836" y="240389"/>
                  </a:lnTo>
                  <a:lnTo>
                    <a:pt x="40931" y="235969"/>
                  </a:lnTo>
                  <a:lnTo>
                    <a:pt x="48839" y="232202"/>
                  </a:lnTo>
                  <a:lnTo>
                    <a:pt x="60092" y="220619"/>
                  </a:lnTo>
                  <a:lnTo>
                    <a:pt x="94218" y="157941"/>
                  </a:lnTo>
                  <a:lnTo>
                    <a:pt x="108910" y="107639"/>
                  </a:lnTo>
                  <a:lnTo>
                    <a:pt x="108484" y="77196"/>
                  </a:lnTo>
                  <a:lnTo>
                    <a:pt x="102319" y="61738"/>
                  </a:lnTo>
                  <a:lnTo>
                    <a:pt x="98085" y="55026"/>
                  </a:lnTo>
                  <a:lnTo>
                    <a:pt x="90640" y="51477"/>
                  </a:lnTo>
                  <a:lnTo>
                    <a:pt x="70041" y="49999"/>
                  </a:lnTo>
                  <a:lnTo>
                    <a:pt x="52873" y="54889"/>
                  </a:lnTo>
                  <a:lnTo>
                    <a:pt x="42777" y="60452"/>
                  </a:lnTo>
                  <a:lnTo>
                    <a:pt x="42673" y="60642"/>
                  </a:lnTo>
                  <a:lnTo>
                    <a:pt x="48014" y="582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796823" y="64654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860222" y="6482097"/>
              <a:ext cx="144090" cy="208027"/>
            </a:xfrm>
            <a:custGeom>
              <a:avLst/>
              <a:gdLst/>
              <a:ahLst/>
              <a:cxnLst/>
              <a:rect l="0" t="0" r="0" b="0"/>
              <a:pathLst>
                <a:path w="144090" h="208027">
                  <a:moveTo>
                    <a:pt x="11490" y="0"/>
                  </a:moveTo>
                  <a:lnTo>
                    <a:pt x="18654" y="46326"/>
                  </a:lnTo>
                  <a:lnTo>
                    <a:pt x="13864" y="101503"/>
                  </a:lnTo>
                  <a:lnTo>
                    <a:pt x="7385" y="162986"/>
                  </a:lnTo>
                  <a:lnTo>
                    <a:pt x="0" y="190366"/>
                  </a:lnTo>
                  <a:lnTo>
                    <a:pt x="132" y="194403"/>
                  </a:lnTo>
                  <a:lnTo>
                    <a:pt x="2069" y="195246"/>
                  </a:lnTo>
                  <a:lnTo>
                    <a:pt x="5209" y="193958"/>
                  </a:lnTo>
                  <a:lnTo>
                    <a:pt x="11164" y="185132"/>
                  </a:lnTo>
                  <a:lnTo>
                    <a:pt x="34591" y="124571"/>
                  </a:lnTo>
                  <a:lnTo>
                    <a:pt x="64514" y="69149"/>
                  </a:lnTo>
                  <a:lnTo>
                    <a:pt x="81852" y="44219"/>
                  </a:lnTo>
                  <a:lnTo>
                    <a:pt x="96387" y="34137"/>
                  </a:lnTo>
                  <a:lnTo>
                    <a:pt x="103221" y="33853"/>
                  </a:lnTo>
                  <a:lnTo>
                    <a:pt x="109626" y="36436"/>
                  </a:lnTo>
                  <a:lnTo>
                    <a:pt x="115745" y="40933"/>
                  </a:lnTo>
                  <a:lnTo>
                    <a:pt x="125011" y="55791"/>
                  </a:lnTo>
                  <a:lnTo>
                    <a:pt x="140537" y="100453"/>
                  </a:lnTo>
                  <a:lnTo>
                    <a:pt x="144089" y="157414"/>
                  </a:lnTo>
                  <a:lnTo>
                    <a:pt x="136305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063095" y="6365602"/>
              <a:ext cx="33286" cy="16643"/>
            </a:xfrm>
            <a:custGeom>
              <a:avLst/>
              <a:gdLst/>
              <a:ahLst/>
              <a:cxnLst/>
              <a:rect l="0" t="0" r="0" b="0"/>
              <a:pathLst>
                <a:path w="33286" h="16643">
                  <a:moveTo>
                    <a:pt x="0" y="16642"/>
                  </a:moveTo>
                  <a:lnTo>
                    <a:pt x="22225" y="3469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136209" y="6515381"/>
              <a:ext cx="118272" cy="285045"/>
            </a:xfrm>
            <a:custGeom>
              <a:avLst/>
              <a:gdLst/>
              <a:ahLst/>
              <a:cxnLst/>
              <a:rect l="0" t="0" r="0" b="0"/>
              <a:pathLst>
                <a:path w="118272" h="285045">
                  <a:moveTo>
                    <a:pt x="1776" y="0"/>
                  </a:moveTo>
                  <a:lnTo>
                    <a:pt x="64017" y="31956"/>
                  </a:lnTo>
                  <a:lnTo>
                    <a:pt x="73510" y="44712"/>
                  </a:lnTo>
                  <a:lnTo>
                    <a:pt x="77335" y="51998"/>
                  </a:lnTo>
                  <a:lnTo>
                    <a:pt x="78037" y="60553"/>
                  </a:lnTo>
                  <a:lnTo>
                    <a:pt x="73885" y="79921"/>
                  </a:lnTo>
                  <a:lnTo>
                    <a:pt x="40283" y="138510"/>
                  </a:lnTo>
                  <a:lnTo>
                    <a:pt x="4223" y="198366"/>
                  </a:lnTo>
                  <a:lnTo>
                    <a:pt x="634" y="207133"/>
                  </a:lnTo>
                  <a:lnTo>
                    <a:pt x="0" y="241559"/>
                  </a:lnTo>
                  <a:lnTo>
                    <a:pt x="5917" y="260220"/>
                  </a:lnTo>
                  <a:lnTo>
                    <a:pt x="10084" y="267785"/>
                  </a:lnTo>
                  <a:lnTo>
                    <a:pt x="22111" y="278657"/>
                  </a:lnTo>
                  <a:lnTo>
                    <a:pt x="29201" y="282850"/>
                  </a:lnTo>
                  <a:lnTo>
                    <a:pt x="46941" y="285044"/>
                  </a:lnTo>
                  <a:lnTo>
                    <a:pt x="68078" y="281088"/>
                  </a:lnTo>
                  <a:lnTo>
                    <a:pt x="118271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243364" y="6633969"/>
              <a:ext cx="105679" cy="136877"/>
            </a:xfrm>
            <a:custGeom>
              <a:avLst/>
              <a:gdLst/>
              <a:ahLst/>
              <a:cxnLst/>
              <a:rect l="0" t="0" r="0" b="0"/>
              <a:pathLst>
                <a:path w="105679" h="136877">
                  <a:moveTo>
                    <a:pt x="36079" y="31191"/>
                  </a:moveTo>
                  <a:lnTo>
                    <a:pt x="4827" y="84232"/>
                  </a:lnTo>
                  <a:lnTo>
                    <a:pt x="0" y="104691"/>
                  </a:lnTo>
                  <a:lnTo>
                    <a:pt x="936" y="126111"/>
                  </a:lnTo>
                  <a:lnTo>
                    <a:pt x="6178" y="132378"/>
                  </a:lnTo>
                  <a:lnTo>
                    <a:pt x="14296" y="135631"/>
                  </a:lnTo>
                  <a:lnTo>
                    <a:pt x="24331" y="136876"/>
                  </a:lnTo>
                  <a:lnTo>
                    <a:pt x="42877" y="133327"/>
                  </a:lnTo>
                  <a:lnTo>
                    <a:pt x="51706" y="129793"/>
                  </a:lnTo>
                  <a:lnTo>
                    <a:pt x="77384" y="107147"/>
                  </a:lnTo>
                  <a:lnTo>
                    <a:pt x="97622" y="67288"/>
                  </a:lnTo>
                  <a:lnTo>
                    <a:pt x="105678" y="40345"/>
                  </a:lnTo>
                  <a:lnTo>
                    <a:pt x="104611" y="23240"/>
                  </a:lnTo>
                  <a:lnTo>
                    <a:pt x="96124" y="8857"/>
                  </a:lnTo>
                  <a:lnTo>
                    <a:pt x="89977" y="2433"/>
                  </a:lnTo>
                  <a:lnTo>
                    <a:pt x="84031" y="0"/>
                  </a:lnTo>
                  <a:lnTo>
                    <a:pt x="78216" y="227"/>
                  </a:lnTo>
                  <a:lnTo>
                    <a:pt x="61042" y="62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416483" y="6631876"/>
              <a:ext cx="84763" cy="172642"/>
            </a:xfrm>
            <a:custGeom>
              <a:avLst/>
              <a:gdLst/>
              <a:ahLst/>
              <a:cxnLst/>
              <a:rect l="0" t="0" r="0" b="0"/>
              <a:pathLst>
                <a:path w="84763" h="172642">
                  <a:moveTo>
                    <a:pt x="4418" y="0"/>
                  </a:moveTo>
                  <a:lnTo>
                    <a:pt x="0" y="13252"/>
                  </a:lnTo>
                  <a:lnTo>
                    <a:pt x="1473" y="19005"/>
                  </a:lnTo>
                  <a:lnTo>
                    <a:pt x="10506" y="30327"/>
                  </a:lnTo>
                  <a:lnTo>
                    <a:pt x="16798" y="32237"/>
                  </a:lnTo>
                  <a:lnTo>
                    <a:pt x="59296" y="26286"/>
                  </a:lnTo>
                  <a:lnTo>
                    <a:pt x="66891" y="28619"/>
                  </a:lnTo>
                  <a:lnTo>
                    <a:pt x="72879" y="32947"/>
                  </a:lnTo>
                  <a:lnTo>
                    <a:pt x="77795" y="38607"/>
                  </a:lnTo>
                  <a:lnTo>
                    <a:pt x="83258" y="54757"/>
                  </a:lnTo>
                  <a:lnTo>
                    <a:pt x="84762" y="74263"/>
                  </a:lnTo>
                  <a:lnTo>
                    <a:pt x="73265" y="132229"/>
                  </a:lnTo>
                  <a:lnTo>
                    <a:pt x="64368" y="156906"/>
                  </a:lnTo>
                  <a:lnTo>
                    <a:pt x="54129" y="172641"/>
                  </a:lnTo>
                  <a:lnTo>
                    <a:pt x="55125" y="172417"/>
                  </a:lnTo>
                  <a:lnTo>
                    <a:pt x="62665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759786" y="6363023"/>
              <a:ext cx="141333" cy="453555"/>
            </a:xfrm>
            <a:custGeom>
              <a:avLst/>
              <a:gdLst/>
              <a:ahLst/>
              <a:cxnLst/>
              <a:rect l="0" t="0" r="0" b="0"/>
              <a:pathLst>
                <a:path w="141333" h="453555">
                  <a:moveTo>
                    <a:pt x="2278" y="27542"/>
                  </a:moveTo>
                  <a:lnTo>
                    <a:pt x="22207" y="9462"/>
                  </a:lnTo>
                  <a:lnTo>
                    <a:pt x="37023" y="1631"/>
                  </a:lnTo>
                  <a:lnTo>
                    <a:pt x="55319" y="0"/>
                  </a:lnTo>
                  <a:lnTo>
                    <a:pt x="65375" y="859"/>
                  </a:lnTo>
                  <a:lnTo>
                    <a:pt x="97199" y="15321"/>
                  </a:lnTo>
                  <a:lnTo>
                    <a:pt x="121215" y="37174"/>
                  </a:lnTo>
                  <a:lnTo>
                    <a:pt x="135625" y="61215"/>
                  </a:lnTo>
                  <a:lnTo>
                    <a:pt x="141332" y="90321"/>
                  </a:lnTo>
                  <a:lnTo>
                    <a:pt x="134188" y="126786"/>
                  </a:lnTo>
                  <a:lnTo>
                    <a:pt x="103339" y="189317"/>
                  </a:lnTo>
                  <a:lnTo>
                    <a:pt x="56205" y="251938"/>
                  </a:lnTo>
                  <a:lnTo>
                    <a:pt x="17143" y="310442"/>
                  </a:lnTo>
                  <a:lnTo>
                    <a:pt x="0" y="360896"/>
                  </a:lnTo>
                  <a:lnTo>
                    <a:pt x="165" y="395771"/>
                  </a:lnTo>
                  <a:lnTo>
                    <a:pt x="8735" y="415868"/>
                  </a:lnTo>
                  <a:lnTo>
                    <a:pt x="21790" y="432196"/>
                  </a:lnTo>
                  <a:lnTo>
                    <a:pt x="36838" y="442535"/>
                  </a:lnTo>
                  <a:lnTo>
                    <a:pt x="69737" y="453554"/>
                  </a:lnTo>
                  <a:lnTo>
                    <a:pt x="118773" y="451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937671" y="6457133"/>
              <a:ext cx="121420" cy="265797"/>
            </a:xfrm>
            <a:custGeom>
              <a:avLst/>
              <a:gdLst/>
              <a:ahLst/>
              <a:cxnLst/>
              <a:rect l="0" t="0" r="0" b="0"/>
              <a:pathLst>
                <a:path w="121420" h="265797">
                  <a:moveTo>
                    <a:pt x="57382" y="66569"/>
                  </a:moveTo>
                  <a:lnTo>
                    <a:pt x="44095" y="81704"/>
                  </a:lnTo>
                  <a:lnTo>
                    <a:pt x="18530" y="134732"/>
                  </a:lnTo>
                  <a:lnTo>
                    <a:pt x="3514" y="184474"/>
                  </a:lnTo>
                  <a:lnTo>
                    <a:pt x="0" y="234399"/>
                  </a:lnTo>
                  <a:lnTo>
                    <a:pt x="4451" y="252415"/>
                  </a:lnTo>
                  <a:lnTo>
                    <a:pt x="8226" y="259808"/>
                  </a:lnTo>
                  <a:lnTo>
                    <a:pt x="14441" y="263813"/>
                  </a:lnTo>
                  <a:lnTo>
                    <a:pt x="31209" y="265796"/>
                  </a:lnTo>
                  <a:lnTo>
                    <a:pt x="46057" y="261131"/>
                  </a:lnTo>
                  <a:lnTo>
                    <a:pt x="58821" y="251969"/>
                  </a:lnTo>
                  <a:lnTo>
                    <a:pt x="92398" y="213220"/>
                  </a:lnTo>
                  <a:lnTo>
                    <a:pt x="115407" y="157917"/>
                  </a:lnTo>
                  <a:lnTo>
                    <a:pt x="121419" y="128153"/>
                  </a:lnTo>
                  <a:lnTo>
                    <a:pt x="119034" y="76679"/>
                  </a:lnTo>
                  <a:lnTo>
                    <a:pt x="107804" y="40184"/>
                  </a:lnTo>
                  <a:lnTo>
                    <a:pt x="92765" y="14783"/>
                  </a:lnTo>
                  <a:lnTo>
                    <a:pt x="82045" y="6570"/>
                  </a:lnTo>
                  <a:lnTo>
                    <a:pt x="6570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136511" y="6449969"/>
              <a:ext cx="158101" cy="292125"/>
            </a:xfrm>
            <a:custGeom>
              <a:avLst/>
              <a:gdLst/>
              <a:ahLst/>
              <a:cxnLst/>
              <a:rect l="0" t="0" r="0" b="0"/>
              <a:pathLst>
                <a:path w="158101" h="292125">
                  <a:moveTo>
                    <a:pt x="0" y="7164"/>
                  </a:moveTo>
                  <a:lnTo>
                    <a:pt x="46327" y="0"/>
                  </a:lnTo>
                  <a:lnTo>
                    <a:pt x="73824" y="3603"/>
                  </a:lnTo>
                  <a:lnTo>
                    <a:pt x="95119" y="14944"/>
                  </a:lnTo>
                  <a:lnTo>
                    <a:pt x="113140" y="34432"/>
                  </a:lnTo>
                  <a:lnTo>
                    <a:pt x="125774" y="57773"/>
                  </a:lnTo>
                  <a:lnTo>
                    <a:pt x="127399" y="74037"/>
                  </a:lnTo>
                  <a:lnTo>
                    <a:pt x="124114" y="89585"/>
                  </a:lnTo>
                  <a:lnTo>
                    <a:pt x="85741" y="151717"/>
                  </a:lnTo>
                  <a:lnTo>
                    <a:pt x="41596" y="207504"/>
                  </a:lnTo>
                  <a:lnTo>
                    <a:pt x="32356" y="224718"/>
                  </a:lnTo>
                  <a:lnTo>
                    <a:pt x="28249" y="244697"/>
                  </a:lnTo>
                  <a:lnTo>
                    <a:pt x="31354" y="260973"/>
                  </a:lnTo>
                  <a:lnTo>
                    <a:pt x="34772" y="267901"/>
                  </a:lnTo>
                  <a:lnTo>
                    <a:pt x="45964" y="278065"/>
                  </a:lnTo>
                  <a:lnTo>
                    <a:pt x="80168" y="292124"/>
                  </a:lnTo>
                  <a:lnTo>
                    <a:pt x="116106" y="292124"/>
                  </a:lnTo>
                  <a:lnTo>
                    <a:pt x="158100" y="2817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326025" y="6507254"/>
              <a:ext cx="148668" cy="220127"/>
            </a:xfrm>
            <a:custGeom>
              <a:avLst/>
              <a:gdLst/>
              <a:ahLst/>
              <a:cxnLst/>
              <a:rect l="0" t="0" r="0" b="0"/>
              <a:pathLst>
                <a:path w="148668" h="220127">
                  <a:moveTo>
                    <a:pt x="51796" y="41411"/>
                  </a:moveTo>
                  <a:lnTo>
                    <a:pt x="38544" y="45828"/>
                  </a:lnTo>
                  <a:lnTo>
                    <a:pt x="29573" y="55393"/>
                  </a:lnTo>
                  <a:lnTo>
                    <a:pt x="413" y="112728"/>
                  </a:lnTo>
                  <a:lnTo>
                    <a:pt x="0" y="149040"/>
                  </a:lnTo>
                  <a:lnTo>
                    <a:pt x="10151" y="184659"/>
                  </a:lnTo>
                  <a:lnTo>
                    <a:pt x="22193" y="202464"/>
                  </a:lnTo>
                  <a:lnTo>
                    <a:pt x="29287" y="209800"/>
                  </a:lnTo>
                  <a:lnTo>
                    <a:pt x="47031" y="217952"/>
                  </a:lnTo>
                  <a:lnTo>
                    <a:pt x="56940" y="220126"/>
                  </a:lnTo>
                  <a:lnTo>
                    <a:pt x="77813" y="217610"/>
                  </a:lnTo>
                  <a:lnTo>
                    <a:pt x="99418" y="208479"/>
                  </a:lnTo>
                  <a:lnTo>
                    <a:pt x="121346" y="192094"/>
                  </a:lnTo>
                  <a:lnTo>
                    <a:pt x="136024" y="170018"/>
                  </a:lnTo>
                  <a:lnTo>
                    <a:pt x="144705" y="144798"/>
                  </a:lnTo>
                  <a:lnTo>
                    <a:pt x="148667" y="106458"/>
                  </a:lnTo>
                  <a:lnTo>
                    <a:pt x="139796" y="58949"/>
                  </a:lnTo>
                  <a:lnTo>
                    <a:pt x="127591" y="37773"/>
                  </a:lnTo>
                  <a:lnTo>
                    <a:pt x="107846" y="15370"/>
                  </a:lnTo>
                  <a:lnTo>
                    <a:pt x="80012" y="0"/>
                  </a:lnTo>
                  <a:lnTo>
                    <a:pt x="59098" y="200"/>
                  </a:lnTo>
                  <a:lnTo>
                    <a:pt x="48343" y="2842"/>
                  </a:lnTo>
                  <a:lnTo>
                    <a:pt x="40248" y="8302"/>
                  </a:lnTo>
                  <a:lnTo>
                    <a:pt x="28789" y="24230"/>
                  </a:lnTo>
                  <a:lnTo>
                    <a:pt x="25545" y="43638"/>
                  </a:lnTo>
                  <a:lnTo>
                    <a:pt x="26834" y="74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565270" y="6640411"/>
              <a:ext cx="130719" cy="282422"/>
            </a:xfrm>
            <a:custGeom>
              <a:avLst/>
              <a:gdLst/>
              <a:ahLst/>
              <a:cxnLst/>
              <a:rect l="0" t="0" r="0" b="0"/>
              <a:pathLst>
                <a:path w="130719" h="282422">
                  <a:moveTo>
                    <a:pt x="28899" y="116280"/>
                  </a:moveTo>
                  <a:lnTo>
                    <a:pt x="15630" y="179696"/>
                  </a:lnTo>
                  <a:lnTo>
                    <a:pt x="10457" y="233249"/>
                  </a:lnTo>
                  <a:lnTo>
                    <a:pt x="0" y="282421"/>
                  </a:lnTo>
                  <a:lnTo>
                    <a:pt x="8146" y="220587"/>
                  </a:lnTo>
                  <a:lnTo>
                    <a:pt x="19060" y="162180"/>
                  </a:lnTo>
                  <a:lnTo>
                    <a:pt x="34682" y="99889"/>
                  </a:lnTo>
                  <a:lnTo>
                    <a:pt x="52958" y="48809"/>
                  </a:lnTo>
                  <a:lnTo>
                    <a:pt x="72701" y="19962"/>
                  </a:lnTo>
                  <a:lnTo>
                    <a:pt x="88123" y="5362"/>
                  </a:lnTo>
                  <a:lnTo>
                    <a:pt x="96119" y="1654"/>
                  </a:lnTo>
                  <a:lnTo>
                    <a:pt x="112398" y="0"/>
                  </a:lnTo>
                  <a:lnTo>
                    <a:pt x="118774" y="2702"/>
                  </a:lnTo>
                  <a:lnTo>
                    <a:pt x="128324" y="13101"/>
                  </a:lnTo>
                  <a:lnTo>
                    <a:pt x="130718" y="29434"/>
                  </a:lnTo>
                  <a:lnTo>
                    <a:pt x="127776" y="47171"/>
                  </a:lnTo>
                  <a:lnTo>
                    <a:pt x="115724" y="67553"/>
                  </a:lnTo>
                  <a:lnTo>
                    <a:pt x="102291" y="82529"/>
                  </a:lnTo>
                  <a:lnTo>
                    <a:pt x="100016" y="83610"/>
                  </a:lnTo>
                  <a:lnTo>
                    <a:pt x="95467" y="829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731604" y="6661552"/>
              <a:ext cx="142095" cy="121107"/>
            </a:xfrm>
            <a:custGeom>
              <a:avLst/>
              <a:gdLst/>
              <a:ahLst/>
              <a:cxnLst/>
              <a:rect l="0" t="0" r="0" b="0"/>
              <a:pathLst>
                <a:path w="142095" h="121107">
                  <a:moveTo>
                    <a:pt x="12344" y="53534"/>
                  </a:moveTo>
                  <a:lnTo>
                    <a:pt x="0" y="98116"/>
                  </a:lnTo>
                  <a:lnTo>
                    <a:pt x="26975" y="38347"/>
                  </a:lnTo>
                  <a:lnTo>
                    <a:pt x="43080" y="16778"/>
                  </a:lnTo>
                  <a:lnTo>
                    <a:pt x="63981" y="3092"/>
                  </a:lnTo>
                  <a:lnTo>
                    <a:pt x="70807" y="2340"/>
                  </a:lnTo>
                  <a:lnTo>
                    <a:pt x="83322" y="6434"/>
                  </a:lnTo>
                  <a:lnTo>
                    <a:pt x="117644" y="34610"/>
                  </a:lnTo>
                  <a:lnTo>
                    <a:pt x="117677" y="38144"/>
                  </a:lnTo>
                  <a:lnTo>
                    <a:pt x="114000" y="40501"/>
                  </a:lnTo>
                  <a:lnTo>
                    <a:pt x="101904" y="44968"/>
                  </a:lnTo>
                  <a:lnTo>
                    <a:pt x="84697" y="58803"/>
                  </a:lnTo>
                  <a:lnTo>
                    <a:pt x="73470" y="72518"/>
                  </a:lnTo>
                  <a:lnTo>
                    <a:pt x="67248" y="90324"/>
                  </a:lnTo>
                  <a:lnTo>
                    <a:pt x="65588" y="100250"/>
                  </a:lnTo>
                  <a:lnTo>
                    <a:pt x="67255" y="107792"/>
                  </a:lnTo>
                  <a:lnTo>
                    <a:pt x="71141" y="113745"/>
                  </a:lnTo>
                  <a:lnTo>
                    <a:pt x="76505" y="118637"/>
                  </a:lnTo>
                  <a:lnTo>
                    <a:pt x="82854" y="120974"/>
                  </a:lnTo>
                  <a:lnTo>
                    <a:pt x="97306" y="121106"/>
                  </a:lnTo>
                  <a:lnTo>
                    <a:pt x="110509" y="113152"/>
                  </a:lnTo>
                  <a:lnTo>
                    <a:pt x="128338" y="90615"/>
                  </a:lnTo>
                  <a:lnTo>
                    <a:pt x="137862" y="70014"/>
                  </a:lnTo>
                  <a:lnTo>
                    <a:pt x="142094" y="45449"/>
                  </a:lnTo>
                  <a:lnTo>
                    <a:pt x="139045" y="24052"/>
                  </a:lnTo>
                  <a:lnTo>
                    <a:pt x="135643" y="14464"/>
                  </a:lnTo>
                  <a:lnTo>
                    <a:pt x="129676" y="8072"/>
                  </a:lnTo>
                  <a:lnTo>
                    <a:pt x="113185" y="969"/>
                  </a:lnTo>
                  <a:lnTo>
                    <a:pt x="108233" y="0"/>
                  </a:lnTo>
                  <a:lnTo>
                    <a:pt x="105856" y="278"/>
                  </a:lnTo>
                  <a:lnTo>
                    <a:pt x="103875" y="36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841294" y="6689020"/>
              <a:ext cx="170291" cy="236027"/>
            </a:xfrm>
            <a:custGeom>
              <a:avLst/>
              <a:gdLst/>
              <a:ahLst/>
              <a:cxnLst/>
              <a:rect l="0" t="0" r="0" b="0"/>
              <a:pathLst>
                <a:path w="170291" h="236027">
                  <a:moveTo>
                    <a:pt x="44111" y="150882"/>
                  </a:moveTo>
                  <a:lnTo>
                    <a:pt x="9409" y="209562"/>
                  </a:lnTo>
                  <a:lnTo>
                    <a:pt x="134" y="234220"/>
                  </a:lnTo>
                  <a:lnTo>
                    <a:pt x="0" y="236026"/>
                  </a:lnTo>
                  <a:lnTo>
                    <a:pt x="7722" y="221824"/>
                  </a:lnTo>
                  <a:lnTo>
                    <a:pt x="27450" y="164828"/>
                  </a:lnTo>
                  <a:lnTo>
                    <a:pt x="50696" y="107305"/>
                  </a:lnTo>
                  <a:lnTo>
                    <a:pt x="67601" y="68925"/>
                  </a:lnTo>
                  <a:lnTo>
                    <a:pt x="95390" y="29840"/>
                  </a:lnTo>
                  <a:lnTo>
                    <a:pt x="119401" y="9515"/>
                  </a:lnTo>
                  <a:lnTo>
                    <a:pt x="135821" y="835"/>
                  </a:lnTo>
                  <a:lnTo>
                    <a:pt x="143158" y="0"/>
                  </a:lnTo>
                  <a:lnTo>
                    <a:pt x="156241" y="4002"/>
                  </a:lnTo>
                  <a:lnTo>
                    <a:pt x="165754" y="16876"/>
                  </a:lnTo>
                  <a:lnTo>
                    <a:pt x="169586" y="25486"/>
                  </a:lnTo>
                  <a:lnTo>
                    <a:pt x="170290" y="34001"/>
                  </a:lnTo>
                  <a:lnTo>
                    <a:pt x="166143" y="50858"/>
                  </a:lnTo>
                  <a:lnTo>
                    <a:pt x="153412" y="71524"/>
                  </a:lnTo>
                  <a:lnTo>
                    <a:pt x="140766" y="81095"/>
                  </a:lnTo>
                  <a:lnTo>
                    <a:pt x="133512" y="84941"/>
                  </a:lnTo>
                  <a:lnTo>
                    <a:pt x="118054" y="86749"/>
                  </a:lnTo>
                  <a:lnTo>
                    <a:pt x="103787" y="84471"/>
                  </a:lnTo>
                  <a:lnTo>
                    <a:pt x="85716" y="759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0035184" y="6789975"/>
              <a:ext cx="1" cy="8323"/>
            </a:xfrm>
            <a:custGeom>
              <a:avLst/>
              <a:gdLst/>
              <a:ahLst/>
              <a:cxnLst/>
              <a:rect l="0" t="0" r="0" b="0"/>
              <a:pathLst>
                <a:path w="1" h="8323">
                  <a:moveTo>
                    <a:pt x="0" y="832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386143" y="149779"/>
            <a:ext cx="599116" cy="257953"/>
            <a:chOff x="9386143" y="149779"/>
            <a:chExt cx="599116" cy="257953"/>
          </a:xfrm>
        </p:grpSpPr>
        <p:sp>
          <p:nvSpPr>
            <p:cNvPr id="194" name="Freeform 193"/>
            <p:cNvSpPr/>
            <p:nvPr/>
          </p:nvSpPr>
          <p:spPr>
            <a:xfrm>
              <a:off x="9386143" y="291237"/>
              <a:ext cx="274595" cy="116495"/>
            </a:xfrm>
            <a:custGeom>
              <a:avLst/>
              <a:gdLst/>
              <a:ahLst/>
              <a:cxnLst/>
              <a:rect l="0" t="0" r="0" b="0"/>
              <a:pathLst>
                <a:path w="274595" h="116495">
                  <a:moveTo>
                    <a:pt x="0" y="116494"/>
                  </a:moveTo>
                  <a:lnTo>
                    <a:pt x="38648" y="82777"/>
                  </a:lnTo>
                  <a:lnTo>
                    <a:pt x="94257" y="56341"/>
                  </a:lnTo>
                  <a:lnTo>
                    <a:pt x="149556" y="34893"/>
                  </a:lnTo>
                  <a:lnTo>
                    <a:pt x="205165" y="10633"/>
                  </a:lnTo>
                  <a:lnTo>
                    <a:pt x="234606" y="3150"/>
                  </a:lnTo>
                  <a:lnTo>
                    <a:pt x="27459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627453" y="211930"/>
              <a:ext cx="80945" cy="179160"/>
            </a:xfrm>
            <a:custGeom>
              <a:avLst/>
              <a:gdLst/>
              <a:ahLst/>
              <a:cxnLst/>
              <a:rect l="0" t="0" r="0" b="0"/>
              <a:pathLst>
                <a:path w="80945" h="179160">
                  <a:moveTo>
                    <a:pt x="0" y="4417"/>
                  </a:moveTo>
                  <a:lnTo>
                    <a:pt x="17669" y="0"/>
                  </a:lnTo>
                  <a:lnTo>
                    <a:pt x="33740" y="2762"/>
                  </a:lnTo>
                  <a:lnTo>
                    <a:pt x="49204" y="11078"/>
                  </a:lnTo>
                  <a:lnTo>
                    <a:pt x="67382" y="31354"/>
                  </a:lnTo>
                  <a:lnTo>
                    <a:pt x="75559" y="46900"/>
                  </a:lnTo>
                  <a:lnTo>
                    <a:pt x="80944" y="75663"/>
                  </a:lnTo>
                  <a:lnTo>
                    <a:pt x="77272" y="94329"/>
                  </a:lnTo>
                  <a:lnTo>
                    <a:pt x="44031" y="154101"/>
                  </a:lnTo>
                  <a:lnTo>
                    <a:pt x="24963" y="1791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9802195" y="149779"/>
              <a:ext cx="116496" cy="241311"/>
            </a:xfrm>
            <a:custGeom>
              <a:avLst/>
              <a:gdLst/>
              <a:ahLst/>
              <a:cxnLst/>
              <a:rect l="0" t="0" r="0" b="0"/>
              <a:pathLst>
                <a:path w="116496" h="241311">
                  <a:moveTo>
                    <a:pt x="116495" y="0"/>
                  </a:moveTo>
                  <a:lnTo>
                    <a:pt x="86053" y="1849"/>
                  </a:lnTo>
                  <a:lnTo>
                    <a:pt x="71838" y="8835"/>
                  </a:lnTo>
                  <a:lnTo>
                    <a:pt x="53439" y="27581"/>
                  </a:lnTo>
                  <a:lnTo>
                    <a:pt x="40694" y="50702"/>
                  </a:lnTo>
                  <a:lnTo>
                    <a:pt x="39043" y="66913"/>
                  </a:lnTo>
                  <a:lnTo>
                    <a:pt x="53037" y="124836"/>
                  </a:lnTo>
                  <a:lnTo>
                    <a:pt x="76536" y="179161"/>
                  </a:lnTo>
                  <a:lnTo>
                    <a:pt x="76911" y="187858"/>
                  </a:lnTo>
                  <a:lnTo>
                    <a:pt x="72398" y="202453"/>
                  </a:lnTo>
                  <a:lnTo>
                    <a:pt x="59461" y="221065"/>
                  </a:lnTo>
                  <a:lnTo>
                    <a:pt x="39500" y="238291"/>
                  </a:lnTo>
                  <a:lnTo>
                    <a:pt x="31880" y="241146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9985258" y="391089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9477674" y="1031248"/>
            <a:ext cx="540869" cy="258515"/>
            <a:chOff x="9477674" y="1031248"/>
            <a:chExt cx="540869" cy="258515"/>
          </a:xfrm>
        </p:grpSpPr>
        <p:sp>
          <p:nvSpPr>
            <p:cNvPr id="199" name="Freeform 198"/>
            <p:cNvSpPr/>
            <p:nvPr/>
          </p:nvSpPr>
          <p:spPr>
            <a:xfrm>
              <a:off x="9477674" y="1206552"/>
              <a:ext cx="249632" cy="58248"/>
            </a:xfrm>
            <a:custGeom>
              <a:avLst/>
              <a:gdLst/>
              <a:ahLst/>
              <a:cxnLst/>
              <a:rect l="0" t="0" r="0" b="0"/>
              <a:pathLst>
                <a:path w="249632" h="58248">
                  <a:moveTo>
                    <a:pt x="0" y="58247"/>
                  </a:moveTo>
                  <a:lnTo>
                    <a:pt x="49222" y="30786"/>
                  </a:lnTo>
                  <a:lnTo>
                    <a:pt x="107316" y="14270"/>
                  </a:lnTo>
                  <a:lnTo>
                    <a:pt x="161252" y="9496"/>
                  </a:lnTo>
                  <a:lnTo>
                    <a:pt x="221431" y="4059"/>
                  </a:lnTo>
                  <a:lnTo>
                    <a:pt x="2496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702343" y="1156626"/>
              <a:ext cx="71956" cy="133137"/>
            </a:xfrm>
            <a:custGeom>
              <a:avLst/>
              <a:gdLst/>
              <a:ahLst/>
              <a:cxnLst/>
              <a:rect l="0" t="0" r="0" b="0"/>
              <a:pathLst>
                <a:path w="71956" h="133137">
                  <a:moveTo>
                    <a:pt x="0" y="0"/>
                  </a:moveTo>
                  <a:lnTo>
                    <a:pt x="17669" y="0"/>
                  </a:lnTo>
                  <a:lnTo>
                    <a:pt x="46326" y="13252"/>
                  </a:lnTo>
                  <a:lnTo>
                    <a:pt x="60037" y="29620"/>
                  </a:lnTo>
                  <a:lnTo>
                    <a:pt x="68289" y="49222"/>
                  </a:lnTo>
                  <a:lnTo>
                    <a:pt x="71955" y="70262"/>
                  </a:lnTo>
                  <a:lnTo>
                    <a:pt x="68654" y="89475"/>
                  </a:lnTo>
                  <a:lnTo>
                    <a:pt x="49925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9902048" y="1031248"/>
              <a:ext cx="72098" cy="175305"/>
            </a:xfrm>
            <a:custGeom>
              <a:avLst/>
              <a:gdLst/>
              <a:ahLst/>
              <a:cxnLst/>
              <a:rect l="0" t="0" r="0" b="0"/>
              <a:pathLst>
                <a:path w="72098" h="175305">
                  <a:moveTo>
                    <a:pt x="0" y="33846"/>
                  </a:moveTo>
                  <a:lnTo>
                    <a:pt x="23162" y="3518"/>
                  </a:lnTo>
                  <a:lnTo>
                    <a:pt x="30235" y="684"/>
                  </a:lnTo>
                  <a:lnTo>
                    <a:pt x="47954" y="0"/>
                  </a:lnTo>
                  <a:lnTo>
                    <a:pt x="55083" y="3885"/>
                  </a:lnTo>
                  <a:lnTo>
                    <a:pt x="65470" y="18065"/>
                  </a:lnTo>
                  <a:lnTo>
                    <a:pt x="72097" y="51257"/>
                  </a:lnTo>
                  <a:lnTo>
                    <a:pt x="72056" y="106006"/>
                  </a:lnTo>
                  <a:lnTo>
                    <a:pt x="63234" y="145898"/>
                  </a:lnTo>
                  <a:lnTo>
                    <a:pt x="53068" y="162543"/>
                  </a:lnTo>
                  <a:lnTo>
                    <a:pt x="46473" y="169570"/>
                  </a:lnTo>
                  <a:lnTo>
                    <a:pt x="38378" y="173331"/>
                  </a:lnTo>
                  <a:lnTo>
                    <a:pt x="0" y="1753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0018542" y="120655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9153153" y="2138509"/>
            <a:ext cx="259922" cy="124817"/>
            <a:chOff x="9153153" y="2138509"/>
            <a:chExt cx="259922" cy="124817"/>
          </a:xfrm>
        </p:grpSpPr>
        <p:sp>
          <p:nvSpPr>
            <p:cNvPr id="204" name="Freeform 203"/>
            <p:cNvSpPr/>
            <p:nvPr/>
          </p:nvSpPr>
          <p:spPr>
            <a:xfrm>
              <a:off x="9153153" y="2196757"/>
              <a:ext cx="232991" cy="41606"/>
            </a:xfrm>
            <a:custGeom>
              <a:avLst/>
              <a:gdLst/>
              <a:ahLst/>
              <a:cxnLst/>
              <a:rect l="0" t="0" r="0" b="0"/>
              <a:pathLst>
                <a:path w="232991" h="41606">
                  <a:moveTo>
                    <a:pt x="0" y="41605"/>
                  </a:moveTo>
                  <a:lnTo>
                    <a:pt x="56772" y="27412"/>
                  </a:lnTo>
                  <a:lnTo>
                    <a:pt x="111118" y="18243"/>
                  </a:lnTo>
                  <a:lnTo>
                    <a:pt x="173113" y="5201"/>
                  </a:lnTo>
                  <a:lnTo>
                    <a:pt x="190660" y="4777"/>
                  </a:lnTo>
                  <a:lnTo>
                    <a:pt x="206780" y="5821"/>
                  </a:lnTo>
                  <a:lnTo>
                    <a:pt x="23299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352859" y="2138509"/>
              <a:ext cx="60216" cy="124817"/>
            </a:xfrm>
            <a:custGeom>
              <a:avLst/>
              <a:gdLst/>
              <a:ahLst/>
              <a:cxnLst/>
              <a:rect l="0" t="0" r="0" b="0"/>
              <a:pathLst>
                <a:path w="60216" h="124817">
                  <a:moveTo>
                    <a:pt x="0" y="0"/>
                  </a:moveTo>
                  <a:lnTo>
                    <a:pt x="33740" y="11517"/>
                  </a:lnTo>
                  <a:lnTo>
                    <a:pt x="41909" y="15999"/>
                  </a:lnTo>
                  <a:lnTo>
                    <a:pt x="53451" y="30842"/>
                  </a:lnTo>
                  <a:lnTo>
                    <a:pt x="57823" y="39977"/>
                  </a:lnTo>
                  <a:lnTo>
                    <a:pt x="60215" y="57524"/>
                  </a:lnTo>
                  <a:lnTo>
                    <a:pt x="57272" y="74568"/>
                  </a:lnTo>
                  <a:lnTo>
                    <a:pt x="45220" y="98833"/>
                  </a:lnTo>
                  <a:lnTo>
                    <a:pt x="24962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9619131" y="2028144"/>
            <a:ext cx="124818" cy="218540"/>
            <a:chOff x="9619131" y="2028144"/>
            <a:chExt cx="124818" cy="218540"/>
          </a:xfrm>
        </p:grpSpPr>
        <p:sp>
          <p:nvSpPr>
            <p:cNvPr id="207" name="Freeform 206"/>
            <p:cNvSpPr/>
            <p:nvPr/>
          </p:nvSpPr>
          <p:spPr>
            <a:xfrm>
              <a:off x="9619131" y="2028144"/>
              <a:ext cx="124818" cy="160293"/>
            </a:xfrm>
            <a:custGeom>
              <a:avLst/>
              <a:gdLst/>
              <a:ahLst/>
              <a:cxnLst/>
              <a:rect l="0" t="0" r="0" b="0"/>
              <a:pathLst>
                <a:path w="124818" h="160293">
                  <a:moveTo>
                    <a:pt x="0" y="10513"/>
                  </a:moveTo>
                  <a:lnTo>
                    <a:pt x="8835" y="1678"/>
                  </a:lnTo>
                  <a:lnTo>
                    <a:pt x="15136" y="0"/>
                  </a:lnTo>
                  <a:lnTo>
                    <a:pt x="31999" y="601"/>
                  </a:lnTo>
                  <a:lnTo>
                    <a:pt x="62284" y="10555"/>
                  </a:lnTo>
                  <a:lnTo>
                    <a:pt x="85846" y="25216"/>
                  </a:lnTo>
                  <a:lnTo>
                    <a:pt x="90515" y="32334"/>
                  </a:lnTo>
                  <a:lnTo>
                    <a:pt x="95702" y="50105"/>
                  </a:lnTo>
                  <a:lnTo>
                    <a:pt x="95237" y="58173"/>
                  </a:lnTo>
                  <a:lnTo>
                    <a:pt x="80743" y="94703"/>
                  </a:lnTo>
                  <a:lnTo>
                    <a:pt x="80641" y="102698"/>
                  </a:lnTo>
                  <a:lnTo>
                    <a:pt x="85459" y="118977"/>
                  </a:lnTo>
                  <a:lnTo>
                    <a:pt x="96229" y="132992"/>
                  </a:lnTo>
                  <a:lnTo>
                    <a:pt x="124817" y="16029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669058" y="224668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9336216" y="3103751"/>
            <a:ext cx="366128" cy="191106"/>
            <a:chOff x="9336216" y="3103751"/>
            <a:chExt cx="366128" cy="191106"/>
          </a:xfrm>
        </p:grpSpPr>
        <p:sp>
          <p:nvSpPr>
            <p:cNvPr id="210" name="Freeform 209"/>
            <p:cNvSpPr/>
            <p:nvPr/>
          </p:nvSpPr>
          <p:spPr>
            <a:xfrm>
              <a:off x="9336216" y="3195282"/>
              <a:ext cx="149780" cy="16301"/>
            </a:xfrm>
            <a:custGeom>
              <a:avLst/>
              <a:gdLst/>
              <a:ahLst/>
              <a:cxnLst/>
              <a:rect l="0" t="0" r="0" b="0"/>
              <a:pathLst>
                <a:path w="149780" h="16301">
                  <a:moveTo>
                    <a:pt x="0" y="8322"/>
                  </a:moveTo>
                  <a:lnTo>
                    <a:pt x="21779" y="14040"/>
                  </a:lnTo>
                  <a:lnTo>
                    <a:pt x="77426" y="16300"/>
                  </a:lnTo>
                  <a:lnTo>
                    <a:pt x="138346" y="3354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9569206" y="3103751"/>
              <a:ext cx="71534" cy="191106"/>
            </a:xfrm>
            <a:custGeom>
              <a:avLst/>
              <a:gdLst/>
              <a:ahLst/>
              <a:cxnLst/>
              <a:rect l="0" t="0" r="0" b="0"/>
              <a:pathLst>
                <a:path w="71534" h="191106">
                  <a:moveTo>
                    <a:pt x="8320" y="0"/>
                  </a:moveTo>
                  <a:lnTo>
                    <a:pt x="49975" y="15118"/>
                  </a:lnTo>
                  <a:lnTo>
                    <a:pt x="62584" y="23978"/>
                  </a:lnTo>
                  <a:lnTo>
                    <a:pt x="69420" y="39010"/>
                  </a:lnTo>
                  <a:lnTo>
                    <a:pt x="71533" y="58019"/>
                  </a:lnTo>
                  <a:lnTo>
                    <a:pt x="66200" y="121341"/>
                  </a:lnTo>
                  <a:lnTo>
                    <a:pt x="55059" y="170381"/>
                  </a:lnTo>
                  <a:lnTo>
                    <a:pt x="50574" y="178306"/>
                  </a:lnTo>
                  <a:lnTo>
                    <a:pt x="38195" y="189578"/>
                  </a:lnTo>
                  <a:lnTo>
                    <a:pt x="31010" y="191105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9685700" y="3278493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9302932" y="3969140"/>
            <a:ext cx="715611" cy="586095"/>
            <a:chOff x="9302932" y="3969140"/>
            <a:chExt cx="715611" cy="586095"/>
          </a:xfrm>
        </p:grpSpPr>
        <p:sp>
          <p:nvSpPr>
            <p:cNvPr id="214" name="Freeform 213"/>
            <p:cNvSpPr/>
            <p:nvPr/>
          </p:nvSpPr>
          <p:spPr>
            <a:xfrm>
              <a:off x="9302932" y="3978833"/>
              <a:ext cx="131202" cy="239940"/>
            </a:xfrm>
            <a:custGeom>
              <a:avLst/>
              <a:gdLst/>
              <a:ahLst/>
              <a:cxnLst/>
              <a:rect l="0" t="0" r="0" b="0"/>
              <a:pathLst>
                <a:path w="131202" h="239940">
                  <a:moveTo>
                    <a:pt x="0" y="23591"/>
                  </a:moveTo>
                  <a:lnTo>
                    <a:pt x="8835" y="41261"/>
                  </a:lnTo>
                  <a:lnTo>
                    <a:pt x="10706" y="57332"/>
                  </a:lnTo>
                  <a:lnTo>
                    <a:pt x="8635" y="110902"/>
                  </a:lnTo>
                  <a:lnTo>
                    <a:pt x="3945" y="167632"/>
                  </a:lnTo>
                  <a:lnTo>
                    <a:pt x="1169" y="201051"/>
                  </a:lnTo>
                  <a:lnTo>
                    <a:pt x="1704" y="205692"/>
                  </a:lnTo>
                  <a:lnTo>
                    <a:pt x="2984" y="206013"/>
                  </a:lnTo>
                  <a:lnTo>
                    <a:pt x="4763" y="203453"/>
                  </a:lnTo>
                  <a:lnTo>
                    <a:pt x="19590" y="142544"/>
                  </a:lnTo>
                  <a:lnTo>
                    <a:pt x="38842" y="81983"/>
                  </a:lnTo>
                  <a:lnTo>
                    <a:pt x="57118" y="35835"/>
                  </a:lnTo>
                  <a:lnTo>
                    <a:pt x="77021" y="8112"/>
                  </a:lnTo>
                  <a:lnTo>
                    <a:pt x="85556" y="3101"/>
                  </a:lnTo>
                  <a:lnTo>
                    <a:pt x="104902" y="0"/>
                  </a:lnTo>
                  <a:lnTo>
                    <a:pt x="112465" y="4165"/>
                  </a:lnTo>
                  <a:lnTo>
                    <a:pt x="123333" y="21121"/>
                  </a:lnTo>
                  <a:lnTo>
                    <a:pt x="131201" y="74468"/>
                  </a:lnTo>
                  <a:lnTo>
                    <a:pt x="128464" y="133933"/>
                  </a:lnTo>
                  <a:lnTo>
                    <a:pt x="116244" y="189933"/>
                  </a:lnTo>
                  <a:lnTo>
                    <a:pt x="102295" y="237660"/>
                  </a:lnTo>
                  <a:lnTo>
                    <a:pt x="99852" y="2399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327895" y="4052351"/>
              <a:ext cx="83211" cy="24964"/>
            </a:xfrm>
            <a:custGeom>
              <a:avLst/>
              <a:gdLst/>
              <a:ahLst/>
              <a:cxnLst/>
              <a:rect l="0" t="0" r="0" b="0"/>
              <a:pathLst>
                <a:path w="83211" h="24964">
                  <a:moveTo>
                    <a:pt x="0" y="24963"/>
                  </a:moveTo>
                  <a:lnTo>
                    <a:pt x="56755" y="10770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9478038" y="3969140"/>
              <a:ext cx="116132" cy="253842"/>
            </a:xfrm>
            <a:custGeom>
              <a:avLst/>
              <a:gdLst/>
              <a:ahLst/>
              <a:cxnLst/>
              <a:rect l="0" t="0" r="0" b="0"/>
              <a:pathLst>
                <a:path w="116132" h="253842">
                  <a:moveTo>
                    <a:pt x="7957" y="0"/>
                  </a:moveTo>
                  <a:lnTo>
                    <a:pt x="12374" y="13252"/>
                  </a:lnTo>
                  <a:lnTo>
                    <a:pt x="9178" y="71144"/>
                  </a:lnTo>
                  <a:lnTo>
                    <a:pt x="2400" y="131377"/>
                  </a:lnTo>
                  <a:lnTo>
                    <a:pt x="0" y="185970"/>
                  </a:lnTo>
                  <a:lnTo>
                    <a:pt x="4162" y="214743"/>
                  </a:lnTo>
                  <a:lnTo>
                    <a:pt x="15667" y="236418"/>
                  </a:lnTo>
                  <a:lnTo>
                    <a:pt x="21419" y="238973"/>
                  </a:lnTo>
                  <a:lnTo>
                    <a:pt x="28026" y="238828"/>
                  </a:lnTo>
                  <a:lnTo>
                    <a:pt x="50577" y="229789"/>
                  </a:lnTo>
                  <a:lnTo>
                    <a:pt x="58560" y="225308"/>
                  </a:lnTo>
                  <a:lnTo>
                    <a:pt x="69895" y="210468"/>
                  </a:lnTo>
                  <a:lnTo>
                    <a:pt x="84706" y="175224"/>
                  </a:lnTo>
                  <a:lnTo>
                    <a:pt x="84086" y="171365"/>
                  </a:lnTo>
                  <a:lnTo>
                    <a:pt x="80899" y="170642"/>
                  </a:lnTo>
                  <a:lnTo>
                    <a:pt x="76001" y="172008"/>
                  </a:lnTo>
                  <a:lnTo>
                    <a:pt x="71811" y="176618"/>
                  </a:lnTo>
                  <a:lnTo>
                    <a:pt x="64690" y="191602"/>
                  </a:lnTo>
                  <a:lnTo>
                    <a:pt x="59900" y="220829"/>
                  </a:lnTo>
                  <a:lnTo>
                    <a:pt x="63711" y="237138"/>
                  </a:lnTo>
                  <a:lnTo>
                    <a:pt x="67316" y="244076"/>
                  </a:lnTo>
                  <a:lnTo>
                    <a:pt x="73417" y="248702"/>
                  </a:lnTo>
                  <a:lnTo>
                    <a:pt x="90059" y="253841"/>
                  </a:lnTo>
                  <a:lnTo>
                    <a:pt x="102385" y="253660"/>
                  </a:lnTo>
                  <a:lnTo>
                    <a:pt x="116131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652416" y="4127240"/>
              <a:ext cx="108174" cy="108175"/>
            </a:xfrm>
            <a:custGeom>
              <a:avLst/>
              <a:gdLst/>
              <a:ahLst/>
              <a:cxnLst/>
              <a:rect l="0" t="0" r="0" b="0"/>
              <a:pathLst>
                <a:path w="108174" h="108175">
                  <a:moveTo>
                    <a:pt x="0" y="0"/>
                  </a:moveTo>
                  <a:lnTo>
                    <a:pt x="6587" y="29620"/>
                  </a:lnTo>
                  <a:lnTo>
                    <a:pt x="7165" y="39163"/>
                  </a:lnTo>
                  <a:lnTo>
                    <a:pt x="10324" y="44600"/>
                  </a:lnTo>
                  <a:lnTo>
                    <a:pt x="15203" y="47300"/>
                  </a:lnTo>
                  <a:lnTo>
                    <a:pt x="21230" y="48175"/>
                  </a:lnTo>
                  <a:lnTo>
                    <a:pt x="27097" y="46910"/>
                  </a:lnTo>
                  <a:lnTo>
                    <a:pt x="44190" y="36294"/>
                  </a:lnTo>
                  <a:lnTo>
                    <a:pt x="55390" y="26609"/>
                  </a:lnTo>
                  <a:lnTo>
                    <a:pt x="60965" y="25136"/>
                  </a:lnTo>
                  <a:lnTo>
                    <a:pt x="66531" y="26003"/>
                  </a:lnTo>
                  <a:lnTo>
                    <a:pt x="72091" y="28430"/>
                  </a:lnTo>
                  <a:lnTo>
                    <a:pt x="75798" y="33746"/>
                  </a:lnTo>
                  <a:lnTo>
                    <a:pt x="91829" y="91478"/>
                  </a:lnTo>
                  <a:lnTo>
                    <a:pt x="97211" y="104451"/>
                  </a:lnTo>
                  <a:lnTo>
                    <a:pt x="99941" y="106617"/>
                  </a:lnTo>
                  <a:lnTo>
                    <a:pt x="108173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824496" y="4144479"/>
              <a:ext cx="85874" cy="124220"/>
            </a:xfrm>
            <a:custGeom>
              <a:avLst/>
              <a:gdLst/>
              <a:ahLst/>
              <a:cxnLst/>
              <a:rect l="0" t="0" r="0" b="0"/>
              <a:pathLst>
                <a:path w="85874" h="124220">
                  <a:moveTo>
                    <a:pt x="27625" y="49329"/>
                  </a:moveTo>
                  <a:lnTo>
                    <a:pt x="36459" y="40495"/>
                  </a:lnTo>
                  <a:lnTo>
                    <a:pt x="40797" y="26295"/>
                  </a:lnTo>
                  <a:lnTo>
                    <a:pt x="41954" y="17331"/>
                  </a:lnTo>
                  <a:lnTo>
                    <a:pt x="39951" y="10431"/>
                  </a:lnTo>
                  <a:lnTo>
                    <a:pt x="35842" y="4906"/>
                  </a:lnTo>
                  <a:lnTo>
                    <a:pt x="30330" y="298"/>
                  </a:lnTo>
                  <a:lnTo>
                    <a:pt x="24806" y="0"/>
                  </a:lnTo>
                  <a:lnTo>
                    <a:pt x="19274" y="2575"/>
                  </a:lnTo>
                  <a:lnTo>
                    <a:pt x="9121" y="12832"/>
                  </a:lnTo>
                  <a:lnTo>
                    <a:pt x="1526" y="26637"/>
                  </a:lnTo>
                  <a:lnTo>
                    <a:pt x="0" y="44483"/>
                  </a:lnTo>
                  <a:lnTo>
                    <a:pt x="887" y="54419"/>
                  </a:lnTo>
                  <a:lnTo>
                    <a:pt x="4253" y="61969"/>
                  </a:lnTo>
                  <a:lnTo>
                    <a:pt x="15389" y="72821"/>
                  </a:lnTo>
                  <a:lnTo>
                    <a:pt x="22241" y="75161"/>
                  </a:lnTo>
                  <a:lnTo>
                    <a:pt x="61297" y="79007"/>
                  </a:lnTo>
                  <a:lnTo>
                    <a:pt x="67640" y="82983"/>
                  </a:lnTo>
                  <a:lnTo>
                    <a:pt x="77152" y="94797"/>
                  </a:lnTo>
                  <a:lnTo>
                    <a:pt x="81997" y="106828"/>
                  </a:lnTo>
                  <a:lnTo>
                    <a:pt x="85873" y="1242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9527601" y="4293661"/>
              <a:ext cx="74890" cy="183064"/>
            </a:xfrm>
            <a:custGeom>
              <a:avLst/>
              <a:gdLst/>
              <a:ahLst/>
              <a:cxnLst/>
              <a:rect l="0" t="0" r="0" b="0"/>
              <a:pathLst>
                <a:path w="74890" h="183064">
                  <a:moveTo>
                    <a:pt x="74889" y="0"/>
                  </a:moveTo>
                  <a:lnTo>
                    <a:pt x="57219" y="0"/>
                  </a:lnTo>
                  <a:lnTo>
                    <a:pt x="43613" y="4931"/>
                  </a:lnTo>
                  <a:lnTo>
                    <a:pt x="19812" y="23163"/>
                  </a:lnTo>
                  <a:lnTo>
                    <a:pt x="7308" y="43537"/>
                  </a:lnTo>
                  <a:lnTo>
                    <a:pt x="2165" y="71558"/>
                  </a:lnTo>
                  <a:lnTo>
                    <a:pt x="5892" y="90051"/>
                  </a:lnTo>
                  <a:lnTo>
                    <a:pt x="18936" y="124523"/>
                  </a:lnTo>
                  <a:lnTo>
                    <a:pt x="18759" y="154109"/>
                  </a:lnTo>
                  <a:lnTo>
                    <a:pt x="12652" y="170503"/>
                  </a:lnTo>
                  <a:lnTo>
                    <a:pt x="5623" y="181179"/>
                  </a:lnTo>
                  <a:lnTo>
                    <a:pt x="3748" y="182731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9603646" y="4397431"/>
              <a:ext cx="76361" cy="85112"/>
            </a:xfrm>
            <a:custGeom>
              <a:avLst/>
              <a:gdLst/>
              <a:ahLst/>
              <a:cxnLst/>
              <a:rect l="0" t="0" r="0" b="0"/>
              <a:pathLst>
                <a:path w="76361" h="85112">
                  <a:moveTo>
                    <a:pt x="7165" y="21046"/>
                  </a:moveTo>
                  <a:lnTo>
                    <a:pt x="579" y="50666"/>
                  </a:lnTo>
                  <a:lnTo>
                    <a:pt x="0" y="60208"/>
                  </a:lnTo>
                  <a:lnTo>
                    <a:pt x="4289" y="75742"/>
                  </a:lnTo>
                  <a:lnTo>
                    <a:pt x="8022" y="82473"/>
                  </a:lnTo>
                  <a:lnTo>
                    <a:pt x="13283" y="85111"/>
                  </a:lnTo>
                  <a:lnTo>
                    <a:pt x="19565" y="85021"/>
                  </a:lnTo>
                  <a:lnTo>
                    <a:pt x="33016" y="79990"/>
                  </a:lnTo>
                  <a:lnTo>
                    <a:pt x="50986" y="65836"/>
                  </a:lnTo>
                  <a:lnTo>
                    <a:pt x="67095" y="44487"/>
                  </a:lnTo>
                  <a:lnTo>
                    <a:pt x="74790" y="28690"/>
                  </a:lnTo>
                  <a:lnTo>
                    <a:pt x="76360" y="12424"/>
                  </a:lnTo>
                  <a:lnTo>
                    <a:pt x="75484" y="4203"/>
                  </a:lnTo>
                  <a:lnTo>
                    <a:pt x="72127" y="571"/>
                  </a:lnTo>
                  <a:lnTo>
                    <a:pt x="67116" y="0"/>
                  </a:lnTo>
                  <a:lnTo>
                    <a:pt x="61001" y="1468"/>
                  </a:lnTo>
                  <a:lnTo>
                    <a:pt x="55999" y="5220"/>
                  </a:lnTo>
                  <a:lnTo>
                    <a:pt x="47977" y="16786"/>
                  </a:lnTo>
                  <a:lnTo>
                    <a:pt x="40449" y="460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9760589" y="4410156"/>
              <a:ext cx="49928" cy="83211"/>
            </a:xfrm>
            <a:custGeom>
              <a:avLst/>
              <a:gdLst/>
              <a:ahLst/>
              <a:cxnLst/>
              <a:rect l="0" t="0" r="0" b="0"/>
              <a:pathLst>
                <a:path w="49928" h="83211">
                  <a:moveTo>
                    <a:pt x="0" y="0"/>
                  </a:moveTo>
                  <a:lnTo>
                    <a:pt x="0" y="17669"/>
                  </a:lnTo>
                  <a:lnTo>
                    <a:pt x="2774" y="21949"/>
                  </a:lnTo>
                  <a:lnTo>
                    <a:pt x="7397" y="23878"/>
                  </a:lnTo>
                  <a:lnTo>
                    <a:pt x="34746" y="29166"/>
                  </a:lnTo>
                  <a:lnTo>
                    <a:pt x="39806" y="35161"/>
                  </a:lnTo>
                  <a:lnTo>
                    <a:pt x="47928" y="68137"/>
                  </a:lnTo>
                  <a:lnTo>
                    <a:pt x="49927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9835479" y="4418477"/>
              <a:ext cx="53188" cy="136758"/>
            </a:xfrm>
            <a:custGeom>
              <a:avLst/>
              <a:gdLst/>
              <a:ahLst/>
              <a:cxnLst/>
              <a:rect l="0" t="0" r="0" b="0"/>
              <a:pathLst>
                <a:path w="53188" h="136758">
                  <a:moveTo>
                    <a:pt x="41606" y="0"/>
                  </a:moveTo>
                  <a:lnTo>
                    <a:pt x="53187" y="39162"/>
                  </a:lnTo>
                  <a:lnTo>
                    <a:pt x="52331" y="70261"/>
                  </a:lnTo>
                  <a:lnTo>
                    <a:pt x="42834" y="112978"/>
                  </a:lnTo>
                  <a:lnTo>
                    <a:pt x="34139" y="131574"/>
                  </a:lnTo>
                  <a:lnTo>
                    <a:pt x="28307" y="135793"/>
                  </a:lnTo>
                  <a:lnTo>
                    <a:pt x="21645" y="136757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9893726" y="4318624"/>
              <a:ext cx="41607" cy="16643"/>
            </a:xfrm>
            <a:custGeom>
              <a:avLst/>
              <a:gdLst/>
              <a:ahLst/>
              <a:cxnLst/>
              <a:rect l="0" t="0" r="0" b="0"/>
              <a:pathLst>
                <a:path w="41607" h="16643">
                  <a:moveTo>
                    <a:pt x="0" y="0"/>
                  </a:moveTo>
                  <a:lnTo>
                    <a:pt x="41606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9937859" y="4385192"/>
              <a:ext cx="80684" cy="116496"/>
            </a:xfrm>
            <a:custGeom>
              <a:avLst/>
              <a:gdLst/>
              <a:ahLst/>
              <a:cxnLst/>
              <a:rect l="0" t="0" r="0" b="0"/>
              <a:pathLst>
                <a:path w="80684" h="116496">
                  <a:moveTo>
                    <a:pt x="39078" y="0"/>
                  </a:moveTo>
                  <a:lnTo>
                    <a:pt x="21408" y="4418"/>
                  </a:lnTo>
                  <a:lnTo>
                    <a:pt x="15279" y="9417"/>
                  </a:lnTo>
                  <a:lnTo>
                    <a:pt x="6003" y="24834"/>
                  </a:lnTo>
                  <a:lnTo>
                    <a:pt x="0" y="54306"/>
                  </a:lnTo>
                  <a:lnTo>
                    <a:pt x="2856" y="60242"/>
                  </a:lnTo>
                  <a:lnTo>
                    <a:pt x="8458" y="63276"/>
                  </a:lnTo>
                  <a:lnTo>
                    <a:pt x="15891" y="64374"/>
                  </a:lnTo>
                  <a:lnTo>
                    <a:pt x="29081" y="60662"/>
                  </a:lnTo>
                  <a:lnTo>
                    <a:pt x="52615" y="43213"/>
                  </a:lnTo>
                  <a:lnTo>
                    <a:pt x="58273" y="41753"/>
                  </a:lnTo>
                  <a:lnTo>
                    <a:pt x="63894" y="42628"/>
                  </a:lnTo>
                  <a:lnTo>
                    <a:pt x="69490" y="45061"/>
                  </a:lnTo>
                  <a:lnTo>
                    <a:pt x="73221" y="51306"/>
                  </a:lnTo>
                  <a:lnTo>
                    <a:pt x="79209" y="89613"/>
                  </a:lnTo>
                  <a:lnTo>
                    <a:pt x="80683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311253" y="4621709"/>
            <a:ext cx="507585" cy="262747"/>
            <a:chOff x="9311253" y="4621709"/>
            <a:chExt cx="507585" cy="262747"/>
          </a:xfrm>
        </p:grpSpPr>
        <p:sp>
          <p:nvSpPr>
            <p:cNvPr id="226" name="Freeform 225"/>
            <p:cNvSpPr/>
            <p:nvPr/>
          </p:nvSpPr>
          <p:spPr>
            <a:xfrm>
              <a:off x="9690102" y="4643145"/>
              <a:ext cx="28883" cy="241311"/>
            </a:xfrm>
            <a:custGeom>
              <a:avLst/>
              <a:gdLst/>
              <a:ahLst/>
              <a:cxnLst/>
              <a:rect l="0" t="0" r="0" b="0"/>
              <a:pathLst>
                <a:path w="28883" h="241311">
                  <a:moveTo>
                    <a:pt x="28882" y="0"/>
                  </a:moveTo>
                  <a:lnTo>
                    <a:pt x="24465" y="57909"/>
                  </a:lnTo>
                  <a:lnTo>
                    <a:pt x="18610" y="120205"/>
                  </a:lnTo>
                  <a:lnTo>
                    <a:pt x="6214" y="183389"/>
                  </a:lnTo>
                  <a:lnTo>
                    <a:pt x="0" y="233212"/>
                  </a:lnTo>
                  <a:lnTo>
                    <a:pt x="3919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9602490" y="4621709"/>
              <a:ext cx="191385" cy="38079"/>
            </a:xfrm>
            <a:custGeom>
              <a:avLst/>
              <a:gdLst/>
              <a:ahLst/>
              <a:cxnLst/>
              <a:rect l="0" t="0" r="0" b="0"/>
              <a:pathLst>
                <a:path w="191385" h="38079">
                  <a:moveTo>
                    <a:pt x="0" y="4794"/>
                  </a:moveTo>
                  <a:lnTo>
                    <a:pt x="25648" y="0"/>
                  </a:lnTo>
                  <a:lnTo>
                    <a:pt x="79910" y="3980"/>
                  </a:lnTo>
                  <a:lnTo>
                    <a:pt x="138192" y="13738"/>
                  </a:lnTo>
                  <a:lnTo>
                    <a:pt x="179859" y="27065"/>
                  </a:lnTo>
                  <a:lnTo>
                    <a:pt x="191384" y="380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9610811" y="4842850"/>
              <a:ext cx="208027" cy="41606"/>
            </a:xfrm>
            <a:custGeom>
              <a:avLst/>
              <a:gdLst/>
              <a:ahLst/>
              <a:cxnLst/>
              <a:rect l="0" t="0" r="0" b="0"/>
              <a:pathLst>
                <a:path w="208027" h="41606">
                  <a:moveTo>
                    <a:pt x="0" y="0"/>
                  </a:moveTo>
                  <a:lnTo>
                    <a:pt x="50744" y="18746"/>
                  </a:lnTo>
                  <a:lnTo>
                    <a:pt x="103336" y="29454"/>
                  </a:lnTo>
                  <a:lnTo>
                    <a:pt x="163227" y="37197"/>
                  </a:lnTo>
                  <a:lnTo>
                    <a:pt x="208026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9311253" y="4671635"/>
              <a:ext cx="116496" cy="9047"/>
            </a:xfrm>
            <a:custGeom>
              <a:avLst/>
              <a:gdLst/>
              <a:ahLst/>
              <a:cxnLst/>
              <a:rect l="0" t="0" r="0" b="0"/>
              <a:pathLst>
                <a:path w="116496" h="9047">
                  <a:moveTo>
                    <a:pt x="0" y="4794"/>
                  </a:moveTo>
                  <a:lnTo>
                    <a:pt x="26573" y="0"/>
                  </a:lnTo>
                  <a:lnTo>
                    <a:pt x="87293" y="9046"/>
                  </a:lnTo>
                  <a:lnTo>
                    <a:pt x="116495" y="47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9419427" y="4626503"/>
              <a:ext cx="41825" cy="83211"/>
            </a:xfrm>
            <a:custGeom>
              <a:avLst/>
              <a:gdLst/>
              <a:ahLst/>
              <a:cxnLst/>
              <a:rect l="0" t="0" r="0" b="0"/>
              <a:pathLst>
                <a:path w="41825" h="83211">
                  <a:moveTo>
                    <a:pt x="0" y="0"/>
                  </a:moveTo>
                  <a:lnTo>
                    <a:pt x="24723" y="7568"/>
                  </a:lnTo>
                  <a:lnTo>
                    <a:pt x="37492" y="15999"/>
                  </a:lnTo>
                  <a:lnTo>
                    <a:pt x="40712" y="22685"/>
                  </a:lnTo>
                  <a:lnTo>
                    <a:pt x="41824" y="39977"/>
                  </a:lnTo>
                  <a:lnTo>
                    <a:pt x="36771" y="55058"/>
                  </a:lnTo>
                  <a:lnTo>
                    <a:pt x="32835" y="61668"/>
                  </a:lnTo>
                  <a:lnTo>
                    <a:pt x="21066" y="71478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9494316" y="5150729"/>
            <a:ext cx="540131" cy="382769"/>
            <a:chOff x="9494316" y="5150729"/>
            <a:chExt cx="540131" cy="382769"/>
          </a:xfrm>
        </p:grpSpPr>
        <p:sp>
          <p:nvSpPr>
            <p:cNvPr id="232" name="Freeform 231"/>
            <p:cNvSpPr/>
            <p:nvPr/>
          </p:nvSpPr>
          <p:spPr>
            <a:xfrm>
              <a:off x="9494316" y="5387622"/>
              <a:ext cx="216348" cy="21060"/>
            </a:xfrm>
            <a:custGeom>
              <a:avLst/>
              <a:gdLst/>
              <a:ahLst/>
              <a:cxnLst/>
              <a:rect l="0" t="0" r="0" b="0"/>
              <a:pathLst>
                <a:path w="216348" h="21060">
                  <a:moveTo>
                    <a:pt x="0" y="4417"/>
                  </a:moveTo>
                  <a:lnTo>
                    <a:pt x="13253" y="0"/>
                  </a:lnTo>
                  <a:lnTo>
                    <a:pt x="27155" y="297"/>
                  </a:lnTo>
                  <a:lnTo>
                    <a:pt x="88254" y="6521"/>
                  </a:lnTo>
                  <a:lnTo>
                    <a:pt x="145067" y="12844"/>
                  </a:lnTo>
                  <a:lnTo>
                    <a:pt x="188536" y="19163"/>
                  </a:lnTo>
                  <a:lnTo>
                    <a:pt x="216347" y="210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9694021" y="5308829"/>
              <a:ext cx="60901" cy="149780"/>
            </a:xfrm>
            <a:custGeom>
              <a:avLst/>
              <a:gdLst/>
              <a:ahLst/>
              <a:cxnLst/>
              <a:rect l="0" t="0" r="0" b="0"/>
              <a:pathLst>
                <a:path w="60901" h="149780">
                  <a:moveTo>
                    <a:pt x="0" y="0"/>
                  </a:moveTo>
                  <a:lnTo>
                    <a:pt x="19006" y="7568"/>
                  </a:lnTo>
                  <a:lnTo>
                    <a:pt x="47099" y="31142"/>
                  </a:lnTo>
                  <a:lnTo>
                    <a:pt x="59361" y="56174"/>
                  </a:lnTo>
                  <a:lnTo>
                    <a:pt x="60900" y="73968"/>
                  </a:lnTo>
                  <a:lnTo>
                    <a:pt x="57577" y="90197"/>
                  </a:lnTo>
                  <a:lnTo>
                    <a:pt x="35239" y="125918"/>
                  </a:lnTo>
                  <a:lnTo>
                    <a:pt x="22134" y="137017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9818837" y="5208976"/>
              <a:ext cx="15486" cy="191385"/>
            </a:xfrm>
            <a:custGeom>
              <a:avLst/>
              <a:gdLst/>
              <a:ahLst/>
              <a:cxnLst/>
              <a:rect l="0" t="0" r="0" b="0"/>
              <a:pathLst>
                <a:path w="15486" h="191385">
                  <a:moveTo>
                    <a:pt x="8321" y="0"/>
                  </a:moveTo>
                  <a:lnTo>
                    <a:pt x="15485" y="46327"/>
                  </a:lnTo>
                  <a:lnTo>
                    <a:pt x="4959" y="108372"/>
                  </a:lnTo>
                  <a:lnTo>
                    <a:pt x="654" y="16608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9768911" y="5175692"/>
              <a:ext cx="124816" cy="33285"/>
            </a:xfrm>
            <a:custGeom>
              <a:avLst/>
              <a:gdLst/>
              <a:ahLst/>
              <a:cxnLst/>
              <a:rect l="0" t="0" r="0" b="0"/>
              <a:pathLst>
                <a:path w="124816" h="33285">
                  <a:moveTo>
                    <a:pt x="0" y="0"/>
                  </a:moveTo>
                  <a:lnTo>
                    <a:pt x="56771" y="1849"/>
                  </a:lnTo>
                  <a:lnTo>
                    <a:pt x="97643" y="18103"/>
                  </a:lnTo>
                  <a:lnTo>
                    <a:pt x="124815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9760589" y="5400360"/>
              <a:ext cx="99854" cy="8322"/>
            </a:xfrm>
            <a:custGeom>
              <a:avLst/>
              <a:gdLst/>
              <a:ahLst/>
              <a:cxnLst/>
              <a:rect l="0" t="0" r="0" b="0"/>
              <a:pathLst>
                <a:path w="99854" h="8322">
                  <a:moveTo>
                    <a:pt x="0" y="0"/>
                  </a:moveTo>
                  <a:lnTo>
                    <a:pt x="56773" y="7550"/>
                  </a:lnTo>
                  <a:lnTo>
                    <a:pt x="99853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9885405" y="5408681"/>
              <a:ext cx="24965" cy="124817"/>
            </a:xfrm>
            <a:custGeom>
              <a:avLst/>
              <a:gdLst/>
              <a:ahLst/>
              <a:cxnLst/>
              <a:rect l="0" t="0" r="0" b="0"/>
              <a:pathLst>
                <a:path w="24965" h="124817">
                  <a:moveTo>
                    <a:pt x="24964" y="0"/>
                  </a:moveTo>
                  <a:lnTo>
                    <a:pt x="11696" y="57697"/>
                  </a:lnTo>
                  <a:lnTo>
                    <a:pt x="6522" y="10176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9935332" y="5150729"/>
              <a:ext cx="99115" cy="263978"/>
            </a:xfrm>
            <a:custGeom>
              <a:avLst/>
              <a:gdLst/>
              <a:ahLst/>
              <a:cxnLst/>
              <a:rect l="0" t="0" r="0" b="0"/>
              <a:pathLst>
                <a:path w="99115" h="263978">
                  <a:moveTo>
                    <a:pt x="58247" y="0"/>
                  </a:moveTo>
                  <a:lnTo>
                    <a:pt x="76993" y="34745"/>
                  </a:lnTo>
                  <a:lnTo>
                    <a:pt x="94246" y="94920"/>
                  </a:lnTo>
                  <a:lnTo>
                    <a:pt x="99114" y="152326"/>
                  </a:lnTo>
                  <a:lnTo>
                    <a:pt x="95289" y="196921"/>
                  </a:lnTo>
                  <a:lnTo>
                    <a:pt x="84705" y="231515"/>
                  </a:lnTo>
                  <a:lnTo>
                    <a:pt x="75862" y="244970"/>
                  </a:lnTo>
                  <a:lnTo>
                    <a:pt x="63303" y="254648"/>
                  </a:lnTo>
                  <a:lnTo>
                    <a:pt x="47550" y="261107"/>
                  </a:lnTo>
                  <a:lnTo>
                    <a:pt x="28222" y="263977"/>
                  </a:lnTo>
                  <a:lnTo>
                    <a:pt x="20663" y="262893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9544242" y="6194763"/>
            <a:ext cx="524227" cy="362224"/>
            <a:chOff x="9544242" y="6194763"/>
            <a:chExt cx="524227" cy="362224"/>
          </a:xfrm>
        </p:grpSpPr>
        <p:sp>
          <p:nvSpPr>
            <p:cNvPr id="240" name="Freeform 239"/>
            <p:cNvSpPr/>
            <p:nvPr/>
          </p:nvSpPr>
          <p:spPr>
            <a:xfrm>
              <a:off x="9544242" y="6315676"/>
              <a:ext cx="183064" cy="24964"/>
            </a:xfrm>
            <a:custGeom>
              <a:avLst/>
              <a:gdLst/>
              <a:ahLst/>
              <a:cxnLst/>
              <a:rect l="0" t="0" r="0" b="0"/>
              <a:pathLst>
                <a:path w="183064" h="24964">
                  <a:moveTo>
                    <a:pt x="0" y="0"/>
                  </a:moveTo>
                  <a:lnTo>
                    <a:pt x="21780" y="5718"/>
                  </a:lnTo>
                  <a:lnTo>
                    <a:pt x="82882" y="14735"/>
                  </a:lnTo>
                  <a:lnTo>
                    <a:pt x="146296" y="23943"/>
                  </a:lnTo>
                  <a:lnTo>
                    <a:pt x="1830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9710663" y="6257428"/>
              <a:ext cx="63738" cy="158101"/>
            </a:xfrm>
            <a:custGeom>
              <a:avLst/>
              <a:gdLst/>
              <a:ahLst/>
              <a:cxnLst/>
              <a:rect l="0" t="0" r="0" b="0"/>
              <a:pathLst>
                <a:path w="63738" h="158101">
                  <a:moveTo>
                    <a:pt x="0" y="0"/>
                  </a:moveTo>
                  <a:lnTo>
                    <a:pt x="46449" y="29311"/>
                  </a:lnTo>
                  <a:lnTo>
                    <a:pt x="57011" y="43538"/>
                  </a:lnTo>
                  <a:lnTo>
                    <a:pt x="63737" y="71559"/>
                  </a:lnTo>
                  <a:lnTo>
                    <a:pt x="60379" y="90052"/>
                  </a:lnTo>
                  <a:lnTo>
                    <a:pt x="48093" y="113590"/>
                  </a:lnTo>
                  <a:lnTo>
                    <a:pt x="21413" y="147059"/>
                  </a:lnTo>
                  <a:lnTo>
                    <a:pt x="1664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9918690" y="6249107"/>
              <a:ext cx="33285" cy="249633"/>
            </a:xfrm>
            <a:custGeom>
              <a:avLst/>
              <a:gdLst/>
              <a:ahLst/>
              <a:cxnLst/>
              <a:rect l="0" t="0" r="0" b="0"/>
              <a:pathLst>
                <a:path w="33285" h="249633">
                  <a:moveTo>
                    <a:pt x="33284" y="0"/>
                  </a:moveTo>
                  <a:lnTo>
                    <a:pt x="33284" y="57909"/>
                  </a:lnTo>
                  <a:lnTo>
                    <a:pt x="26641" y="111428"/>
                  </a:lnTo>
                  <a:lnTo>
                    <a:pt x="18890" y="164050"/>
                  </a:lnTo>
                  <a:lnTo>
                    <a:pt x="7788" y="223730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9852121" y="6194763"/>
              <a:ext cx="174743" cy="70987"/>
            </a:xfrm>
            <a:custGeom>
              <a:avLst/>
              <a:gdLst/>
              <a:ahLst/>
              <a:cxnLst/>
              <a:rect l="0" t="0" r="0" b="0"/>
              <a:pathLst>
                <a:path w="174743" h="70987">
                  <a:moveTo>
                    <a:pt x="0" y="4418"/>
                  </a:moveTo>
                  <a:lnTo>
                    <a:pt x="17670" y="0"/>
                  </a:lnTo>
                  <a:lnTo>
                    <a:pt x="50744" y="6088"/>
                  </a:lnTo>
                  <a:lnTo>
                    <a:pt x="112037" y="27501"/>
                  </a:lnTo>
                  <a:lnTo>
                    <a:pt x="131156" y="35942"/>
                  </a:lnTo>
                  <a:lnTo>
                    <a:pt x="174742" y="709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9835479" y="6457133"/>
              <a:ext cx="232990" cy="99854"/>
            </a:xfrm>
            <a:custGeom>
              <a:avLst/>
              <a:gdLst/>
              <a:ahLst/>
              <a:cxnLst/>
              <a:rect l="0" t="0" r="0" b="0"/>
              <a:pathLst>
                <a:path w="232990" h="99854">
                  <a:moveTo>
                    <a:pt x="0" y="0"/>
                  </a:moveTo>
                  <a:lnTo>
                    <a:pt x="15136" y="19930"/>
                  </a:lnTo>
                  <a:lnTo>
                    <a:pt x="49355" y="45644"/>
                  </a:lnTo>
                  <a:lnTo>
                    <a:pt x="112557" y="69092"/>
                  </a:lnTo>
                  <a:lnTo>
                    <a:pt x="173240" y="85963"/>
                  </a:lnTo>
                  <a:lnTo>
                    <a:pt x="232989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977731" y="6194763"/>
            <a:ext cx="80641" cy="487039"/>
            <a:chOff x="6977731" y="6194763"/>
            <a:chExt cx="80641" cy="487039"/>
          </a:xfrm>
        </p:grpSpPr>
        <p:sp>
          <p:nvSpPr>
            <p:cNvPr id="246" name="Freeform 245"/>
            <p:cNvSpPr/>
            <p:nvPr/>
          </p:nvSpPr>
          <p:spPr>
            <a:xfrm>
              <a:off x="6977731" y="6194763"/>
              <a:ext cx="80641" cy="328940"/>
            </a:xfrm>
            <a:custGeom>
              <a:avLst/>
              <a:gdLst/>
              <a:ahLst/>
              <a:cxnLst/>
              <a:rect l="0" t="0" r="0" b="0"/>
              <a:pathLst>
                <a:path w="80641" h="328940">
                  <a:moveTo>
                    <a:pt x="28592" y="4418"/>
                  </a:moveTo>
                  <a:lnTo>
                    <a:pt x="41844" y="0"/>
                  </a:lnTo>
                  <a:lnTo>
                    <a:pt x="55747" y="2763"/>
                  </a:lnTo>
                  <a:lnTo>
                    <a:pt x="63337" y="6088"/>
                  </a:lnTo>
                  <a:lnTo>
                    <a:pt x="74237" y="19645"/>
                  </a:lnTo>
                  <a:lnTo>
                    <a:pt x="78438" y="28438"/>
                  </a:lnTo>
                  <a:lnTo>
                    <a:pt x="80640" y="48070"/>
                  </a:lnTo>
                  <a:lnTo>
                    <a:pt x="74520" y="86390"/>
                  </a:lnTo>
                  <a:lnTo>
                    <a:pt x="55128" y="142243"/>
                  </a:lnTo>
                  <a:lnTo>
                    <a:pt x="29813" y="203911"/>
                  </a:lnTo>
                  <a:lnTo>
                    <a:pt x="6636" y="262358"/>
                  </a:lnTo>
                  <a:lnTo>
                    <a:pt x="0" y="287330"/>
                  </a:lnTo>
                  <a:lnTo>
                    <a:pt x="1399" y="303974"/>
                  </a:lnTo>
                  <a:lnTo>
                    <a:pt x="4916" y="310446"/>
                  </a:lnTo>
                  <a:lnTo>
                    <a:pt x="16220" y="320104"/>
                  </a:lnTo>
                  <a:lnTo>
                    <a:pt x="28024" y="325012"/>
                  </a:lnTo>
                  <a:lnTo>
                    <a:pt x="45234" y="3289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989680" y="6681801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7923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044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1" name="Group 20"/>
          <p:cNvGrpSpPr/>
          <p:nvPr/>
        </p:nvGrpSpPr>
        <p:grpSpPr>
          <a:xfrm>
            <a:off x="4110598" y="3000068"/>
            <a:ext cx="5367077" cy="670648"/>
            <a:chOff x="4110598" y="3000068"/>
            <a:chExt cx="5367077" cy="670648"/>
          </a:xfrm>
        </p:grpSpPr>
        <p:sp>
          <p:nvSpPr>
            <p:cNvPr id="3" name="Freeform 2"/>
            <p:cNvSpPr/>
            <p:nvPr/>
          </p:nvSpPr>
          <p:spPr>
            <a:xfrm>
              <a:off x="4443445" y="3000068"/>
              <a:ext cx="366122" cy="515087"/>
            </a:xfrm>
            <a:custGeom>
              <a:avLst/>
              <a:gdLst/>
              <a:ahLst/>
              <a:cxnLst/>
              <a:rect l="0" t="0" r="0" b="0"/>
              <a:pathLst>
                <a:path w="366122" h="515087">
                  <a:moveTo>
                    <a:pt x="41600" y="136967"/>
                  </a:moveTo>
                  <a:lnTo>
                    <a:pt x="41600" y="190459"/>
                  </a:lnTo>
                  <a:lnTo>
                    <a:pt x="35014" y="247711"/>
                  </a:lnTo>
                  <a:lnTo>
                    <a:pt x="32583" y="309103"/>
                  </a:lnTo>
                  <a:lnTo>
                    <a:pt x="26738" y="362216"/>
                  </a:lnTo>
                  <a:lnTo>
                    <a:pt x="19474" y="424411"/>
                  </a:lnTo>
                  <a:lnTo>
                    <a:pt x="12593" y="480770"/>
                  </a:lnTo>
                  <a:lnTo>
                    <a:pt x="5166" y="514148"/>
                  </a:lnTo>
                  <a:lnTo>
                    <a:pt x="3442" y="515086"/>
                  </a:lnTo>
                  <a:lnTo>
                    <a:pt x="449" y="457771"/>
                  </a:lnTo>
                  <a:lnTo>
                    <a:pt x="85" y="398980"/>
                  </a:lnTo>
                  <a:lnTo>
                    <a:pt x="21" y="347532"/>
                  </a:lnTo>
                  <a:lnTo>
                    <a:pt x="0" y="287795"/>
                  </a:lnTo>
                  <a:lnTo>
                    <a:pt x="4413" y="231480"/>
                  </a:lnTo>
                  <a:lnTo>
                    <a:pt x="16853" y="171009"/>
                  </a:lnTo>
                  <a:lnTo>
                    <a:pt x="24815" y="115802"/>
                  </a:lnTo>
                  <a:lnTo>
                    <a:pt x="36399" y="70899"/>
                  </a:lnTo>
                  <a:lnTo>
                    <a:pt x="48894" y="50001"/>
                  </a:lnTo>
                  <a:lnTo>
                    <a:pt x="85002" y="10665"/>
                  </a:lnTo>
                  <a:lnTo>
                    <a:pt x="103112" y="2245"/>
                  </a:lnTo>
                  <a:lnTo>
                    <a:pt x="113118" y="0"/>
                  </a:lnTo>
                  <a:lnTo>
                    <a:pt x="134099" y="2436"/>
                  </a:lnTo>
                  <a:lnTo>
                    <a:pt x="144871" y="5675"/>
                  </a:lnTo>
                  <a:lnTo>
                    <a:pt x="152977" y="12456"/>
                  </a:lnTo>
                  <a:lnTo>
                    <a:pt x="164449" y="32319"/>
                  </a:lnTo>
                  <a:lnTo>
                    <a:pt x="171688" y="73909"/>
                  </a:lnTo>
                  <a:lnTo>
                    <a:pt x="167492" y="117731"/>
                  </a:lnTo>
                  <a:lnTo>
                    <a:pt x="155294" y="153097"/>
                  </a:lnTo>
                  <a:lnTo>
                    <a:pt x="130681" y="211827"/>
                  </a:lnTo>
                  <a:lnTo>
                    <a:pt x="97693" y="268271"/>
                  </a:lnTo>
                  <a:lnTo>
                    <a:pt x="90260" y="285931"/>
                  </a:lnTo>
                  <a:lnTo>
                    <a:pt x="88807" y="303026"/>
                  </a:lnTo>
                  <a:lnTo>
                    <a:pt x="92167" y="319869"/>
                  </a:lnTo>
                  <a:lnTo>
                    <a:pt x="104455" y="344021"/>
                  </a:lnTo>
                  <a:lnTo>
                    <a:pt x="154236" y="399164"/>
                  </a:lnTo>
                  <a:lnTo>
                    <a:pt x="176059" y="412306"/>
                  </a:lnTo>
                  <a:lnTo>
                    <a:pt x="196897" y="414050"/>
                  </a:lnTo>
                  <a:lnTo>
                    <a:pt x="208926" y="413221"/>
                  </a:lnTo>
                  <a:lnTo>
                    <a:pt x="218795" y="408969"/>
                  </a:lnTo>
                  <a:lnTo>
                    <a:pt x="254036" y="374215"/>
                  </a:lnTo>
                  <a:lnTo>
                    <a:pt x="281193" y="323578"/>
                  </a:lnTo>
                  <a:lnTo>
                    <a:pt x="281766" y="317772"/>
                  </a:lnTo>
                  <a:lnTo>
                    <a:pt x="279374" y="314827"/>
                  </a:lnTo>
                  <a:lnTo>
                    <a:pt x="275005" y="313787"/>
                  </a:lnTo>
                  <a:lnTo>
                    <a:pt x="270244" y="314944"/>
                  </a:lnTo>
                  <a:lnTo>
                    <a:pt x="260023" y="321160"/>
                  </a:lnTo>
                  <a:lnTo>
                    <a:pt x="251781" y="332552"/>
                  </a:lnTo>
                  <a:lnTo>
                    <a:pt x="227521" y="396008"/>
                  </a:lnTo>
                  <a:lnTo>
                    <a:pt x="221926" y="416052"/>
                  </a:lnTo>
                  <a:lnTo>
                    <a:pt x="221914" y="424725"/>
                  </a:lnTo>
                  <a:lnTo>
                    <a:pt x="226832" y="439293"/>
                  </a:lnTo>
                  <a:lnTo>
                    <a:pt x="240112" y="449466"/>
                  </a:lnTo>
                  <a:lnTo>
                    <a:pt x="248831" y="453474"/>
                  </a:lnTo>
                  <a:lnTo>
                    <a:pt x="265915" y="455461"/>
                  </a:lnTo>
                  <a:lnTo>
                    <a:pt x="284602" y="451413"/>
                  </a:lnTo>
                  <a:lnTo>
                    <a:pt x="326870" y="428679"/>
                  </a:lnTo>
                  <a:lnTo>
                    <a:pt x="366121" y="3949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4787907" y="3286814"/>
              <a:ext cx="257278" cy="184755"/>
            </a:xfrm>
            <a:custGeom>
              <a:avLst/>
              <a:gdLst/>
              <a:ahLst/>
              <a:cxnLst/>
              <a:rect l="0" t="0" r="0" b="0"/>
              <a:pathLst>
                <a:path w="257278" h="184755">
                  <a:moveTo>
                    <a:pt x="54943" y="0"/>
                  </a:moveTo>
                  <a:lnTo>
                    <a:pt x="41691" y="4418"/>
                  </a:lnTo>
                  <a:lnTo>
                    <a:pt x="30254" y="16448"/>
                  </a:lnTo>
                  <a:lnTo>
                    <a:pt x="7845" y="49888"/>
                  </a:lnTo>
                  <a:lnTo>
                    <a:pt x="0" y="83713"/>
                  </a:lnTo>
                  <a:lnTo>
                    <a:pt x="3095" y="107164"/>
                  </a:lnTo>
                  <a:lnTo>
                    <a:pt x="20150" y="147936"/>
                  </a:lnTo>
                  <a:lnTo>
                    <a:pt x="37938" y="163136"/>
                  </a:lnTo>
                  <a:lnTo>
                    <a:pt x="49154" y="169779"/>
                  </a:lnTo>
                  <a:lnTo>
                    <a:pt x="71478" y="174693"/>
                  </a:lnTo>
                  <a:lnTo>
                    <a:pt x="94652" y="172871"/>
                  </a:lnTo>
                  <a:lnTo>
                    <a:pt x="120360" y="165898"/>
                  </a:lnTo>
                  <a:lnTo>
                    <a:pt x="139800" y="154169"/>
                  </a:lnTo>
                  <a:lnTo>
                    <a:pt x="184915" y="111205"/>
                  </a:lnTo>
                  <a:lnTo>
                    <a:pt x="197415" y="85547"/>
                  </a:lnTo>
                  <a:lnTo>
                    <a:pt x="195228" y="80145"/>
                  </a:lnTo>
                  <a:lnTo>
                    <a:pt x="189147" y="77469"/>
                  </a:lnTo>
                  <a:lnTo>
                    <a:pt x="180470" y="76609"/>
                  </a:lnTo>
                  <a:lnTo>
                    <a:pt x="172837" y="78810"/>
                  </a:lnTo>
                  <a:lnTo>
                    <a:pt x="141477" y="105368"/>
                  </a:lnTo>
                  <a:lnTo>
                    <a:pt x="124448" y="135285"/>
                  </a:lnTo>
                  <a:lnTo>
                    <a:pt x="120659" y="157822"/>
                  </a:lnTo>
                  <a:lnTo>
                    <a:pt x="120943" y="169009"/>
                  </a:lnTo>
                  <a:lnTo>
                    <a:pt x="124831" y="176468"/>
                  </a:lnTo>
                  <a:lnTo>
                    <a:pt x="131121" y="181440"/>
                  </a:lnTo>
                  <a:lnTo>
                    <a:pt x="139012" y="184754"/>
                  </a:lnTo>
                  <a:lnTo>
                    <a:pt x="160108" y="183507"/>
                  </a:lnTo>
                  <a:lnTo>
                    <a:pt x="183969" y="175864"/>
                  </a:lnTo>
                  <a:lnTo>
                    <a:pt x="206901" y="163221"/>
                  </a:lnTo>
                  <a:lnTo>
                    <a:pt x="222024" y="148357"/>
                  </a:lnTo>
                  <a:lnTo>
                    <a:pt x="252241" y="103848"/>
                  </a:lnTo>
                  <a:lnTo>
                    <a:pt x="257277" y="84062"/>
                  </a:lnTo>
                  <a:lnTo>
                    <a:pt x="256433" y="62940"/>
                  </a:lnTo>
                  <a:lnTo>
                    <a:pt x="250510" y="46157"/>
                  </a:lnTo>
                  <a:lnTo>
                    <a:pt x="246342" y="39092"/>
                  </a:lnTo>
                  <a:lnTo>
                    <a:pt x="238941" y="35307"/>
                  </a:lnTo>
                  <a:lnTo>
                    <a:pt x="218389" y="33567"/>
                  </a:lnTo>
                  <a:lnTo>
                    <a:pt x="198777" y="40806"/>
                  </a:lnTo>
                  <a:lnTo>
                    <a:pt x="174607" y="60476"/>
                  </a:lnTo>
                  <a:lnTo>
                    <a:pt x="168003" y="68054"/>
                  </a:lnTo>
                  <a:lnTo>
                    <a:pt x="166374" y="74955"/>
                  </a:lnTo>
                  <a:lnTo>
                    <a:pt x="168062" y="81405"/>
                  </a:lnTo>
                  <a:lnTo>
                    <a:pt x="171961" y="87554"/>
                  </a:lnTo>
                  <a:lnTo>
                    <a:pt x="178258" y="89805"/>
                  </a:lnTo>
                  <a:lnTo>
                    <a:pt x="213043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5097885" y="3324608"/>
              <a:ext cx="194303" cy="180539"/>
            </a:xfrm>
            <a:custGeom>
              <a:avLst/>
              <a:gdLst/>
              <a:ahLst/>
              <a:cxnLst/>
              <a:rect l="0" t="0" r="0" b="0"/>
              <a:pathLst>
                <a:path w="194303" h="180539">
                  <a:moveTo>
                    <a:pt x="19560" y="20453"/>
                  </a:moveTo>
                  <a:lnTo>
                    <a:pt x="15142" y="66780"/>
                  </a:lnTo>
                  <a:lnTo>
                    <a:pt x="0" y="124407"/>
                  </a:lnTo>
                  <a:lnTo>
                    <a:pt x="48" y="128587"/>
                  </a:lnTo>
                  <a:lnTo>
                    <a:pt x="1929" y="128601"/>
                  </a:lnTo>
                  <a:lnTo>
                    <a:pt x="5032" y="125836"/>
                  </a:lnTo>
                  <a:lnTo>
                    <a:pt x="19473" y="93879"/>
                  </a:lnTo>
                  <a:lnTo>
                    <a:pt x="43388" y="32593"/>
                  </a:lnTo>
                  <a:lnTo>
                    <a:pt x="58877" y="4943"/>
                  </a:lnTo>
                  <a:lnTo>
                    <a:pt x="65187" y="867"/>
                  </a:lnTo>
                  <a:lnTo>
                    <a:pt x="72167" y="0"/>
                  </a:lnTo>
                  <a:lnTo>
                    <a:pt x="79595" y="1270"/>
                  </a:lnTo>
                  <a:lnTo>
                    <a:pt x="84546" y="7665"/>
                  </a:lnTo>
                  <a:lnTo>
                    <a:pt x="91515" y="44093"/>
                  </a:lnTo>
                  <a:lnTo>
                    <a:pt x="93870" y="106519"/>
                  </a:lnTo>
                  <a:lnTo>
                    <a:pt x="94063" y="119436"/>
                  </a:lnTo>
                  <a:lnTo>
                    <a:pt x="96041" y="125273"/>
                  </a:lnTo>
                  <a:lnTo>
                    <a:pt x="99209" y="126391"/>
                  </a:lnTo>
                  <a:lnTo>
                    <a:pt x="103170" y="124363"/>
                  </a:lnTo>
                  <a:lnTo>
                    <a:pt x="152283" y="65620"/>
                  </a:lnTo>
                  <a:lnTo>
                    <a:pt x="165148" y="51006"/>
                  </a:lnTo>
                  <a:lnTo>
                    <a:pt x="169319" y="50992"/>
                  </a:lnTo>
                  <a:lnTo>
                    <a:pt x="172099" y="55605"/>
                  </a:lnTo>
                  <a:lnTo>
                    <a:pt x="176561" y="105060"/>
                  </a:lnTo>
                  <a:lnTo>
                    <a:pt x="168463" y="162369"/>
                  </a:lnTo>
                  <a:lnTo>
                    <a:pt x="165981" y="173311"/>
                  </a:lnTo>
                  <a:lnTo>
                    <a:pt x="166176" y="178757"/>
                  </a:lnTo>
                  <a:lnTo>
                    <a:pt x="168155" y="180538"/>
                  </a:lnTo>
                  <a:lnTo>
                    <a:pt x="171323" y="179877"/>
                  </a:lnTo>
                  <a:lnTo>
                    <a:pt x="194302" y="1452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43372" y="3324364"/>
              <a:ext cx="198447" cy="247923"/>
            </a:xfrm>
            <a:custGeom>
              <a:avLst/>
              <a:gdLst/>
              <a:ahLst/>
              <a:cxnLst/>
              <a:rect l="0" t="0" r="0" b="0"/>
              <a:pathLst>
                <a:path w="198447" h="247923">
                  <a:moveTo>
                    <a:pt x="15383" y="29019"/>
                  </a:moveTo>
                  <a:lnTo>
                    <a:pt x="8797" y="85793"/>
                  </a:lnTo>
                  <a:lnTo>
                    <a:pt x="2987" y="144708"/>
                  </a:lnTo>
                  <a:lnTo>
                    <a:pt x="0" y="184928"/>
                  </a:lnTo>
                  <a:lnTo>
                    <a:pt x="1429" y="189356"/>
                  </a:lnTo>
                  <a:lnTo>
                    <a:pt x="4231" y="187686"/>
                  </a:lnTo>
                  <a:lnTo>
                    <a:pt x="7949" y="181949"/>
                  </a:lnTo>
                  <a:lnTo>
                    <a:pt x="20558" y="123296"/>
                  </a:lnTo>
                  <a:lnTo>
                    <a:pt x="34750" y="60621"/>
                  </a:lnTo>
                  <a:lnTo>
                    <a:pt x="51126" y="13251"/>
                  </a:lnTo>
                  <a:lnTo>
                    <a:pt x="55854" y="4638"/>
                  </a:lnTo>
                  <a:lnTo>
                    <a:pt x="60855" y="746"/>
                  </a:lnTo>
                  <a:lnTo>
                    <a:pt x="66038" y="0"/>
                  </a:lnTo>
                  <a:lnTo>
                    <a:pt x="71342" y="1352"/>
                  </a:lnTo>
                  <a:lnTo>
                    <a:pt x="74879" y="7800"/>
                  </a:lnTo>
                  <a:lnTo>
                    <a:pt x="81020" y="64474"/>
                  </a:lnTo>
                  <a:lnTo>
                    <a:pt x="79363" y="120471"/>
                  </a:lnTo>
                  <a:lnTo>
                    <a:pt x="70516" y="176184"/>
                  </a:lnTo>
                  <a:lnTo>
                    <a:pt x="72479" y="178904"/>
                  </a:lnTo>
                  <a:lnTo>
                    <a:pt x="75636" y="178869"/>
                  </a:lnTo>
                  <a:lnTo>
                    <a:pt x="84076" y="168967"/>
                  </a:lnTo>
                  <a:lnTo>
                    <a:pt x="127338" y="107530"/>
                  </a:lnTo>
                  <a:lnTo>
                    <a:pt x="141880" y="96888"/>
                  </a:lnTo>
                  <a:lnTo>
                    <a:pt x="148716" y="96455"/>
                  </a:lnTo>
                  <a:lnTo>
                    <a:pt x="155122" y="98939"/>
                  </a:lnTo>
                  <a:lnTo>
                    <a:pt x="161242" y="103369"/>
                  </a:lnTo>
                  <a:lnTo>
                    <a:pt x="170508" y="120619"/>
                  </a:lnTo>
                  <a:lnTo>
                    <a:pt x="178457" y="153855"/>
                  </a:lnTo>
                  <a:lnTo>
                    <a:pt x="176726" y="207052"/>
                  </a:lnTo>
                  <a:lnTo>
                    <a:pt x="170254" y="246427"/>
                  </a:lnTo>
                  <a:lnTo>
                    <a:pt x="172255" y="247922"/>
                  </a:lnTo>
                  <a:lnTo>
                    <a:pt x="175438" y="247070"/>
                  </a:lnTo>
                  <a:lnTo>
                    <a:pt x="181440" y="238727"/>
                  </a:lnTo>
                  <a:lnTo>
                    <a:pt x="198446" y="2120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5575102" y="3389164"/>
              <a:ext cx="291238" cy="117672"/>
            </a:xfrm>
            <a:custGeom>
              <a:avLst/>
              <a:gdLst/>
              <a:ahLst/>
              <a:cxnLst/>
              <a:rect l="0" t="0" r="0" b="0"/>
              <a:pathLst>
                <a:path w="291238" h="117672">
                  <a:moveTo>
                    <a:pt x="0" y="113997"/>
                  </a:moveTo>
                  <a:lnTo>
                    <a:pt x="13252" y="109580"/>
                  </a:lnTo>
                  <a:lnTo>
                    <a:pt x="24690" y="100015"/>
                  </a:lnTo>
                  <a:lnTo>
                    <a:pt x="47099" y="71274"/>
                  </a:lnTo>
                  <a:lnTo>
                    <a:pt x="59362" y="42680"/>
                  </a:lnTo>
                  <a:lnTo>
                    <a:pt x="60016" y="10786"/>
                  </a:lnTo>
                  <a:lnTo>
                    <a:pt x="55728" y="4509"/>
                  </a:lnTo>
                  <a:lnTo>
                    <a:pt x="49171" y="1249"/>
                  </a:lnTo>
                  <a:lnTo>
                    <a:pt x="41102" y="0"/>
                  </a:lnTo>
                  <a:lnTo>
                    <a:pt x="33873" y="2866"/>
                  </a:lnTo>
                  <a:lnTo>
                    <a:pt x="20911" y="15912"/>
                  </a:lnTo>
                  <a:lnTo>
                    <a:pt x="7634" y="44049"/>
                  </a:lnTo>
                  <a:lnTo>
                    <a:pt x="6939" y="53496"/>
                  </a:lnTo>
                  <a:lnTo>
                    <a:pt x="11097" y="71391"/>
                  </a:lnTo>
                  <a:lnTo>
                    <a:pt x="17568" y="76347"/>
                  </a:lnTo>
                  <a:lnTo>
                    <a:pt x="37086" y="79389"/>
                  </a:lnTo>
                  <a:lnTo>
                    <a:pt x="74064" y="71486"/>
                  </a:lnTo>
                  <a:lnTo>
                    <a:pt x="132334" y="34394"/>
                  </a:lnTo>
                  <a:lnTo>
                    <a:pt x="138149" y="35965"/>
                  </a:lnTo>
                  <a:lnTo>
                    <a:pt x="142026" y="42560"/>
                  </a:lnTo>
                  <a:lnTo>
                    <a:pt x="151564" y="103514"/>
                  </a:lnTo>
                  <a:lnTo>
                    <a:pt x="153743" y="112556"/>
                  </a:lnTo>
                  <a:lnTo>
                    <a:pt x="158894" y="116734"/>
                  </a:lnTo>
                  <a:lnTo>
                    <a:pt x="166025" y="117671"/>
                  </a:lnTo>
                  <a:lnTo>
                    <a:pt x="183812" y="112856"/>
                  </a:lnTo>
                  <a:lnTo>
                    <a:pt x="222899" y="87165"/>
                  </a:lnTo>
                  <a:lnTo>
                    <a:pt x="249108" y="68448"/>
                  </a:lnTo>
                  <a:lnTo>
                    <a:pt x="257603" y="64216"/>
                  </a:lnTo>
                  <a:lnTo>
                    <a:pt x="265116" y="63243"/>
                  </a:lnTo>
                  <a:lnTo>
                    <a:pt x="278395" y="67093"/>
                  </a:lnTo>
                  <a:lnTo>
                    <a:pt x="282676" y="71633"/>
                  </a:lnTo>
                  <a:lnTo>
                    <a:pt x="291237" y="973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5901410" y="3226212"/>
              <a:ext cx="430909" cy="294046"/>
            </a:xfrm>
            <a:custGeom>
              <a:avLst/>
              <a:gdLst/>
              <a:ahLst/>
              <a:cxnLst/>
              <a:rect l="0" t="0" r="0" b="0"/>
              <a:pathLst>
                <a:path w="430909" h="294046">
                  <a:moveTo>
                    <a:pt x="106387" y="35639"/>
                  </a:moveTo>
                  <a:lnTo>
                    <a:pt x="88717" y="44474"/>
                  </a:lnTo>
                  <a:lnTo>
                    <a:pt x="77577" y="56207"/>
                  </a:lnTo>
                  <a:lnTo>
                    <a:pt x="42367" y="119593"/>
                  </a:lnTo>
                  <a:lnTo>
                    <a:pt x="21283" y="172244"/>
                  </a:lnTo>
                  <a:lnTo>
                    <a:pt x="7256" y="224695"/>
                  </a:lnTo>
                  <a:lnTo>
                    <a:pt x="0" y="275360"/>
                  </a:lnTo>
                  <a:lnTo>
                    <a:pt x="3102" y="284211"/>
                  </a:lnTo>
                  <a:lnTo>
                    <a:pt x="8869" y="290111"/>
                  </a:lnTo>
                  <a:lnTo>
                    <a:pt x="16412" y="294045"/>
                  </a:lnTo>
                  <a:lnTo>
                    <a:pt x="24214" y="293894"/>
                  </a:lnTo>
                  <a:lnTo>
                    <a:pt x="40279" y="286329"/>
                  </a:lnTo>
                  <a:lnTo>
                    <a:pt x="72269" y="240792"/>
                  </a:lnTo>
                  <a:lnTo>
                    <a:pt x="103138" y="178579"/>
                  </a:lnTo>
                  <a:lnTo>
                    <a:pt x="119066" y="124142"/>
                  </a:lnTo>
                  <a:lnTo>
                    <a:pt x="128649" y="71338"/>
                  </a:lnTo>
                  <a:lnTo>
                    <a:pt x="140164" y="11618"/>
                  </a:lnTo>
                  <a:lnTo>
                    <a:pt x="143588" y="0"/>
                  </a:lnTo>
                  <a:lnTo>
                    <a:pt x="135952" y="26391"/>
                  </a:lnTo>
                  <a:lnTo>
                    <a:pt x="131754" y="88745"/>
                  </a:lnTo>
                  <a:lnTo>
                    <a:pt x="135803" y="150526"/>
                  </a:lnTo>
                  <a:lnTo>
                    <a:pt x="142942" y="181037"/>
                  </a:lnTo>
                  <a:lnTo>
                    <a:pt x="153144" y="197648"/>
                  </a:lnTo>
                  <a:lnTo>
                    <a:pt x="159748" y="204666"/>
                  </a:lnTo>
                  <a:lnTo>
                    <a:pt x="166924" y="208420"/>
                  </a:lnTo>
                  <a:lnTo>
                    <a:pt x="182294" y="210126"/>
                  </a:lnTo>
                  <a:lnTo>
                    <a:pt x="198371" y="202871"/>
                  </a:lnTo>
                  <a:lnTo>
                    <a:pt x="212913" y="190401"/>
                  </a:lnTo>
                  <a:lnTo>
                    <a:pt x="237446" y="142859"/>
                  </a:lnTo>
                  <a:lnTo>
                    <a:pt x="240758" y="119659"/>
                  </a:lnTo>
                  <a:lnTo>
                    <a:pt x="240347" y="108294"/>
                  </a:lnTo>
                  <a:lnTo>
                    <a:pt x="238223" y="103491"/>
                  </a:lnTo>
                  <a:lnTo>
                    <a:pt x="234958" y="103063"/>
                  </a:lnTo>
                  <a:lnTo>
                    <a:pt x="230933" y="105552"/>
                  </a:lnTo>
                  <a:lnTo>
                    <a:pt x="216432" y="126723"/>
                  </a:lnTo>
                  <a:lnTo>
                    <a:pt x="209259" y="160836"/>
                  </a:lnTo>
                  <a:lnTo>
                    <a:pt x="212513" y="181889"/>
                  </a:lnTo>
                  <a:lnTo>
                    <a:pt x="215969" y="191386"/>
                  </a:lnTo>
                  <a:lnTo>
                    <a:pt x="227206" y="204405"/>
                  </a:lnTo>
                  <a:lnTo>
                    <a:pt x="274218" y="236612"/>
                  </a:lnTo>
                  <a:lnTo>
                    <a:pt x="280220" y="233415"/>
                  </a:lnTo>
                  <a:lnTo>
                    <a:pt x="289354" y="215071"/>
                  </a:lnTo>
                  <a:lnTo>
                    <a:pt x="303676" y="160867"/>
                  </a:lnTo>
                  <a:lnTo>
                    <a:pt x="333111" y="107261"/>
                  </a:lnTo>
                  <a:lnTo>
                    <a:pt x="352211" y="83159"/>
                  </a:lnTo>
                  <a:lnTo>
                    <a:pt x="368810" y="75250"/>
                  </a:lnTo>
                  <a:lnTo>
                    <a:pt x="388516" y="72660"/>
                  </a:lnTo>
                  <a:lnTo>
                    <a:pt x="430908" y="772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92178" y="3299633"/>
              <a:ext cx="156046" cy="225087"/>
            </a:xfrm>
            <a:custGeom>
              <a:avLst/>
              <a:gdLst/>
              <a:ahLst/>
              <a:cxnLst/>
              <a:rect l="0" t="0" r="0" b="0"/>
              <a:pathLst>
                <a:path w="156046" h="225087">
                  <a:moveTo>
                    <a:pt x="156045" y="45428"/>
                  </a:moveTo>
                  <a:lnTo>
                    <a:pt x="132881" y="10683"/>
                  </a:lnTo>
                  <a:lnTo>
                    <a:pt x="124885" y="5623"/>
                  </a:lnTo>
                  <a:lnTo>
                    <a:pt x="103672" y="0"/>
                  </a:lnTo>
                  <a:lnTo>
                    <a:pt x="92468" y="2199"/>
                  </a:lnTo>
                  <a:lnTo>
                    <a:pt x="70157" y="14504"/>
                  </a:lnTo>
                  <a:lnTo>
                    <a:pt x="45639" y="37807"/>
                  </a:lnTo>
                  <a:lnTo>
                    <a:pt x="16495" y="98677"/>
                  </a:lnTo>
                  <a:lnTo>
                    <a:pt x="2568" y="136897"/>
                  </a:lnTo>
                  <a:lnTo>
                    <a:pt x="0" y="157580"/>
                  </a:lnTo>
                  <a:lnTo>
                    <a:pt x="3013" y="165500"/>
                  </a:lnTo>
                  <a:lnTo>
                    <a:pt x="8720" y="171704"/>
                  </a:lnTo>
                  <a:lnTo>
                    <a:pt x="16223" y="176765"/>
                  </a:lnTo>
                  <a:lnTo>
                    <a:pt x="31956" y="179922"/>
                  </a:lnTo>
                  <a:lnTo>
                    <a:pt x="40034" y="179470"/>
                  </a:lnTo>
                  <a:lnTo>
                    <a:pt x="53942" y="174036"/>
                  </a:lnTo>
                  <a:lnTo>
                    <a:pt x="82354" y="151064"/>
                  </a:lnTo>
                  <a:lnTo>
                    <a:pt x="99541" y="126289"/>
                  </a:lnTo>
                  <a:lnTo>
                    <a:pt x="99884" y="128921"/>
                  </a:lnTo>
                  <a:lnTo>
                    <a:pt x="92354" y="186855"/>
                  </a:lnTo>
                  <a:lnTo>
                    <a:pt x="90754" y="212144"/>
                  </a:lnTo>
                  <a:lnTo>
                    <a:pt x="94026" y="219442"/>
                  </a:lnTo>
                  <a:lnTo>
                    <a:pt x="99907" y="223383"/>
                  </a:lnTo>
                  <a:lnTo>
                    <a:pt x="107524" y="225086"/>
                  </a:lnTo>
                  <a:lnTo>
                    <a:pt x="113528" y="224372"/>
                  </a:lnTo>
                  <a:lnTo>
                    <a:pt x="118454" y="222047"/>
                  </a:lnTo>
                  <a:lnTo>
                    <a:pt x="131081" y="2118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876807" y="3137035"/>
              <a:ext cx="112874" cy="309940"/>
            </a:xfrm>
            <a:custGeom>
              <a:avLst/>
              <a:gdLst/>
              <a:ahLst/>
              <a:cxnLst/>
              <a:rect l="0" t="0" r="0" b="0"/>
              <a:pathLst>
                <a:path w="112874" h="309940">
                  <a:moveTo>
                    <a:pt x="29663" y="0"/>
                  </a:moveTo>
                  <a:lnTo>
                    <a:pt x="20611" y="51844"/>
                  </a:lnTo>
                  <a:lnTo>
                    <a:pt x="10103" y="105779"/>
                  </a:lnTo>
                  <a:lnTo>
                    <a:pt x="5767" y="160949"/>
                  </a:lnTo>
                  <a:lnTo>
                    <a:pt x="2446" y="213897"/>
                  </a:lnTo>
                  <a:lnTo>
                    <a:pt x="0" y="237448"/>
                  </a:lnTo>
                  <a:lnTo>
                    <a:pt x="8316" y="293867"/>
                  </a:lnTo>
                  <a:lnTo>
                    <a:pt x="13582" y="301311"/>
                  </a:lnTo>
                  <a:lnTo>
                    <a:pt x="20792" y="306274"/>
                  </a:lnTo>
                  <a:lnTo>
                    <a:pt x="29296" y="309583"/>
                  </a:lnTo>
                  <a:lnTo>
                    <a:pt x="36815" y="309939"/>
                  </a:lnTo>
                  <a:lnTo>
                    <a:pt x="50100" y="305405"/>
                  </a:lnTo>
                  <a:lnTo>
                    <a:pt x="112873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988744" y="3335474"/>
              <a:ext cx="198106" cy="192923"/>
            </a:xfrm>
            <a:custGeom>
              <a:avLst/>
              <a:gdLst/>
              <a:ahLst/>
              <a:cxnLst/>
              <a:rect l="0" t="0" r="0" b="0"/>
              <a:pathLst>
                <a:path w="198106" h="192923">
                  <a:moveTo>
                    <a:pt x="50863" y="9587"/>
                  </a:moveTo>
                  <a:lnTo>
                    <a:pt x="59698" y="753"/>
                  </a:lnTo>
                  <a:lnTo>
                    <a:pt x="59527" y="0"/>
                  </a:lnTo>
                  <a:lnTo>
                    <a:pt x="46958" y="7774"/>
                  </a:lnTo>
                  <a:lnTo>
                    <a:pt x="15786" y="41103"/>
                  </a:lnTo>
                  <a:lnTo>
                    <a:pt x="919" y="71728"/>
                  </a:lnTo>
                  <a:lnTo>
                    <a:pt x="0" y="80600"/>
                  </a:lnTo>
                  <a:lnTo>
                    <a:pt x="3911" y="95390"/>
                  </a:lnTo>
                  <a:lnTo>
                    <a:pt x="21488" y="119951"/>
                  </a:lnTo>
                  <a:lnTo>
                    <a:pt x="48239" y="148194"/>
                  </a:lnTo>
                  <a:lnTo>
                    <a:pt x="50963" y="154692"/>
                  </a:lnTo>
                  <a:lnTo>
                    <a:pt x="51523" y="169308"/>
                  </a:lnTo>
                  <a:lnTo>
                    <a:pt x="46226" y="182584"/>
                  </a:lnTo>
                  <a:lnTo>
                    <a:pt x="42225" y="188713"/>
                  </a:lnTo>
                  <a:lnTo>
                    <a:pt x="36783" y="191875"/>
                  </a:lnTo>
                  <a:lnTo>
                    <a:pt x="23340" y="192922"/>
                  </a:lnTo>
                  <a:lnTo>
                    <a:pt x="16797" y="190058"/>
                  </a:lnTo>
                  <a:lnTo>
                    <a:pt x="4596" y="179479"/>
                  </a:lnTo>
                  <a:lnTo>
                    <a:pt x="1527" y="171850"/>
                  </a:lnTo>
                  <a:lnTo>
                    <a:pt x="582" y="153511"/>
                  </a:lnTo>
                  <a:lnTo>
                    <a:pt x="12487" y="101336"/>
                  </a:lnTo>
                  <a:lnTo>
                    <a:pt x="24905" y="80638"/>
                  </a:lnTo>
                  <a:lnTo>
                    <a:pt x="56566" y="45795"/>
                  </a:lnTo>
                  <a:lnTo>
                    <a:pt x="81934" y="29048"/>
                  </a:lnTo>
                  <a:lnTo>
                    <a:pt x="89143" y="28108"/>
                  </a:lnTo>
                  <a:lnTo>
                    <a:pt x="94875" y="30256"/>
                  </a:lnTo>
                  <a:lnTo>
                    <a:pt x="99620" y="34461"/>
                  </a:lnTo>
                  <a:lnTo>
                    <a:pt x="101859" y="41887"/>
                  </a:lnTo>
                  <a:lnTo>
                    <a:pt x="100592" y="72577"/>
                  </a:lnTo>
                  <a:lnTo>
                    <a:pt x="89303" y="126125"/>
                  </a:lnTo>
                  <a:lnTo>
                    <a:pt x="90091" y="161331"/>
                  </a:lnTo>
                  <a:lnTo>
                    <a:pt x="93658" y="168072"/>
                  </a:lnTo>
                  <a:lnTo>
                    <a:pt x="98808" y="171642"/>
                  </a:lnTo>
                  <a:lnTo>
                    <a:pt x="105016" y="173097"/>
                  </a:lnTo>
                  <a:lnTo>
                    <a:pt x="121775" y="167318"/>
                  </a:lnTo>
                  <a:lnTo>
                    <a:pt x="153833" y="145425"/>
                  </a:lnTo>
                  <a:lnTo>
                    <a:pt x="182766" y="110932"/>
                  </a:lnTo>
                  <a:lnTo>
                    <a:pt x="192080" y="93461"/>
                  </a:lnTo>
                  <a:lnTo>
                    <a:pt x="198105" y="59197"/>
                  </a:lnTo>
                  <a:lnTo>
                    <a:pt x="195473" y="24184"/>
                  </a:lnTo>
                  <a:lnTo>
                    <a:pt x="191648" y="15620"/>
                  </a:lnTo>
                  <a:lnTo>
                    <a:pt x="180002" y="3640"/>
                  </a:lnTo>
                  <a:lnTo>
                    <a:pt x="173013" y="999"/>
                  </a:lnTo>
                  <a:lnTo>
                    <a:pt x="157852" y="531"/>
                  </a:lnTo>
                  <a:lnTo>
                    <a:pt x="133723" y="9883"/>
                  </a:lnTo>
                  <a:lnTo>
                    <a:pt x="122206" y="21738"/>
                  </a:lnTo>
                  <a:lnTo>
                    <a:pt x="110525" y="46472"/>
                  </a:lnTo>
                  <a:lnTo>
                    <a:pt x="100789" y="761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26086" y="3003898"/>
              <a:ext cx="237453" cy="666818"/>
            </a:xfrm>
            <a:custGeom>
              <a:avLst/>
              <a:gdLst/>
              <a:ahLst/>
              <a:cxnLst/>
              <a:rect l="0" t="0" r="0" b="0"/>
              <a:pathLst>
                <a:path w="237453" h="666818">
                  <a:moveTo>
                    <a:pt x="237452" y="0"/>
                  </a:moveTo>
                  <a:lnTo>
                    <a:pt x="199960" y="23164"/>
                  </a:lnTo>
                  <a:lnTo>
                    <a:pt x="165454" y="59977"/>
                  </a:lnTo>
                  <a:lnTo>
                    <a:pt x="132063" y="119908"/>
                  </a:lnTo>
                  <a:lnTo>
                    <a:pt x="109864" y="170417"/>
                  </a:lnTo>
                  <a:lnTo>
                    <a:pt x="90140" y="224910"/>
                  </a:lnTo>
                  <a:lnTo>
                    <a:pt x="77065" y="284607"/>
                  </a:lnTo>
                  <a:lnTo>
                    <a:pt x="66504" y="344100"/>
                  </a:lnTo>
                  <a:lnTo>
                    <a:pt x="60994" y="405846"/>
                  </a:lnTo>
                  <a:lnTo>
                    <a:pt x="55694" y="462833"/>
                  </a:lnTo>
                  <a:lnTo>
                    <a:pt x="52096" y="523447"/>
                  </a:lnTo>
                  <a:lnTo>
                    <a:pt x="45937" y="578673"/>
                  </a:lnTo>
                  <a:lnTo>
                    <a:pt x="34590" y="632413"/>
                  </a:lnTo>
                  <a:lnTo>
                    <a:pt x="22121" y="663223"/>
                  </a:lnTo>
                  <a:lnTo>
                    <a:pt x="17160" y="666817"/>
                  </a:lnTo>
                  <a:lnTo>
                    <a:pt x="12003" y="666440"/>
                  </a:lnTo>
                  <a:lnTo>
                    <a:pt x="6715" y="663414"/>
                  </a:lnTo>
                  <a:lnTo>
                    <a:pt x="841" y="642794"/>
                  </a:lnTo>
                  <a:lnTo>
                    <a:pt x="0" y="602196"/>
                  </a:lnTo>
                  <a:lnTo>
                    <a:pt x="4463" y="5658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627349" y="3286814"/>
              <a:ext cx="310932" cy="195111"/>
            </a:xfrm>
            <a:custGeom>
              <a:avLst/>
              <a:gdLst/>
              <a:ahLst/>
              <a:cxnLst/>
              <a:rect l="0" t="0" r="0" b="0"/>
              <a:pathLst>
                <a:path w="310932" h="195111">
                  <a:moveTo>
                    <a:pt x="127868" y="0"/>
                  </a:moveTo>
                  <a:lnTo>
                    <a:pt x="101296" y="1849"/>
                  </a:lnTo>
                  <a:lnTo>
                    <a:pt x="81541" y="8835"/>
                  </a:lnTo>
                  <a:lnTo>
                    <a:pt x="49628" y="31998"/>
                  </a:lnTo>
                  <a:lnTo>
                    <a:pt x="19923" y="66314"/>
                  </a:lnTo>
                  <a:lnTo>
                    <a:pt x="1039" y="112558"/>
                  </a:lnTo>
                  <a:lnTo>
                    <a:pt x="0" y="131387"/>
                  </a:lnTo>
                  <a:lnTo>
                    <a:pt x="1017" y="140292"/>
                  </a:lnTo>
                  <a:lnTo>
                    <a:pt x="5394" y="146228"/>
                  </a:lnTo>
                  <a:lnTo>
                    <a:pt x="12010" y="150185"/>
                  </a:lnTo>
                  <a:lnTo>
                    <a:pt x="29223" y="153658"/>
                  </a:lnTo>
                  <a:lnTo>
                    <a:pt x="59706" y="149490"/>
                  </a:lnTo>
                  <a:lnTo>
                    <a:pt x="114155" y="126821"/>
                  </a:lnTo>
                  <a:lnTo>
                    <a:pt x="133793" y="123550"/>
                  </a:lnTo>
                  <a:lnTo>
                    <a:pt x="142912" y="123972"/>
                  </a:lnTo>
                  <a:lnTo>
                    <a:pt x="148068" y="127951"/>
                  </a:lnTo>
                  <a:lnTo>
                    <a:pt x="150580" y="134303"/>
                  </a:lnTo>
                  <a:lnTo>
                    <a:pt x="151330" y="142235"/>
                  </a:lnTo>
                  <a:lnTo>
                    <a:pt x="143552" y="171069"/>
                  </a:lnTo>
                  <a:lnTo>
                    <a:pt x="129536" y="194199"/>
                  </a:lnTo>
                  <a:lnTo>
                    <a:pt x="127131" y="195110"/>
                  </a:lnTo>
                  <a:lnTo>
                    <a:pt x="126452" y="192019"/>
                  </a:lnTo>
                  <a:lnTo>
                    <a:pt x="126924" y="186260"/>
                  </a:lnTo>
                  <a:lnTo>
                    <a:pt x="140968" y="157088"/>
                  </a:lnTo>
                  <a:lnTo>
                    <a:pt x="172423" y="102366"/>
                  </a:lnTo>
                  <a:lnTo>
                    <a:pt x="211265" y="45353"/>
                  </a:lnTo>
                  <a:lnTo>
                    <a:pt x="230652" y="25046"/>
                  </a:lnTo>
                  <a:lnTo>
                    <a:pt x="245666" y="16371"/>
                  </a:lnTo>
                  <a:lnTo>
                    <a:pt x="274129" y="10706"/>
                  </a:lnTo>
                  <a:lnTo>
                    <a:pt x="310931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52209" y="3032209"/>
              <a:ext cx="260224" cy="467399"/>
            </a:xfrm>
            <a:custGeom>
              <a:avLst/>
              <a:gdLst/>
              <a:ahLst/>
              <a:cxnLst/>
              <a:rect l="0" t="0" r="0" b="0"/>
              <a:pathLst>
                <a:path w="260224" h="467399">
                  <a:moveTo>
                    <a:pt x="177013" y="204679"/>
                  </a:moveTo>
                  <a:lnTo>
                    <a:pt x="168178" y="195844"/>
                  </a:lnTo>
                  <a:lnTo>
                    <a:pt x="151513" y="191507"/>
                  </a:lnTo>
                  <a:lnTo>
                    <a:pt x="129622" y="191428"/>
                  </a:lnTo>
                  <a:lnTo>
                    <a:pt x="97430" y="201780"/>
                  </a:lnTo>
                  <a:lnTo>
                    <a:pt x="63700" y="221844"/>
                  </a:lnTo>
                  <a:lnTo>
                    <a:pt x="38957" y="243614"/>
                  </a:lnTo>
                  <a:lnTo>
                    <a:pt x="13140" y="300071"/>
                  </a:lnTo>
                  <a:lnTo>
                    <a:pt x="0" y="336935"/>
                  </a:lnTo>
                  <a:lnTo>
                    <a:pt x="1788" y="393800"/>
                  </a:lnTo>
                  <a:lnTo>
                    <a:pt x="9422" y="425287"/>
                  </a:lnTo>
                  <a:lnTo>
                    <a:pt x="28099" y="452960"/>
                  </a:lnTo>
                  <a:lnTo>
                    <a:pt x="33357" y="458957"/>
                  </a:lnTo>
                  <a:lnTo>
                    <a:pt x="49063" y="465621"/>
                  </a:lnTo>
                  <a:lnTo>
                    <a:pt x="58429" y="467398"/>
                  </a:lnTo>
                  <a:lnTo>
                    <a:pt x="78697" y="461976"/>
                  </a:lnTo>
                  <a:lnTo>
                    <a:pt x="125269" y="433884"/>
                  </a:lnTo>
                  <a:lnTo>
                    <a:pt x="151143" y="401171"/>
                  </a:lnTo>
                  <a:lnTo>
                    <a:pt x="178743" y="340920"/>
                  </a:lnTo>
                  <a:lnTo>
                    <a:pt x="192901" y="278538"/>
                  </a:lnTo>
                  <a:lnTo>
                    <a:pt x="204218" y="229336"/>
                  </a:lnTo>
                  <a:lnTo>
                    <a:pt x="216817" y="179625"/>
                  </a:lnTo>
                  <a:lnTo>
                    <a:pt x="223940" y="129762"/>
                  </a:lnTo>
                  <a:lnTo>
                    <a:pt x="226346" y="67633"/>
                  </a:lnTo>
                  <a:lnTo>
                    <a:pt x="233447" y="12506"/>
                  </a:lnTo>
                  <a:lnTo>
                    <a:pt x="234052" y="1674"/>
                  </a:lnTo>
                  <a:lnTo>
                    <a:pt x="233530" y="0"/>
                  </a:lnTo>
                  <a:lnTo>
                    <a:pt x="228515" y="32242"/>
                  </a:lnTo>
                  <a:lnTo>
                    <a:pt x="227147" y="92357"/>
                  </a:lnTo>
                  <a:lnTo>
                    <a:pt x="224515" y="146708"/>
                  </a:lnTo>
                  <a:lnTo>
                    <a:pt x="219783" y="201960"/>
                  </a:lnTo>
                  <a:lnTo>
                    <a:pt x="225358" y="264668"/>
                  </a:lnTo>
                  <a:lnTo>
                    <a:pt x="227656" y="326779"/>
                  </a:lnTo>
                  <a:lnTo>
                    <a:pt x="234445" y="363618"/>
                  </a:lnTo>
                  <a:lnTo>
                    <a:pt x="242911" y="380410"/>
                  </a:lnTo>
                  <a:lnTo>
                    <a:pt x="250372" y="389106"/>
                  </a:lnTo>
                  <a:lnTo>
                    <a:pt x="260223" y="396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547509" y="3228567"/>
              <a:ext cx="104209" cy="207207"/>
            </a:xfrm>
            <a:custGeom>
              <a:avLst/>
              <a:gdLst/>
              <a:ahLst/>
              <a:cxnLst/>
              <a:rect l="0" t="0" r="0" b="0"/>
              <a:pathLst>
                <a:path w="104209" h="207207">
                  <a:moveTo>
                    <a:pt x="56455" y="0"/>
                  </a:moveTo>
                  <a:lnTo>
                    <a:pt x="43203" y="8834"/>
                  </a:lnTo>
                  <a:lnTo>
                    <a:pt x="26127" y="31998"/>
                  </a:lnTo>
                  <a:lnTo>
                    <a:pt x="7284" y="79651"/>
                  </a:lnTo>
                  <a:lnTo>
                    <a:pt x="0" y="131303"/>
                  </a:lnTo>
                  <a:lnTo>
                    <a:pt x="3156" y="172247"/>
                  </a:lnTo>
                  <a:lnTo>
                    <a:pt x="7979" y="183248"/>
                  </a:lnTo>
                  <a:lnTo>
                    <a:pt x="23198" y="200404"/>
                  </a:lnTo>
                  <a:lnTo>
                    <a:pt x="31510" y="204794"/>
                  </a:lnTo>
                  <a:lnTo>
                    <a:pt x="48142" y="207206"/>
                  </a:lnTo>
                  <a:lnTo>
                    <a:pt x="62314" y="202731"/>
                  </a:lnTo>
                  <a:lnTo>
                    <a:pt x="68681" y="198948"/>
                  </a:lnTo>
                  <a:lnTo>
                    <a:pt x="86479" y="175956"/>
                  </a:lnTo>
                  <a:lnTo>
                    <a:pt x="99046" y="145721"/>
                  </a:lnTo>
                  <a:lnTo>
                    <a:pt x="104208" y="108923"/>
                  </a:lnTo>
                  <a:lnTo>
                    <a:pt x="101320" y="77577"/>
                  </a:lnTo>
                  <a:lnTo>
                    <a:pt x="92112" y="61907"/>
                  </a:lnTo>
                  <a:lnTo>
                    <a:pt x="85774" y="55140"/>
                  </a:lnTo>
                  <a:lnTo>
                    <a:pt x="68869" y="47621"/>
                  </a:lnTo>
                  <a:lnTo>
                    <a:pt x="59183" y="45615"/>
                  </a:lnTo>
                  <a:lnTo>
                    <a:pt x="41026" y="48319"/>
                  </a:lnTo>
                  <a:lnTo>
                    <a:pt x="32301" y="51628"/>
                  </a:lnTo>
                  <a:lnTo>
                    <a:pt x="27408" y="57533"/>
                  </a:lnTo>
                  <a:lnTo>
                    <a:pt x="25071" y="65167"/>
                  </a:lnTo>
                  <a:lnTo>
                    <a:pt x="24438" y="73955"/>
                  </a:lnTo>
                  <a:lnTo>
                    <a:pt x="25865" y="80738"/>
                  </a:lnTo>
                  <a:lnTo>
                    <a:pt x="39813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689471" y="3295135"/>
              <a:ext cx="130841" cy="190600"/>
            </a:xfrm>
            <a:custGeom>
              <a:avLst/>
              <a:gdLst/>
              <a:ahLst/>
              <a:cxnLst/>
              <a:rect l="0" t="0" r="0" b="0"/>
              <a:pathLst>
                <a:path w="130841" h="190600">
                  <a:moveTo>
                    <a:pt x="89235" y="0"/>
                  </a:moveTo>
                  <a:lnTo>
                    <a:pt x="67149" y="0"/>
                  </a:lnTo>
                  <a:lnTo>
                    <a:pt x="48908" y="7397"/>
                  </a:lnTo>
                  <a:lnTo>
                    <a:pt x="40161" y="13252"/>
                  </a:lnTo>
                  <a:lnTo>
                    <a:pt x="19015" y="43580"/>
                  </a:lnTo>
                  <a:lnTo>
                    <a:pt x="5456" y="73009"/>
                  </a:lnTo>
                  <a:lnTo>
                    <a:pt x="0" y="108130"/>
                  </a:lnTo>
                  <a:lnTo>
                    <a:pt x="2802" y="143397"/>
                  </a:lnTo>
                  <a:lnTo>
                    <a:pt x="11989" y="163585"/>
                  </a:lnTo>
                  <a:lnTo>
                    <a:pt x="18322" y="172851"/>
                  </a:lnTo>
                  <a:lnTo>
                    <a:pt x="35220" y="185613"/>
                  </a:lnTo>
                  <a:lnTo>
                    <a:pt x="44904" y="190310"/>
                  </a:lnTo>
                  <a:lnTo>
                    <a:pt x="70456" y="190599"/>
                  </a:lnTo>
                  <a:lnTo>
                    <a:pt x="96607" y="184563"/>
                  </a:lnTo>
                  <a:lnTo>
                    <a:pt x="13084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855439" y="3062146"/>
              <a:ext cx="131294" cy="371732"/>
            </a:xfrm>
            <a:custGeom>
              <a:avLst/>
              <a:gdLst/>
              <a:ahLst/>
              <a:cxnLst/>
              <a:rect l="0" t="0" r="0" b="0"/>
              <a:pathLst>
                <a:path w="131294" h="371732">
                  <a:moveTo>
                    <a:pt x="81367" y="0"/>
                  </a:moveTo>
                  <a:lnTo>
                    <a:pt x="80442" y="57697"/>
                  </a:lnTo>
                  <a:lnTo>
                    <a:pt x="74780" y="109160"/>
                  </a:lnTo>
                  <a:lnTo>
                    <a:pt x="73388" y="168259"/>
                  </a:lnTo>
                  <a:lnTo>
                    <a:pt x="66471" y="226709"/>
                  </a:lnTo>
                  <a:lnTo>
                    <a:pt x="58667" y="280305"/>
                  </a:lnTo>
                  <a:lnTo>
                    <a:pt x="50059" y="338045"/>
                  </a:lnTo>
                  <a:lnTo>
                    <a:pt x="44954" y="360426"/>
                  </a:lnTo>
                  <a:lnTo>
                    <a:pt x="40450" y="366949"/>
                  </a:lnTo>
                  <a:lnTo>
                    <a:pt x="34673" y="370373"/>
                  </a:lnTo>
                  <a:lnTo>
                    <a:pt x="28048" y="371731"/>
                  </a:lnTo>
                  <a:lnTo>
                    <a:pt x="22707" y="369863"/>
                  </a:lnTo>
                  <a:lnTo>
                    <a:pt x="14307" y="360390"/>
                  </a:lnTo>
                  <a:lnTo>
                    <a:pt x="4380" y="335046"/>
                  </a:lnTo>
                  <a:lnTo>
                    <a:pt x="0" y="304114"/>
                  </a:lnTo>
                  <a:lnTo>
                    <a:pt x="6373" y="284941"/>
                  </a:lnTo>
                  <a:lnTo>
                    <a:pt x="11955" y="275944"/>
                  </a:lnTo>
                  <a:lnTo>
                    <a:pt x="19375" y="269947"/>
                  </a:lnTo>
                  <a:lnTo>
                    <a:pt x="37481" y="263283"/>
                  </a:lnTo>
                  <a:lnTo>
                    <a:pt x="96704" y="258654"/>
                  </a:lnTo>
                  <a:lnTo>
                    <a:pt x="131293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972666" y="3253530"/>
              <a:ext cx="305304" cy="185946"/>
            </a:xfrm>
            <a:custGeom>
              <a:avLst/>
              <a:gdLst/>
              <a:ahLst/>
              <a:cxnLst/>
              <a:rect l="0" t="0" r="0" b="0"/>
              <a:pathLst>
                <a:path w="305304" h="185946">
                  <a:moveTo>
                    <a:pt x="72314" y="0"/>
                  </a:moveTo>
                  <a:lnTo>
                    <a:pt x="53309" y="7567"/>
                  </a:lnTo>
                  <a:lnTo>
                    <a:pt x="35453" y="22685"/>
                  </a:lnTo>
                  <a:lnTo>
                    <a:pt x="14855" y="50689"/>
                  </a:lnTo>
                  <a:lnTo>
                    <a:pt x="2999" y="86929"/>
                  </a:lnTo>
                  <a:lnTo>
                    <a:pt x="0" y="121500"/>
                  </a:lnTo>
                  <a:lnTo>
                    <a:pt x="2575" y="143991"/>
                  </a:lnTo>
                  <a:lnTo>
                    <a:pt x="11733" y="163849"/>
                  </a:lnTo>
                  <a:lnTo>
                    <a:pt x="18058" y="173027"/>
                  </a:lnTo>
                  <a:lnTo>
                    <a:pt x="25973" y="179146"/>
                  </a:lnTo>
                  <a:lnTo>
                    <a:pt x="44629" y="185945"/>
                  </a:lnTo>
                  <a:lnTo>
                    <a:pt x="62783" y="184036"/>
                  </a:lnTo>
                  <a:lnTo>
                    <a:pt x="80097" y="176099"/>
                  </a:lnTo>
                  <a:lnTo>
                    <a:pt x="103589" y="156036"/>
                  </a:lnTo>
                  <a:lnTo>
                    <a:pt x="139170" y="95611"/>
                  </a:lnTo>
                  <a:lnTo>
                    <a:pt x="144621" y="88704"/>
                  </a:lnTo>
                  <a:lnTo>
                    <a:pt x="150104" y="87797"/>
                  </a:lnTo>
                  <a:lnTo>
                    <a:pt x="155609" y="90891"/>
                  </a:lnTo>
                  <a:lnTo>
                    <a:pt x="161128" y="96652"/>
                  </a:lnTo>
                  <a:lnTo>
                    <a:pt x="163883" y="104191"/>
                  </a:lnTo>
                  <a:lnTo>
                    <a:pt x="163342" y="132470"/>
                  </a:lnTo>
                  <a:lnTo>
                    <a:pt x="159615" y="153489"/>
                  </a:lnTo>
                  <a:lnTo>
                    <a:pt x="160101" y="158724"/>
                  </a:lnTo>
                  <a:lnTo>
                    <a:pt x="162273" y="160365"/>
                  </a:lnTo>
                  <a:lnTo>
                    <a:pt x="165571" y="159610"/>
                  </a:lnTo>
                  <a:lnTo>
                    <a:pt x="213432" y="101021"/>
                  </a:lnTo>
                  <a:lnTo>
                    <a:pt x="240311" y="77894"/>
                  </a:lnTo>
                  <a:lnTo>
                    <a:pt x="288788" y="61473"/>
                  </a:lnTo>
                  <a:lnTo>
                    <a:pt x="305303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244685" y="3263586"/>
              <a:ext cx="232990" cy="228660"/>
            </a:xfrm>
            <a:custGeom>
              <a:avLst/>
              <a:gdLst/>
              <a:ahLst/>
              <a:cxnLst/>
              <a:rect l="0" t="0" r="0" b="0"/>
              <a:pathLst>
                <a:path w="232990" h="228660">
                  <a:moveTo>
                    <a:pt x="232989" y="6586"/>
                  </a:moveTo>
                  <a:lnTo>
                    <a:pt x="203369" y="0"/>
                  </a:lnTo>
                  <a:lnTo>
                    <a:pt x="175828" y="1245"/>
                  </a:lnTo>
                  <a:lnTo>
                    <a:pt x="167144" y="3025"/>
                  </a:lnTo>
                  <a:lnTo>
                    <a:pt x="141672" y="18783"/>
                  </a:lnTo>
                  <a:lnTo>
                    <a:pt x="120975" y="45436"/>
                  </a:lnTo>
                  <a:lnTo>
                    <a:pt x="116328" y="68540"/>
                  </a:lnTo>
                  <a:lnTo>
                    <a:pt x="118270" y="91444"/>
                  </a:lnTo>
                  <a:lnTo>
                    <a:pt x="130683" y="116583"/>
                  </a:lnTo>
                  <a:lnTo>
                    <a:pt x="174355" y="174281"/>
                  </a:lnTo>
                  <a:lnTo>
                    <a:pt x="180031" y="182177"/>
                  </a:lnTo>
                  <a:lnTo>
                    <a:pt x="183873" y="198347"/>
                  </a:lnTo>
                  <a:lnTo>
                    <a:pt x="183603" y="206543"/>
                  </a:lnTo>
                  <a:lnTo>
                    <a:pt x="178800" y="212931"/>
                  </a:lnTo>
                  <a:lnTo>
                    <a:pt x="161136" y="222494"/>
                  </a:lnTo>
                  <a:lnTo>
                    <a:pt x="120784" y="228659"/>
                  </a:lnTo>
                  <a:lnTo>
                    <a:pt x="65944" y="224098"/>
                  </a:lnTo>
                  <a:lnTo>
                    <a:pt x="35564" y="215985"/>
                  </a:lnTo>
                  <a:lnTo>
                    <a:pt x="0" y="1979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110598" y="3303564"/>
              <a:ext cx="307880" cy="33178"/>
            </a:xfrm>
            <a:custGeom>
              <a:avLst/>
              <a:gdLst/>
              <a:ahLst/>
              <a:cxnLst/>
              <a:rect l="0" t="0" r="0" b="0"/>
              <a:pathLst>
                <a:path w="307880" h="33178">
                  <a:moveTo>
                    <a:pt x="0" y="24855"/>
                  </a:moveTo>
                  <a:lnTo>
                    <a:pt x="8835" y="16021"/>
                  </a:lnTo>
                  <a:lnTo>
                    <a:pt x="40833" y="6109"/>
                  </a:lnTo>
                  <a:lnTo>
                    <a:pt x="99385" y="711"/>
                  </a:lnTo>
                  <a:lnTo>
                    <a:pt x="160983" y="0"/>
                  </a:lnTo>
                  <a:lnTo>
                    <a:pt x="197067" y="1773"/>
                  </a:lnTo>
                  <a:lnTo>
                    <a:pt x="259465" y="18643"/>
                  </a:lnTo>
                  <a:lnTo>
                    <a:pt x="307879" y="331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" name="Freeform 21"/>
          <p:cNvSpPr/>
          <p:nvPr/>
        </p:nvSpPr>
        <p:spPr>
          <a:xfrm>
            <a:off x="3649999" y="5060901"/>
            <a:ext cx="834359" cy="735971"/>
          </a:xfrm>
          <a:custGeom>
            <a:avLst/>
            <a:gdLst/>
            <a:ahLst/>
            <a:cxnLst/>
            <a:rect l="0" t="0" r="0" b="0"/>
            <a:pathLst>
              <a:path w="834359" h="735971">
                <a:moveTo>
                  <a:pt x="685267" y="206322"/>
                </a:moveTo>
                <a:lnTo>
                  <a:pt x="664851" y="162743"/>
                </a:lnTo>
                <a:lnTo>
                  <a:pt x="640314" y="131009"/>
                </a:lnTo>
                <a:lnTo>
                  <a:pt x="616782" y="113638"/>
                </a:lnTo>
                <a:lnTo>
                  <a:pt x="553568" y="92988"/>
                </a:lnTo>
                <a:lnTo>
                  <a:pt x="498927" y="84049"/>
                </a:lnTo>
                <a:lnTo>
                  <a:pt x="451307" y="82260"/>
                </a:lnTo>
                <a:lnTo>
                  <a:pt x="402064" y="84195"/>
                </a:lnTo>
                <a:lnTo>
                  <a:pt x="349875" y="90625"/>
                </a:lnTo>
                <a:lnTo>
                  <a:pt x="295888" y="100851"/>
                </a:lnTo>
                <a:lnTo>
                  <a:pt x="244758" y="118057"/>
                </a:lnTo>
                <a:lnTo>
                  <a:pt x="194475" y="140722"/>
                </a:lnTo>
                <a:lnTo>
                  <a:pt x="132204" y="173230"/>
                </a:lnTo>
                <a:lnTo>
                  <a:pt x="70461" y="223721"/>
                </a:lnTo>
                <a:lnTo>
                  <a:pt x="29736" y="271910"/>
                </a:lnTo>
                <a:lnTo>
                  <a:pt x="8268" y="320227"/>
                </a:lnTo>
                <a:lnTo>
                  <a:pt x="0" y="358827"/>
                </a:lnTo>
                <a:lnTo>
                  <a:pt x="6789" y="421168"/>
                </a:lnTo>
                <a:lnTo>
                  <a:pt x="31241" y="482820"/>
                </a:lnTo>
                <a:lnTo>
                  <a:pt x="66265" y="532349"/>
                </a:lnTo>
                <a:lnTo>
                  <a:pt x="122205" y="588924"/>
                </a:lnTo>
                <a:lnTo>
                  <a:pt x="175457" y="629020"/>
                </a:lnTo>
                <a:lnTo>
                  <a:pt x="236210" y="663649"/>
                </a:lnTo>
                <a:lnTo>
                  <a:pt x="296151" y="697199"/>
                </a:lnTo>
                <a:lnTo>
                  <a:pt x="344689" y="717277"/>
                </a:lnTo>
                <a:lnTo>
                  <a:pt x="394204" y="729082"/>
                </a:lnTo>
                <a:lnTo>
                  <a:pt x="444008" y="735970"/>
                </a:lnTo>
                <a:lnTo>
                  <a:pt x="493898" y="735545"/>
                </a:lnTo>
                <a:lnTo>
                  <a:pt x="543814" y="729563"/>
                </a:lnTo>
                <a:lnTo>
                  <a:pt x="591272" y="717004"/>
                </a:lnTo>
                <a:lnTo>
                  <a:pt x="648723" y="687912"/>
                </a:lnTo>
                <a:lnTo>
                  <a:pt x="703662" y="647888"/>
                </a:lnTo>
                <a:lnTo>
                  <a:pt x="751086" y="593959"/>
                </a:lnTo>
                <a:lnTo>
                  <a:pt x="791649" y="534578"/>
                </a:lnTo>
                <a:lnTo>
                  <a:pt x="813456" y="483462"/>
                </a:lnTo>
                <a:lnTo>
                  <a:pt x="827211" y="431745"/>
                </a:lnTo>
                <a:lnTo>
                  <a:pt x="832724" y="376871"/>
                </a:lnTo>
                <a:lnTo>
                  <a:pt x="834358" y="324040"/>
                </a:lnTo>
                <a:lnTo>
                  <a:pt x="830425" y="268836"/>
                </a:lnTo>
                <a:lnTo>
                  <a:pt x="814569" y="220325"/>
                </a:lnTo>
                <a:lnTo>
                  <a:pt x="796722" y="172256"/>
                </a:lnTo>
                <a:lnTo>
                  <a:pt x="760839" y="113883"/>
                </a:lnTo>
                <a:lnTo>
                  <a:pt x="715673" y="68247"/>
                </a:lnTo>
                <a:lnTo>
                  <a:pt x="662509" y="32249"/>
                </a:lnTo>
                <a:lnTo>
                  <a:pt x="606567" y="6921"/>
                </a:lnTo>
                <a:lnTo>
                  <a:pt x="545522" y="0"/>
                </a:lnTo>
                <a:lnTo>
                  <a:pt x="488674" y="3050"/>
                </a:lnTo>
                <a:lnTo>
                  <a:pt x="433853" y="19199"/>
                </a:lnTo>
                <a:lnTo>
                  <a:pt x="385709" y="3990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9" name="Group 28"/>
          <p:cNvGrpSpPr/>
          <p:nvPr/>
        </p:nvGrpSpPr>
        <p:grpSpPr>
          <a:xfrm>
            <a:off x="2396462" y="5120444"/>
            <a:ext cx="1231516" cy="876156"/>
            <a:chOff x="2396462" y="5120444"/>
            <a:chExt cx="1231516" cy="876156"/>
          </a:xfrm>
        </p:grpSpPr>
        <p:sp>
          <p:nvSpPr>
            <p:cNvPr id="23" name="Freeform 22"/>
            <p:cNvSpPr/>
            <p:nvPr/>
          </p:nvSpPr>
          <p:spPr>
            <a:xfrm>
              <a:off x="2438067" y="5120444"/>
              <a:ext cx="191385" cy="759951"/>
            </a:xfrm>
            <a:custGeom>
              <a:avLst/>
              <a:gdLst/>
              <a:ahLst/>
              <a:cxnLst/>
              <a:rect l="0" t="0" r="0" b="0"/>
              <a:pathLst>
                <a:path w="191385" h="759951">
                  <a:moveTo>
                    <a:pt x="191384" y="30285"/>
                  </a:moveTo>
                  <a:lnTo>
                    <a:pt x="168221" y="7122"/>
                  </a:lnTo>
                  <a:lnTo>
                    <a:pt x="152736" y="1499"/>
                  </a:lnTo>
                  <a:lnTo>
                    <a:pt x="143429" y="0"/>
                  </a:lnTo>
                  <a:lnTo>
                    <a:pt x="134451" y="1774"/>
                  </a:lnTo>
                  <a:lnTo>
                    <a:pt x="117079" y="11141"/>
                  </a:lnTo>
                  <a:lnTo>
                    <a:pt x="89969" y="39756"/>
                  </a:lnTo>
                  <a:lnTo>
                    <a:pt x="61181" y="89197"/>
                  </a:lnTo>
                  <a:lnTo>
                    <a:pt x="44582" y="141912"/>
                  </a:lnTo>
                  <a:lnTo>
                    <a:pt x="26921" y="201771"/>
                  </a:lnTo>
                  <a:lnTo>
                    <a:pt x="17222" y="253988"/>
                  </a:lnTo>
                  <a:lnTo>
                    <a:pt x="10959" y="304594"/>
                  </a:lnTo>
                  <a:lnTo>
                    <a:pt x="9103" y="357187"/>
                  </a:lnTo>
                  <a:lnTo>
                    <a:pt x="6087" y="413759"/>
                  </a:lnTo>
                  <a:lnTo>
                    <a:pt x="4269" y="469044"/>
                  </a:lnTo>
                  <a:lnTo>
                    <a:pt x="7121" y="520558"/>
                  </a:lnTo>
                  <a:lnTo>
                    <a:pt x="7966" y="570955"/>
                  </a:lnTo>
                  <a:lnTo>
                    <a:pt x="8251" y="633264"/>
                  </a:lnTo>
                  <a:lnTo>
                    <a:pt x="8308" y="689165"/>
                  </a:lnTo>
                  <a:lnTo>
                    <a:pt x="8320" y="752556"/>
                  </a:lnTo>
                  <a:lnTo>
                    <a:pt x="7396" y="758656"/>
                  </a:lnTo>
                  <a:lnTo>
                    <a:pt x="5855" y="759950"/>
                  </a:lnTo>
                  <a:lnTo>
                    <a:pt x="0" y="7542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96462" y="5441966"/>
              <a:ext cx="141459" cy="41606"/>
            </a:xfrm>
            <a:custGeom>
              <a:avLst/>
              <a:gdLst/>
              <a:ahLst/>
              <a:cxnLst/>
              <a:rect l="0" t="0" r="0" b="0"/>
              <a:pathLst>
                <a:path w="141459" h="41606">
                  <a:moveTo>
                    <a:pt x="0" y="41605"/>
                  </a:moveTo>
                  <a:lnTo>
                    <a:pt x="58680" y="22045"/>
                  </a:lnTo>
                  <a:lnTo>
                    <a:pt x="113082" y="12422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500980" y="5392039"/>
              <a:ext cx="244967" cy="224447"/>
            </a:xfrm>
            <a:custGeom>
              <a:avLst/>
              <a:gdLst/>
              <a:ahLst/>
              <a:cxnLst/>
              <a:rect l="0" t="0" r="0" b="0"/>
              <a:pathLst>
                <a:path w="244967" h="224447">
                  <a:moveTo>
                    <a:pt x="128471" y="0"/>
                  </a:moveTo>
                  <a:lnTo>
                    <a:pt x="93726" y="15999"/>
                  </a:lnTo>
                  <a:lnTo>
                    <a:pt x="49269" y="50938"/>
                  </a:lnTo>
                  <a:lnTo>
                    <a:pt x="32272" y="75189"/>
                  </a:lnTo>
                  <a:lnTo>
                    <a:pt x="12297" y="131428"/>
                  </a:lnTo>
                  <a:lnTo>
                    <a:pt x="0" y="175442"/>
                  </a:lnTo>
                  <a:lnTo>
                    <a:pt x="1414" y="195702"/>
                  </a:lnTo>
                  <a:lnTo>
                    <a:pt x="7590" y="212103"/>
                  </a:lnTo>
                  <a:lnTo>
                    <a:pt x="11826" y="219065"/>
                  </a:lnTo>
                  <a:lnTo>
                    <a:pt x="17424" y="222782"/>
                  </a:lnTo>
                  <a:lnTo>
                    <a:pt x="31039" y="224446"/>
                  </a:lnTo>
                  <a:lnTo>
                    <a:pt x="46337" y="217174"/>
                  </a:lnTo>
                  <a:lnTo>
                    <a:pt x="61457" y="203771"/>
                  </a:lnTo>
                  <a:lnTo>
                    <a:pt x="91989" y="154401"/>
                  </a:lnTo>
                  <a:lnTo>
                    <a:pt x="118496" y="93094"/>
                  </a:lnTo>
                  <a:lnTo>
                    <a:pt x="134350" y="71449"/>
                  </a:lnTo>
                  <a:lnTo>
                    <a:pt x="150192" y="64115"/>
                  </a:lnTo>
                  <a:lnTo>
                    <a:pt x="159594" y="62159"/>
                  </a:lnTo>
                  <a:lnTo>
                    <a:pt x="167711" y="62704"/>
                  </a:lnTo>
                  <a:lnTo>
                    <a:pt x="181661" y="68241"/>
                  </a:lnTo>
                  <a:lnTo>
                    <a:pt x="186120" y="75080"/>
                  </a:lnTo>
                  <a:lnTo>
                    <a:pt x="191076" y="95007"/>
                  </a:lnTo>
                  <a:lnTo>
                    <a:pt x="188347" y="114341"/>
                  </a:lnTo>
                  <a:lnTo>
                    <a:pt x="185030" y="123380"/>
                  </a:lnTo>
                  <a:lnTo>
                    <a:pt x="180970" y="127557"/>
                  </a:lnTo>
                  <a:lnTo>
                    <a:pt x="176415" y="128493"/>
                  </a:lnTo>
                  <a:lnTo>
                    <a:pt x="171528" y="127267"/>
                  </a:lnTo>
                  <a:lnTo>
                    <a:pt x="169195" y="122752"/>
                  </a:lnTo>
                  <a:lnTo>
                    <a:pt x="169068" y="107873"/>
                  </a:lnTo>
                  <a:lnTo>
                    <a:pt x="177445" y="69112"/>
                  </a:lnTo>
                  <a:lnTo>
                    <a:pt x="195947" y="36253"/>
                  </a:lnTo>
                  <a:lnTo>
                    <a:pt x="207462" y="24433"/>
                  </a:lnTo>
                  <a:lnTo>
                    <a:pt x="221826" y="16099"/>
                  </a:lnTo>
                  <a:lnTo>
                    <a:pt x="227690" y="14431"/>
                  </a:lnTo>
                  <a:lnTo>
                    <a:pt x="232524" y="14243"/>
                  </a:lnTo>
                  <a:lnTo>
                    <a:pt x="244966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904046" y="5479855"/>
              <a:ext cx="352064" cy="516745"/>
            </a:xfrm>
            <a:custGeom>
              <a:avLst/>
              <a:gdLst/>
              <a:ahLst/>
              <a:cxnLst/>
              <a:rect l="0" t="0" r="0" b="0"/>
              <a:pathLst>
                <a:path w="352064" h="516745">
                  <a:moveTo>
                    <a:pt x="41605" y="28679"/>
                  </a:moveTo>
                  <a:lnTo>
                    <a:pt x="27212" y="91992"/>
                  </a:lnTo>
                  <a:lnTo>
                    <a:pt x="20990" y="143401"/>
                  </a:lnTo>
                  <a:lnTo>
                    <a:pt x="16576" y="198996"/>
                  </a:lnTo>
                  <a:lnTo>
                    <a:pt x="10225" y="259972"/>
                  </a:lnTo>
                  <a:lnTo>
                    <a:pt x="4280" y="321224"/>
                  </a:lnTo>
                  <a:lnTo>
                    <a:pt x="845" y="380099"/>
                  </a:lnTo>
                  <a:lnTo>
                    <a:pt x="167" y="433779"/>
                  </a:lnTo>
                  <a:lnTo>
                    <a:pt x="22" y="491537"/>
                  </a:lnTo>
                  <a:lnTo>
                    <a:pt x="6" y="516744"/>
                  </a:lnTo>
                  <a:lnTo>
                    <a:pt x="0" y="460150"/>
                  </a:lnTo>
                  <a:lnTo>
                    <a:pt x="0" y="404814"/>
                  </a:lnTo>
                  <a:lnTo>
                    <a:pt x="0" y="352437"/>
                  </a:lnTo>
                  <a:lnTo>
                    <a:pt x="0" y="297575"/>
                  </a:lnTo>
                  <a:lnTo>
                    <a:pt x="5718" y="242223"/>
                  </a:lnTo>
                  <a:lnTo>
                    <a:pt x="10272" y="189238"/>
                  </a:lnTo>
                  <a:lnTo>
                    <a:pt x="22446" y="131629"/>
                  </a:lnTo>
                  <a:lnTo>
                    <a:pt x="36092" y="75874"/>
                  </a:lnTo>
                  <a:lnTo>
                    <a:pt x="54727" y="27592"/>
                  </a:lnTo>
                  <a:lnTo>
                    <a:pt x="68702" y="10937"/>
                  </a:lnTo>
                  <a:lnTo>
                    <a:pt x="86624" y="2303"/>
                  </a:lnTo>
                  <a:lnTo>
                    <a:pt x="96581" y="0"/>
                  </a:lnTo>
                  <a:lnTo>
                    <a:pt x="105068" y="1239"/>
                  </a:lnTo>
                  <a:lnTo>
                    <a:pt x="119429" y="10011"/>
                  </a:lnTo>
                  <a:lnTo>
                    <a:pt x="129510" y="25621"/>
                  </a:lnTo>
                  <a:lnTo>
                    <a:pt x="135223" y="43962"/>
                  </a:lnTo>
                  <a:lnTo>
                    <a:pt x="129177" y="95582"/>
                  </a:lnTo>
                  <a:lnTo>
                    <a:pt x="112391" y="145788"/>
                  </a:lnTo>
                  <a:lnTo>
                    <a:pt x="85809" y="182625"/>
                  </a:lnTo>
                  <a:lnTo>
                    <a:pt x="80320" y="184934"/>
                  </a:lnTo>
                  <a:lnTo>
                    <a:pt x="74811" y="184624"/>
                  </a:lnTo>
                  <a:lnTo>
                    <a:pt x="69290" y="182569"/>
                  </a:lnTo>
                  <a:lnTo>
                    <a:pt x="65609" y="177500"/>
                  </a:lnTo>
                  <a:lnTo>
                    <a:pt x="61519" y="162006"/>
                  </a:lnTo>
                  <a:lnTo>
                    <a:pt x="63634" y="136909"/>
                  </a:lnTo>
                  <a:lnTo>
                    <a:pt x="70195" y="122701"/>
                  </a:lnTo>
                  <a:lnTo>
                    <a:pt x="74534" y="116324"/>
                  </a:lnTo>
                  <a:lnTo>
                    <a:pt x="80200" y="112997"/>
                  </a:lnTo>
                  <a:lnTo>
                    <a:pt x="93892" y="111765"/>
                  </a:lnTo>
                  <a:lnTo>
                    <a:pt x="106757" y="116765"/>
                  </a:lnTo>
                  <a:lnTo>
                    <a:pt x="134501" y="130625"/>
                  </a:lnTo>
                  <a:lnTo>
                    <a:pt x="162921" y="135007"/>
                  </a:lnTo>
                  <a:lnTo>
                    <a:pt x="179042" y="131101"/>
                  </a:lnTo>
                  <a:lnTo>
                    <a:pt x="185930" y="127471"/>
                  </a:lnTo>
                  <a:lnTo>
                    <a:pt x="196048" y="113575"/>
                  </a:lnTo>
                  <a:lnTo>
                    <a:pt x="200041" y="104692"/>
                  </a:lnTo>
                  <a:lnTo>
                    <a:pt x="200853" y="95997"/>
                  </a:lnTo>
                  <a:lnTo>
                    <a:pt x="196825" y="78938"/>
                  </a:lnTo>
                  <a:lnTo>
                    <a:pt x="191313" y="74204"/>
                  </a:lnTo>
                  <a:lnTo>
                    <a:pt x="183940" y="71973"/>
                  </a:lnTo>
                  <a:lnTo>
                    <a:pt x="175327" y="71410"/>
                  </a:lnTo>
                  <a:lnTo>
                    <a:pt x="167735" y="73808"/>
                  </a:lnTo>
                  <a:lnTo>
                    <a:pt x="154369" y="83870"/>
                  </a:lnTo>
                  <a:lnTo>
                    <a:pt x="140866" y="109546"/>
                  </a:lnTo>
                  <a:lnTo>
                    <a:pt x="135427" y="140576"/>
                  </a:lnTo>
                  <a:lnTo>
                    <a:pt x="138233" y="173192"/>
                  </a:lnTo>
                  <a:lnTo>
                    <a:pt x="147421" y="192759"/>
                  </a:lnTo>
                  <a:lnTo>
                    <a:pt x="160750" y="208853"/>
                  </a:lnTo>
                  <a:lnTo>
                    <a:pt x="175920" y="219087"/>
                  </a:lnTo>
                  <a:lnTo>
                    <a:pt x="204471" y="225630"/>
                  </a:lnTo>
                  <a:lnTo>
                    <a:pt x="236353" y="223150"/>
                  </a:lnTo>
                  <a:lnTo>
                    <a:pt x="269222" y="212143"/>
                  </a:lnTo>
                  <a:lnTo>
                    <a:pt x="315492" y="177415"/>
                  </a:lnTo>
                  <a:lnTo>
                    <a:pt x="330678" y="161352"/>
                  </a:lnTo>
                  <a:lnTo>
                    <a:pt x="340509" y="144968"/>
                  </a:lnTo>
                  <a:lnTo>
                    <a:pt x="343029" y="125975"/>
                  </a:lnTo>
                  <a:lnTo>
                    <a:pt x="340143" y="107055"/>
                  </a:lnTo>
                  <a:lnTo>
                    <a:pt x="332697" y="92482"/>
                  </a:lnTo>
                  <a:lnTo>
                    <a:pt x="326273" y="87857"/>
                  </a:lnTo>
                  <a:lnTo>
                    <a:pt x="309274" y="82717"/>
                  </a:lnTo>
                  <a:lnTo>
                    <a:pt x="291857" y="85363"/>
                  </a:lnTo>
                  <a:lnTo>
                    <a:pt x="268923" y="97250"/>
                  </a:lnTo>
                  <a:lnTo>
                    <a:pt x="250416" y="114948"/>
                  </a:lnTo>
                  <a:lnTo>
                    <a:pt x="244607" y="122250"/>
                  </a:lnTo>
                  <a:lnTo>
                    <a:pt x="238153" y="142690"/>
                  </a:lnTo>
                  <a:lnTo>
                    <a:pt x="237133" y="164410"/>
                  </a:lnTo>
                  <a:lnTo>
                    <a:pt x="242844" y="180227"/>
                  </a:lnTo>
                  <a:lnTo>
                    <a:pt x="249729" y="185185"/>
                  </a:lnTo>
                  <a:lnTo>
                    <a:pt x="269707" y="190693"/>
                  </a:lnTo>
                  <a:lnTo>
                    <a:pt x="298110" y="189377"/>
                  </a:lnTo>
                  <a:lnTo>
                    <a:pt x="313091" y="180537"/>
                  </a:lnTo>
                  <a:lnTo>
                    <a:pt x="337775" y="152262"/>
                  </a:lnTo>
                  <a:lnTo>
                    <a:pt x="350432" y="123749"/>
                  </a:lnTo>
                  <a:lnTo>
                    <a:pt x="352063" y="105141"/>
                  </a:lnTo>
                  <a:lnTo>
                    <a:pt x="349705" y="89474"/>
                  </a:lnTo>
                  <a:lnTo>
                    <a:pt x="341163" y="70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01808" y="5575102"/>
              <a:ext cx="123894" cy="222939"/>
            </a:xfrm>
            <a:custGeom>
              <a:avLst/>
              <a:gdLst/>
              <a:ahLst/>
              <a:cxnLst/>
              <a:rect l="0" t="0" r="0" b="0"/>
              <a:pathLst>
                <a:path w="123894" h="222939">
                  <a:moveTo>
                    <a:pt x="43253" y="0"/>
                  </a:moveTo>
                  <a:lnTo>
                    <a:pt x="48972" y="21779"/>
                  </a:lnTo>
                  <a:lnTo>
                    <a:pt x="48955" y="55866"/>
                  </a:lnTo>
                  <a:lnTo>
                    <a:pt x="32727" y="113625"/>
                  </a:lnTo>
                  <a:lnTo>
                    <a:pt x="18365" y="165119"/>
                  </a:lnTo>
                  <a:lnTo>
                    <a:pt x="2793" y="217220"/>
                  </a:lnTo>
                  <a:lnTo>
                    <a:pt x="563" y="221552"/>
                  </a:lnTo>
                  <a:lnTo>
                    <a:pt x="0" y="220742"/>
                  </a:lnTo>
                  <a:lnTo>
                    <a:pt x="13133" y="162444"/>
                  </a:lnTo>
                  <a:lnTo>
                    <a:pt x="29419" y="104138"/>
                  </a:lnTo>
                  <a:lnTo>
                    <a:pt x="57612" y="41468"/>
                  </a:lnTo>
                  <a:lnTo>
                    <a:pt x="78326" y="15163"/>
                  </a:lnTo>
                  <a:lnTo>
                    <a:pt x="86051" y="11034"/>
                  </a:lnTo>
                  <a:lnTo>
                    <a:pt x="102031" y="8911"/>
                  </a:lnTo>
                  <a:lnTo>
                    <a:pt x="108326" y="12412"/>
                  </a:lnTo>
                  <a:lnTo>
                    <a:pt x="117786" y="26165"/>
                  </a:lnTo>
                  <a:lnTo>
                    <a:pt x="123893" y="63535"/>
                  </a:lnTo>
                  <a:lnTo>
                    <a:pt x="118388" y="114423"/>
                  </a:lnTo>
                  <a:lnTo>
                    <a:pt x="97988" y="171046"/>
                  </a:lnTo>
                  <a:lnTo>
                    <a:pt x="71940" y="213974"/>
                  </a:lnTo>
                  <a:lnTo>
                    <a:pt x="65152" y="219388"/>
                  </a:lnTo>
                  <a:lnTo>
                    <a:pt x="57852" y="222072"/>
                  </a:lnTo>
                  <a:lnTo>
                    <a:pt x="50212" y="222938"/>
                  </a:lnTo>
                  <a:lnTo>
                    <a:pt x="44194" y="219816"/>
                  </a:lnTo>
                  <a:lnTo>
                    <a:pt x="26611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471126" y="5450287"/>
              <a:ext cx="156852" cy="361669"/>
            </a:xfrm>
            <a:custGeom>
              <a:avLst/>
              <a:gdLst/>
              <a:ahLst/>
              <a:cxnLst/>
              <a:rect l="0" t="0" r="0" b="0"/>
              <a:pathLst>
                <a:path w="156852" h="361669">
                  <a:moveTo>
                    <a:pt x="40357" y="0"/>
                  </a:moveTo>
                  <a:lnTo>
                    <a:pt x="26163" y="63397"/>
                  </a:lnTo>
                  <a:lnTo>
                    <a:pt x="12577" y="116590"/>
                  </a:lnTo>
                  <a:lnTo>
                    <a:pt x="1211" y="174389"/>
                  </a:lnTo>
                  <a:lnTo>
                    <a:pt x="0" y="229244"/>
                  </a:lnTo>
                  <a:lnTo>
                    <a:pt x="6415" y="255918"/>
                  </a:lnTo>
                  <a:lnTo>
                    <a:pt x="14793" y="269684"/>
                  </a:lnTo>
                  <a:lnTo>
                    <a:pt x="21465" y="274094"/>
                  </a:lnTo>
                  <a:lnTo>
                    <a:pt x="38740" y="278995"/>
                  </a:lnTo>
                  <a:lnTo>
                    <a:pt x="56280" y="276242"/>
                  </a:lnTo>
                  <a:lnTo>
                    <a:pt x="79283" y="264296"/>
                  </a:lnTo>
                  <a:lnTo>
                    <a:pt x="97810" y="246580"/>
                  </a:lnTo>
                  <a:lnTo>
                    <a:pt x="112545" y="223764"/>
                  </a:lnTo>
                  <a:lnTo>
                    <a:pt x="116219" y="215744"/>
                  </a:lnTo>
                  <a:lnTo>
                    <a:pt x="117836" y="196971"/>
                  </a:lnTo>
                  <a:lnTo>
                    <a:pt x="116972" y="186788"/>
                  </a:lnTo>
                  <a:lnTo>
                    <a:pt x="112699" y="180923"/>
                  </a:lnTo>
                  <a:lnTo>
                    <a:pt x="106151" y="177938"/>
                  </a:lnTo>
                  <a:lnTo>
                    <a:pt x="98088" y="176873"/>
                  </a:lnTo>
                  <a:lnTo>
                    <a:pt x="90864" y="178936"/>
                  </a:lnTo>
                  <a:lnTo>
                    <a:pt x="77905" y="188625"/>
                  </a:lnTo>
                  <a:lnTo>
                    <a:pt x="50426" y="237895"/>
                  </a:lnTo>
                  <a:lnTo>
                    <a:pt x="43340" y="269679"/>
                  </a:lnTo>
                  <a:lnTo>
                    <a:pt x="46614" y="291517"/>
                  </a:lnTo>
                  <a:lnTo>
                    <a:pt x="59364" y="331254"/>
                  </a:lnTo>
                  <a:lnTo>
                    <a:pt x="70069" y="346312"/>
                  </a:lnTo>
                  <a:lnTo>
                    <a:pt x="76807" y="352917"/>
                  </a:lnTo>
                  <a:lnTo>
                    <a:pt x="96621" y="360255"/>
                  </a:lnTo>
                  <a:lnTo>
                    <a:pt x="118987" y="361668"/>
                  </a:lnTo>
                  <a:lnTo>
                    <a:pt x="156851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46572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616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5938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3" name="Group 12"/>
          <p:cNvGrpSpPr/>
          <p:nvPr/>
        </p:nvGrpSpPr>
        <p:grpSpPr>
          <a:xfrm>
            <a:off x="3362959" y="74376"/>
            <a:ext cx="3252537" cy="915830"/>
            <a:chOff x="3362959" y="74376"/>
            <a:chExt cx="3252537" cy="915830"/>
          </a:xfrm>
        </p:grpSpPr>
        <p:sp>
          <p:nvSpPr>
            <p:cNvPr id="3" name="Freeform 2"/>
            <p:cNvSpPr/>
            <p:nvPr/>
          </p:nvSpPr>
          <p:spPr>
            <a:xfrm>
              <a:off x="3362959" y="74376"/>
              <a:ext cx="301950" cy="913538"/>
            </a:xfrm>
            <a:custGeom>
              <a:avLst/>
              <a:gdLst/>
              <a:ahLst/>
              <a:cxnLst/>
              <a:rect l="0" t="0" r="0" b="0"/>
              <a:pathLst>
                <a:path w="301950" h="913538">
                  <a:moveTo>
                    <a:pt x="289981" y="8835"/>
                  </a:moveTo>
                  <a:lnTo>
                    <a:pt x="281146" y="0"/>
                  </a:lnTo>
                  <a:lnTo>
                    <a:pt x="274846" y="171"/>
                  </a:lnTo>
                  <a:lnTo>
                    <a:pt x="257983" y="7758"/>
                  </a:lnTo>
                  <a:lnTo>
                    <a:pt x="224591" y="35229"/>
                  </a:lnTo>
                  <a:lnTo>
                    <a:pt x="181059" y="91417"/>
                  </a:lnTo>
                  <a:lnTo>
                    <a:pt x="150841" y="142943"/>
                  </a:lnTo>
                  <a:lnTo>
                    <a:pt x="122374" y="202054"/>
                  </a:lnTo>
                  <a:lnTo>
                    <a:pt x="98246" y="250689"/>
                  </a:lnTo>
                  <a:lnTo>
                    <a:pt x="77947" y="300232"/>
                  </a:lnTo>
                  <a:lnTo>
                    <a:pt x="60222" y="350045"/>
                  </a:lnTo>
                  <a:lnTo>
                    <a:pt x="47676" y="399938"/>
                  </a:lnTo>
                  <a:lnTo>
                    <a:pt x="33686" y="449854"/>
                  </a:lnTo>
                  <a:lnTo>
                    <a:pt x="22247" y="499778"/>
                  </a:lnTo>
                  <a:lnTo>
                    <a:pt x="13002" y="549703"/>
                  </a:lnTo>
                  <a:lnTo>
                    <a:pt x="4407" y="599629"/>
                  </a:lnTo>
                  <a:lnTo>
                    <a:pt x="422" y="649555"/>
                  </a:lnTo>
                  <a:lnTo>
                    <a:pt x="0" y="709481"/>
                  </a:lnTo>
                  <a:lnTo>
                    <a:pt x="7862" y="765834"/>
                  </a:lnTo>
                  <a:lnTo>
                    <a:pt x="21039" y="827796"/>
                  </a:lnTo>
                  <a:lnTo>
                    <a:pt x="34515" y="864950"/>
                  </a:lnTo>
                  <a:lnTo>
                    <a:pt x="54709" y="894581"/>
                  </a:lnTo>
                  <a:lnTo>
                    <a:pt x="75423" y="908095"/>
                  </a:lnTo>
                  <a:lnTo>
                    <a:pt x="107962" y="913537"/>
                  </a:lnTo>
                  <a:lnTo>
                    <a:pt x="138046" y="910733"/>
                  </a:lnTo>
                  <a:lnTo>
                    <a:pt x="155886" y="901545"/>
                  </a:lnTo>
                  <a:lnTo>
                    <a:pt x="206687" y="854592"/>
                  </a:lnTo>
                  <a:lnTo>
                    <a:pt x="242646" y="799865"/>
                  </a:lnTo>
                  <a:lnTo>
                    <a:pt x="268920" y="742014"/>
                  </a:lnTo>
                  <a:lnTo>
                    <a:pt x="283561" y="685796"/>
                  </a:lnTo>
                  <a:lnTo>
                    <a:pt x="295356" y="630176"/>
                  </a:lnTo>
                  <a:lnTo>
                    <a:pt x="301949" y="589470"/>
                  </a:lnTo>
                  <a:lnTo>
                    <a:pt x="294548" y="535193"/>
                  </a:lnTo>
                  <a:lnTo>
                    <a:pt x="278082" y="508729"/>
                  </a:lnTo>
                  <a:lnTo>
                    <a:pt x="263428" y="496667"/>
                  </a:lnTo>
                  <a:lnTo>
                    <a:pt x="255637" y="492156"/>
                  </a:lnTo>
                  <a:lnTo>
                    <a:pt x="232187" y="489610"/>
                  </a:lnTo>
                  <a:lnTo>
                    <a:pt x="206048" y="492484"/>
                  </a:lnTo>
                  <a:lnTo>
                    <a:pt x="166666" y="509396"/>
                  </a:lnTo>
                  <a:lnTo>
                    <a:pt x="132178" y="534961"/>
                  </a:lnTo>
                  <a:lnTo>
                    <a:pt x="86398" y="590318"/>
                  </a:lnTo>
                  <a:lnTo>
                    <a:pt x="63173" y="641147"/>
                  </a:lnTo>
                  <a:lnTo>
                    <a:pt x="63241" y="675006"/>
                  </a:lnTo>
                  <a:lnTo>
                    <a:pt x="73634" y="7161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753136" y="574152"/>
              <a:ext cx="282573" cy="276306"/>
            </a:xfrm>
            <a:custGeom>
              <a:avLst/>
              <a:gdLst/>
              <a:ahLst/>
              <a:cxnLst/>
              <a:rect l="0" t="0" r="0" b="0"/>
              <a:pathLst>
                <a:path w="282573" h="276306">
                  <a:moveTo>
                    <a:pt x="7978" y="0"/>
                  </a:moveTo>
                  <a:lnTo>
                    <a:pt x="2259" y="21779"/>
                  </a:lnTo>
                  <a:lnTo>
                    <a:pt x="0" y="77427"/>
                  </a:lnTo>
                  <a:lnTo>
                    <a:pt x="5443" y="128639"/>
                  </a:lnTo>
                  <a:lnTo>
                    <a:pt x="7477" y="180805"/>
                  </a:lnTo>
                  <a:lnTo>
                    <a:pt x="13631" y="240089"/>
                  </a:lnTo>
                  <a:lnTo>
                    <a:pt x="16433" y="275774"/>
                  </a:lnTo>
                  <a:lnTo>
                    <a:pt x="18237" y="276305"/>
                  </a:lnTo>
                  <a:lnTo>
                    <a:pt x="20365" y="272962"/>
                  </a:lnTo>
                  <a:lnTo>
                    <a:pt x="28664" y="216117"/>
                  </a:lnTo>
                  <a:lnTo>
                    <a:pt x="41429" y="158435"/>
                  </a:lnTo>
                  <a:lnTo>
                    <a:pt x="57002" y="108389"/>
                  </a:lnTo>
                  <a:lnTo>
                    <a:pt x="87748" y="63972"/>
                  </a:lnTo>
                  <a:lnTo>
                    <a:pt x="113694" y="45254"/>
                  </a:lnTo>
                  <a:lnTo>
                    <a:pt x="153638" y="36831"/>
                  </a:lnTo>
                  <a:lnTo>
                    <a:pt x="216834" y="39704"/>
                  </a:lnTo>
                  <a:lnTo>
                    <a:pt x="267943" y="41230"/>
                  </a:lnTo>
                  <a:lnTo>
                    <a:pt x="282572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948904" y="549189"/>
              <a:ext cx="278189" cy="303914"/>
            </a:xfrm>
            <a:custGeom>
              <a:avLst/>
              <a:gdLst/>
              <a:ahLst/>
              <a:cxnLst/>
              <a:rect l="0" t="0" r="0" b="0"/>
              <a:pathLst>
                <a:path w="278189" h="303914">
                  <a:moveTo>
                    <a:pt x="186657" y="0"/>
                  </a:moveTo>
                  <a:lnTo>
                    <a:pt x="161933" y="7568"/>
                  </a:lnTo>
                  <a:lnTo>
                    <a:pt x="100507" y="50938"/>
                  </a:lnTo>
                  <a:lnTo>
                    <a:pt x="55728" y="108993"/>
                  </a:lnTo>
                  <a:lnTo>
                    <a:pt x="26999" y="163755"/>
                  </a:lnTo>
                  <a:lnTo>
                    <a:pt x="9666" y="219135"/>
                  </a:lnTo>
                  <a:lnTo>
                    <a:pt x="0" y="257784"/>
                  </a:lnTo>
                  <a:lnTo>
                    <a:pt x="1380" y="278526"/>
                  </a:lnTo>
                  <a:lnTo>
                    <a:pt x="5816" y="285537"/>
                  </a:lnTo>
                  <a:lnTo>
                    <a:pt x="12472" y="290211"/>
                  </a:lnTo>
                  <a:lnTo>
                    <a:pt x="20607" y="293326"/>
                  </a:lnTo>
                  <a:lnTo>
                    <a:pt x="29729" y="292630"/>
                  </a:lnTo>
                  <a:lnTo>
                    <a:pt x="49726" y="284460"/>
                  </a:lnTo>
                  <a:lnTo>
                    <a:pt x="72942" y="264266"/>
                  </a:lnTo>
                  <a:lnTo>
                    <a:pt x="115915" y="204590"/>
                  </a:lnTo>
                  <a:lnTo>
                    <a:pt x="142402" y="145571"/>
                  </a:lnTo>
                  <a:lnTo>
                    <a:pt x="171477" y="83451"/>
                  </a:lnTo>
                  <a:lnTo>
                    <a:pt x="174688" y="80598"/>
                  </a:lnTo>
                  <a:lnTo>
                    <a:pt x="177753" y="81469"/>
                  </a:lnTo>
                  <a:lnTo>
                    <a:pt x="180721" y="84823"/>
                  </a:lnTo>
                  <a:lnTo>
                    <a:pt x="188341" y="146613"/>
                  </a:lnTo>
                  <a:lnTo>
                    <a:pt x="193667" y="197950"/>
                  </a:lnTo>
                  <a:lnTo>
                    <a:pt x="203857" y="259822"/>
                  </a:lnTo>
                  <a:lnTo>
                    <a:pt x="210019" y="283747"/>
                  </a:lnTo>
                  <a:lnTo>
                    <a:pt x="218921" y="300544"/>
                  </a:lnTo>
                  <a:lnTo>
                    <a:pt x="225733" y="303913"/>
                  </a:lnTo>
                  <a:lnTo>
                    <a:pt x="243164" y="302726"/>
                  </a:lnTo>
                  <a:lnTo>
                    <a:pt x="258307" y="296035"/>
                  </a:lnTo>
                  <a:lnTo>
                    <a:pt x="278188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35266" y="617516"/>
              <a:ext cx="241072" cy="282233"/>
            </a:xfrm>
            <a:custGeom>
              <a:avLst/>
              <a:gdLst/>
              <a:ahLst/>
              <a:cxnLst/>
              <a:rect l="0" t="0" r="0" b="0"/>
              <a:pathLst>
                <a:path w="241072" h="282233">
                  <a:moveTo>
                    <a:pt x="0" y="14884"/>
                  </a:moveTo>
                  <a:lnTo>
                    <a:pt x="5719" y="36662"/>
                  </a:lnTo>
                  <a:lnTo>
                    <a:pt x="12396" y="92310"/>
                  </a:lnTo>
                  <a:lnTo>
                    <a:pt x="21522" y="154035"/>
                  </a:lnTo>
                  <a:lnTo>
                    <a:pt x="28928" y="211911"/>
                  </a:lnTo>
                  <a:lnTo>
                    <a:pt x="48348" y="269014"/>
                  </a:lnTo>
                  <a:lnTo>
                    <a:pt x="51648" y="278609"/>
                  </a:lnTo>
                  <a:lnTo>
                    <a:pt x="55697" y="282232"/>
                  </a:lnTo>
                  <a:lnTo>
                    <a:pt x="60246" y="281874"/>
                  </a:lnTo>
                  <a:lnTo>
                    <a:pt x="65127" y="278861"/>
                  </a:lnTo>
                  <a:lnTo>
                    <a:pt x="91707" y="224251"/>
                  </a:lnTo>
                  <a:lnTo>
                    <a:pt x="100855" y="200392"/>
                  </a:lnTo>
                  <a:lnTo>
                    <a:pt x="116045" y="138161"/>
                  </a:lnTo>
                  <a:lnTo>
                    <a:pt x="140045" y="74883"/>
                  </a:lnTo>
                  <a:lnTo>
                    <a:pt x="166600" y="18584"/>
                  </a:lnTo>
                  <a:lnTo>
                    <a:pt x="172088" y="9030"/>
                  </a:lnTo>
                  <a:lnTo>
                    <a:pt x="178520" y="3585"/>
                  </a:lnTo>
                  <a:lnTo>
                    <a:pt x="185582" y="879"/>
                  </a:lnTo>
                  <a:lnTo>
                    <a:pt x="193063" y="0"/>
                  </a:lnTo>
                  <a:lnTo>
                    <a:pt x="206307" y="3954"/>
                  </a:lnTo>
                  <a:lnTo>
                    <a:pt x="212428" y="7597"/>
                  </a:lnTo>
                  <a:lnTo>
                    <a:pt x="221694" y="19042"/>
                  </a:lnTo>
                  <a:lnTo>
                    <a:pt x="228894" y="36147"/>
                  </a:lnTo>
                  <a:lnTo>
                    <a:pt x="238583" y="94795"/>
                  </a:lnTo>
                  <a:lnTo>
                    <a:pt x="240503" y="147043"/>
                  </a:lnTo>
                  <a:lnTo>
                    <a:pt x="241071" y="197657"/>
                  </a:lnTo>
                  <a:lnTo>
                    <a:pt x="236846" y="255623"/>
                  </a:lnTo>
                  <a:lnTo>
                    <a:pt x="232990" y="2811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93218" y="515905"/>
              <a:ext cx="33286" cy="16643"/>
            </a:xfrm>
            <a:custGeom>
              <a:avLst/>
              <a:gdLst/>
              <a:ahLst/>
              <a:cxnLst/>
              <a:rect l="0" t="0" r="0" b="0"/>
              <a:pathLst>
                <a:path w="33286" h="16643">
                  <a:moveTo>
                    <a:pt x="0" y="16642"/>
                  </a:moveTo>
                  <a:lnTo>
                    <a:pt x="8835" y="7807"/>
                  </a:lnTo>
                  <a:lnTo>
                    <a:pt x="18104" y="3470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720766" y="416752"/>
              <a:ext cx="271864" cy="573454"/>
            </a:xfrm>
            <a:custGeom>
              <a:avLst/>
              <a:gdLst/>
              <a:ahLst/>
              <a:cxnLst/>
              <a:rect l="0" t="0" r="0" b="0"/>
              <a:pathLst>
                <a:path w="271864" h="573454">
                  <a:moveTo>
                    <a:pt x="172011" y="215648"/>
                  </a:moveTo>
                  <a:lnTo>
                    <a:pt x="158759" y="206813"/>
                  </a:lnTo>
                  <a:lnTo>
                    <a:pt x="151156" y="206060"/>
                  </a:lnTo>
                  <a:lnTo>
                    <a:pt x="132848" y="210154"/>
                  </a:lnTo>
                  <a:lnTo>
                    <a:pt x="110583" y="222855"/>
                  </a:lnTo>
                  <a:lnTo>
                    <a:pt x="80775" y="251280"/>
                  </a:lnTo>
                  <a:lnTo>
                    <a:pt x="38972" y="308382"/>
                  </a:lnTo>
                  <a:lnTo>
                    <a:pt x="13159" y="367446"/>
                  </a:lnTo>
                  <a:lnTo>
                    <a:pt x="0" y="428506"/>
                  </a:lnTo>
                  <a:lnTo>
                    <a:pt x="2226" y="477945"/>
                  </a:lnTo>
                  <a:lnTo>
                    <a:pt x="11491" y="496796"/>
                  </a:lnTo>
                  <a:lnTo>
                    <a:pt x="17845" y="505706"/>
                  </a:lnTo>
                  <a:lnTo>
                    <a:pt x="24854" y="510722"/>
                  </a:lnTo>
                  <a:lnTo>
                    <a:pt x="32301" y="513141"/>
                  </a:lnTo>
                  <a:lnTo>
                    <a:pt x="40040" y="513829"/>
                  </a:lnTo>
                  <a:lnTo>
                    <a:pt x="53568" y="509663"/>
                  </a:lnTo>
                  <a:lnTo>
                    <a:pt x="77320" y="491921"/>
                  </a:lnTo>
                  <a:lnTo>
                    <a:pt x="105391" y="453618"/>
                  </a:lnTo>
                  <a:lnTo>
                    <a:pt x="127621" y="403085"/>
                  </a:lnTo>
                  <a:lnTo>
                    <a:pt x="149819" y="344478"/>
                  </a:lnTo>
                  <a:lnTo>
                    <a:pt x="166462" y="292137"/>
                  </a:lnTo>
                  <a:lnTo>
                    <a:pt x="182180" y="241085"/>
                  </a:lnTo>
                  <a:lnTo>
                    <a:pt x="193104" y="190825"/>
                  </a:lnTo>
                  <a:lnTo>
                    <a:pt x="202196" y="141724"/>
                  </a:lnTo>
                  <a:lnTo>
                    <a:pt x="213551" y="85715"/>
                  </a:lnTo>
                  <a:lnTo>
                    <a:pt x="220832" y="27459"/>
                  </a:lnTo>
                  <a:lnTo>
                    <a:pt x="220685" y="350"/>
                  </a:lnTo>
                  <a:lnTo>
                    <a:pt x="219253" y="0"/>
                  </a:lnTo>
                  <a:lnTo>
                    <a:pt x="217374" y="2541"/>
                  </a:lnTo>
                  <a:lnTo>
                    <a:pt x="208640" y="56989"/>
                  </a:lnTo>
                  <a:lnTo>
                    <a:pt x="205955" y="117602"/>
                  </a:lnTo>
                  <a:lnTo>
                    <a:pt x="203025" y="166257"/>
                  </a:lnTo>
                  <a:lnTo>
                    <a:pt x="198767" y="215806"/>
                  </a:lnTo>
                  <a:lnTo>
                    <a:pt x="197505" y="265621"/>
                  </a:lnTo>
                  <a:lnTo>
                    <a:pt x="197131" y="315514"/>
                  </a:lnTo>
                  <a:lnTo>
                    <a:pt x="197004" y="377654"/>
                  </a:lnTo>
                  <a:lnTo>
                    <a:pt x="197904" y="439239"/>
                  </a:lnTo>
                  <a:lnTo>
                    <a:pt x="204139" y="500465"/>
                  </a:lnTo>
                  <a:lnTo>
                    <a:pt x="213787" y="529945"/>
                  </a:lnTo>
                  <a:lnTo>
                    <a:pt x="232774" y="556247"/>
                  </a:lnTo>
                  <a:lnTo>
                    <a:pt x="248018" y="565806"/>
                  </a:lnTo>
                  <a:lnTo>
                    <a:pt x="271863" y="5734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5367849" y="179961"/>
              <a:ext cx="253446" cy="723145"/>
            </a:xfrm>
            <a:custGeom>
              <a:avLst/>
              <a:gdLst/>
              <a:ahLst/>
              <a:cxnLst/>
              <a:rect l="0" t="0" r="0" b="0"/>
              <a:pathLst>
                <a:path w="253446" h="723145">
                  <a:moveTo>
                    <a:pt x="40832" y="136239"/>
                  </a:moveTo>
                  <a:lnTo>
                    <a:pt x="33668" y="196895"/>
                  </a:lnTo>
                  <a:lnTo>
                    <a:pt x="32740" y="249134"/>
                  </a:lnTo>
                  <a:lnTo>
                    <a:pt x="32556" y="311914"/>
                  </a:lnTo>
                  <a:lnTo>
                    <a:pt x="32524" y="363649"/>
                  </a:lnTo>
                  <a:lnTo>
                    <a:pt x="32515" y="419967"/>
                  </a:lnTo>
                  <a:lnTo>
                    <a:pt x="32512" y="475177"/>
                  </a:lnTo>
                  <a:lnTo>
                    <a:pt x="30046" y="526669"/>
                  </a:lnTo>
                  <a:lnTo>
                    <a:pt x="25347" y="589349"/>
                  </a:lnTo>
                  <a:lnTo>
                    <a:pt x="17756" y="651180"/>
                  </a:lnTo>
                  <a:lnTo>
                    <a:pt x="9449" y="712042"/>
                  </a:lnTo>
                  <a:lnTo>
                    <a:pt x="8815" y="722586"/>
                  </a:lnTo>
                  <a:lnTo>
                    <a:pt x="8393" y="723144"/>
                  </a:lnTo>
                  <a:lnTo>
                    <a:pt x="7659" y="669586"/>
                  </a:lnTo>
                  <a:lnTo>
                    <a:pt x="6645" y="608129"/>
                  </a:lnTo>
                  <a:lnTo>
                    <a:pt x="1836" y="554454"/>
                  </a:lnTo>
                  <a:lnTo>
                    <a:pt x="0" y="502081"/>
                  </a:lnTo>
                  <a:lnTo>
                    <a:pt x="381" y="446910"/>
                  </a:lnTo>
                  <a:lnTo>
                    <a:pt x="5013" y="395019"/>
                  </a:lnTo>
                  <a:lnTo>
                    <a:pt x="6797" y="344510"/>
                  </a:lnTo>
                  <a:lnTo>
                    <a:pt x="8250" y="294411"/>
                  </a:lnTo>
                  <a:lnTo>
                    <a:pt x="14125" y="245359"/>
                  </a:lnTo>
                  <a:lnTo>
                    <a:pt x="24394" y="189365"/>
                  </a:lnTo>
                  <a:lnTo>
                    <a:pt x="39743" y="138001"/>
                  </a:lnTo>
                  <a:lnTo>
                    <a:pt x="66017" y="81054"/>
                  </a:lnTo>
                  <a:lnTo>
                    <a:pt x="105685" y="30800"/>
                  </a:lnTo>
                  <a:lnTo>
                    <a:pt x="118658" y="19110"/>
                  </a:lnTo>
                  <a:lnTo>
                    <a:pt x="157714" y="975"/>
                  </a:lnTo>
                  <a:lnTo>
                    <a:pt x="176607" y="0"/>
                  </a:lnTo>
                  <a:lnTo>
                    <a:pt x="197331" y="4497"/>
                  </a:lnTo>
                  <a:lnTo>
                    <a:pt x="218869" y="15741"/>
                  </a:lnTo>
                  <a:lnTo>
                    <a:pt x="235838" y="34915"/>
                  </a:lnTo>
                  <a:lnTo>
                    <a:pt x="247695" y="59771"/>
                  </a:lnTo>
                  <a:lnTo>
                    <a:pt x="253445" y="102179"/>
                  </a:lnTo>
                  <a:lnTo>
                    <a:pt x="245228" y="151683"/>
                  </a:lnTo>
                  <a:lnTo>
                    <a:pt x="212426" y="211058"/>
                  </a:lnTo>
                  <a:lnTo>
                    <a:pt x="194198" y="236071"/>
                  </a:lnTo>
                  <a:lnTo>
                    <a:pt x="132655" y="294338"/>
                  </a:lnTo>
                  <a:lnTo>
                    <a:pt x="74134" y="352586"/>
                  </a:lnTo>
                  <a:lnTo>
                    <a:pt x="32511" y="3941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692898" y="241310"/>
              <a:ext cx="414752" cy="680779"/>
            </a:xfrm>
            <a:custGeom>
              <a:avLst/>
              <a:gdLst/>
              <a:ahLst/>
              <a:cxnLst/>
              <a:rect l="0" t="0" r="0" b="0"/>
              <a:pathLst>
                <a:path w="414752" h="680779">
                  <a:moveTo>
                    <a:pt x="90230" y="0"/>
                  </a:moveTo>
                  <a:lnTo>
                    <a:pt x="78714" y="40327"/>
                  </a:lnTo>
                  <a:lnTo>
                    <a:pt x="63506" y="83472"/>
                  </a:lnTo>
                  <a:lnTo>
                    <a:pt x="51599" y="137435"/>
                  </a:lnTo>
                  <a:lnTo>
                    <a:pt x="40344" y="198089"/>
                  </a:lnTo>
                  <a:lnTo>
                    <a:pt x="29217" y="259277"/>
                  </a:lnTo>
                  <a:lnTo>
                    <a:pt x="20891" y="308272"/>
                  </a:lnTo>
                  <a:lnTo>
                    <a:pt x="10719" y="367882"/>
                  </a:lnTo>
                  <a:lnTo>
                    <a:pt x="5285" y="424173"/>
                  </a:lnTo>
                  <a:lnTo>
                    <a:pt x="0" y="475390"/>
                  </a:lnTo>
                  <a:lnTo>
                    <a:pt x="5599" y="533482"/>
                  </a:lnTo>
                  <a:lnTo>
                    <a:pt x="14818" y="573608"/>
                  </a:lnTo>
                  <a:lnTo>
                    <a:pt x="27128" y="591169"/>
                  </a:lnTo>
                  <a:lnTo>
                    <a:pt x="34294" y="595667"/>
                  </a:lnTo>
                  <a:lnTo>
                    <a:pt x="49652" y="598199"/>
                  </a:lnTo>
                  <a:lnTo>
                    <a:pt x="63258" y="593778"/>
                  </a:lnTo>
                  <a:lnTo>
                    <a:pt x="91478" y="571455"/>
                  </a:lnTo>
                  <a:lnTo>
                    <a:pt x="140076" y="514823"/>
                  </a:lnTo>
                  <a:lnTo>
                    <a:pt x="170246" y="457491"/>
                  </a:lnTo>
                  <a:lnTo>
                    <a:pt x="180034" y="436935"/>
                  </a:lnTo>
                  <a:lnTo>
                    <a:pt x="183384" y="433673"/>
                  </a:lnTo>
                  <a:lnTo>
                    <a:pt x="185617" y="435196"/>
                  </a:lnTo>
                  <a:lnTo>
                    <a:pt x="187106" y="439910"/>
                  </a:lnTo>
                  <a:lnTo>
                    <a:pt x="180640" y="495008"/>
                  </a:lnTo>
                  <a:lnTo>
                    <a:pt x="177565" y="516788"/>
                  </a:lnTo>
                  <a:lnTo>
                    <a:pt x="183124" y="571040"/>
                  </a:lnTo>
                  <a:lnTo>
                    <a:pt x="185444" y="583172"/>
                  </a:lnTo>
                  <a:lnTo>
                    <a:pt x="191613" y="591260"/>
                  </a:lnTo>
                  <a:lnTo>
                    <a:pt x="210796" y="600247"/>
                  </a:lnTo>
                  <a:lnTo>
                    <a:pt x="220534" y="599870"/>
                  </a:lnTo>
                  <a:lnTo>
                    <a:pt x="238750" y="592055"/>
                  </a:lnTo>
                  <a:lnTo>
                    <a:pt x="266401" y="570156"/>
                  </a:lnTo>
                  <a:lnTo>
                    <a:pt x="283065" y="548005"/>
                  </a:lnTo>
                  <a:lnTo>
                    <a:pt x="290888" y="532021"/>
                  </a:lnTo>
                  <a:lnTo>
                    <a:pt x="292420" y="530348"/>
                  </a:lnTo>
                  <a:lnTo>
                    <a:pt x="284557" y="585058"/>
                  </a:lnTo>
                  <a:lnTo>
                    <a:pt x="282002" y="643105"/>
                  </a:lnTo>
                  <a:lnTo>
                    <a:pt x="289184" y="663045"/>
                  </a:lnTo>
                  <a:lnTo>
                    <a:pt x="294981" y="672246"/>
                  </a:lnTo>
                  <a:lnTo>
                    <a:pt x="302545" y="677455"/>
                  </a:lnTo>
                  <a:lnTo>
                    <a:pt x="320811" y="680778"/>
                  </a:lnTo>
                  <a:lnTo>
                    <a:pt x="336326" y="676707"/>
                  </a:lnTo>
                  <a:lnTo>
                    <a:pt x="385651" y="643166"/>
                  </a:lnTo>
                  <a:lnTo>
                    <a:pt x="414751" y="6074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82070" y="649042"/>
              <a:ext cx="133607" cy="312769"/>
            </a:xfrm>
            <a:custGeom>
              <a:avLst/>
              <a:gdLst/>
              <a:ahLst/>
              <a:cxnLst/>
              <a:rect l="0" t="0" r="0" b="0"/>
              <a:pathLst>
                <a:path w="133607" h="312769">
                  <a:moveTo>
                    <a:pt x="133606" y="0"/>
                  </a:moveTo>
                  <a:lnTo>
                    <a:pt x="71115" y="21761"/>
                  </a:lnTo>
                  <a:lnTo>
                    <a:pt x="23343" y="54504"/>
                  </a:lnTo>
                  <a:lnTo>
                    <a:pt x="4267" y="76246"/>
                  </a:lnTo>
                  <a:lnTo>
                    <a:pt x="0" y="94600"/>
                  </a:lnTo>
                  <a:lnTo>
                    <a:pt x="156" y="104672"/>
                  </a:lnTo>
                  <a:lnTo>
                    <a:pt x="7726" y="125725"/>
                  </a:lnTo>
                  <a:lnTo>
                    <a:pt x="36386" y="167123"/>
                  </a:lnTo>
                  <a:lnTo>
                    <a:pt x="96900" y="217910"/>
                  </a:lnTo>
                  <a:lnTo>
                    <a:pt x="119853" y="241773"/>
                  </a:lnTo>
                  <a:lnTo>
                    <a:pt x="123513" y="250865"/>
                  </a:lnTo>
                  <a:lnTo>
                    <a:pt x="125114" y="270828"/>
                  </a:lnTo>
                  <a:lnTo>
                    <a:pt x="122397" y="279480"/>
                  </a:lnTo>
                  <a:lnTo>
                    <a:pt x="111982" y="294024"/>
                  </a:lnTo>
                  <a:lnTo>
                    <a:pt x="93176" y="304187"/>
                  </a:lnTo>
                  <a:lnTo>
                    <a:pt x="56599" y="312640"/>
                  </a:lnTo>
                  <a:lnTo>
                    <a:pt x="31887" y="312768"/>
                  </a:lnTo>
                  <a:lnTo>
                    <a:pt x="11659" y="306662"/>
                  </a:lnTo>
                  <a:lnTo>
                    <a:pt x="6079" y="301520"/>
                  </a:lnTo>
                  <a:lnTo>
                    <a:pt x="3285" y="295319"/>
                  </a:lnTo>
                  <a:lnTo>
                    <a:pt x="2346" y="288410"/>
                  </a:lnTo>
                  <a:lnTo>
                    <a:pt x="11165" y="270873"/>
                  </a:lnTo>
                  <a:lnTo>
                    <a:pt x="33753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23997" y="682326"/>
              <a:ext cx="291499" cy="307068"/>
            </a:xfrm>
            <a:custGeom>
              <a:avLst/>
              <a:gdLst/>
              <a:ahLst/>
              <a:cxnLst/>
              <a:rect l="0" t="0" r="0" b="0"/>
              <a:pathLst>
                <a:path w="291499" h="307068">
                  <a:moveTo>
                    <a:pt x="282915" y="0"/>
                  </a:moveTo>
                  <a:lnTo>
                    <a:pt x="228899" y="15118"/>
                  </a:lnTo>
                  <a:lnTo>
                    <a:pt x="194684" y="34079"/>
                  </a:lnTo>
                  <a:lnTo>
                    <a:pt x="158390" y="69104"/>
                  </a:lnTo>
                  <a:lnTo>
                    <a:pt x="152746" y="76580"/>
                  </a:lnTo>
                  <a:lnTo>
                    <a:pt x="149907" y="84337"/>
                  </a:lnTo>
                  <a:lnTo>
                    <a:pt x="149220" y="100353"/>
                  </a:lnTo>
                  <a:lnTo>
                    <a:pt x="156926" y="116717"/>
                  </a:lnTo>
                  <a:lnTo>
                    <a:pt x="176860" y="139058"/>
                  </a:lnTo>
                  <a:lnTo>
                    <a:pt x="234749" y="185743"/>
                  </a:lnTo>
                  <a:lnTo>
                    <a:pt x="287267" y="234629"/>
                  </a:lnTo>
                  <a:lnTo>
                    <a:pt x="290439" y="242404"/>
                  </a:lnTo>
                  <a:lnTo>
                    <a:pt x="291498" y="258438"/>
                  </a:lnTo>
                  <a:lnTo>
                    <a:pt x="288637" y="265673"/>
                  </a:lnTo>
                  <a:lnTo>
                    <a:pt x="278062" y="278642"/>
                  </a:lnTo>
                  <a:lnTo>
                    <a:pt x="256514" y="291922"/>
                  </a:lnTo>
                  <a:lnTo>
                    <a:pt x="210173" y="303768"/>
                  </a:lnTo>
                  <a:lnTo>
                    <a:pt x="153490" y="307067"/>
                  </a:lnTo>
                  <a:lnTo>
                    <a:pt x="92945" y="306847"/>
                  </a:lnTo>
                  <a:lnTo>
                    <a:pt x="36850" y="298806"/>
                  </a:lnTo>
                  <a:lnTo>
                    <a:pt x="16378" y="293676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49931" y="2500218"/>
            <a:ext cx="931429" cy="403829"/>
            <a:chOff x="6049931" y="2500218"/>
            <a:chExt cx="931429" cy="403829"/>
          </a:xfrm>
        </p:grpSpPr>
        <p:sp>
          <p:nvSpPr>
            <p:cNvPr id="14" name="Freeform 13"/>
            <p:cNvSpPr/>
            <p:nvPr/>
          </p:nvSpPr>
          <p:spPr>
            <a:xfrm>
              <a:off x="6049931" y="2500218"/>
              <a:ext cx="213331" cy="309188"/>
            </a:xfrm>
            <a:custGeom>
              <a:avLst/>
              <a:gdLst/>
              <a:ahLst/>
              <a:cxnLst/>
              <a:rect l="0" t="0" r="0" b="0"/>
              <a:pathLst>
                <a:path w="213331" h="309188">
                  <a:moveTo>
                    <a:pt x="140929" y="4417"/>
                  </a:moveTo>
                  <a:lnTo>
                    <a:pt x="127677" y="0"/>
                  </a:lnTo>
                  <a:lnTo>
                    <a:pt x="113774" y="2762"/>
                  </a:lnTo>
                  <a:lnTo>
                    <a:pt x="77831" y="24020"/>
                  </a:lnTo>
                  <a:lnTo>
                    <a:pt x="64192" y="39017"/>
                  </a:lnTo>
                  <a:lnTo>
                    <a:pt x="22513" y="102490"/>
                  </a:lnTo>
                  <a:lnTo>
                    <a:pt x="3488" y="154965"/>
                  </a:lnTo>
                  <a:lnTo>
                    <a:pt x="0" y="211780"/>
                  </a:lnTo>
                  <a:lnTo>
                    <a:pt x="4045" y="243066"/>
                  </a:lnTo>
                  <a:lnTo>
                    <a:pt x="15517" y="269902"/>
                  </a:lnTo>
                  <a:lnTo>
                    <a:pt x="27868" y="282052"/>
                  </a:lnTo>
                  <a:lnTo>
                    <a:pt x="58397" y="301802"/>
                  </a:lnTo>
                  <a:lnTo>
                    <a:pt x="91717" y="309187"/>
                  </a:lnTo>
                  <a:lnTo>
                    <a:pt x="115051" y="305983"/>
                  </a:lnTo>
                  <a:lnTo>
                    <a:pt x="144048" y="293784"/>
                  </a:lnTo>
                  <a:lnTo>
                    <a:pt x="170412" y="273095"/>
                  </a:lnTo>
                  <a:lnTo>
                    <a:pt x="183360" y="252296"/>
                  </a:lnTo>
                  <a:lnTo>
                    <a:pt x="204610" y="195699"/>
                  </a:lnTo>
                  <a:lnTo>
                    <a:pt x="213330" y="160032"/>
                  </a:lnTo>
                  <a:lnTo>
                    <a:pt x="210910" y="108813"/>
                  </a:lnTo>
                  <a:lnTo>
                    <a:pt x="194885" y="54693"/>
                  </a:lnTo>
                  <a:lnTo>
                    <a:pt x="184633" y="37241"/>
                  </a:lnTo>
                  <a:lnTo>
                    <a:pt x="159631" y="12602"/>
                  </a:lnTo>
                  <a:lnTo>
                    <a:pt x="139380" y="3432"/>
                  </a:lnTo>
                  <a:lnTo>
                    <a:pt x="128801" y="987"/>
                  </a:lnTo>
                  <a:lnTo>
                    <a:pt x="109651" y="3201"/>
                  </a:lnTo>
                  <a:lnTo>
                    <a:pt x="92819" y="10349"/>
                  </a:lnTo>
                  <a:lnTo>
                    <a:pt x="66039" y="293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82539" y="2696020"/>
              <a:ext cx="91533" cy="208027"/>
            </a:xfrm>
            <a:custGeom>
              <a:avLst/>
              <a:gdLst/>
              <a:ahLst/>
              <a:cxnLst/>
              <a:rect l="0" t="0" r="0" b="0"/>
              <a:pathLst>
                <a:path w="91533" h="208027">
                  <a:moveTo>
                    <a:pt x="0" y="0"/>
                  </a:moveTo>
                  <a:lnTo>
                    <a:pt x="16858" y="57161"/>
                  </a:lnTo>
                  <a:lnTo>
                    <a:pt x="41976" y="112071"/>
                  </a:lnTo>
                  <a:lnTo>
                    <a:pt x="69058" y="173501"/>
                  </a:lnTo>
                  <a:lnTo>
                    <a:pt x="79531" y="196564"/>
                  </a:lnTo>
                  <a:lnTo>
                    <a:pt x="9153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343935" y="2687370"/>
              <a:ext cx="138163" cy="212156"/>
            </a:xfrm>
            <a:custGeom>
              <a:avLst/>
              <a:gdLst/>
              <a:ahLst/>
              <a:cxnLst/>
              <a:rect l="0" t="0" r="0" b="0"/>
              <a:pathLst>
                <a:path w="138163" h="212156">
                  <a:moveTo>
                    <a:pt x="63272" y="50255"/>
                  </a:moveTo>
                  <a:lnTo>
                    <a:pt x="72107" y="41420"/>
                  </a:lnTo>
                  <a:lnTo>
                    <a:pt x="73785" y="35119"/>
                  </a:lnTo>
                  <a:lnTo>
                    <a:pt x="73184" y="18257"/>
                  </a:lnTo>
                  <a:lnTo>
                    <a:pt x="69880" y="11356"/>
                  </a:lnTo>
                  <a:lnTo>
                    <a:pt x="58813" y="1223"/>
                  </a:lnTo>
                  <a:lnTo>
                    <a:pt x="52903" y="0"/>
                  </a:lnTo>
                  <a:lnTo>
                    <a:pt x="47113" y="1034"/>
                  </a:lnTo>
                  <a:lnTo>
                    <a:pt x="41405" y="3573"/>
                  </a:lnTo>
                  <a:lnTo>
                    <a:pt x="30131" y="16255"/>
                  </a:lnTo>
                  <a:lnTo>
                    <a:pt x="7827" y="58948"/>
                  </a:lnTo>
                  <a:lnTo>
                    <a:pt x="0" y="93922"/>
                  </a:lnTo>
                  <a:lnTo>
                    <a:pt x="2098" y="123290"/>
                  </a:lnTo>
                  <a:lnTo>
                    <a:pt x="6772" y="129455"/>
                  </a:lnTo>
                  <a:lnTo>
                    <a:pt x="21827" y="136306"/>
                  </a:lnTo>
                  <a:lnTo>
                    <a:pt x="29170" y="136284"/>
                  </a:lnTo>
                  <a:lnTo>
                    <a:pt x="42260" y="131328"/>
                  </a:lnTo>
                  <a:lnTo>
                    <a:pt x="60026" y="118142"/>
                  </a:lnTo>
                  <a:lnTo>
                    <a:pt x="96529" y="72035"/>
                  </a:lnTo>
                  <a:lnTo>
                    <a:pt x="97463" y="73096"/>
                  </a:lnTo>
                  <a:lnTo>
                    <a:pt x="96637" y="130346"/>
                  </a:lnTo>
                  <a:lnTo>
                    <a:pt x="91773" y="189110"/>
                  </a:lnTo>
                  <a:lnTo>
                    <a:pt x="93814" y="207198"/>
                  </a:lnTo>
                  <a:lnTo>
                    <a:pt x="97502" y="211282"/>
                  </a:lnTo>
                  <a:lnTo>
                    <a:pt x="102734" y="212155"/>
                  </a:lnTo>
                  <a:lnTo>
                    <a:pt x="108996" y="210889"/>
                  </a:lnTo>
                  <a:lnTo>
                    <a:pt x="120884" y="197153"/>
                  </a:lnTo>
                  <a:lnTo>
                    <a:pt x="138162" y="1667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541011" y="2562883"/>
              <a:ext cx="99186" cy="231653"/>
            </a:xfrm>
            <a:custGeom>
              <a:avLst/>
              <a:gdLst/>
              <a:ahLst/>
              <a:cxnLst/>
              <a:rect l="0" t="0" r="0" b="0"/>
              <a:pathLst>
                <a:path w="99186" h="231653">
                  <a:moveTo>
                    <a:pt x="32617" y="0"/>
                  </a:moveTo>
                  <a:lnTo>
                    <a:pt x="26031" y="50189"/>
                  </a:lnTo>
                  <a:lnTo>
                    <a:pt x="24810" y="102396"/>
                  </a:lnTo>
                  <a:lnTo>
                    <a:pt x="19980" y="164766"/>
                  </a:lnTo>
                  <a:lnTo>
                    <a:pt x="19073" y="228210"/>
                  </a:lnTo>
                  <a:lnTo>
                    <a:pt x="18041" y="231652"/>
                  </a:lnTo>
                  <a:lnTo>
                    <a:pt x="17351" y="230249"/>
                  </a:lnTo>
                  <a:lnTo>
                    <a:pt x="13631" y="174775"/>
                  </a:lnTo>
                  <a:lnTo>
                    <a:pt x="8461" y="154416"/>
                  </a:lnTo>
                  <a:lnTo>
                    <a:pt x="0" y="139204"/>
                  </a:lnTo>
                  <a:lnTo>
                    <a:pt x="702" y="135333"/>
                  </a:lnTo>
                  <a:lnTo>
                    <a:pt x="4869" y="133676"/>
                  </a:lnTo>
                  <a:lnTo>
                    <a:pt x="38128" y="137661"/>
                  </a:lnTo>
                  <a:lnTo>
                    <a:pt x="9918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614726" y="2724453"/>
              <a:ext cx="117003" cy="135470"/>
            </a:xfrm>
            <a:custGeom>
              <a:avLst/>
              <a:gdLst/>
              <a:ahLst/>
              <a:cxnLst/>
              <a:rect l="0" t="0" r="0" b="0"/>
              <a:pathLst>
                <a:path w="117003" h="135470">
                  <a:moveTo>
                    <a:pt x="100360" y="21493"/>
                  </a:moveTo>
                  <a:lnTo>
                    <a:pt x="91525" y="8241"/>
                  </a:lnTo>
                  <a:lnTo>
                    <a:pt x="84300" y="4337"/>
                  </a:lnTo>
                  <a:lnTo>
                    <a:pt x="63945" y="0"/>
                  </a:lnTo>
                  <a:lnTo>
                    <a:pt x="53893" y="1617"/>
                  </a:lnTo>
                  <a:lnTo>
                    <a:pt x="35329" y="10810"/>
                  </a:lnTo>
                  <a:lnTo>
                    <a:pt x="13701" y="35997"/>
                  </a:lnTo>
                  <a:lnTo>
                    <a:pt x="0" y="66882"/>
                  </a:lnTo>
                  <a:lnTo>
                    <a:pt x="590" y="86045"/>
                  </a:lnTo>
                  <a:lnTo>
                    <a:pt x="3336" y="95038"/>
                  </a:lnTo>
                  <a:lnTo>
                    <a:pt x="8865" y="100109"/>
                  </a:lnTo>
                  <a:lnTo>
                    <a:pt x="16249" y="102565"/>
                  </a:lnTo>
                  <a:lnTo>
                    <a:pt x="24870" y="103278"/>
                  </a:lnTo>
                  <a:lnTo>
                    <a:pt x="39380" y="99139"/>
                  </a:lnTo>
                  <a:lnTo>
                    <a:pt x="51993" y="90211"/>
                  </a:lnTo>
                  <a:lnTo>
                    <a:pt x="89330" y="45743"/>
                  </a:lnTo>
                  <a:lnTo>
                    <a:pt x="91158" y="45981"/>
                  </a:lnTo>
                  <a:lnTo>
                    <a:pt x="90723" y="56415"/>
                  </a:lnTo>
                  <a:lnTo>
                    <a:pt x="80585" y="118739"/>
                  </a:lnTo>
                  <a:lnTo>
                    <a:pt x="85715" y="132822"/>
                  </a:lnTo>
                  <a:lnTo>
                    <a:pt x="90597" y="135469"/>
                  </a:lnTo>
                  <a:lnTo>
                    <a:pt x="96626" y="135384"/>
                  </a:lnTo>
                  <a:lnTo>
                    <a:pt x="117002" y="1296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02052" y="2745236"/>
              <a:ext cx="179308" cy="118998"/>
            </a:xfrm>
            <a:custGeom>
              <a:avLst/>
              <a:gdLst/>
              <a:ahLst/>
              <a:cxnLst/>
              <a:rect l="0" t="0" r="0" b="0"/>
              <a:pathLst>
                <a:path w="179308" h="118998">
                  <a:moveTo>
                    <a:pt x="12886" y="9031"/>
                  </a:moveTo>
                  <a:lnTo>
                    <a:pt x="7168" y="65803"/>
                  </a:lnTo>
                  <a:lnTo>
                    <a:pt x="0" y="118997"/>
                  </a:lnTo>
                  <a:lnTo>
                    <a:pt x="598" y="118399"/>
                  </a:lnTo>
                  <a:lnTo>
                    <a:pt x="31914" y="63114"/>
                  </a:lnTo>
                  <a:lnTo>
                    <a:pt x="71448" y="20365"/>
                  </a:lnTo>
                  <a:lnTo>
                    <a:pt x="88840" y="8521"/>
                  </a:lnTo>
                  <a:lnTo>
                    <a:pt x="108897" y="175"/>
                  </a:lnTo>
                  <a:lnTo>
                    <a:pt x="162080" y="0"/>
                  </a:lnTo>
                  <a:lnTo>
                    <a:pt x="179307" y="7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72596" y="2646093"/>
            <a:ext cx="1997053" cy="340927"/>
            <a:chOff x="7272596" y="2646093"/>
            <a:chExt cx="1997053" cy="340927"/>
          </a:xfrm>
        </p:grpSpPr>
        <p:sp>
          <p:nvSpPr>
            <p:cNvPr id="21" name="Freeform 20"/>
            <p:cNvSpPr/>
            <p:nvPr/>
          </p:nvSpPr>
          <p:spPr>
            <a:xfrm>
              <a:off x="7272596" y="2804193"/>
              <a:ext cx="191385" cy="8221"/>
            </a:xfrm>
            <a:custGeom>
              <a:avLst/>
              <a:gdLst/>
              <a:ahLst/>
              <a:cxnLst/>
              <a:rect l="0" t="0" r="0" b="0"/>
              <a:pathLst>
                <a:path w="191385" h="8221">
                  <a:moveTo>
                    <a:pt x="0" y="0"/>
                  </a:moveTo>
                  <a:lnTo>
                    <a:pt x="62491" y="7550"/>
                  </a:lnTo>
                  <a:lnTo>
                    <a:pt x="119096" y="8220"/>
                  </a:lnTo>
                  <a:lnTo>
                    <a:pt x="169788" y="5842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97412" y="2720983"/>
              <a:ext cx="77345" cy="133138"/>
            </a:xfrm>
            <a:custGeom>
              <a:avLst/>
              <a:gdLst/>
              <a:ahLst/>
              <a:cxnLst/>
              <a:rect l="0" t="0" r="0" b="0"/>
              <a:pathLst>
                <a:path w="77345" h="133138">
                  <a:moveTo>
                    <a:pt x="0" y="0"/>
                  </a:moveTo>
                  <a:lnTo>
                    <a:pt x="17670" y="4417"/>
                  </a:lnTo>
                  <a:lnTo>
                    <a:pt x="41910" y="20416"/>
                  </a:lnTo>
                  <a:lnTo>
                    <a:pt x="67382" y="44953"/>
                  </a:lnTo>
                  <a:lnTo>
                    <a:pt x="75559" y="59735"/>
                  </a:lnTo>
                  <a:lnTo>
                    <a:pt x="77344" y="75551"/>
                  </a:lnTo>
                  <a:lnTo>
                    <a:pt x="74131" y="91825"/>
                  </a:lnTo>
                  <a:lnTo>
                    <a:pt x="66539" y="108304"/>
                  </a:lnTo>
                  <a:lnTo>
                    <a:pt x="54536" y="119943"/>
                  </a:lnTo>
                  <a:lnTo>
                    <a:pt x="33284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751949" y="2693441"/>
              <a:ext cx="119764" cy="240543"/>
            </a:xfrm>
            <a:custGeom>
              <a:avLst/>
              <a:gdLst/>
              <a:ahLst/>
              <a:cxnLst/>
              <a:rect l="0" t="0" r="0" b="0"/>
              <a:pathLst>
                <a:path w="119764" h="240543">
                  <a:moveTo>
                    <a:pt x="3268" y="27542"/>
                  </a:moveTo>
                  <a:lnTo>
                    <a:pt x="12103" y="14290"/>
                  </a:lnTo>
                  <a:lnTo>
                    <a:pt x="23837" y="5318"/>
                  </a:lnTo>
                  <a:lnTo>
                    <a:pt x="30849" y="1631"/>
                  </a:lnTo>
                  <a:lnTo>
                    <a:pt x="50968" y="0"/>
                  </a:lnTo>
                  <a:lnTo>
                    <a:pt x="72545" y="3282"/>
                  </a:lnTo>
                  <a:lnTo>
                    <a:pt x="88299" y="10904"/>
                  </a:lnTo>
                  <a:lnTo>
                    <a:pt x="93239" y="17375"/>
                  </a:lnTo>
                  <a:lnTo>
                    <a:pt x="98728" y="34426"/>
                  </a:lnTo>
                  <a:lnTo>
                    <a:pt x="98343" y="42301"/>
                  </a:lnTo>
                  <a:lnTo>
                    <a:pt x="92985" y="55983"/>
                  </a:lnTo>
                  <a:lnTo>
                    <a:pt x="42743" y="119209"/>
                  </a:lnTo>
                  <a:lnTo>
                    <a:pt x="11169" y="152384"/>
                  </a:lnTo>
                  <a:lnTo>
                    <a:pt x="2156" y="173943"/>
                  </a:lnTo>
                  <a:lnTo>
                    <a:pt x="0" y="196160"/>
                  </a:lnTo>
                  <a:lnTo>
                    <a:pt x="5205" y="212198"/>
                  </a:lnTo>
                  <a:lnTo>
                    <a:pt x="18533" y="231623"/>
                  </a:lnTo>
                  <a:lnTo>
                    <a:pt x="33783" y="238437"/>
                  </a:lnTo>
                  <a:lnTo>
                    <a:pt x="52888" y="240542"/>
                  </a:lnTo>
                  <a:lnTo>
                    <a:pt x="83511" y="235603"/>
                  </a:lnTo>
                  <a:lnTo>
                    <a:pt x="119763" y="218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921638" y="2706183"/>
              <a:ext cx="110911" cy="232219"/>
            </a:xfrm>
            <a:custGeom>
              <a:avLst/>
              <a:gdLst/>
              <a:ahLst/>
              <a:cxnLst/>
              <a:rect l="0" t="0" r="0" b="0"/>
              <a:pathLst>
                <a:path w="110911" h="232219">
                  <a:moveTo>
                    <a:pt x="0" y="23121"/>
                  </a:moveTo>
                  <a:lnTo>
                    <a:pt x="14211" y="10759"/>
                  </a:lnTo>
                  <a:lnTo>
                    <a:pt x="27581" y="4375"/>
                  </a:lnTo>
                  <a:lnTo>
                    <a:pt x="55119" y="0"/>
                  </a:lnTo>
                  <a:lnTo>
                    <a:pt x="82284" y="3121"/>
                  </a:lnTo>
                  <a:lnTo>
                    <a:pt x="96975" y="9917"/>
                  </a:lnTo>
                  <a:lnTo>
                    <a:pt x="103481" y="14318"/>
                  </a:lnTo>
                  <a:lnTo>
                    <a:pt x="105970" y="20026"/>
                  </a:lnTo>
                  <a:lnTo>
                    <a:pt x="105780" y="26605"/>
                  </a:lnTo>
                  <a:lnTo>
                    <a:pt x="103804" y="33765"/>
                  </a:lnTo>
                  <a:lnTo>
                    <a:pt x="99713" y="39462"/>
                  </a:lnTo>
                  <a:lnTo>
                    <a:pt x="69872" y="62826"/>
                  </a:lnTo>
                  <a:lnTo>
                    <a:pt x="67846" y="68082"/>
                  </a:lnTo>
                  <a:lnTo>
                    <a:pt x="68345" y="73436"/>
                  </a:lnTo>
                  <a:lnTo>
                    <a:pt x="73830" y="84315"/>
                  </a:lnTo>
                  <a:lnTo>
                    <a:pt x="105970" y="132035"/>
                  </a:lnTo>
                  <a:lnTo>
                    <a:pt x="109479" y="140109"/>
                  </a:lnTo>
                  <a:lnTo>
                    <a:pt x="110910" y="156477"/>
                  </a:lnTo>
                  <a:lnTo>
                    <a:pt x="107541" y="173922"/>
                  </a:lnTo>
                  <a:lnTo>
                    <a:pt x="99879" y="194002"/>
                  </a:lnTo>
                  <a:lnTo>
                    <a:pt x="87845" y="207858"/>
                  </a:lnTo>
                  <a:lnTo>
                    <a:pt x="57519" y="228704"/>
                  </a:lnTo>
                  <a:lnTo>
                    <a:pt x="41281" y="232218"/>
                  </a:lnTo>
                  <a:lnTo>
                    <a:pt x="33068" y="231861"/>
                  </a:lnTo>
                  <a:lnTo>
                    <a:pt x="28517" y="228850"/>
                  </a:lnTo>
                  <a:lnTo>
                    <a:pt x="26408" y="224068"/>
                  </a:lnTo>
                  <a:lnTo>
                    <a:pt x="24963" y="2061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37005" y="2708244"/>
              <a:ext cx="67984" cy="172591"/>
            </a:xfrm>
            <a:custGeom>
              <a:avLst/>
              <a:gdLst/>
              <a:ahLst/>
              <a:cxnLst/>
              <a:rect l="0" t="0" r="0" b="0"/>
              <a:pathLst>
                <a:path w="67984" h="172591">
                  <a:moveTo>
                    <a:pt x="50907" y="4418"/>
                  </a:moveTo>
                  <a:lnTo>
                    <a:pt x="64159" y="0"/>
                  </a:lnTo>
                  <a:lnTo>
                    <a:pt x="67138" y="3322"/>
                  </a:lnTo>
                  <a:lnTo>
                    <a:pt x="67983" y="19340"/>
                  </a:lnTo>
                  <a:lnTo>
                    <a:pt x="48841" y="78000"/>
                  </a:lnTo>
                  <a:lnTo>
                    <a:pt x="19972" y="140700"/>
                  </a:lnTo>
                  <a:lnTo>
                    <a:pt x="897" y="172590"/>
                  </a:lnTo>
                  <a:lnTo>
                    <a:pt x="0" y="172006"/>
                  </a:lnTo>
                  <a:lnTo>
                    <a:pt x="980" y="1625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093802" y="2687699"/>
              <a:ext cx="38631" cy="80573"/>
            </a:xfrm>
            <a:custGeom>
              <a:avLst/>
              <a:gdLst/>
              <a:ahLst/>
              <a:cxnLst/>
              <a:rect l="0" t="0" r="0" b="0"/>
              <a:pathLst>
                <a:path w="38631" h="80573">
                  <a:moveTo>
                    <a:pt x="27541" y="0"/>
                  </a:moveTo>
                  <a:lnTo>
                    <a:pt x="14289" y="8834"/>
                  </a:lnTo>
                  <a:lnTo>
                    <a:pt x="5317" y="20568"/>
                  </a:lnTo>
                  <a:lnTo>
                    <a:pt x="1630" y="27580"/>
                  </a:lnTo>
                  <a:lnTo>
                    <a:pt x="0" y="45234"/>
                  </a:lnTo>
                  <a:lnTo>
                    <a:pt x="3281" y="63558"/>
                  </a:lnTo>
                  <a:lnTo>
                    <a:pt x="10903" y="77866"/>
                  </a:lnTo>
                  <a:lnTo>
                    <a:pt x="15525" y="80572"/>
                  </a:lnTo>
                  <a:lnTo>
                    <a:pt x="20455" y="80527"/>
                  </a:lnTo>
                  <a:lnTo>
                    <a:pt x="25591" y="78647"/>
                  </a:lnTo>
                  <a:lnTo>
                    <a:pt x="33762" y="69163"/>
                  </a:lnTo>
                  <a:lnTo>
                    <a:pt x="37236" y="62751"/>
                  </a:lnTo>
                  <a:lnTo>
                    <a:pt x="38630" y="48229"/>
                  </a:lnTo>
                  <a:lnTo>
                    <a:pt x="37707" y="40474"/>
                  </a:lnTo>
                  <a:lnTo>
                    <a:pt x="33394" y="36228"/>
                  </a:lnTo>
                  <a:lnTo>
                    <a:pt x="26820" y="34322"/>
                  </a:lnTo>
                  <a:lnTo>
                    <a:pt x="18739" y="33976"/>
                  </a:lnTo>
                  <a:lnTo>
                    <a:pt x="13352" y="36519"/>
                  </a:lnTo>
                  <a:lnTo>
                    <a:pt x="9762" y="40988"/>
                  </a:lnTo>
                  <a:lnTo>
                    <a:pt x="2578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174268" y="2829156"/>
              <a:ext cx="63750" cy="66762"/>
            </a:xfrm>
            <a:custGeom>
              <a:avLst/>
              <a:gdLst/>
              <a:ahLst/>
              <a:cxnLst/>
              <a:rect l="0" t="0" r="0" b="0"/>
              <a:pathLst>
                <a:path w="63750" h="66762">
                  <a:moveTo>
                    <a:pt x="30285" y="0"/>
                  </a:moveTo>
                  <a:lnTo>
                    <a:pt x="7123" y="23164"/>
                  </a:lnTo>
                  <a:lnTo>
                    <a:pt x="1500" y="38648"/>
                  </a:lnTo>
                  <a:lnTo>
                    <a:pt x="0" y="47955"/>
                  </a:lnTo>
                  <a:lnTo>
                    <a:pt x="2699" y="55084"/>
                  </a:lnTo>
                  <a:lnTo>
                    <a:pt x="8196" y="60761"/>
                  </a:lnTo>
                  <a:lnTo>
                    <a:pt x="15559" y="65471"/>
                  </a:lnTo>
                  <a:lnTo>
                    <a:pt x="23242" y="66761"/>
                  </a:lnTo>
                  <a:lnTo>
                    <a:pt x="39175" y="63264"/>
                  </a:lnTo>
                  <a:lnTo>
                    <a:pt x="59320" y="50899"/>
                  </a:lnTo>
                  <a:lnTo>
                    <a:pt x="62586" y="44103"/>
                  </a:lnTo>
                  <a:lnTo>
                    <a:pt x="63749" y="26690"/>
                  </a:lnTo>
                  <a:lnTo>
                    <a:pt x="59991" y="20567"/>
                  </a:lnTo>
                  <a:lnTo>
                    <a:pt x="53787" y="16485"/>
                  </a:lnTo>
                  <a:lnTo>
                    <a:pt x="45954" y="13764"/>
                  </a:lnTo>
                  <a:lnTo>
                    <a:pt x="38882" y="13799"/>
                  </a:lnTo>
                  <a:lnTo>
                    <a:pt x="26093" y="18769"/>
                  </a:lnTo>
                  <a:lnTo>
                    <a:pt x="19177" y="24676"/>
                  </a:lnTo>
                  <a:lnTo>
                    <a:pt x="13644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454192" y="2654599"/>
              <a:ext cx="106354" cy="272391"/>
            </a:xfrm>
            <a:custGeom>
              <a:avLst/>
              <a:gdLst/>
              <a:ahLst/>
              <a:cxnLst/>
              <a:rect l="0" t="0" r="0" b="0"/>
              <a:pathLst>
                <a:path w="106354" h="272391">
                  <a:moveTo>
                    <a:pt x="16635" y="83026"/>
                  </a:moveTo>
                  <a:lnTo>
                    <a:pt x="9992" y="144592"/>
                  </a:lnTo>
                  <a:lnTo>
                    <a:pt x="1492" y="199375"/>
                  </a:lnTo>
                  <a:lnTo>
                    <a:pt x="190" y="257384"/>
                  </a:lnTo>
                  <a:lnTo>
                    <a:pt x="80" y="272390"/>
                  </a:lnTo>
                  <a:lnTo>
                    <a:pt x="0" y="224474"/>
                  </a:lnTo>
                  <a:lnTo>
                    <a:pt x="2459" y="163118"/>
                  </a:lnTo>
                  <a:lnTo>
                    <a:pt x="11575" y="105729"/>
                  </a:lnTo>
                  <a:lnTo>
                    <a:pt x="22279" y="49466"/>
                  </a:lnTo>
                  <a:lnTo>
                    <a:pt x="31457" y="19766"/>
                  </a:lnTo>
                  <a:lnTo>
                    <a:pt x="40481" y="5292"/>
                  </a:lnTo>
                  <a:lnTo>
                    <a:pt x="46401" y="1618"/>
                  </a:lnTo>
                  <a:lnTo>
                    <a:pt x="60375" y="0"/>
                  </a:lnTo>
                  <a:lnTo>
                    <a:pt x="67060" y="3637"/>
                  </a:lnTo>
                  <a:lnTo>
                    <a:pt x="79419" y="17539"/>
                  </a:lnTo>
                  <a:lnTo>
                    <a:pt x="102044" y="66479"/>
                  </a:lnTo>
                  <a:lnTo>
                    <a:pt x="106353" y="95793"/>
                  </a:lnTo>
                  <a:lnTo>
                    <a:pt x="101165" y="155061"/>
                  </a:lnTo>
                  <a:lnTo>
                    <a:pt x="84142" y="210787"/>
                  </a:lnTo>
                  <a:lnTo>
                    <a:pt x="62501" y="247460"/>
                  </a:lnTo>
                  <a:lnTo>
                    <a:pt x="48115" y="261200"/>
                  </a:lnTo>
                  <a:lnTo>
                    <a:pt x="42244" y="261905"/>
                  </a:lnTo>
                  <a:lnTo>
                    <a:pt x="37406" y="258677"/>
                  </a:lnTo>
                  <a:lnTo>
                    <a:pt x="30489" y="247077"/>
                  </a:lnTo>
                  <a:lnTo>
                    <a:pt x="24956" y="224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610181" y="2870762"/>
              <a:ext cx="45045" cy="63726"/>
            </a:xfrm>
            <a:custGeom>
              <a:avLst/>
              <a:gdLst/>
              <a:ahLst/>
              <a:cxnLst/>
              <a:rect l="0" t="0" r="0" b="0"/>
              <a:pathLst>
                <a:path w="45045" h="63726">
                  <a:moveTo>
                    <a:pt x="18746" y="33284"/>
                  </a:moveTo>
                  <a:lnTo>
                    <a:pt x="6385" y="47495"/>
                  </a:lnTo>
                  <a:lnTo>
                    <a:pt x="0" y="60864"/>
                  </a:lnTo>
                  <a:lnTo>
                    <a:pt x="1626" y="63690"/>
                  </a:lnTo>
                  <a:lnTo>
                    <a:pt x="6408" y="63725"/>
                  </a:lnTo>
                  <a:lnTo>
                    <a:pt x="13294" y="61899"/>
                  </a:lnTo>
                  <a:lnTo>
                    <a:pt x="18809" y="57908"/>
                  </a:lnTo>
                  <a:lnTo>
                    <a:pt x="41858" y="19405"/>
                  </a:lnTo>
                  <a:lnTo>
                    <a:pt x="45044" y="8624"/>
                  </a:lnTo>
                  <a:lnTo>
                    <a:pt x="4370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684549" y="2837869"/>
              <a:ext cx="45137" cy="116104"/>
            </a:xfrm>
            <a:custGeom>
              <a:avLst/>
              <a:gdLst/>
              <a:ahLst/>
              <a:cxnLst/>
              <a:rect l="0" t="0" r="0" b="0"/>
              <a:pathLst>
                <a:path w="45137" h="116104">
                  <a:moveTo>
                    <a:pt x="19268" y="24572"/>
                  </a:moveTo>
                  <a:lnTo>
                    <a:pt x="28102" y="33406"/>
                  </a:lnTo>
                  <a:lnTo>
                    <a:pt x="32554" y="33235"/>
                  </a:lnTo>
                  <a:lnTo>
                    <a:pt x="42431" y="25648"/>
                  </a:lnTo>
                  <a:lnTo>
                    <a:pt x="44880" y="19742"/>
                  </a:lnTo>
                  <a:lnTo>
                    <a:pt x="45136" y="5783"/>
                  </a:lnTo>
                  <a:lnTo>
                    <a:pt x="42060" y="1876"/>
                  </a:lnTo>
                  <a:lnTo>
                    <a:pt x="37236" y="195"/>
                  </a:lnTo>
                  <a:lnTo>
                    <a:pt x="31247" y="0"/>
                  </a:lnTo>
                  <a:lnTo>
                    <a:pt x="19661" y="4713"/>
                  </a:lnTo>
                  <a:lnTo>
                    <a:pt x="13982" y="8559"/>
                  </a:lnTo>
                  <a:lnTo>
                    <a:pt x="5207" y="20229"/>
                  </a:lnTo>
                  <a:lnTo>
                    <a:pt x="1573" y="27224"/>
                  </a:lnTo>
                  <a:lnTo>
                    <a:pt x="0" y="44858"/>
                  </a:lnTo>
                  <a:lnTo>
                    <a:pt x="875" y="54738"/>
                  </a:lnTo>
                  <a:lnTo>
                    <a:pt x="4232" y="60400"/>
                  </a:lnTo>
                  <a:lnTo>
                    <a:pt x="9244" y="63250"/>
                  </a:lnTo>
                  <a:lnTo>
                    <a:pt x="15359" y="64226"/>
                  </a:lnTo>
                  <a:lnTo>
                    <a:pt x="27084" y="70241"/>
                  </a:lnTo>
                  <a:lnTo>
                    <a:pt x="32800" y="74433"/>
                  </a:lnTo>
                  <a:lnTo>
                    <a:pt x="35685" y="80002"/>
                  </a:lnTo>
                  <a:lnTo>
                    <a:pt x="38605" y="103938"/>
                  </a:lnTo>
                  <a:lnTo>
                    <a:pt x="44231" y="1161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809404" y="2712662"/>
              <a:ext cx="65510" cy="237493"/>
            </a:xfrm>
            <a:custGeom>
              <a:avLst/>
              <a:gdLst/>
              <a:ahLst/>
              <a:cxnLst/>
              <a:rect l="0" t="0" r="0" b="0"/>
              <a:pathLst>
                <a:path w="65510" h="237493">
                  <a:moveTo>
                    <a:pt x="2586" y="0"/>
                  </a:moveTo>
                  <a:lnTo>
                    <a:pt x="2586" y="57908"/>
                  </a:lnTo>
                  <a:lnTo>
                    <a:pt x="2586" y="116085"/>
                  </a:lnTo>
                  <a:lnTo>
                    <a:pt x="2586" y="127316"/>
                  </a:lnTo>
                  <a:lnTo>
                    <a:pt x="5360" y="133879"/>
                  </a:lnTo>
                  <a:lnTo>
                    <a:pt x="9982" y="137330"/>
                  </a:lnTo>
                  <a:lnTo>
                    <a:pt x="37331" y="145059"/>
                  </a:lnTo>
                  <a:lnTo>
                    <a:pt x="56849" y="157215"/>
                  </a:lnTo>
                  <a:lnTo>
                    <a:pt x="63685" y="172191"/>
                  </a:lnTo>
                  <a:lnTo>
                    <a:pt x="65509" y="181363"/>
                  </a:lnTo>
                  <a:lnTo>
                    <a:pt x="62603" y="198949"/>
                  </a:lnTo>
                  <a:lnTo>
                    <a:pt x="54223" y="215087"/>
                  </a:lnTo>
                  <a:lnTo>
                    <a:pt x="41254" y="228423"/>
                  </a:lnTo>
                  <a:lnTo>
                    <a:pt x="23778" y="235582"/>
                  </a:lnTo>
                  <a:lnTo>
                    <a:pt x="13940" y="237492"/>
                  </a:lnTo>
                  <a:lnTo>
                    <a:pt x="7382" y="235066"/>
                  </a:lnTo>
                  <a:lnTo>
                    <a:pt x="3010" y="229751"/>
                  </a:lnTo>
                  <a:lnTo>
                    <a:pt x="95" y="222509"/>
                  </a:lnTo>
                  <a:lnTo>
                    <a:pt x="0" y="214908"/>
                  </a:lnTo>
                  <a:lnTo>
                    <a:pt x="4827" y="199065"/>
                  </a:lnTo>
                  <a:lnTo>
                    <a:pt x="10552" y="192806"/>
                  </a:lnTo>
                  <a:lnTo>
                    <a:pt x="4419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911843" y="2865695"/>
              <a:ext cx="99854" cy="76756"/>
            </a:xfrm>
            <a:custGeom>
              <a:avLst/>
              <a:gdLst/>
              <a:ahLst/>
              <a:cxnLst/>
              <a:rect l="0" t="0" r="0" b="0"/>
              <a:pathLst>
                <a:path w="99854" h="76756">
                  <a:moveTo>
                    <a:pt x="0" y="46672"/>
                  </a:moveTo>
                  <a:lnTo>
                    <a:pt x="13252" y="51089"/>
                  </a:lnTo>
                  <a:lnTo>
                    <a:pt x="19005" y="49617"/>
                  </a:lnTo>
                  <a:lnTo>
                    <a:pt x="47099" y="24322"/>
                  </a:lnTo>
                  <a:lnTo>
                    <a:pt x="49890" y="17904"/>
                  </a:lnTo>
                  <a:lnTo>
                    <a:pt x="50526" y="3376"/>
                  </a:lnTo>
                  <a:lnTo>
                    <a:pt x="47553" y="241"/>
                  </a:lnTo>
                  <a:lnTo>
                    <a:pt x="42796" y="0"/>
                  </a:lnTo>
                  <a:lnTo>
                    <a:pt x="36852" y="1689"/>
                  </a:lnTo>
                  <a:lnTo>
                    <a:pt x="15233" y="17318"/>
                  </a:lnTo>
                  <a:lnTo>
                    <a:pt x="6770" y="36708"/>
                  </a:lnTo>
                  <a:lnTo>
                    <a:pt x="4513" y="48350"/>
                  </a:lnTo>
                  <a:lnTo>
                    <a:pt x="5782" y="57036"/>
                  </a:lnTo>
                  <a:lnTo>
                    <a:pt x="9402" y="63752"/>
                  </a:lnTo>
                  <a:lnTo>
                    <a:pt x="14589" y="69153"/>
                  </a:lnTo>
                  <a:lnTo>
                    <a:pt x="32680" y="75155"/>
                  </a:lnTo>
                  <a:lnTo>
                    <a:pt x="43975" y="76755"/>
                  </a:lnTo>
                  <a:lnTo>
                    <a:pt x="66390" y="71137"/>
                  </a:lnTo>
                  <a:lnTo>
                    <a:pt x="99853" y="549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020016" y="2712662"/>
              <a:ext cx="74891" cy="208027"/>
            </a:xfrm>
            <a:custGeom>
              <a:avLst/>
              <a:gdLst/>
              <a:ahLst/>
              <a:cxnLst/>
              <a:rect l="0" t="0" r="0" b="0"/>
              <a:pathLst>
                <a:path w="74891" h="208027">
                  <a:moveTo>
                    <a:pt x="74890" y="0"/>
                  </a:moveTo>
                  <a:lnTo>
                    <a:pt x="66055" y="8834"/>
                  </a:lnTo>
                  <a:lnTo>
                    <a:pt x="44511" y="66314"/>
                  </a:lnTo>
                  <a:lnTo>
                    <a:pt x="24971" y="127266"/>
                  </a:lnTo>
                  <a:lnTo>
                    <a:pt x="8322" y="18254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986732" y="2837477"/>
              <a:ext cx="216348" cy="129804"/>
            </a:xfrm>
            <a:custGeom>
              <a:avLst/>
              <a:gdLst/>
              <a:ahLst/>
              <a:cxnLst/>
              <a:rect l="0" t="0" r="0" b="0"/>
              <a:pathLst>
                <a:path w="216348" h="129804">
                  <a:moveTo>
                    <a:pt x="0" y="0"/>
                  </a:moveTo>
                  <a:lnTo>
                    <a:pt x="60848" y="31252"/>
                  </a:lnTo>
                  <a:lnTo>
                    <a:pt x="81593" y="36080"/>
                  </a:lnTo>
                  <a:lnTo>
                    <a:pt x="122579" y="31645"/>
                  </a:lnTo>
                  <a:lnTo>
                    <a:pt x="149117" y="22012"/>
                  </a:lnTo>
                  <a:lnTo>
                    <a:pt x="160579" y="15331"/>
                  </a:lnTo>
                  <a:lnTo>
                    <a:pt x="159752" y="14844"/>
                  </a:lnTo>
                  <a:lnTo>
                    <a:pt x="156428" y="15443"/>
                  </a:lnTo>
                  <a:lnTo>
                    <a:pt x="138497" y="25122"/>
                  </a:lnTo>
                  <a:lnTo>
                    <a:pt x="128431" y="37053"/>
                  </a:lnTo>
                  <a:lnTo>
                    <a:pt x="124452" y="44118"/>
                  </a:lnTo>
                  <a:lnTo>
                    <a:pt x="122496" y="64295"/>
                  </a:lnTo>
                  <a:lnTo>
                    <a:pt x="125634" y="85899"/>
                  </a:lnTo>
                  <a:lnTo>
                    <a:pt x="137796" y="108457"/>
                  </a:lnTo>
                  <a:lnTo>
                    <a:pt x="147843" y="120936"/>
                  </a:lnTo>
                  <a:lnTo>
                    <a:pt x="163404" y="127714"/>
                  </a:lnTo>
                  <a:lnTo>
                    <a:pt x="181722" y="129803"/>
                  </a:lnTo>
                  <a:lnTo>
                    <a:pt x="216347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178117" y="2845799"/>
              <a:ext cx="91532" cy="141221"/>
            </a:xfrm>
            <a:custGeom>
              <a:avLst/>
              <a:gdLst/>
              <a:ahLst/>
              <a:cxnLst/>
              <a:rect l="0" t="0" r="0" b="0"/>
              <a:pathLst>
                <a:path w="91532" h="141221">
                  <a:moveTo>
                    <a:pt x="91531" y="0"/>
                  </a:moveTo>
                  <a:lnTo>
                    <a:pt x="79169" y="14210"/>
                  </a:lnTo>
                  <a:lnTo>
                    <a:pt x="72784" y="27580"/>
                  </a:lnTo>
                  <a:lnTo>
                    <a:pt x="71796" y="45233"/>
                  </a:lnTo>
                  <a:lnTo>
                    <a:pt x="83669" y="101906"/>
                  </a:lnTo>
                  <a:lnTo>
                    <a:pt x="86290" y="112316"/>
                  </a:lnTo>
                  <a:lnTo>
                    <a:pt x="86187" y="121105"/>
                  </a:lnTo>
                  <a:lnTo>
                    <a:pt x="81143" y="135802"/>
                  </a:lnTo>
                  <a:lnTo>
                    <a:pt x="74435" y="139536"/>
                  </a:lnTo>
                  <a:lnTo>
                    <a:pt x="54655" y="141220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645569" y="2646093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8321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" name="Freeform 37"/>
          <p:cNvSpPr/>
          <p:nvPr/>
        </p:nvSpPr>
        <p:spPr>
          <a:xfrm>
            <a:off x="9294611" y="2654414"/>
            <a:ext cx="183018" cy="590796"/>
          </a:xfrm>
          <a:custGeom>
            <a:avLst/>
            <a:gdLst/>
            <a:ahLst/>
            <a:cxnLst/>
            <a:rect l="0" t="0" r="0" b="0"/>
            <a:pathLst>
              <a:path w="183018" h="590796">
                <a:moveTo>
                  <a:pt x="74889" y="0"/>
                </a:moveTo>
                <a:lnTo>
                  <a:pt x="88141" y="4418"/>
                </a:lnTo>
                <a:lnTo>
                  <a:pt x="97113" y="13983"/>
                </a:lnTo>
                <a:lnTo>
                  <a:pt x="135203" y="76035"/>
                </a:lnTo>
                <a:lnTo>
                  <a:pt x="156511" y="128106"/>
                </a:lnTo>
                <a:lnTo>
                  <a:pt x="171107" y="178714"/>
                </a:lnTo>
                <a:lnTo>
                  <a:pt x="180428" y="233226"/>
                </a:lnTo>
                <a:lnTo>
                  <a:pt x="182716" y="295720"/>
                </a:lnTo>
                <a:lnTo>
                  <a:pt x="183017" y="352118"/>
                </a:lnTo>
                <a:lnTo>
                  <a:pt x="175486" y="395685"/>
                </a:lnTo>
                <a:lnTo>
                  <a:pt x="143642" y="457440"/>
                </a:lnTo>
                <a:lnTo>
                  <a:pt x="135032" y="474203"/>
                </a:lnTo>
                <a:lnTo>
                  <a:pt x="81803" y="533701"/>
                </a:lnTo>
                <a:lnTo>
                  <a:pt x="45541" y="565253"/>
                </a:lnTo>
                <a:lnTo>
                  <a:pt x="0" y="59079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Freeform 38"/>
          <p:cNvSpPr/>
          <p:nvPr/>
        </p:nvSpPr>
        <p:spPr>
          <a:xfrm>
            <a:off x="5950877" y="2363178"/>
            <a:ext cx="223342" cy="740574"/>
          </a:xfrm>
          <a:custGeom>
            <a:avLst/>
            <a:gdLst/>
            <a:ahLst/>
            <a:cxnLst/>
            <a:rect l="0" t="0" r="0" b="0"/>
            <a:pathLst>
              <a:path w="223342" h="740574">
                <a:moveTo>
                  <a:pt x="190057" y="0"/>
                </a:moveTo>
                <a:lnTo>
                  <a:pt x="165333" y="7567"/>
                </a:lnTo>
                <a:lnTo>
                  <a:pt x="134980" y="31142"/>
                </a:lnTo>
                <a:lnTo>
                  <a:pt x="106899" y="69847"/>
                </a:lnTo>
                <a:lnTo>
                  <a:pt x="71101" y="129304"/>
                </a:lnTo>
                <a:lnTo>
                  <a:pt x="44209" y="181176"/>
                </a:lnTo>
                <a:lnTo>
                  <a:pt x="26809" y="235938"/>
                </a:lnTo>
                <a:lnTo>
                  <a:pt x="8990" y="293737"/>
                </a:lnTo>
                <a:lnTo>
                  <a:pt x="711" y="353881"/>
                </a:lnTo>
                <a:lnTo>
                  <a:pt x="0" y="410278"/>
                </a:lnTo>
                <a:lnTo>
                  <a:pt x="7803" y="465934"/>
                </a:lnTo>
                <a:lnTo>
                  <a:pt x="20486" y="507570"/>
                </a:lnTo>
                <a:lnTo>
                  <a:pt x="49620" y="563055"/>
                </a:lnTo>
                <a:lnTo>
                  <a:pt x="99390" y="625813"/>
                </a:lnTo>
                <a:lnTo>
                  <a:pt x="151910" y="679895"/>
                </a:lnTo>
                <a:lnTo>
                  <a:pt x="210738" y="730026"/>
                </a:lnTo>
                <a:lnTo>
                  <a:pt x="223341" y="740573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9" name="Group 48"/>
          <p:cNvGrpSpPr/>
          <p:nvPr/>
        </p:nvGrpSpPr>
        <p:grpSpPr>
          <a:xfrm>
            <a:off x="7415823" y="1012586"/>
            <a:ext cx="1459566" cy="580705"/>
            <a:chOff x="7415823" y="1012586"/>
            <a:chExt cx="1459566" cy="580705"/>
          </a:xfrm>
        </p:grpSpPr>
        <p:sp>
          <p:nvSpPr>
            <p:cNvPr id="40" name="Freeform 39"/>
            <p:cNvSpPr/>
            <p:nvPr/>
          </p:nvSpPr>
          <p:spPr>
            <a:xfrm>
              <a:off x="7415823" y="1012586"/>
              <a:ext cx="168807" cy="422936"/>
            </a:xfrm>
            <a:custGeom>
              <a:avLst/>
              <a:gdLst/>
              <a:ahLst/>
              <a:cxnLst/>
              <a:rect l="0" t="0" r="0" b="0"/>
              <a:pathLst>
                <a:path w="168807" h="422936">
                  <a:moveTo>
                    <a:pt x="6552" y="60829"/>
                  </a:moveTo>
                  <a:lnTo>
                    <a:pt x="15387" y="74081"/>
                  </a:lnTo>
                  <a:lnTo>
                    <a:pt x="20881" y="99992"/>
                  </a:lnTo>
                  <a:lnTo>
                    <a:pt x="22890" y="159356"/>
                  </a:lnTo>
                  <a:lnTo>
                    <a:pt x="23135" y="218051"/>
                  </a:lnTo>
                  <a:lnTo>
                    <a:pt x="17464" y="272038"/>
                  </a:lnTo>
                  <a:lnTo>
                    <a:pt x="12919" y="323246"/>
                  </a:lnTo>
                  <a:lnTo>
                    <a:pt x="7810" y="381815"/>
                  </a:lnTo>
                  <a:lnTo>
                    <a:pt x="2507" y="419539"/>
                  </a:lnTo>
                  <a:lnTo>
                    <a:pt x="1082" y="422935"/>
                  </a:lnTo>
                  <a:lnTo>
                    <a:pt x="131" y="420577"/>
                  </a:lnTo>
                  <a:lnTo>
                    <a:pt x="0" y="406554"/>
                  </a:lnTo>
                  <a:lnTo>
                    <a:pt x="5855" y="345945"/>
                  </a:lnTo>
                  <a:lnTo>
                    <a:pt x="10878" y="290969"/>
                  </a:lnTo>
                  <a:lnTo>
                    <a:pt x="16812" y="235561"/>
                  </a:lnTo>
                  <a:lnTo>
                    <a:pt x="23279" y="180096"/>
                  </a:lnTo>
                  <a:lnTo>
                    <a:pt x="34545" y="130787"/>
                  </a:lnTo>
                  <a:lnTo>
                    <a:pt x="53008" y="71788"/>
                  </a:lnTo>
                  <a:lnTo>
                    <a:pt x="62744" y="45893"/>
                  </a:lnTo>
                  <a:lnTo>
                    <a:pt x="87449" y="14267"/>
                  </a:lnTo>
                  <a:lnTo>
                    <a:pt x="112602" y="1627"/>
                  </a:lnTo>
                  <a:lnTo>
                    <a:pt x="130423" y="0"/>
                  </a:lnTo>
                  <a:lnTo>
                    <a:pt x="139059" y="861"/>
                  </a:lnTo>
                  <a:lnTo>
                    <a:pt x="153586" y="9213"/>
                  </a:lnTo>
                  <a:lnTo>
                    <a:pt x="160048" y="15324"/>
                  </a:lnTo>
                  <a:lnTo>
                    <a:pt x="167228" y="36906"/>
                  </a:lnTo>
                  <a:lnTo>
                    <a:pt x="168806" y="72849"/>
                  </a:lnTo>
                  <a:lnTo>
                    <a:pt x="156637" y="118677"/>
                  </a:lnTo>
                  <a:lnTo>
                    <a:pt x="131043" y="171975"/>
                  </a:lnTo>
                  <a:lnTo>
                    <a:pt x="109114" y="198457"/>
                  </a:lnTo>
                  <a:lnTo>
                    <a:pt x="105437" y="200658"/>
                  </a:lnTo>
                  <a:lnTo>
                    <a:pt x="102986" y="200277"/>
                  </a:lnTo>
                  <a:lnTo>
                    <a:pt x="98083" y="1939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607281" y="1139984"/>
              <a:ext cx="210325" cy="135189"/>
            </a:xfrm>
            <a:custGeom>
              <a:avLst/>
              <a:gdLst/>
              <a:ahLst/>
              <a:cxnLst/>
              <a:rect l="0" t="0" r="0" b="0"/>
              <a:pathLst>
                <a:path w="210325" h="135189">
                  <a:moveTo>
                    <a:pt x="23120" y="91531"/>
                  </a:moveTo>
                  <a:lnTo>
                    <a:pt x="4374" y="133441"/>
                  </a:lnTo>
                  <a:lnTo>
                    <a:pt x="2302" y="135188"/>
                  </a:lnTo>
                  <a:lnTo>
                    <a:pt x="920" y="132655"/>
                  </a:lnTo>
                  <a:lnTo>
                    <a:pt x="0" y="127268"/>
                  </a:lnTo>
                  <a:lnTo>
                    <a:pt x="7538" y="102017"/>
                  </a:lnTo>
                  <a:lnTo>
                    <a:pt x="31946" y="60998"/>
                  </a:lnTo>
                  <a:lnTo>
                    <a:pt x="37325" y="54533"/>
                  </a:lnTo>
                  <a:lnTo>
                    <a:pt x="43685" y="51148"/>
                  </a:lnTo>
                  <a:lnTo>
                    <a:pt x="58148" y="49853"/>
                  </a:lnTo>
                  <a:lnTo>
                    <a:pt x="64963" y="52651"/>
                  </a:lnTo>
                  <a:lnTo>
                    <a:pt x="94902" y="80247"/>
                  </a:lnTo>
                  <a:lnTo>
                    <a:pt x="102410" y="82160"/>
                  </a:lnTo>
                  <a:lnTo>
                    <a:pt x="120614" y="79353"/>
                  </a:lnTo>
                  <a:lnTo>
                    <a:pt x="142820" y="67377"/>
                  </a:lnTo>
                  <a:lnTo>
                    <a:pt x="195027" y="11386"/>
                  </a:lnTo>
                  <a:lnTo>
                    <a:pt x="198746" y="11289"/>
                  </a:lnTo>
                  <a:lnTo>
                    <a:pt x="201225" y="14922"/>
                  </a:lnTo>
                  <a:lnTo>
                    <a:pt x="202878" y="21043"/>
                  </a:lnTo>
                  <a:lnTo>
                    <a:pt x="204904" y="22349"/>
                  </a:lnTo>
                  <a:lnTo>
                    <a:pt x="207179" y="20447"/>
                  </a:lnTo>
                  <a:lnTo>
                    <a:pt x="209621" y="16405"/>
                  </a:lnTo>
                  <a:lnTo>
                    <a:pt x="210324" y="12785"/>
                  </a:lnTo>
                  <a:lnTo>
                    <a:pt x="209869" y="9448"/>
                  </a:lnTo>
                  <a:lnTo>
                    <a:pt x="20618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614102" y="1184990"/>
              <a:ext cx="216006" cy="174258"/>
            </a:xfrm>
            <a:custGeom>
              <a:avLst/>
              <a:gdLst/>
              <a:ahLst/>
              <a:cxnLst/>
              <a:rect l="0" t="0" r="0" b="0"/>
              <a:pathLst>
                <a:path w="216006" h="174258">
                  <a:moveTo>
                    <a:pt x="7978" y="29883"/>
                  </a:moveTo>
                  <a:lnTo>
                    <a:pt x="7978" y="87792"/>
                  </a:lnTo>
                  <a:lnTo>
                    <a:pt x="2260" y="141311"/>
                  </a:lnTo>
                  <a:lnTo>
                    <a:pt x="429" y="174257"/>
                  </a:lnTo>
                  <a:lnTo>
                    <a:pt x="171" y="174210"/>
                  </a:lnTo>
                  <a:lnTo>
                    <a:pt x="0" y="170480"/>
                  </a:lnTo>
                  <a:lnTo>
                    <a:pt x="15339" y="118744"/>
                  </a:lnTo>
                  <a:lnTo>
                    <a:pt x="27204" y="69831"/>
                  </a:lnTo>
                  <a:lnTo>
                    <a:pt x="30966" y="63911"/>
                  </a:lnTo>
                  <a:lnTo>
                    <a:pt x="35323" y="61814"/>
                  </a:lnTo>
                  <a:lnTo>
                    <a:pt x="40077" y="62265"/>
                  </a:lnTo>
                  <a:lnTo>
                    <a:pt x="77952" y="76221"/>
                  </a:lnTo>
                  <a:lnTo>
                    <a:pt x="108840" y="76281"/>
                  </a:lnTo>
                  <a:lnTo>
                    <a:pt x="129544" y="71769"/>
                  </a:lnTo>
                  <a:lnTo>
                    <a:pt x="156794" y="57909"/>
                  </a:lnTo>
                  <a:lnTo>
                    <a:pt x="194818" y="25287"/>
                  </a:lnTo>
                  <a:lnTo>
                    <a:pt x="208289" y="3558"/>
                  </a:lnTo>
                  <a:lnTo>
                    <a:pt x="208087" y="314"/>
                  </a:lnTo>
                  <a:lnTo>
                    <a:pt x="205179" y="0"/>
                  </a:lnTo>
                  <a:lnTo>
                    <a:pt x="200466" y="1640"/>
                  </a:lnTo>
                  <a:lnTo>
                    <a:pt x="184999" y="17200"/>
                  </a:lnTo>
                  <a:lnTo>
                    <a:pt x="168705" y="39377"/>
                  </a:lnTo>
                  <a:lnTo>
                    <a:pt x="162623" y="57833"/>
                  </a:lnTo>
                  <a:lnTo>
                    <a:pt x="158718" y="99815"/>
                  </a:lnTo>
                  <a:lnTo>
                    <a:pt x="163115" y="119211"/>
                  </a:lnTo>
                  <a:lnTo>
                    <a:pt x="172158" y="136153"/>
                  </a:lnTo>
                  <a:lnTo>
                    <a:pt x="198098" y="159630"/>
                  </a:lnTo>
                  <a:lnTo>
                    <a:pt x="216005" y="1713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845322" y="1225661"/>
              <a:ext cx="137000" cy="329948"/>
            </a:xfrm>
            <a:custGeom>
              <a:avLst/>
              <a:gdLst/>
              <a:ahLst/>
              <a:cxnLst/>
              <a:rect l="0" t="0" r="0" b="0"/>
              <a:pathLst>
                <a:path w="137000" h="329948">
                  <a:moveTo>
                    <a:pt x="126243" y="14175"/>
                  </a:moveTo>
                  <a:lnTo>
                    <a:pt x="117408" y="5341"/>
                  </a:lnTo>
                  <a:lnTo>
                    <a:pt x="103208" y="1003"/>
                  </a:lnTo>
                  <a:lnTo>
                    <a:pt x="84570" y="0"/>
                  </a:lnTo>
                  <a:lnTo>
                    <a:pt x="63960" y="2636"/>
                  </a:lnTo>
                  <a:lnTo>
                    <a:pt x="44937" y="11820"/>
                  </a:lnTo>
                  <a:lnTo>
                    <a:pt x="35981" y="18153"/>
                  </a:lnTo>
                  <a:lnTo>
                    <a:pt x="23564" y="35051"/>
                  </a:lnTo>
                  <a:lnTo>
                    <a:pt x="15888" y="54888"/>
                  </a:lnTo>
                  <a:lnTo>
                    <a:pt x="12477" y="76032"/>
                  </a:lnTo>
                  <a:lnTo>
                    <a:pt x="14341" y="84999"/>
                  </a:lnTo>
                  <a:lnTo>
                    <a:pt x="23809" y="99893"/>
                  </a:lnTo>
                  <a:lnTo>
                    <a:pt x="31141" y="102756"/>
                  </a:lnTo>
                  <a:lnTo>
                    <a:pt x="49150" y="101005"/>
                  </a:lnTo>
                  <a:lnTo>
                    <a:pt x="75664" y="94041"/>
                  </a:lnTo>
                  <a:lnTo>
                    <a:pt x="108547" y="71043"/>
                  </a:lnTo>
                  <a:lnTo>
                    <a:pt x="121768" y="59174"/>
                  </a:lnTo>
                  <a:lnTo>
                    <a:pt x="126957" y="58967"/>
                  </a:lnTo>
                  <a:lnTo>
                    <a:pt x="131342" y="62528"/>
                  </a:lnTo>
                  <a:lnTo>
                    <a:pt x="135189" y="68600"/>
                  </a:lnTo>
                  <a:lnTo>
                    <a:pt x="136999" y="82743"/>
                  </a:lnTo>
                  <a:lnTo>
                    <a:pt x="133959" y="145486"/>
                  </a:lnTo>
                  <a:lnTo>
                    <a:pt x="123023" y="200319"/>
                  </a:lnTo>
                  <a:lnTo>
                    <a:pt x="109542" y="251405"/>
                  </a:lnTo>
                  <a:lnTo>
                    <a:pt x="94800" y="308573"/>
                  </a:lnTo>
                  <a:lnTo>
                    <a:pt x="85764" y="324075"/>
                  </a:lnTo>
                  <a:lnTo>
                    <a:pt x="79841" y="328024"/>
                  </a:lnTo>
                  <a:lnTo>
                    <a:pt x="65863" y="329947"/>
                  </a:lnTo>
                  <a:lnTo>
                    <a:pt x="52871" y="325254"/>
                  </a:lnTo>
                  <a:lnTo>
                    <a:pt x="29463" y="307174"/>
                  </a:lnTo>
                  <a:lnTo>
                    <a:pt x="3070" y="258814"/>
                  </a:lnTo>
                  <a:lnTo>
                    <a:pt x="0" y="240323"/>
                  </a:lnTo>
                  <a:lnTo>
                    <a:pt x="9747" y="1805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051297" y="1214873"/>
              <a:ext cx="142230" cy="183064"/>
            </a:xfrm>
            <a:custGeom>
              <a:avLst/>
              <a:gdLst/>
              <a:ahLst/>
              <a:cxnLst/>
              <a:rect l="0" t="0" r="0" b="0"/>
              <a:pathLst>
                <a:path w="142230" h="183064">
                  <a:moveTo>
                    <a:pt x="45083" y="0"/>
                  </a:moveTo>
                  <a:lnTo>
                    <a:pt x="25759" y="63314"/>
                  </a:lnTo>
                  <a:lnTo>
                    <a:pt x="6994" y="120689"/>
                  </a:lnTo>
                  <a:lnTo>
                    <a:pt x="0" y="143009"/>
                  </a:lnTo>
                  <a:lnTo>
                    <a:pt x="21296" y="102683"/>
                  </a:lnTo>
                  <a:lnTo>
                    <a:pt x="55973" y="66817"/>
                  </a:lnTo>
                  <a:lnTo>
                    <a:pt x="63438" y="61187"/>
                  </a:lnTo>
                  <a:lnTo>
                    <a:pt x="81593" y="54931"/>
                  </a:lnTo>
                  <a:lnTo>
                    <a:pt x="91613" y="53263"/>
                  </a:lnTo>
                  <a:lnTo>
                    <a:pt x="110142" y="56340"/>
                  </a:lnTo>
                  <a:lnTo>
                    <a:pt x="118966" y="59750"/>
                  </a:lnTo>
                  <a:lnTo>
                    <a:pt x="125774" y="65721"/>
                  </a:lnTo>
                  <a:lnTo>
                    <a:pt x="135802" y="82217"/>
                  </a:lnTo>
                  <a:lnTo>
                    <a:pt x="142229" y="116714"/>
                  </a:lnTo>
                  <a:lnTo>
                    <a:pt x="137993" y="171130"/>
                  </a:lnTo>
                  <a:lnTo>
                    <a:pt x="136615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219047" y="1229324"/>
              <a:ext cx="118644" cy="160292"/>
            </a:xfrm>
            <a:custGeom>
              <a:avLst/>
              <a:gdLst/>
              <a:ahLst/>
              <a:cxnLst/>
              <a:rect l="0" t="0" r="0" b="0"/>
              <a:pathLst>
                <a:path w="118644" h="160292">
                  <a:moveTo>
                    <a:pt x="118643" y="10512"/>
                  </a:moveTo>
                  <a:lnTo>
                    <a:pt x="109809" y="1678"/>
                  </a:lnTo>
                  <a:lnTo>
                    <a:pt x="104433" y="0"/>
                  </a:lnTo>
                  <a:lnTo>
                    <a:pt x="91063" y="601"/>
                  </a:lnTo>
                  <a:lnTo>
                    <a:pt x="67942" y="10555"/>
                  </a:lnTo>
                  <a:lnTo>
                    <a:pt x="23141" y="55599"/>
                  </a:lnTo>
                  <a:lnTo>
                    <a:pt x="6330" y="86089"/>
                  </a:lnTo>
                  <a:lnTo>
                    <a:pt x="0" y="102349"/>
                  </a:lnTo>
                  <a:lnTo>
                    <a:pt x="1641" y="107795"/>
                  </a:lnTo>
                  <a:lnTo>
                    <a:pt x="6433" y="111425"/>
                  </a:lnTo>
                  <a:lnTo>
                    <a:pt x="13326" y="113845"/>
                  </a:lnTo>
                  <a:lnTo>
                    <a:pt x="28381" y="111604"/>
                  </a:lnTo>
                  <a:lnTo>
                    <a:pt x="49985" y="99945"/>
                  </a:lnTo>
                  <a:lnTo>
                    <a:pt x="56229" y="95097"/>
                  </a:lnTo>
                  <a:lnTo>
                    <a:pt x="61317" y="94639"/>
                  </a:lnTo>
                  <a:lnTo>
                    <a:pt x="65633" y="97107"/>
                  </a:lnTo>
                  <a:lnTo>
                    <a:pt x="69434" y="101526"/>
                  </a:lnTo>
                  <a:lnTo>
                    <a:pt x="73658" y="116299"/>
                  </a:lnTo>
                  <a:lnTo>
                    <a:pt x="80787" y="151498"/>
                  </a:lnTo>
                  <a:lnTo>
                    <a:pt x="83236" y="156278"/>
                  </a:lnTo>
                  <a:lnTo>
                    <a:pt x="85793" y="158541"/>
                  </a:lnTo>
                  <a:lnTo>
                    <a:pt x="93680" y="1602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391818" y="1223194"/>
              <a:ext cx="112294" cy="166422"/>
            </a:xfrm>
            <a:custGeom>
              <a:avLst/>
              <a:gdLst/>
              <a:ahLst/>
              <a:cxnLst/>
              <a:rect l="0" t="0" r="0" b="0"/>
              <a:pathLst>
                <a:path w="112294" h="166422">
                  <a:moveTo>
                    <a:pt x="4120" y="0"/>
                  </a:moveTo>
                  <a:lnTo>
                    <a:pt x="3196" y="63416"/>
                  </a:lnTo>
                  <a:lnTo>
                    <a:pt x="0" y="112037"/>
                  </a:lnTo>
                  <a:lnTo>
                    <a:pt x="1374" y="121844"/>
                  </a:lnTo>
                  <a:lnTo>
                    <a:pt x="3214" y="125608"/>
                  </a:lnTo>
                  <a:lnTo>
                    <a:pt x="5366" y="125344"/>
                  </a:lnTo>
                  <a:lnTo>
                    <a:pt x="40551" y="67635"/>
                  </a:lnTo>
                  <a:lnTo>
                    <a:pt x="51438" y="54407"/>
                  </a:lnTo>
                  <a:lnTo>
                    <a:pt x="57855" y="52913"/>
                  </a:lnTo>
                  <a:lnTo>
                    <a:pt x="64906" y="54691"/>
                  </a:lnTo>
                  <a:lnTo>
                    <a:pt x="72381" y="58650"/>
                  </a:lnTo>
                  <a:lnTo>
                    <a:pt x="83152" y="70446"/>
                  </a:lnTo>
                  <a:lnTo>
                    <a:pt x="97599" y="105036"/>
                  </a:lnTo>
                  <a:lnTo>
                    <a:pt x="11229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568550" y="1223194"/>
              <a:ext cx="101983" cy="166422"/>
            </a:xfrm>
            <a:custGeom>
              <a:avLst/>
              <a:gdLst/>
              <a:ahLst/>
              <a:cxnLst/>
              <a:rect l="0" t="0" r="0" b="0"/>
              <a:pathLst>
                <a:path w="101983" h="166422">
                  <a:moveTo>
                    <a:pt x="93662" y="0"/>
                  </a:moveTo>
                  <a:lnTo>
                    <a:pt x="59920" y="20569"/>
                  </a:lnTo>
                  <a:lnTo>
                    <a:pt x="27003" y="55119"/>
                  </a:lnTo>
                  <a:lnTo>
                    <a:pt x="322" y="115064"/>
                  </a:lnTo>
                  <a:lnTo>
                    <a:pt x="0" y="122937"/>
                  </a:lnTo>
                  <a:lnTo>
                    <a:pt x="4573" y="136617"/>
                  </a:lnTo>
                  <a:lnTo>
                    <a:pt x="21961" y="154714"/>
                  </a:lnTo>
                  <a:lnTo>
                    <a:pt x="41762" y="161218"/>
                  </a:lnTo>
                  <a:lnTo>
                    <a:pt x="10198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685067" y="1214873"/>
              <a:ext cx="190322" cy="378418"/>
            </a:xfrm>
            <a:custGeom>
              <a:avLst/>
              <a:gdLst/>
              <a:ahLst/>
              <a:cxnLst/>
              <a:rect l="0" t="0" r="0" b="0"/>
              <a:pathLst>
                <a:path w="190322" h="378418">
                  <a:moveTo>
                    <a:pt x="93639" y="0"/>
                  </a:moveTo>
                  <a:lnTo>
                    <a:pt x="81277" y="21779"/>
                  </a:lnTo>
                  <a:lnTo>
                    <a:pt x="64185" y="82882"/>
                  </a:lnTo>
                  <a:lnTo>
                    <a:pt x="62414" y="113521"/>
                  </a:lnTo>
                  <a:lnTo>
                    <a:pt x="65276" y="131815"/>
                  </a:lnTo>
                  <a:lnTo>
                    <a:pt x="71032" y="137803"/>
                  </a:lnTo>
                  <a:lnTo>
                    <a:pt x="89756" y="144456"/>
                  </a:lnTo>
                  <a:lnTo>
                    <a:pt x="111020" y="140017"/>
                  </a:lnTo>
                  <a:lnTo>
                    <a:pt x="145971" y="118984"/>
                  </a:lnTo>
                  <a:lnTo>
                    <a:pt x="176436" y="89029"/>
                  </a:lnTo>
                  <a:lnTo>
                    <a:pt x="182121" y="81542"/>
                  </a:lnTo>
                  <a:lnTo>
                    <a:pt x="185912" y="82098"/>
                  </a:lnTo>
                  <a:lnTo>
                    <a:pt x="188438" y="88016"/>
                  </a:lnTo>
                  <a:lnTo>
                    <a:pt x="190321" y="106611"/>
                  </a:lnTo>
                  <a:lnTo>
                    <a:pt x="180026" y="164606"/>
                  </a:lnTo>
                  <a:lnTo>
                    <a:pt x="170485" y="223657"/>
                  </a:lnTo>
                  <a:lnTo>
                    <a:pt x="153664" y="282074"/>
                  </a:lnTo>
                  <a:lnTo>
                    <a:pt x="129200" y="342913"/>
                  </a:lnTo>
                  <a:lnTo>
                    <a:pt x="108490" y="368083"/>
                  </a:lnTo>
                  <a:lnTo>
                    <a:pt x="90377" y="376241"/>
                  </a:lnTo>
                  <a:lnTo>
                    <a:pt x="80370" y="378417"/>
                  </a:lnTo>
                  <a:lnTo>
                    <a:pt x="70924" y="377094"/>
                  </a:lnTo>
                  <a:lnTo>
                    <a:pt x="53033" y="368227"/>
                  </a:lnTo>
                  <a:lnTo>
                    <a:pt x="27367" y="343224"/>
                  </a:lnTo>
                  <a:lnTo>
                    <a:pt x="3607" y="293243"/>
                  </a:lnTo>
                  <a:lnTo>
                    <a:pt x="333" y="284253"/>
                  </a:lnTo>
                  <a:lnTo>
                    <a:pt x="0" y="275486"/>
                  </a:lnTo>
                  <a:lnTo>
                    <a:pt x="4561" y="258349"/>
                  </a:lnTo>
                  <a:lnTo>
                    <a:pt x="15217" y="246418"/>
                  </a:lnTo>
                  <a:lnTo>
                    <a:pt x="31972" y="238033"/>
                  </a:lnTo>
                  <a:lnTo>
                    <a:pt x="94866" y="226611"/>
                  </a:lnTo>
                  <a:lnTo>
                    <a:pt x="151887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24586" y="1576130"/>
            <a:ext cx="2440390" cy="928506"/>
            <a:chOff x="5924586" y="1576130"/>
            <a:chExt cx="2440390" cy="928506"/>
          </a:xfrm>
        </p:grpSpPr>
        <p:sp>
          <p:nvSpPr>
            <p:cNvPr id="50" name="Freeform 49"/>
            <p:cNvSpPr/>
            <p:nvPr/>
          </p:nvSpPr>
          <p:spPr>
            <a:xfrm>
              <a:off x="5924586" y="1639246"/>
              <a:ext cx="232991" cy="33286"/>
            </a:xfrm>
            <a:custGeom>
              <a:avLst/>
              <a:gdLst/>
              <a:ahLst/>
              <a:cxnLst/>
              <a:rect l="0" t="0" r="0" b="0"/>
              <a:pathLst>
                <a:path w="232991" h="33286">
                  <a:moveTo>
                    <a:pt x="0" y="0"/>
                  </a:moveTo>
                  <a:lnTo>
                    <a:pt x="21779" y="5719"/>
                  </a:lnTo>
                  <a:lnTo>
                    <a:pt x="77427" y="7979"/>
                  </a:lnTo>
                  <a:lnTo>
                    <a:pt x="135572" y="14863"/>
                  </a:lnTo>
                  <a:lnTo>
                    <a:pt x="195232" y="23051"/>
                  </a:lnTo>
                  <a:lnTo>
                    <a:pt x="232990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021748" y="1576130"/>
              <a:ext cx="277287" cy="312966"/>
            </a:xfrm>
            <a:custGeom>
              <a:avLst/>
              <a:gdLst/>
              <a:ahLst/>
              <a:cxnLst/>
              <a:rect l="0" t="0" r="0" b="0"/>
              <a:pathLst>
                <a:path w="277287" h="312966">
                  <a:moveTo>
                    <a:pt x="110864" y="21511"/>
                  </a:moveTo>
                  <a:lnTo>
                    <a:pt x="96672" y="79190"/>
                  </a:lnTo>
                  <a:lnTo>
                    <a:pt x="73683" y="135354"/>
                  </a:lnTo>
                  <a:lnTo>
                    <a:pt x="48067" y="194343"/>
                  </a:lnTo>
                  <a:lnTo>
                    <a:pt x="23872" y="255330"/>
                  </a:lnTo>
                  <a:lnTo>
                    <a:pt x="0" y="312965"/>
                  </a:lnTo>
                  <a:lnTo>
                    <a:pt x="879" y="306065"/>
                  </a:lnTo>
                  <a:lnTo>
                    <a:pt x="9901" y="278144"/>
                  </a:lnTo>
                  <a:lnTo>
                    <a:pt x="33420" y="223703"/>
                  </a:lnTo>
                  <a:lnTo>
                    <a:pt x="58256" y="164865"/>
                  </a:lnTo>
                  <a:lnTo>
                    <a:pt x="83208" y="105740"/>
                  </a:lnTo>
                  <a:lnTo>
                    <a:pt x="112767" y="44069"/>
                  </a:lnTo>
                  <a:lnTo>
                    <a:pt x="117680" y="33776"/>
                  </a:lnTo>
                  <a:lnTo>
                    <a:pt x="121880" y="31537"/>
                  </a:lnTo>
                  <a:lnTo>
                    <a:pt x="125605" y="34667"/>
                  </a:lnTo>
                  <a:lnTo>
                    <a:pt x="129012" y="41376"/>
                  </a:lnTo>
                  <a:lnTo>
                    <a:pt x="130333" y="56228"/>
                  </a:lnTo>
                  <a:lnTo>
                    <a:pt x="127878" y="108951"/>
                  </a:lnTo>
                  <a:lnTo>
                    <a:pt x="127555" y="169986"/>
                  </a:lnTo>
                  <a:lnTo>
                    <a:pt x="123392" y="226535"/>
                  </a:lnTo>
                  <a:lnTo>
                    <a:pt x="132076" y="289907"/>
                  </a:lnTo>
                  <a:lnTo>
                    <a:pt x="136101" y="297521"/>
                  </a:lnTo>
                  <a:lnTo>
                    <a:pt x="141557" y="300747"/>
                  </a:lnTo>
                  <a:lnTo>
                    <a:pt x="147968" y="301049"/>
                  </a:lnTo>
                  <a:lnTo>
                    <a:pt x="155016" y="299401"/>
                  </a:lnTo>
                  <a:lnTo>
                    <a:pt x="167778" y="287709"/>
                  </a:lnTo>
                  <a:lnTo>
                    <a:pt x="200701" y="225116"/>
                  </a:lnTo>
                  <a:lnTo>
                    <a:pt x="218450" y="171073"/>
                  </a:lnTo>
                  <a:lnTo>
                    <a:pt x="232829" y="115788"/>
                  </a:lnTo>
                  <a:lnTo>
                    <a:pt x="249542" y="55889"/>
                  </a:lnTo>
                  <a:lnTo>
                    <a:pt x="263416" y="4499"/>
                  </a:lnTo>
                  <a:lnTo>
                    <a:pt x="266190" y="0"/>
                  </a:lnTo>
                  <a:lnTo>
                    <a:pt x="268964" y="698"/>
                  </a:lnTo>
                  <a:lnTo>
                    <a:pt x="277286" y="13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318229" y="1691696"/>
              <a:ext cx="55695" cy="134432"/>
            </a:xfrm>
            <a:custGeom>
              <a:avLst/>
              <a:gdLst/>
              <a:ahLst/>
              <a:cxnLst/>
              <a:rect l="0" t="0" r="0" b="0"/>
              <a:pathLst>
                <a:path w="55695" h="134432">
                  <a:moveTo>
                    <a:pt x="30731" y="14119"/>
                  </a:moveTo>
                  <a:lnTo>
                    <a:pt x="8988" y="56698"/>
                  </a:lnTo>
                  <a:lnTo>
                    <a:pt x="0" y="91666"/>
                  </a:lnTo>
                  <a:lnTo>
                    <a:pt x="669" y="120615"/>
                  </a:lnTo>
                  <a:lnTo>
                    <a:pt x="2368" y="129495"/>
                  </a:lnTo>
                  <a:lnTo>
                    <a:pt x="6275" y="133566"/>
                  </a:lnTo>
                  <a:lnTo>
                    <a:pt x="11653" y="134431"/>
                  </a:lnTo>
                  <a:lnTo>
                    <a:pt x="18012" y="133159"/>
                  </a:lnTo>
                  <a:lnTo>
                    <a:pt x="23176" y="129536"/>
                  </a:lnTo>
                  <a:lnTo>
                    <a:pt x="31380" y="118116"/>
                  </a:lnTo>
                  <a:lnTo>
                    <a:pt x="41196" y="91674"/>
                  </a:lnTo>
                  <a:lnTo>
                    <a:pt x="45228" y="44814"/>
                  </a:lnTo>
                  <a:lnTo>
                    <a:pt x="42413" y="24987"/>
                  </a:lnTo>
                  <a:lnTo>
                    <a:pt x="35615" y="9396"/>
                  </a:lnTo>
                  <a:lnTo>
                    <a:pt x="31213" y="2649"/>
                  </a:lnTo>
                  <a:lnTo>
                    <a:pt x="26430" y="0"/>
                  </a:lnTo>
                  <a:lnTo>
                    <a:pt x="21392" y="84"/>
                  </a:lnTo>
                  <a:lnTo>
                    <a:pt x="16184" y="1988"/>
                  </a:lnTo>
                  <a:lnTo>
                    <a:pt x="15485" y="4183"/>
                  </a:lnTo>
                  <a:lnTo>
                    <a:pt x="17794" y="6570"/>
                  </a:lnTo>
                  <a:lnTo>
                    <a:pt x="22106" y="9086"/>
                  </a:lnTo>
                  <a:lnTo>
                    <a:pt x="55694" y="141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448813" y="1708097"/>
              <a:ext cx="99853" cy="101416"/>
            </a:xfrm>
            <a:custGeom>
              <a:avLst/>
              <a:gdLst/>
              <a:ahLst/>
              <a:cxnLst/>
              <a:rect l="0" t="0" r="0" b="0"/>
              <a:pathLst>
                <a:path w="99853" h="101416">
                  <a:moveTo>
                    <a:pt x="0" y="6039"/>
                  </a:moveTo>
                  <a:lnTo>
                    <a:pt x="6586" y="35659"/>
                  </a:lnTo>
                  <a:lnTo>
                    <a:pt x="9016" y="80617"/>
                  </a:lnTo>
                  <a:lnTo>
                    <a:pt x="10633" y="80721"/>
                  </a:lnTo>
                  <a:lnTo>
                    <a:pt x="12636" y="78016"/>
                  </a:lnTo>
                  <a:lnTo>
                    <a:pt x="32289" y="24008"/>
                  </a:lnTo>
                  <a:lnTo>
                    <a:pt x="47679" y="2528"/>
                  </a:lnTo>
                  <a:lnTo>
                    <a:pt x="53051" y="0"/>
                  </a:lnTo>
                  <a:lnTo>
                    <a:pt x="58480" y="164"/>
                  </a:lnTo>
                  <a:lnTo>
                    <a:pt x="63950" y="2122"/>
                  </a:lnTo>
                  <a:lnTo>
                    <a:pt x="72492" y="11695"/>
                  </a:lnTo>
                  <a:lnTo>
                    <a:pt x="85510" y="40440"/>
                  </a:lnTo>
                  <a:lnTo>
                    <a:pt x="96898" y="100563"/>
                  </a:lnTo>
                  <a:lnTo>
                    <a:pt x="97883" y="101415"/>
                  </a:lnTo>
                  <a:lnTo>
                    <a:pt x="99852" y="975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490418" y="1680852"/>
              <a:ext cx="191384" cy="172829"/>
            </a:xfrm>
            <a:custGeom>
              <a:avLst/>
              <a:gdLst/>
              <a:ahLst/>
              <a:cxnLst/>
              <a:rect l="0" t="0" r="0" b="0"/>
              <a:pathLst>
                <a:path w="191384" h="172829">
                  <a:moveTo>
                    <a:pt x="0" y="0"/>
                  </a:moveTo>
                  <a:lnTo>
                    <a:pt x="6585" y="29620"/>
                  </a:lnTo>
                  <a:lnTo>
                    <a:pt x="7978" y="79096"/>
                  </a:lnTo>
                  <a:lnTo>
                    <a:pt x="2535" y="140440"/>
                  </a:lnTo>
                  <a:lnTo>
                    <a:pt x="1675" y="171872"/>
                  </a:lnTo>
                  <a:lnTo>
                    <a:pt x="2966" y="172828"/>
                  </a:lnTo>
                  <a:lnTo>
                    <a:pt x="4751" y="170693"/>
                  </a:lnTo>
                  <a:lnTo>
                    <a:pt x="29855" y="108991"/>
                  </a:lnTo>
                  <a:lnTo>
                    <a:pt x="49887" y="49974"/>
                  </a:lnTo>
                  <a:lnTo>
                    <a:pt x="52674" y="41637"/>
                  </a:lnTo>
                  <a:lnTo>
                    <a:pt x="58230" y="37003"/>
                  </a:lnTo>
                  <a:lnTo>
                    <a:pt x="65632" y="34839"/>
                  </a:lnTo>
                  <a:lnTo>
                    <a:pt x="127929" y="33420"/>
                  </a:lnTo>
                  <a:lnTo>
                    <a:pt x="19138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685705" y="1663892"/>
              <a:ext cx="220766" cy="175537"/>
            </a:xfrm>
            <a:custGeom>
              <a:avLst/>
              <a:gdLst/>
              <a:ahLst/>
              <a:cxnLst/>
              <a:rect l="0" t="0" r="0" b="0"/>
              <a:pathLst>
                <a:path w="220766" h="175537">
                  <a:moveTo>
                    <a:pt x="4418" y="41923"/>
                  </a:moveTo>
                  <a:lnTo>
                    <a:pt x="0" y="55175"/>
                  </a:lnTo>
                  <a:lnTo>
                    <a:pt x="3604" y="112185"/>
                  </a:lnTo>
                  <a:lnTo>
                    <a:pt x="8593" y="144822"/>
                  </a:lnTo>
                  <a:lnTo>
                    <a:pt x="15828" y="161929"/>
                  </a:lnTo>
                  <a:lnTo>
                    <a:pt x="20345" y="169079"/>
                  </a:lnTo>
                  <a:lnTo>
                    <a:pt x="26131" y="172922"/>
                  </a:lnTo>
                  <a:lnTo>
                    <a:pt x="39956" y="174726"/>
                  </a:lnTo>
                  <a:lnTo>
                    <a:pt x="46601" y="172064"/>
                  </a:lnTo>
                  <a:lnTo>
                    <a:pt x="64788" y="155064"/>
                  </a:lnTo>
                  <a:lnTo>
                    <a:pt x="76244" y="140285"/>
                  </a:lnTo>
                  <a:lnTo>
                    <a:pt x="81888" y="137084"/>
                  </a:lnTo>
                  <a:lnTo>
                    <a:pt x="87499" y="136798"/>
                  </a:lnTo>
                  <a:lnTo>
                    <a:pt x="93090" y="138457"/>
                  </a:lnTo>
                  <a:lnTo>
                    <a:pt x="97741" y="142337"/>
                  </a:lnTo>
                  <a:lnTo>
                    <a:pt x="119288" y="171812"/>
                  </a:lnTo>
                  <a:lnTo>
                    <a:pt x="125377" y="174744"/>
                  </a:lnTo>
                  <a:lnTo>
                    <a:pt x="139539" y="175536"/>
                  </a:lnTo>
                  <a:lnTo>
                    <a:pt x="152613" y="170340"/>
                  </a:lnTo>
                  <a:lnTo>
                    <a:pt x="158688" y="166366"/>
                  </a:lnTo>
                  <a:lnTo>
                    <a:pt x="167904" y="152088"/>
                  </a:lnTo>
                  <a:lnTo>
                    <a:pt x="189115" y="100261"/>
                  </a:lnTo>
                  <a:lnTo>
                    <a:pt x="194481" y="45228"/>
                  </a:lnTo>
                  <a:lnTo>
                    <a:pt x="192946" y="12084"/>
                  </a:lnTo>
                  <a:lnTo>
                    <a:pt x="190834" y="0"/>
                  </a:lnTo>
                  <a:lnTo>
                    <a:pt x="195768" y="12140"/>
                  </a:lnTo>
                  <a:lnTo>
                    <a:pt x="207605" y="26421"/>
                  </a:lnTo>
                  <a:lnTo>
                    <a:pt x="220765" y="336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933165" y="1705815"/>
              <a:ext cx="148048" cy="122509"/>
            </a:xfrm>
            <a:custGeom>
              <a:avLst/>
              <a:gdLst/>
              <a:ahLst/>
              <a:cxnLst/>
              <a:rect l="0" t="0" r="0" b="0"/>
              <a:pathLst>
                <a:path w="148048" h="122509">
                  <a:moveTo>
                    <a:pt x="56515" y="0"/>
                  </a:moveTo>
                  <a:lnTo>
                    <a:pt x="8405" y="60848"/>
                  </a:lnTo>
                  <a:lnTo>
                    <a:pt x="2253" y="71076"/>
                  </a:lnTo>
                  <a:lnTo>
                    <a:pt x="0" y="79743"/>
                  </a:lnTo>
                  <a:lnTo>
                    <a:pt x="347" y="87371"/>
                  </a:lnTo>
                  <a:lnTo>
                    <a:pt x="2428" y="94305"/>
                  </a:lnTo>
                  <a:lnTo>
                    <a:pt x="7514" y="98003"/>
                  </a:lnTo>
                  <a:lnTo>
                    <a:pt x="23026" y="99647"/>
                  </a:lnTo>
                  <a:lnTo>
                    <a:pt x="39782" y="92365"/>
                  </a:lnTo>
                  <a:lnTo>
                    <a:pt x="68722" y="69507"/>
                  </a:lnTo>
                  <a:lnTo>
                    <a:pt x="73899" y="68527"/>
                  </a:lnTo>
                  <a:lnTo>
                    <a:pt x="78274" y="70648"/>
                  </a:lnTo>
                  <a:lnTo>
                    <a:pt x="82116" y="74835"/>
                  </a:lnTo>
                  <a:lnTo>
                    <a:pt x="86385" y="89350"/>
                  </a:lnTo>
                  <a:lnTo>
                    <a:pt x="90131" y="106279"/>
                  </a:lnTo>
                  <a:lnTo>
                    <a:pt x="97960" y="119967"/>
                  </a:lnTo>
                  <a:lnTo>
                    <a:pt x="103561" y="122508"/>
                  </a:lnTo>
                  <a:lnTo>
                    <a:pt x="110069" y="122353"/>
                  </a:lnTo>
                  <a:lnTo>
                    <a:pt x="148047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086918" y="1697494"/>
              <a:ext cx="152026" cy="299452"/>
            </a:xfrm>
            <a:custGeom>
              <a:avLst/>
              <a:gdLst/>
              <a:ahLst/>
              <a:cxnLst/>
              <a:rect l="0" t="0" r="0" b="0"/>
              <a:pathLst>
                <a:path w="152026" h="299452">
                  <a:moveTo>
                    <a:pt x="19258" y="0"/>
                  </a:moveTo>
                  <a:lnTo>
                    <a:pt x="10422" y="8834"/>
                  </a:lnTo>
                  <a:lnTo>
                    <a:pt x="6085" y="25499"/>
                  </a:lnTo>
                  <a:lnTo>
                    <a:pt x="6006" y="46466"/>
                  </a:lnTo>
                  <a:lnTo>
                    <a:pt x="12136" y="65030"/>
                  </a:lnTo>
                  <a:lnTo>
                    <a:pt x="18208" y="72015"/>
                  </a:lnTo>
                  <a:lnTo>
                    <a:pt x="34817" y="82241"/>
                  </a:lnTo>
                  <a:lnTo>
                    <a:pt x="44423" y="83489"/>
                  </a:lnTo>
                  <a:lnTo>
                    <a:pt x="64959" y="79944"/>
                  </a:lnTo>
                  <a:lnTo>
                    <a:pt x="123156" y="52170"/>
                  </a:lnTo>
                  <a:lnTo>
                    <a:pt x="146709" y="35901"/>
                  </a:lnTo>
                  <a:lnTo>
                    <a:pt x="150453" y="35029"/>
                  </a:lnTo>
                  <a:lnTo>
                    <a:pt x="152025" y="37221"/>
                  </a:lnTo>
                  <a:lnTo>
                    <a:pt x="143310" y="96534"/>
                  </a:lnTo>
                  <a:lnTo>
                    <a:pt x="133060" y="135544"/>
                  </a:lnTo>
                  <a:lnTo>
                    <a:pt x="115228" y="183209"/>
                  </a:lnTo>
                  <a:lnTo>
                    <a:pt x="102539" y="240565"/>
                  </a:lnTo>
                  <a:lnTo>
                    <a:pt x="82518" y="280200"/>
                  </a:lnTo>
                  <a:lnTo>
                    <a:pt x="71720" y="294344"/>
                  </a:lnTo>
                  <a:lnTo>
                    <a:pt x="65328" y="297931"/>
                  </a:lnTo>
                  <a:lnTo>
                    <a:pt x="50827" y="299451"/>
                  </a:lnTo>
                  <a:lnTo>
                    <a:pt x="44002" y="296713"/>
                  </a:lnTo>
                  <a:lnTo>
                    <a:pt x="31488" y="286274"/>
                  </a:lnTo>
                  <a:lnTo>
                    <a:pt x="9312" y="251254"/>
                  </a:lnTo>
                  <a:lnTo>
                    <a:pt x="1585" y="233710"/>
                  </a:lnTo>
                  <a:lnTo>
                    <a:pt x="0" y="214202"/>
                  </a:lnTo>
                  <a:lnTo>
                    <a:pt x="3302" y="194129"/>
                  </a:lnTo>
                  <a:lnTo>
                    <a:pt x="10933" y="175962"/>
                  </a:lnTo>
                  <a:lnTo>
                    <a:pt x="18331" y="169083"/>
                  </a:lnTo>
                  <a:lnTo>
                    <a:pt x="38878" y="158975"/>
                  </a:lnTo>
                  <a:lnTo>
                    <a:pt x="84942" y="151595"/>
                  </a:lnTo>
                  <a:lnTo>
                    <a:pt x="14407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070380" y="1972089"/>
              <a:ext cx="120481" cy="275787"/>
            </a:xfrm>
            <a:custGeom>
              <a:avLst/>
              <a:gdLst/>
              <a:ahLst/>
              <a:cxnLst/>
              <a:rect l="0" t="0" r="0" b="0"/>
              <a:pathLst>
                <a:path w="120481" h="275787">
                  <a:moveTo>
                    <a:pt x="120480" y="0"/>
                  </a:moveTo>
                  <a:lnTo>
                    <a:pt x="90037" y="1849"/>
                  </a:lnTo>
                  <a:lnTo>
                    <a:pt x="69444" y="13286"/>
                  </a:lnTo>
                  <a:lnTo>
                    <a:pt x="51631" y="30235"/>
                  </a:lnTo>
                  <a:lnTo>
                    <a:pt x="23466" y="78722"/>
                  </a:lnTo>
                  <a:lnTo>
                    <a:pt x="15613" y="111261"/>
                  </a:lnTo>
                  <a:lnTo>
                    <a:pt x="18707" y="130810"/>
                  </a:lnTo>
                  <a:lnTo>
                    <a:pt x="51512" y="191247"/>
                  </a:lnTo>
                  <a:lnTo>
                    <a:pt x="67890" y="211889"/>
                  </a:lnTo>
                  <a:lnTo>
                    <a:pt x="70627" y="219847"/>
                  </a:lnTo>
                  <a:lnTo>
                    <a:pt x="71203" y="238551"/>
                  </a:lnTo>
                  <a:lnTo>
                    <a:pt x="68213" y="246867"/>
                  </a:lnTo>
                  <a:lnTo>
                    <a:pt x="57494" y="261038"/>
                  </a:lnTo>
                  <a:lnTo>
                    <a:pt x="41019" y="271035"/>
                  </a:lnTo>
                  <a:lnTo>
                    <a:pt x="31448" y="274995"/>
                  </a:lnTo>
                  <a:lnTo>
                    <a:pt x="22294" y="275786"/>
                  </a:lnTo>
                  <a:lnTo>
                    <a:pt x="4726" y="271734"/>
                  </a:lnTo>
                  <a:lnTo>
                    <a:pt x="781" y="268064"/>
                  </a:lnTo>
                  <a:lnTo>
                    <a:pt x="0" y="263769"/>
                  </a:lnTo>
                  <a:lnTo>
                    <a:pt x="1328" y="259056"/>
                  </a:lnTo>
                  <a:lnTo>
                    <a:pt x="2894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237999" y="2114183"/>
              <a:ext cx="87601" cy="123119"/>
            </a:xfrm>
            <a:custGeom>
              <a:avLst/>
              <a:gdLst/>
              <a:ahLst/>
              <a:cxnLst/>
              <a:rect l="0" t="0" r="0" b="0"/>
              <a:pathLst>
                <a:path w="87601" h="123119">
                  <a:moveTo>
                    <a:pt x="36072" y="32647"/>
                  </a:moveTo>
                  <a:lnTo>
                    <a:pt x="22785" y="47783"/>
                  </a:lnTo>
                  <a:lnTo>
                    <a:pt x="1369" y="90514"/>
                  </a:lnTo>
                  <a:lnTo>
                    <a:pt x="0" y="107367"/>
                  </a:lnTo>
                  <a:lnTo>
                    <a:pt x="929" y="115745"/>
                  </a:lnTo>
                  <a:lnTo>
                    <a:pt x="6171" y="120405"/>
                  </a:lnTo>
                  <a:lnTo>
                    <a:pt x="24323" y="123118"/>
                  </a:lnTo>
                  <a:lnTo>
                    <a:pt x="42869" y="118777"/>
                  </a:lnTo>
                  <a:lnTo>
                    <a:pt x="59433" y="109759"/>
                  </a:lnTo>
                  <a:lnTo>
                    <a:pt x="72958" y="96505"/>
                  </a:lnTo>
                  <a:lnTo>
                    <a:pt x="86552" y="69032"/>
                  </a:lnTo>
                  <a:lnTo>
                    <a:pt x="87600" y="33053"/>
                  </a:lnTo>
                  <a:lnTo>
                    <a:pt x="79313" y="14028"/>
                  </a:lnTo>
                  <a:lnTo>
                    <a:pt x="73220" y="6366"/>
                  </a:lnTo>
                  <a:lnTo>
                    <a:pt x="66385" y="2183"/>
                  </a:lnTo>
                  <a:lnTo>
                    <a:pt x="51393" y="0"/>
                  </a:lnTo>
                  <a:lnTo>
                    <a:pt x="35485" y="4577"/>
                  </a:lnTo>
                  <a:lnTo>
                    <a:pt x="13400" y="17550"/>
                  </a:lnTo>
                  <a:lnTo>
                    <a:pt x="7089" y="22583"/>
                  </a:lnTo>
                  <a:lnTo>
                    <a:pt x="4730" y="27787"/>
                  </a:lnTo>
                  <a:lnTo>
                    <a:pt x="5008" y="33105"/>
                  </a:lnTo>
                  <a:lnTo>
                    <a:pt x="7041" y="38500"/>
                  </a:lnTo>
                  <a:lnTo>
                    <a:pt x="9322" y="41172"/>
                  </a:lnTo>
                  <a:lnTo>
                    <a:pt x="11766" y="42029"/>
                  </a:lnTo>
                  <a:lnTo>
                    <a:pt x="19429" y="409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373409" y="2121980"/>
              <a:ext cx="158615" cy="133025"/>
            </a:xfrm>
            <a:custGeom>
              <a:avLst/>
              <a:gdLst/>
              <a:ahLst/>
              <a:cxnLst/>
              <a:rect l="0" t="0" r="0" b="0"/>
              <a:pathLst>
                <a:path w="158615" h="133025">
                  <a:moveTo>
                    <a:pt x="8835" y="8208"/>
                  </a:moveTo>
                  <a:lnTo>
                    <a:pt x="6986" y="40499"/>
                  </a:lnTo>
                  <a:lnTo>
                    <a:pt x="0" y="61700"/>
                  </a:lnTo>
                  <a:lnTo>
                    <a:pt x="171" y="65134"/>
                  </a:lnTo>
                  <a:lnTo>
                    <a:pt x="3059" y="63726"/>
                  </a:lnTo>
                  <a:lnTo>
                    <a:pt x="12740" y="52298"/>
                  </a:lnTo>
                  <a:lnTo>
                    <a:pt x="39494" y="4301"/>
                  </a:lnTo>
                  <a:lnTo>
                    <a:pt x="44992" y="56"/>
                  </a:lnTo>
                  <a:lnTo>
                    <a:pt x="50506" y="0"/>
                  </a:lnTo>
                  <a:lnTo>
                    <a:pt x="56031" y="2736"/>
                  </a:lnTo>
                  <a:lnTo>
                    <a:pt x="59715" y="8258"/>
                  </a:lnTo>
                  <a:lnTo>
                    <a:pt x="63809" y="24256"/>
                  </a:lnTo>
                  <a:lnTo>
                    <a:pt x="64048" y="74724"/>
                  </a:lnTo>
                  <a:lnTo>
                    <a:pt x="66909" y="78440"/>
                  </a:lnTo>
                  <a:lnTo>
                    <a:pt x="70665" y="79068"/>
                  </a:lnTo>
                  <a:lnTo>
                    <a:pt x="79769" y="74835"/>
                  </a:lnTo>
                  <a:lnTo>
                    <a:pt x="95291" y="61131"/>
                  </a:lnTo>
                  <a:lnTo>
                    <a:pt x="112526" y="41764"/>
                  </a:lnTo>
                  <a:lnTo>
                    <a:pt x="127035" y="32984"/>
                  </a:lnTo>
                  <a:lnTo>
                    <a:pt x="132939" y="33046"/>
                  </a:lnTo>
                  <a:lnTo>
                    <a:pt x="137799" y="35862"/>
                  </a:lnTo>
                  <a:lnTo>
                    <a:pt x="141963" y="40512"/>
                  </a:lnTo>
                  <a:lnTo>
                    <a:pt x="146591" y="58007"/>
                  </a:lnTo>
                  <a:lnTo>
                    <a:pt x="146730" y="91381"/>
                  </a:lnTo>
                  <a:lnTo>
                    <a:pt x="145144" y="102488"/>
                  </a:lnTo>
                  <a:lnTo>
                    <a:pt x="145936" y="110818"/>
                  </a:lnTo>
                  <a:lnTo>
                    <a:pt x="148312" y="117295"/>
                  </a:lnTo>
                  <a:lnTo>
                    <a:pt x="158614" y="1330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548179" y="2155403"/>
              <a:ext cx="75377" cy="104663"/>
            </a:xfrm>
            <a:custGeom>
              <a:avLst/>
              <a:gdLst/>
              <a:ahLst/>
              <a:cxnLst/>
              <a:rect l="0" t="0" r="0" b="0"/>
              <a:pathLst>
                <a:path w="75377" h="104663">
                  <a:moveTo>
                    <a:pt x="50412" y="33033"/>
                  </a:moveTo>
                  <a:lnTo>
                    <a:pt x="59247" y="24198"/>
                  </a:lnTo>
                  <a:lnTo>
                    <a:pt x="60925" y="18822"/>
                  </a:lnTo>
                  <a:lnTo>
                    <a:pt x="60324" y="5452"/>
                  </a:lnTo>
                  <a:lnTo>
                    <a:pt x="56095" y="1702"/>
                  </a:lnTo>
                  <a:lnTo>
                    <a:pt x="41535" y="0"/>
                  </a:lnTo>
                  <a:lnTo>
                    <a:pt x="34324" y="2690"/>
                  </a:lnTo>
                  <a:lnTo>
                    <a:pt x="21380" y="13075"/>
                  </a:lnTo>
                  <a:lnTo>
                    <a:pt x="3698" y="34516"/>
                  </a:lnTo>
                  <a:lnTo>
                    <a:pt x="779" y="42343"/>
                  </a:lnTo>
                  <a:lnTo>
                    <a:pt x="0" y="58435"/>
                  </a:lnTo>
                  <a:lnTo>
                    <a:pt x="3860" y="63836"/>
                  </a:lnTo>
                  <a:lnTo>
                    <a:pt x="10132" y="67437"/>
                  </a:lnTo>
                  <a:lnTo>
                    <a:pt x="26038" y="70513"/>
                  </a:lnTo>
                  <a:lnTo>
                    <a:pt x="42353" y="68798"/>
                  </a:lnTo>
                  <a:lnTo>
                    <a:pt x="48738" y="70745"/>
                  </a:lnTo>
                  <a:lnTo>
                    <a:pt x="53919" y="74816"/>
                  </a:lnTo>
                  <a:lnTo>
                    <a:pt x="58298" y="80304"/>
                  </a:lnTo>
                  <a:lnTo>
                    <a:pt x="60292" y="86736"/>
                  </a:lnTo>
                  <a:lnTo>
                    <a:pt x="60042" y="101280"/>
                  </a:lnTo>
                  <a:lnTo>
                    <a:pt x="61456" y="104419"/>
                  </a:lnTo>
                  <a:lnTo>
                    <a:pt x="64246" y="104662"/>
                  </a:lnTo>
                  <a:lnTo>
                    <a:pt x="75376" y="996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698576" y="2022015"/>
              <a:ext cx="85553" cy="274595"/>
            </a:xfrm>
            <a:custGeom>
              <a:avLst/>
              <a:gdLst/>
              <a:ahLst/>
              <a:cxnLst/>
              <a:rect l="0" t="0" r="0" b="0"/>
              <a:pathLst>
                <a:path w="85553" h="274595">
                  <a:moveTo>
                    <a:pt x="16510" y="0"/>
                  </a:moveTo>
                  <a:lnTo>
                    <a:pt x="3241" y="58621"/>
                  </a:lnTo>
                  <a:lnTo>
                    <a:pt x="534" y="118212"/>
                  </a:lnTo>
                  <a:lnTo>
                    <a:pt x="0" y="174567"/>
                  </a:lnTo>
                  <a:lnTo>
                    <a:pt x="4857" y="195929"/>
                  </a:lnTo>
                  <a:lnTo>
                    <a:pt x="8742" y="205509"/>
                  </a:lnTo>
                  <a:lnTo>
                    <a:pt x="14105" y="210971"/>
                  </a:lnTo>
                  <a:lnTo>
                    <a:pt x="20454" y="213687"/>
                  </a:lnTo>
                  <a:lnTo>
                    <a:pt x="34905" y="214240"/>
                  </a:lnTo>
                  <a:lnTo>
                    <a:pt x="50573" y="211404"/>
                  </a:lnTo>
                  <a:lnTo>
                    <a:pt x="70571" y="200192"/>
                  </a:lnTo>
                  <a:lnTo>
                    <a:pt x="75664" y="201879"/>
                  </a:lnTo>
                  <a:lnTo>
                    <a:pt x="83790" y="216080"/>
                  </a:lnTo>
                  <a:lnTo>
                    <a:pt x="85552" y="232871"/>
                  </a:lnTo>
                  <a:lnTo>
                    <a:pt x="83078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831581" y="2071941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0"/>
                  </a:moveTo>
                  <a:lnTo>
                    <a:pt x="1664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864745" y="2194276"/>
              <a:ext cx="116615" cy="160582"/>
            </a:xfrm>
            <a:custGeom>
              <a:avLst/>
              <a:gdLst/>
              <a:ahLst/>
              <a:cxnLst/>
              <a:rect l="0" t="0" r="0" b="0"/>
              <a:pathLst>
                <a:path w="116615" h="160582">
                  <a:moveTo>
                    <a:pt x="108294" y="27444"/>
                  </a:moveTo>
                  <a:lnTo>
                    <a:pt x="99459" y="14192"/>
                  </a:lnTo>
                  <a:lnTo>
                    <a:pt x="85259" y="5220"/>
                  </a:lnTo>
                  <a:lnTo>
                    <a:pt x="67545" y="0"/>
                  </a:lnTo>
                  <a:lnTo>
                    <a:pt x="50427" y="762"/>
                  </a:lnTo>
                  <a:lnTo>
                    <a:pt x="33573" y="9113"/>
                  </a:lnTo>
                  <a:lnTo>
                    <a:pt x="10956" y="29409"/>
                  </a:lnTo>
                  <a:lnTo>
                    <a:pt x="4571" y="37075"/>
                  </a:lnTo>
                  <a:lnTo>
                    <a:pt x="1237" y="44959"/>
                  </a:lnTo>
                  <a:lnTo>
                    <a:pt x="0" y="61116"/>
                  </a:lnTo>
                  <a:lnTo>
                    <a:pt x="2814" y="67459"/>
                  </a:lnTo>
                  <a:lnTo>
                    <a:pt x="13337" y="76972"/>
                  </a:lnTo>
                  <a:lnTo>
                    <a:pt x="20950" y="78029"/>
                  </a:lnTo>
                  <a:lnTo>
                    <a:pt x="65961" y="66180"/>
                  </a:lnTo>
                  <a:lnTo>
                    <a:pt x="87019" y="53509"/>
                  </a:lnTo>
                  <a:lnTo>
                    <a:pt x="91337" y="54066"/>
                  </a:lnTo>
                  <a:lnTo>
                    <a:pt x="94215" y="58136"/>
                  </a:lnTo>
                  <a:lnTo>
                    <a:pt x="98266" y="83999"/>
                  </a:lnTo>
                  <a:lnTo>
                    <a:pt x="101596" y="138168"/>
                  </a:lnTo>
                  <a:lnTo>
                    <a:pt x="116614" y="1605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089533" y="2354857"/>
              <a:ext cx="18747" cy="149779"/>
            </a:xfrm>
            <a:custGeom>
              <a:avLst/>
              <a:gdLst/>
              <a:ahLst/>
              <a:cxnLst/>
              <a:rect l="0" t="0" r="0" b="0"/>
              <a:pathLst>
                <a:path w="18747" h="149779">
                  <a:moveTo>
                    <a:pt x="0" y="0"/>
                  </a:moveTo>
                  <a:lnTo>
                    <a:pt x="12362" y="20854"/>
                  </a:lnTo>
                  <a:lnTo>
                    <a:pt x="18746" y="39162"/>
                  </a:lnTo>
                  <a:lnTo>
                    <a:pt x="17559" y="91940"/>
                  </a:lnTo>
                  <a:lnTo>
                    <a:pt x="16643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369646" y="2074964"/>
              <a:ext cx="171305" cy="224038"/>
            </a:xfrm>
            <a:custGeom>
              <a:avLst/>
              <a:gdLst/>
              <a:ahLst/>
              <a:cxnLst/>
              <a:rect l="0" t="0" r="0" b="0"/>
              <a:pathLst>
                <a:path w="171305" h="224038">
                  <a:moveTo>
                    <a:pt x="27766" y="55224"/>
                  </a:moveTo>
                  <a:lnTo>
                    <a:pt x="25301" y="88965"/>
                  </a:lnTo>
                  <a:lnTo>
                    <a:pt x="13573" y="144385"/>
                  </a:lnTo>
                  <a:lnTo>
                    <a:pt x="2738" y="203713"/>
                  </a:lnTo>
                  <a:lnTo>
                    <a:pt x="0" y="223846"/>
                  </a:lnTo>
                  <a:lnTo>
                    <a:pt x="1859" y="224037"/>
                  </a:lnTo>
                  <a:lnTo>
                    <a:pt x="7931" y="215312"/>
                  </a:lnTo>
                  <a:lnTo>
                    <a:pt x="30674" y="159726"/>
                  </a:lnTo>
                  <a:lnTo>
                    <a:pt x="52575" y="97102"/>
                  </a:lnTo>
                  <a:lnTo>
                    <a:pt x="78409" y="37875"/>
                  </a:lnTo>
                  <a:lnTo>
                    <a:pt x="90030" y="17928"/>
                  </a:lnTo>
                  <a:lnTo>
                    <a:pt x="104440" y="2899"/>
                  </a:lnTo>
                  <a:lnTo>
                    <a:pt x="113091" y="0"/>
                  </a:lnTo>
                  <a:lnTo>
                    <a:pt x="132564" y="1711"/>
                  </a:lnTo>
                  <a:lnTo>
                    <a:pt x="148616" y="8635"/>
                  </a:lnTo>
                  <a:lnTo>
                    <a:pt x="155485" y="13070"/>
                  </a:lnTo>
                  <a:lnTo>
                    <a:pt x="165583" y="27860"/>
                  </a:lnTo>
                  <a:lnTo>
                    <a:pt x="171304" y="45836"/>
                  </a:lnTo>
                  <a:lnTo>
                    <a:pt x="170765" y="63071"/>
                  </a:lnTo>
                  <a:lnTo>
                    <a:pt x="160846" y="88368"/>
                  </a:lnTo>
                  <a:lnTo>
                    <a:pt x="141778" y="109013"/>
                  </a:lnTo>
                  <a:lnTo>
                    <a:pt x="118562" y="122423"/>
                  </a:lnTo>
                  <a:lnTo>
                    <a:pt x="102329" y="124230"/>
                  </a:lnTo>
                  <a:lnTo>
                    <a:pt x="88642" y="121952"/>
                  </a:lnTo>
                  <a:lnTo>
                    <a:pt x="84992" y="120049"/>
                  </a:lnTo>
                  <a:lnTo>
                    <a:pt x="77692" y="1134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512252" y="2214298"/>
              <a:ext cx="68224" cy="140560"/>
            </a:xfrm>
            <a:custGeom>
              <a:avLst/>
              <a:gdLst/>
              <a:ahLst/>
              <a:cxnLst/>
              <a:rect l="0" t="0" r="0" b="0"/>
              <a:pathLst>
                <a:path w="68224" h="140560">
                  <a:moveTo>
                    <a:pt x="51581" y="65669"/>
                  </a:moveTo>
                  <a:lnTo>
                    <a:pt x="63162" y="30924"/>
                  </a:lnTo>
                  <a:lnTo>
                    <a:pt x="63508" y="15094"/>
                  </a:lnTo>
                  <a:lnTo>
                    <a:pt x="62306" y="6989"/>
                  </a:lnTo>
                  <a:lnTo>
                    <a:pt x="58731" y="2510"/>
                  </a:lnTo>
                  <a:lnTo>
                    <a:pt x="53574" y="449"/>
                  </a:lnTo>
                  <a:lnTo>
                    <a:pt x="47362" y="0"/>
                  </a:lnTo>
                  <a:lnTo>
                    <a:pt x="35529" y="4431"/>
                  </a:lnTo>
                  <a:lnTo>
                    <a:pt x="12866" y="22343"/>
                  </a:lnTo>
                  <a:lnTo>
                    <a:pt x="559" y="42662"/>
                  </a:lnTo>
                  <a:lnTo>
                    <a:pt x="0" y="49406"/>
                  </a:lnTo>
                  <a:lnTo>
                    <a:pt x="4309" y="61831"/>
                  </a:lnTo>
                  <a:lnTo>
                    <a:pt x="10821" y="65884"/>
                  </a:lnTo>
                  <a:lnTo>
                    <a:pt x="58552" y="77340"/>
                  </a:lnTo>
                  <a:lnTo>
                    <a:pt x="63625" y="82695"/>
                  </a:lnTo>
                  <a:lnTo>
                    <a:pt x="66082" y="89964"/>
                  </a:lnTo>
                  <a:lnTo>
                    <a:pt x="66347" y="106977"/>
                  </a:lnTo>
                  <a:lnTo>
                    <a:pt x="63147" y="129376"/>
                  </a:lnTo>
                  <a:lnTo>
                    <a:pt x="63915" y="133103"/>
                  </a:lnTo>
                  <a:lnTo>
                    <a:pt x="68223" y="140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685871" y="2113546"/>
              <a:ext cx="127594" cy="262170"/>
            </a:xfrm>
            <a:custGeom>
              <a:avLst/>
              <a:gdLst/>
              <a:ahLst/>
              <a:cxnLst/>
              <a:rect l="0" t="0" r="0" b="0"/>
              <a:pathLst>
                <a:path w="127594" h="262170">
                  <a:moveTo>
                    <a:pt x="44383" y="0"/>
                  </a:moveTo>
                  <a:lnTo>
                    <a:pt x="30190" y="56790"/>
                  </a:lnTo>
                  <a:lnTo>
                    <a:pt x="19356" y="110454"/>
                  </a:lnTo>
                  <a:lnTo>
                    <a:pt x="2772" y="172477"/>
                  </a:lnTo>
                  <a:lnTo>
                    <a:pt x="0" y="181553"/>
                  </a:lnTo>
                  <a:lnTo>
                    <a:pt x="926" y="186679"/>
                  </a:lnTo>
                  <a:lnTo>
                    <a:pt x="4317" y="189172"/>
                  </a:lnTo>
                  <a:lnTo>
                    <a:pt x="9351" y="189910"/>
                  </a:lnTo>
                  <a:lnTo>
                    <a:pt x="22341" y="185798"/>
                  </a:lnTo>
                  <a:lnTo>
                    <a:pt x="67128" y="165686"/>
                  </a:lnTo>
                  <a:lnTo>
                    <a:pt x="85002" y="165478"/>
                  </a:lnTo>
                  <a:lnTo>
                    <a:pt x="91802" y="168566"/>
                  </a:lnTo>
                  <a:lnTo>
                    <a:pt x="101824" y="179394"/>
                  </a:lnTo>
                  <a:lnTo>
                    <a:pt x="106895" y="195917"/>
                  </a:lnTo>
                  <a:lnTo>
                    <a:pt x="108224" y="214664"/>
                  </a:lnTo>
                  <a:lnTo>
                    <a:pt x="99132" y="257731"/>
                  </a:lnTo>
                  <a:lnTo>
                    <a:pt x="100298" y="261503"/>
                  </a:lnTo>
                  <a:lnTo>
                    <a:pt x="103849" y="262169"/>
                  </a:lnTo>
                  <a:lnTo>
                    <a:pt x="113342" y="258902"/>
                  </a:lnTo>
                  <a:lnTo>
                    <a:pt x="127593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848672" y="2171794"/>
              <a:ext cx="81288" cy="191177"/>
            </a:xfrm>
            <a:custGeom>
              <a:avLst/>
              <a:gdLst/>
              <a:ahLst/>
              <a:cxnLst/>
              <a:rect l="0" t="0" r="0" b="0"/>
              <a:pathLst>
                <a:path w="81288" h="191177">
                  <a:moveTo>
                    <a:pt x="14719" y="116494"/>
                  </a:moveTo>
                  <a:lnTo>
                    <a:pt x="325" y="176122"/>
                  </a:lnTo>
                  <a:lnTo>
                    <a:pt x="0" y="191073"/>
                  </a:lnTo>
                  <a:lnTo>
                    <a:pt x="1208" y="191176"/>
                  </a:lnTo>
                  <a:lnTo>
                    <a:pt x="9789" y="171413"/>
                  </a:lnTo>
                  <a:lnTo>
                    <a:pt x="28623" y="114450"/>
                  </a:lnTo>
                  <a:lnTo>
                    <a:pt x="45232" y="51451"/>
                  </a:lnTo>
                  <a:lnTo>
                    <a:pt x="59098" y="8521"/>
                  </a:lnTo>
                  <a:lnTo>
                    <a:pt x="62796" y="3832"/>
                  </a:lnTo>
                  <a:lnTo>
                    <a:pt x="67111" y="1630"/>
                  </a:lnTo>
                  <a:lnTo>
                    <a:pt x="812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938280" y="2271646"/>
              <a:ext cx="74891" cy="148394"/>
            </a:xfrm>
            <a:custGeom>
              <a:avLst/>
              <a:gdLst/>
              <a:ahLst/>
              <a:cxnLst/>
              <a:rect l="0" t="0" r="0" b="0"/>
              <a:pathLst>
                <a:path w="74891" h="148394">
                  <a:moveTo>
                    <a:pt x="74890" y="0"/>
                  </a:moveTo>
                  <a:lnTo>
                    <a:pt x="40144" y="15999"/>
                  </a:lnTo>
                  <a:lnTo>
                    <a:pt x="20626" y="31142"/>
                  </a:lnTo>
                  <a:lnTo>
                    <a:pt x="17449" y="38328"/>
                  </a:lnTo>
                  <a:lnTo>
                    <a:pt x="16385" y="56175"/>
                  </a:lnTo>
                  <a:lnTo>
                    <a:pt x="25401" y="82597"/>
                  </a:lnTo>
                  <a:lnTo>
                    <a:pt x="42240" y="122092"/>
                  </a:lnTo>
                  <a:lnTo>
                    <a:pt x="42503" y="140247"/>
                  </a:lnTo>
                  <a:lnTo>
                    <a:pt x="38506" y="145274"/>
                  </a:lnTo>
                  <a:lnTo>
                    <a:pt x="32143" y="147700"/>
                  </a:lnTo>
                  <a:lnTo>
                    <a:pt x="24202" y="148393"/>
                  </a:lnTo>
                  <a:lnTo>
                    <a:pt x="17984" y="146081"/>
                  </a:lnTo>
                  <a:lnTo>
                    <a:pt x="8609" y="136116"/>
                  </a:lnTo>
                  <a:lnTo>
                    <a:pt x="3826" y="124907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046801" y="2138509"/>
              <a:ext cx="107827" cy="255720"/>
            </a:xfrm>
            <a:custGeom>
              <a:avLst/>
              <a:gdLst/>
              <a:ahLst/>
              <a:cxnLst/>
              <a:rect l="0" t="0" r="0" b="0"/>
              <a:pathLst>
                <a:path w="107827" h="255720">
                  <a:moveTo>
                    <a:pt x="91184" y="0"/>
                  </a:moveTo>
                  <a:lnTo>
                    <a:pt x="76991" y="53828"/>
                  </a:lnTo>
                  <a:lnTo>
                    <a:pt x="66157" y="112061"/>
                  </a:lnTo>
                  <a:lnTo>
                    <a:pt x="52344" y="170460"/>
                  </a:lnTo>
                  <a:lnTo>
                    <a:pt x="35710" y="225217"/>
                  </a:lnTo>
                  <a:lnTo>
                    <a:pt x="30163" y="245561"/>
                  </a:lnTo>
                  <a:lnTo>
                    <a:pt x="25540" y="251541"/>
                  </a:lnTo>
                  <a:lnTo>
                    <a:pt x="19685" y="254603"/>
                  </a:lnTo>
                  <a:lnTo>
                    <a:pt x="13008" y="255719"/>
                  </a:lnTo>
                  <a:lnTo>
                    <a:pt x="8556" y="251841"/>
                  </a:lnTo>
                  <a:lnTo>
                    <a:pt x="3610" y="235204"/>
                  </a:lnTo>
                  <a:lnTo>
                    <a:pt x="174" y="182625"/>
                  </a:lnTo>
                  <a:lnTo>
                    <a:pt x="0" y="171676"/>
                  </a:lnTo>
                  <a:lnTo>
                    <a:pt x="2658" y="163453"/>
                  </a:lnTo>
                  <a:lnTo>
                    <a:pt x="13008" y="151850"/>
                  </a:lnTo>
                  <a:lnTo>
                    <a:pt x="20576" y="149311"/>
                  </a:lnTo>
                  <a:lnTo>
                    <a:pt x="38846" y="148955"/>
                  </a:lnTo>
                  <a:lnTo>
                    <a:pt x="90787" y="162843"/>
                  </a:lnTo>
                  <a:lnTo>
                    <a:pt x="107826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120040" y="2288288"/>
              <a:ext cx="86951" cy="133138"/>
            </a:xfrm>
            <a:custGeom>
              <a:avLst/>
              <a:gdLst/>
              <a:ahLst/>
              <a:cxnLst/>
              <a:rect l="0" t="0" r="0" b="0"/>
              <a:pathLst>
                <a:path w="86951" h="133138">
                  <a:moveTo>
                    <a:pt x="84513" y="0"/>
                  </a:moveTo>
                  <a:lnTo>
                    <a:pt x="44186" y="11517"/>
                  </a:lnTo>
                  <a:lnTo>
                    <a:pt x="27759" y="21761"/>
                  </a:lnTo>
                  <a:lnTo>
                    <a:pt x="9039" y="43122"/>
                  </a:lnTo>
                  <a:lnTo>
                    <a:pt x="735" y="58922"/>
                  </a:lnTo>
                  <a:lnTo>
                    <a:pt x="0" y="67018"/>
                  </a:lnTo>
                  <a:lnTo>
                    <a:pt x="4114" y="83410"/>
                  </a:lnTo>
                  <a:lnTo>
                    <a:pt x="9649" y="87967"/>
                  </a:lnTo>
                  <a:lnTo>
                    <a:pt x="25661" y="90564"/>
                  </a:lnTo>
                  <a:lnTo>
                    <a:pt x="42639" y="86171"/>
                  </a:lnTo>
                  <a:lnTo>
                    <a:pt x="65326" y="73301"/>
                  </a:lnTo>
                  <a:lnTo>
                    <a:pt x="76911" y="62164"/>
                  </a:lnTo>
                  <a:lnTo>
                    <a:pt x="86781" y="45848"/>
                  </a:lnTo>
                  <a:lnTo>
                    <a:pt x="86950" y="47207"/>
                  </a:lnTo>
                  <a:lnTo>
                    <a:pt x="83747" y="56115"/>
                  </a:lnTo>
                  <a:lnTo>
                    <a:pt x="65910" y="96764"/>
                  </a:lnTo>
                  <a:lnTo>
                    <a:pt x="59551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284846" y="2288288"/>
              <a:ext cx="80130" cy="191385"/>
            </a:xfrm>
            <a:custGeom>
              <a:avLst/>
              <a:gdLst/>
              <a:ahLst/>
              <a:cxnLst/>
              <a:rect l="0" t="0" r="0" b="0"/>
              <a:pathLst>
                <a:path w="80130" h="191385">
                  <a:moveTo>
                    <a:pt x="19560" y="0"/>
                  </a:moveTo>
                  <a:lnTo>
                    <a:pt x="17095" y="33741"/>
                  </a:lnTo>
                  <a:lnTo>
                    <a:pt x="2702" y="89837"/>
                  </a:lnTo>
                  <a:lnTo>
                    <a:pt x="0" y="98723"/>
                  </a:lnTo>
                  <a:lnTo>
                    <a:pt x="1898" y="103722"/>
                  </a:lnTo>
                  <a:lnTo>
                    <a:pt x="6861" y="106131"/>
                  </a:lnTo>
                  <a:lnTo>
                    <a:pt x="13868" y="106812"/>
                  </a:lnTo>
                  <a:lnTo>
                    <a:pt x="41398" y="98936"/>
                  </a:lnTo>
                  <a:lnTo>
                    <a:pt x="64143" y="84891"/>
                  </a:lnTo>
                  <a:lnTo>
                    <a:pt x="69622" y="85255"/>
                  </a:lnTo>
                  <a:lnTo>
                    <a:pt x="74200" y="89197"/>
                  </a:lnTo>
                  <a:lnTo>
                    <a:pt x="78176" y="95522"/>
                  </a:lnTo>
                  <a:lnTo>
                    <a:pt x="80129" y="112413"/>
                  </a:lnTo>
                  <a:lnTo>
                    <a:pt x="71470" y="162357"/>
                  </a:lnTo>
                  <a:lnTo>
                    <a:pt x="61165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439017" y="3203604"/>
            <a:ext cx="490943" cy="282916"/>
            <a:chOff x="7439017" y="3203604"/>
            <a:chExt cx="490943" cy="282916"/>
          </a:xfrm>
        </p:grpSpPr>
        <p:sp>
          <p:nvSpPr>
            <p:cNvPr id="75" name="Freeform 74"/>
            <p:cNvSpPr/>
            <p:nvPr/>
          </p:nvSpPr>
          <p:spPr>
            <a:xfrm>
              <a:off x="7439017" y="3205788"/>
              <a:ext cx="183064" cy="211994"/>
            </a:xfrm>
            <a:custGeom>
              <a:avLst/>
              <a:gdLst/>
              <a:ahLst/>
              <a:cxnLst/>
              <a:rect l="0" t="0" r="0" b="0"/>
              <a:pathLst>
                <a:path w="183064" h="211994">
                  <a:moveTo>
                    <a:pt x="0" y="31100"/>
                  </a:moveTo>
                  <a:lnTo>
                    <a:pt x="8835" y="17848"/>
                  </a:lnTo>
                  <a:lnTo>
                    <a:pt x="20569" y="8876"/>
                  </a:lnTo>
                  <a:lnTo>
                    <a:pt x="27582" y="5189"/>
                  </a:lnTo>
                  <a:lnTo>
                    <a:pt x="59537" y="0"/>
                  </a:lnTo>
                  <a:lnTo>
                    <a:pt x="89448" y="2880"/>
                  </a:lnTo>
                  <a:lnTo>
                    <a:pt x="104782" y="9620"/>
                  </a:lnTo>
                  <a:lnTo>
                    <a:pt x="111460" y="14006"/>
                  </a:lnTo>
                  <a:lnTo>
                    <a:pt x="114987" y="20629"/>
                  </a:lnTo>
                  <a:lnTo>
                    <a:pt x="116441" y="37849"/>
                  </a:lnTo>
                  <a:lnTo>
                    <a:pt x="111540" y="52898"/>
                  </a:lnTo>
                  <a:lnTo>
                    <a:pt x="82776" y="89069"/>
                  </a:lnTo>
                  <a:lnTo>
                    <a:pt x="21345" y="148318"/>
                  </a:lnTo>
                  <a:lnTo>
                    <a:pt x="17005" y="156398"/>
                  </a:lnTo>
                  <a:lnTo>
                    <a:pt x="15959" y="163633"/>
                  </a:lnTo>
                  <a:lnTo>
                    <a:pt x="19729" y="176604"/>
                  </a:lnTo>
                  <a:lnTo>
                    <a:pt x="36665" y="194303"/>
                  </a:lnTo>
                  <a:lnTo>
                    <a:pt x="63666" y="206840"/>
                  </a:lnTo>
                  <a:lnTo>
                    <a:pt x="99506" y="211993"/>
                  </a:lnTo>
                  <a:lnTo>
                    <a:pt x="155224" y="207291"/>
                  </a:lnTo>
                  <a:lnTo>
                    <a:pt x="183063" y="205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7660522" y="3203604"/>
              <a:ext cx="111338" cy="194678"/>
            </a:xfrm>
            <a:custGeom>
              <a:avLst/>
              <a:gdLst/>
              <a:ahLst/>
              <a:cxnLst/>
              <a:rect l="0" t="0" r="0" b="0"/>
              <a:pathLst>
                <a:path w="111338" h="194678">
                  <a:moveTo>
                    <a:pt x="86374" y="0"/>
                  </a:moveTo>
                  <a:lnTo>
                    <a:pt x="52269" y="31159"/>
                  </a:lnTo>
                  <a:lnTo>
                    <a:pt x="14065" y="92492"/>
                  </a:lnTo>
                  <a:lnTo>
                    <a:pt x="900" y="129423"/>
                  </a:lnTo>
                  <a:lnTo>
                    <a:pt x="0" y="148128"/>
                  </a:lnTo>
                  <a:lnTo>
                    <a:pt x="3606" y="165687"/>
                  </a:lnTo>
                  <a:lnTo>
                    <a:pt x="11373" y="182737"/>
                  </a:lnTo>
                  <a:lnTo>
                    <a:pt x="17882" y="188393"/>
                  </a:lnTo>
                  <a:lnTo>
                    <a:pt x="34976" y="194677"/>
                  </a:lnTo>
                  <a:lnTo>
                    <a:pt x="42864" y="193579"/>
                  </a:lnTo>
                  <a:lnTo>
                    <a:pt x="56558" y="184963"/>
                  </a:lnTo>
                  <a:lnTo>
                    <a:pt x="70246" y="164518"/>
                  </a:lnTo>
                  <a:lnTo>
                    <a:pt x="72118" y="148933"/>
                  </a:lnTo>
                  <a:lnTo>
                    <a:pt x="71322" y="140894"/>
                  </a:lnTo>
                  <a:lnTo>
                    <a:pt x="66169" y="135534"/>
                  </a:lnTo>
                  <a:lnTo>
                    <a:pt x="48116" y="129579"/>
                  </a:lnTo>
                  <a:lnTo>
                    <a:pt x="40528" y="130765"/>
                  </a:lnTo>
                  <a:lnTo>
                    <a:pt x="34546" y="134329"/>
                  </a:lnTo>
                  <a:lnTo>
                    <a:pt x="29632" y="139479"/>
                  </a:lnTo>
                  <a:lnTo>
                    <a:pt x="29130" y="143837"/>
                  </a:lnTo>
                  <a:lnTo>
                    <a:pt x="31570" y="147666"/>
                  </a:lnTo>
                  <a:lnTo>
                    <a:pt x="35969" y="151144"/>
                  </a:lnTo>
                  <a:lnTo>
                    <a:pt x="41676" y="152538"/>
                  </a:lnTo>
                  <a:lnTo>
                    <a:pt x="62960" y="150083"/>
                  </a:lnTo>
                  <a:lnTo>
                    <a:pt x="111337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859664" y="3214185"/>
              <a:ext cx="70296" cy="130982"/>
            </a:xfrm>
            <a:custGeom>
              <a:avLst/>
              <a:gdLst/>
              <a:ahLst/>
              <a:cxnLst/>
              <a:rect l="0" t="0" r="0" b="0"/>
              <a:pathLst>
                <a:path w="70296" h="130982">
                  <a:moveTo>
                    <a:pt x="28690" y="14382"/>
                  </a:moveTo>
                  <a:lnTo>
                    <a:pt x="24273" y="1130"/>
                  </a:lnTo>
                  <a:lnTo>
                    <a:pt x="22047" y="0"/>
                  </a:lnTo>
                  <a:lnTo>
                    <a:pt x="19639" y="2020"/>
                  </a:lnTo>
                  <a:lnTo>
                    <a:pt x="9130" y="25192"/>
                  </a:lnTo>
                  <a:lnTo>
                    <a:pt x="0" y="62197"/>
                  </a:lnTo>
                  <a:lnTo>
                    <a:pt x="5182" y="97175"/>
                  </a:lnTo>
                  <a:lnTo>
                    <a:pt x="7471" y="105635"/>
                  </a:lnTo>
                  <a:lnTo>
                    <a:pt x="17409" y="119967"/>
                  </a:lnTo>
                  <a:lnTo>
                    <a:pt x="23943" y="126377"/>
                  </a:lnTo>
                  <a:lnTo>
                    <a:pt x="31073" y="129726"/>
                  </a:lnTo>
                  <a:lnTo>
                    <a:pt x="46391" y="130981"/>
                  </a:lnTo>
                  <a:lnTo>
                    <a:pt x="52510" y="128173"/>
                  </a:lnTo>
                  <a:lnTo>
                    <a:pt x="61774" y="117655"/>
                  </a:lnTo>
                  <a:lnTo>
                    <a:pt x="70295" y="975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863391" y="3253530"/>
              <a:ext cx="49927" cy="232990"/>
            </a:xfrm>
            <a:custGeom>
              <a:avLst/>
              <a:gdLst/>
              <a:ahLst/>
              <a:cxnLst/>
              <a:rect l="0" t="0" r="0" b="0"/>
              <a:pathLst>
                <a:path w="49927" h="232990">
                  <a:moveTo>
                    <a:pt x="49926" y="0"/>
                  </a:moveTo>
                  <a:lnTo>
                    <a:pt x="45508" y="53491"/>
                  </a:lnTo>
                  <a:lnTo>
                    <a:pt x="37530" y="114920"/>
                  </a:lnTo>
                  <a:lnTo>
                    <a:pt x="22075" y="173447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243341" y="3253530"/>
            <a:ext cx="1733597" cy="518197"/>
            <a:chOff x="8243341" y="3253530"/>
            <a:chExt cx="1733597" cy="518197"/>
          </a:xfrm>
        </p:grpSpPr>
        <p:sp>
          <p:nvSpPr>
            <p:cNvPr id="80" name="Freeform 79"/>
            <p:cNvSpPr/>
            <p:nvPr/>
          </p:nvSpPr>
          <p:spPr>
            <a:xfrm>
              <a:off x="8243341" y="3253530"/>
              <a:ext cx="337975" cy="363071"/>
            </a:xfrm>
            <a:custGeom>
              <a:avLst/>
              <a:gdLst/>
              <a:ahLst/>
              <a:cxnLst/>
              <a:rect l="0" t="0" r="0" b="0"/>
              <a:pathLst>
                <a:path w="337975" h="363071">
                  <a:moveTo>
                    <a:pt x="152597" y="0"/>
                  </a:moveTo>
                  <a:lnTo>
                    <a:pt x="125135" y="54016"/>
                  </a:lnTo>
                  <a:lnTo>
                    <a:pt x="102849" y="116247"/>
                  </a:lnTo>
                  <a:lnTo>
                    <a:pt x="86044" y="171330"/>
                  </a:lnTo>
                  <a:lnTo>
                    <a:pt x="72162" y="224972"/>
                  </a:lnTo>
                  <a:lnTo>
                    <a:pt x="53875" y="284816"/>
                  </a:lnTo>
                  <a:lnTo>
                    <a:pt x="22309" y="348184"/>
                  </a:lnTo>
                  <a:lnTo>
                    <a:pt x="12713" y="361542"/>
                  </a:lnTo>
                  <a:lnTo>
                    <a:pt x="8490" y="363070"/>
                  </a:lnTo>
                  <a:lnTo>
                    <a:pt x="4750" y="361314"/>
                  </a:lnTo>
                  <a:lnTo>
                    <a:pt x="1332" y="357371"/>
                  </a:lnTo>
                  <a:lnTo>
                    <a:pt x="0" y="340661"/>
                  </a:lnTo>
                  <a:lnTo>
                    <a:pt x="6679" y="301102"/>
                  </a:lnTo>
                  <a:lnTo>
                    <a:pt x="26189" y="250760"/>
                  </a:lnTo>
                  <a:lnTo>
                    <a:pt x="42979" y="198798"/>
                  </a:lnTo>
                  <a:lnTo>
                    <a:pt x="54268" y="164200"/>
                  </a:lnTo>
                  <a:lnTo>
                    <a:pt x="59307" y="157544"/>
                  </a:lnTo>
                  <a:lnTo>
                    <a:pt x="65440" y="154031"/>
                  </a:lnTo>
                  <a:lnTo>
                    <a:pt x="79652" y="152593"/>
                  </a:lnTo>
                  <a:lnTo>
                    <a:pt x="138533" y="164283"/>
                  </a:lnTo>
                  <a:lnTo>
                    <a:pt x="148768" y="164995"/>
                  </a:lnTo>
                  <a:lnTo>
                    <a:pt x="155592" y="169169"/>
                  </a:lnTo>
                  <a:lnTo>
                    <a:pt x="160141" y="175649"/>
                  </a:lnTo>
                  <a:lnTo>
                    <a:pt x="163173" y="183668"/>
                  </a:lnTo>
                  <a:lnTo>
                    <a:pt x="164078" y="199974"/>
                  </a:lnTo>
                  <a:lnTo>
                    <a:pt x="163247" y="210919"/>
                  </a:lnTo>
                  <a:lnTo>
                    <a:pt x="164319" y="209955"/>
                  </a:lnTo>
                  <a:lnTo>
                    <a:pt x="195021" y="151861"/>
                  </a:lnTo>
                  <a:lnTo>
                    <a:pt x="200295" y="145620"/>
                  </a:lnTo>
                  <a:lnTo>
                    <a:pt x="206585" y="142383"/>
                  </a:lnTo>
                  <a:lnTo>
                    <a:pt x="220970" y="141253"/>
                  </a:lnTo>
                  <a:lnTo>
                    <a:pt x="273667" y="148604"/>
                  </a:lnTo>
                  <a:lnTo>
                    <a:pt x="277689" y="151770"/>
                  </a:lnTo>
                  <a:lnTo>
                    <a:pt x="277597" y="156653"/>
                  </a:lnTo>
                  <a:lnTo>
                    <a:pt x="256666" y="202774"/>
                  </a:lnTo>
                  <a:lnTo>
                    <a:pt x="255260" y="212846"/>
                  </a:lnTo>
                  <a:lnTo>
                    <a:pt x="257097" y="220485"/>
                  </a:lnTo>
                  <a:lnTo>
                    <a:pt x="261095" y="226502"/>
                  </a:lnTo>
                  <a:lnTo>
                    <a:pt x="266534" y="231438"/>
                  </a:lnTo>
                  <a:lnTo>
                    <a:pt x="273858" y="233804"/>
                  </a:lnTo>
                  <a:lnTo>
                    <a:pt x="291858" y="233968"/>
                  </a:lnTo>
                  <a:lnTo>
                    <a:pt x="307255" y="226028"/>
                  </a:lnTo>
                  <a:lnTo>
                    <a:pt x="319337" y="213253"/>
                  </a:lnTo>
                  <a:lnTo>
                    <a:pt x="337745" y="174334"/>
                  </a:lnTo>
                  <a:lnTo>
                    <a:pt x="337974" y="167074"/>
                  </a:lnTo>
                  <a:lnTo>
                    <a:pt x="333298" y="154076"/>
                  </a:lnTo>
                  <a:lnTo>
                    <a:pt x="328538" y="150794"/>
                  </a:lnTo>
                  <a:lnTo>
                    <a:pt x="315852" y="149614"/>
                  </a:lnTo>
                  <a:lnTo>
                    <a:pt x="288806" y="155465"/>
                  </a:lnTo>
                  <a:lnTo>
                    <a:pt x="286858" y="156343"/>
                  </a:lnTo>
                  <a:lnTo>
                    <a:pt x="28573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612285" y="3436593"/>
              <a:ext cx="158101" cy="91533"/>
            </a:xfrm>
            <a:custGeom>
              <a:avLst/>
              <a:gdLst/>
              <a:ahLst/>
              <a:cxnLst/>
              <a:rect l="0" t="0" r="0" b="0"/>
              <a:pathLst>
                <a:path w="158101" h="91533">
                  <a:moveTo>
                    <a:pt x="0" y="0"/>
                  </a:moveTo>
                  <a:lnTo>
                    <a:pt x="0" y="53491"/>
                  </a:lnTo>
                  <a:lnTo>
                    <a:pt x="2774" y="58775"/>
                  </a:lnTo>
                  <a:lnTo>
                    <a:pt x="7397" y="60448"/>
                  </a:lnTo>
                  <a:lnTo>
                    <a:pt x="13252" y="59715"/>
                  </a:lnTo>
                  <a:lnTo>
                    <a:pt x="18080" y="56452"/>
                  </a:lnTo>
                  <a:lnTo>
                    <a:pt x="39934" y="23631"/>
                  </a:lnTo>
                  <a:lnTo>
                    <a:pt x="43265" y="22226"/>
                  </a:lnTo>
                  <a:lnTo>
                    <a:pt x="45486" y="24988"/>
                  </a:lnTo>
                  <a:lnTo>
                    <a:pt x="46966" y="30527"/>
                  </a:lnTo>
                  <a:lnTo>
                    <a:pt x="51651" y="34220"/>
                  </a:lnTo>
                  <a:lnTo>
                    <a:pt x="66719" y="38322"/>
                  </a:lnTo>
                  <a:lnTo>
                    <a:pt x="74065" y="37567"/>
                  </a:lnTo>
                  <a:lnTo>
                    <a:pt x="101607" y="23070"/>
                  </a:lnTo>
                  <a:lnTo>
                    <a:pt x="109344" y="18153"/>
                  </a:lnTo>
                  <a:lnTo>
                    <a:pt x="115426" y="17650"/>
                  </a:lnTo>
                  <a:lnTo>
                    <a:pt x="120405" y="20087"/>
                  </a:lnTo>
                  <a:lnTo>
                    <a:pt x="128402" y="30193"/>
                  </a:lnTo>
                  <a:lnTo>
                    <a:pt x="149664" y="82707"/>
                  </a:lnTo>
                  <a:lnTo>
                    <a:pt x="158100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011696" y="3311777"/>
              <a:ext cx="80886" cy="216744"/>
            </a:xfrm>
            <a:custGeom>
              <a:avLst/>
              <a:gdLst/>
              <a:ahLst/>
              <a:cxnLst/>
              <a:rect l="0" t="0" r="0" b="0"/>
              <a:pathLst>
                <a:path w="80886" h="216744">
                  <a:moveTo>
                    <a:pt x="41605" y="0"/>
                  </a:moveTo>
                  <a:lnTo>
                    <a:pt x="22859" y="34745"/>
                  </a:lnTo>
                  <a:lnTo>
                    <a:pt x="5606" y="90504"/>
                  </a:lnTo>
                  <a:lnTo>
                    <a:pt x="6511" y="97318"/>
                  </a:lnTo>
                  <a:lnTo>
                    <a:pt x="9888" y="102786"/>
                  </a:lnTo>
                  <a:lnTo>
                    <a:pt x="14913" y="107355"/>
                  </a:lnTo>
                  <a:lnTo>
                    <a:pt x="30358" y="112433"/>
                  </a:lnTo>
                  <a:lnTo>
                    <a:pt x="47701" y="116539"/>
                  </a:lnTo>
                  <a:lnTo>
                    <a:pt x="61573" y="124527"/>
                  </a:lnTo>
                  <a:lnTo>
                    <a:pt x="71436" y="136707"/>
                  </a:lnTo>
                  <a:lnTo>
                    <a:pt x="77977" y="152290"/>
                  </a:lnTo>
                  <a:lnTo>
                    <a:pt x="80885" y="171544"/>
                  </a:lnTo>
                  <a:lnTo>
                    <a:pt x="77245" y="189963"/>
                  </a:lnTo>
                  <a:lnTo>
                    <a:pt x="73686" y="198758"/>
                  </a:lnTo>
                  <a:lnTo>
                    <a:pt x="67615" y="205546"/>
                  </a:lnTo>
                  <a:lnTo>
                    <a:pt x="51007" y="215553"/>
                  </a:lnTo>
                  <a:lnTo>
                    <a:pt x="43251" y="216743"/>
                  </a:lnTo>
                  <a:lnTo>
                    <a:pt x="29700" y="213133"/>
                  </a:lnTo>
                  <a:lnTo>
                    <a:pt x="19979" y="20290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003374" y="3270172"/>
              <a:ext cx="183064" cy="58248"/>
            </a:xfrm>
            <a:custGeom>
              <a:avLst/>
              <a:gdLst/>
              <a:ahLst/>
              <a:cxnLst/>
              <a:rect l="0" t="0" r="0" b="0"/>
              <a:pathLst>
                <a:path w="183064" h="58248">
                  <a:moveTo>
                    <a:pt x="0" y="0"/>
                  </a:moveTo>
                  <a:lnTo>
                    <a:pt x="62491" y="14193"/>
                  </a:lnTo>
                  <a:lnTo>
                    <a:pt x="123606" y="31464"/>
                  </a:lnTo>
                  <a:lnTo>
                    <a:pt x="183063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233890" y="3336741"/>
              <a:ext cx="104343" cy="270534"/>
            </a:xfrm>
            <a:custGeom>
              <a:avLst/>
              <a:gdLst/>
              <a:ahLst/>
              <a:cxnLst/>
              <a:rect l="0" t="0" r="0" b="0"/>
              <a:pathLst>
                <a:path w="104343" h="270534">
                  <a:moveTo>
                    <a:pt x="35758" y="0"/>
                  </a:moveTo>
                  <a:lnTo>
                    <a:pt x="34833" y="63415"/>
                  </a:lnTo>
                  <a:lnTo>
                    <a:pt x="24240" y="116967"/>
                  </a:lnTo>
                  <a:lnTo>
                    <a:pt x="5922" y="172612"/>
                  </a:lnTo>
                  <a:lnTo>
                    <a:pt x="0" y="190437"/>
                  </a:lnTo>
                  <a:lnTo>
                    <a:pt x="825" y="194451"/>
                  </a:lnTo>
                  <a:lnTo>
                    <a:pt x="4148" y="195278"/>
                  </a:lnTo>
                  <a:lnTo>
                    <a:pt x="54008" y="181019"/>
                  </a:lnTo>
                  <a:lnTo>
                    <a:pt x="73455" y="184003"/>
                  </a:lnTo>
                  <a:lnTo>
                    <a:pt x="88262" y="191493"/>
                  </a:lnTo>
                  <a:lnTo>
                    <a:pt x="98541" y="205917"/>
                  </a:lnTo>
                  <a:lnTo>
                    <a:pt x="104342" y="223730"/>
                  </a:lnTo>
                  <a:lnTo>
                    <a:pt x="102410" y="249353"/>
                  </a:lnTo>
                  <a:lnTo>
                    <a:pt x="97831" y="269889"/>
                  </a:lnTo>
                  <a:lnTo>
                    <a:pt x="98405" y="270533"/>
                  </a:lnTo>
                  <a:lnTo>
                    <a:pt x="102326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383051" y="3509493"/>
              <a:ext cx="55478" cy="75981"/>
            </a:xfrm>
            <a:custGeom>
              <a:avLst/>
              <a:gdLst/>
              <a:ahLst/>
              <a:cxnLst/>
              <a:rect l="0" t="0" r="0" b="0"/>
              <a:pathLst>
                <a:path w="55478" h="75981">
                  <a:moveTo>
                    <a:pt x="19733" y="10310"/>
                  </a:moveTo>
                  <a:lnTo>
                    <a:pt x="988" y="45056"/>
                  </a:lnTo>
                  <a:lnTo>
                    <a:pt x="0" y="60886"/>
                  </a:lnTo>
                  <a:lnTo>
                    <a:pt x="1030" y="68991"/>
                  </a:lnTo>
                  <a:lnTo>
                    <a:pt x="5415" y="73469"/>
                  </a:lnTo>
                  <a:lnTo>
                    <a:pt x="12038" y="75530"/>
                  </a:lnTo>
                  <a:lnTo>
                    <a:pt x="20150" y="75980"/>
                  </a:lnTo>
                  <a:lnTo>
                    <a:pt x="27408" y="73506"/>
                  </a:lnTo>
                  <a:lnTo>
                    <a:pt x="40403" y="63360"/>
                  </a:lnTo>
                  <a:lnTo>
                    <a:pt x="53698" y="42055"/>
                  </a:lnTo>
                  <a:lnTo>
                    <a:pt x="55477" y="26268"/>
                  </a:lnTo>
                  <a:lnTo>
                    <a:pt x="54657" y="18175"/>
                  </a:lnTo>
                  <a:lnTo>
                    <a:pt x="51337" y="11855"/>
                  </a:lnTo>
                  <a:lnTo>
                    <a:pt x="40251" y="2368"/>
                  </a:lnTo>
                  <a:lnTo>
                    <a:pt x="36186" y="392"/>
                  </a:lnTo>
                  <a:lnTo>
                    <a:pt x="33475" y="0"/>
                  </a:lnTo>
                  <a:lnTo>
                    <a:pt x="28054" y="1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485995" y="3486519"/>
              <a:ext cx="28014" cy="133271"/>
            </a:xfrm>
            <a:custGeom>
              <a:avLst/>
              <a:gdLst/>
              <a:ahLst/>
              <a:cxnLst/>
              <a:rect l="0" t="0" r="0" b="0"/>
              <a:pathLst>
                <a:path w="28014" h="133271">
                  <a:moveTo>
                    <a:pt x="24963" y="0"/>
                  </a:moveTo>
                  <a:lnTo>
                    <a:pt x="13382" y="34746"/>
                  </a:lnTo>
                  <a:lnTo>
                    <a:pt x="13036" y="50576"/>
                  </a:lnTo>
                  <a:lnTo>
                    <a:pt x="28013" y="108212"/>
                  </a:lnTo>
                  <a:lnTo>
                    <a:pt x="27921" y="115596"/>
                  </a:lnTo>
                  <a:lnTo>
                    <a:pt x="22888" y="128731"/>
                  </a:lnTo>
                  <a:lnTo>
                    <a:pt x="18033" y="132049"/>
                  </a:lnTo>
                  <a:lnTo>
                    <a:pt x="5240" y="133270"/>
                  </a:lnTo>
                  <a:lnTo>
                    <a:pt x="1644" y="129527"/>
                  </a:lnTo>
                  <a:lnTo>
                    <a:pt x="172" y="123334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493219" y="3552212"/>
              <a:ext cx="144368" cy="219515"/>
            </a:xfrm>
            <a:custGeom>
              <a:avLst/>
              <a:gdLst/>
              <a:ahLst/>
              <a:cxnLst/>
              <a:rect l="0" t="0" r="0" b="0"/>
              <a:pathLst>
                <a:path w="144368" h="219515">
                  <a:moveTo>
                    <a:pt x="67666" y="59123"/>
                  </a:moveTo>
                  <a:lnTo>
                    <a:pt x="52548" y="114064"/>
                  </a:lnTo>
                  <a:lnTo>
                    <a:pt x="32722" y="170000"/>
                  </a:lnTo>
                  <a:lnTo>
                    <a:pt x="3482" y="217886"/>
                  </a:lnTo>
                  <a:lnTo>
                    <a:pt x="838" y="219514"/>
                  </a:lnTo>
                  <a:lnTo>
                    <a:pt x="0" y="216901"/>
                  </a:lnTo>
                  <a:lnTo>
                    <a:pt x="7596" y="182801"/>
                  </a:lnTo>
                  <a:lnTo>
                    <a:pt x="28582" y="123159"/>
                  </a:lnTo>
                  <a:lnTo>
                    <a:pt x="62031" y="65487"/>
                  </a:lnTo>
                  <a:lnTo>
                    <a:pt x="106167" y="12830"/>
                  </a:lnTo>
                  <a:lnTo>
                    <a:pt x="127459" y="0"/>
                  </a:lnTo>
                  <a:lnTo>
                    <a:pt x="133415" y="292"/>
                  </a:lnTo>
                  <a:lnTo>
                    <a:pt x="138311" y="3260"/>
                  </a:lnTo>
                  <a:lnTo>
                    <a:pt x="142499" y="8013"/>
                  </a:lnTo>
                  <a:lnTo>
                    <a:pt x="144367" y="13955"/>
                  </a:lnTo>
                  <a:lnTo>
                    <a:pt x="143976" y="27954"/>
                  </a:lnTo>
                  <a:lnTo>
                    <a:pt x="138256" y="40955"/>
                  </a:lnTo>
                  <a:lnTo>
                    <a:pt x="134141" y="47011"/>
                  </a:lnTo>
                  <a:lnTo>
                    <a:pt x="131398" y="47350"/>
                  </a:lnTo>
                  <a:lnTo>
                    <a:pt x="129570" y="43878"/>
                  </a:lnTo>
                  <a:lnTo>
                    <a:pt x="125912" y="25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667035" y="3569730"/>
              <a:ext cx="18666" cy="55592"/>
            </a:xfrm>
            <a:custGeom>
              <a:avLst/>
              <a:gdLst/>
              <a:ahLst/>
              <a:cxnLst/>
              <a:rect l="0" t="0" r="0" b="0"/>
              <a:pathLst>
                <a:path w="18666" h="55592">
                  <a:moveTo>
                    <a:pt x="10344" y="0"/>
                  </a:moveTo>
                  <a:lnTo>
                    <a:pt x="14762" y="13252"/>
                  </a:lnTo>
                  <a:lnTo>
                    <a:pt x="14465" y="27154"/>
                  </a:lnTo>
                  <a:lnTo>
                    <a:pt x="10326" y="41655"/>
                  </a:lnTo>
                  <a:lnTo>
                    <a:pt x="2324" y="54263"/>
                  </a:lnTo>
                  <a:lnTo>
                    <a:pt x="374" y="55591"/>
                  </a:lnTo>
                  <a:lnTo>
                    <a:pt x="0" y="53703"/>
                  </a:lnTo>
                  <a:lnTo>
                    <a:pt x="2972" y="43284"/>
                  </a:lnTo>
                  <a:lnTo>
                    <a:pt x="1866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718984" y="3354572"/>
              <a:ext cx="62996" cy="231801"/>
            </a:xfrm>
            <a:custGeom>
              <a:avLst/>
              <a:gdLst/>
              <a:ahLst/>
              <a:cxnLst/>
              <a:rect l="0" t="0" r="0" b="0"/>
              <a:pathLst>
                <a:path w="62996" h="231801">
                  <a:moveTo>
                    <a:pt x="0" y="57058"/>
                  </a:moveTo>
                  <a:lnTo>
                    <a:pt x="7568" y="32334"/>
                  </a:lnTo>
                  <a:lnTo>
                    <a:pt x="21762" y="13572"/>
                  </a:lnTo>
                  <a:lnTo>
                    <a:pt x="35559" y="1981"/>
                  </a:lnTo>
                  <a:lnTo>
                    <a:pt x="42198" y="0"/>
                  </a:lnTo>
                  <a:lnTo>
                    <a:pt x="48473" y="527"/>
                  </a:lnTo>
                  <a:lnTo>
                    <a:pt x="54505" y="2729"/>
                  </a:lnTo>
                  <a:lnTo>
                    <a:pt x="58526" y="7895"/>
                  </a:lnTo>
                  <a:lnTo>
                    <a:pt x="62995" y="23496"/>
                  </a:lnTo>
                  <a:lnTo>
                    <a:pt x="57047" y="83446"/>
                  </a:lnTo>
                  <a:lnTo>
                    <a:pt x="42498" y="137776"/>
                  </a:lnTo>
                  <a:lnTo>
                    <a:pt x="27537" y="192099"/>
                  </a:lnTo>
                  <a:lnTo>
                    <a:pt x="12665" y="227074"/>
                  </a:lnTo>
                  <a:lnTo>
                    <a:pt x="8321" y="2318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727305" y="3494840"/>
              <a:ext cx="91533" cy="41606"/>
            </a:xfrm>
            <a:custGeom>
              <a:avLst/>
              <a:gdLst/>
              <a:ahLst/>
              <a:cxnLst/>
              <a:rect l="0" t="0" r="0" b="0"/>
              <a:pathLst>
                <a:path w="91533" h="41606">
                  <a:moveTo>
                    <a:pt x="0" y="0"/>
                  </a:moveTo>
                  <a:lnTo>
                    <a:pt x="53492" y="15999"/>
                  </a:lnTo>
                  <a:lnTo>
                    <a:pt x="91532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800118" y="3551531"/>
              <a:ext cx="60325" cy="77175"/>
            </a:xfrm>
            <a:custGeom>
              <a:avLst/>
              <a:gdLst/>
              <a:ahLst/>
              <a:cxnLst/>
              <a:rect l="0" t="0" r="0" b="0"/>
              <a:pathLst>
                <a:path w="60325" h="77175">
                  <a:moveTo>
                    <a:pt x="60324" y="26520"/>
                  </a:moveTo>
                  <a:lnTo>
                    <a:pt x="55907" y="13268"/>
                  </a:lnTo>
                  <a:lnTo>
                    <a:pt x="46341" y="4296"/>
                  </a:lnTo>
                  <a:lnTo>
                    <a:pt x="39908" y="609"/>
                  </a:lnTo>
                  <a:lnTo>
                    <a:pt x="32845" y="0"/>
                  </a:lnTo>
                  <a:lnTo>
                    <a:pt x="17601" y="4255"/>
                  </a:lnTo>
                  <a:lnTo>
                    <a:pt x="6511" y="14775"/>
                  </a:lnTo>
                  <a:lnTo>
                    <a:pt x="2259" y="21464"/>
                  </a:lnTo>
                  <a:lnTo>
                    <a:pt x="0" y="36292"/>
                  </a:lnTo>
                  <a:lnTo>
                    <a:pt x="692" y="44129"/>
                  </a:lnTo>
                  <a:lnTo>
                    <a:pt x="8858" y="57768"/>
                  </a:lnTo>
                  <a:lnTo>
                    <a:pt x="21733" y="69069"/>
                  </a:lnTo>
                  <a:lnTo>
                    <a:pt x="36701" y="77174"/>
                  </a:lnTo>
                  <a:lnTo>
                    <a:pt x="42726" y="75082"/>
                  </a:lnTo>
                  <a:lnTo>
                    <a:pt x="47668" y="69065"/>
                  </a:lnTo>
                  <a:lnTo>
                    <a:pt x="60324" y="431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888596" y="3428272"/>
              <a:ext cx="46737" cy="186035"/>
            </a:xfrm>
            <a:custGeom>
              <a:avLst/>
              <a:gdLst/>
              <a:ahLst/>
              <a:cxnLst/>
              <a:rect l="0" t="0" r="0" b="0"/>
              <a:pathLst>
                <a:path w="46737" h="186035">
                  <a:moveTo>
                    <a:pt x="30094" y="0"/>
                  </a:moveTo>
                  <a:lnTo>
                    <a:pt x="13235" y="57162"/>
                  </a:lnTo>
                  <a:lnTo>
                    <a:pt x="479" y="112072"/>
                  </a:lnTo>
                  <a:lnTo>
                    <a:pt x="0" y="157774"/>
                  </a:lnTo>
                  <a:lnTo>
                    <a:pt x="1710" y="168977"/>
                  </a:lnTo>
                  <a:lnTo>
                    <a:pt x="6549" y="176446"/>
                  </a:lnTo>
                  <a:lnTo>
                    <a:pt x="13472" y="181425"/>
                  </a:lnTo>
                  <a:lnTo>
                    <a:pt x="28254" y="186034"/>
                  </a:lnTo>
                  <a:lnTo>
                    <a:pt x="46736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885405" y="3578051"/>
              <a:ext cx="91533" cy="142824"/>
            </a:xfrm>
            <a:custGeom>
              <a:avLst/>
              <a:gdLst/>
              <a:ahLst/>
              <a:cxnLst/>
              <a:rect l="0" t="0" r="0" b="0"/>
              <a:pathLst>
                <a:path w="91533" h="142824">
                  <a:moveTo>
                    <a:pt x="91532" y="0"/>
                  </a:moveTo>
                  <a:lnTo>
                    <a:pt x="78280" y="8834"/>
                  </a:lnTo>
                  <a:lnTo>
                    <a:pt x="69308" y="23034"/>
                  </a:lnTo>
                  <a:lnTo>
                    <a:pt x="65621" y="31998"/>
                  </a:lnTo>
                  <a:lnTo>
                    <a:pt x="63991" y="51820"/>
                  </a:lnTo>
                  <a:lnTo>
                    <a:pt x="72929" y="110075"/>
                  </a:lnTo>
                  <a:lnTo>
                    <a:pt x="73582" y="120536"/>
                  </a:lnTo>
                  <a:lnTo>
                    <a:pt x="70320" y="128434"/>
                  </a:lnTo>
                  <a:lnTo>
                    <a:pt x="64447" y="134624"/>
                  </a:lnTo>
                  <a:lnTo>
                    <a:pt x="56833" y="139676"/>
                  </a:lnTo>
                  <a:lnTo>
                    <a:pt x="36045" y="142823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257428" y="3428272"/>
            <a:ext cx="1145976" cy="903733"/>
            <a:chOff x="6257428" y="3428272"/>
            <a:chExt cx="1145976" cy="903733"/>
          </a:xfrm>
        </p:grpSpPr>
        <p:sp>
          <p:nvSpPr>
            <p:cNvPr id="95" name="Freeform 94"/>
            <p:cNvSpPr/>
            <p:nvPr/>
          </p:nvSpPr>
          <p:spPr>
            <a:xfrm>
              <a:off x="6989680" y="3428272"/>
              <a:ext cx="341164" cy="299559"/>
            </a:xfrm>
            <a:custGeom>
              <a:avLst/>
              <a:gdLst/>
              <a:ahLst/>
              <a:cxnLst/>
              <a:rect l="0" t="0" r="0" b="0"/>
              <a:pathLst>
                <a:path w="341164" h="299559">
                  <a:moveTo>
                    <a:pt x="341163" y="0"/>
                  </a:moveTo>
                  <a:lnTo>
                    <a:pt x="302043" y="47098"/>
                  </a:lnTo>
                  <a:lnTo>
                    <a:pt x="241083" y="91529"/>
                  </a:lnTo>
                  <a:lnTo>
                    <a:pt x="183050" y="130363"/>
                  </a:lnTo>
                  <a:lnTo>
                    <a:pt x="124816" y="169194"/>
                  </a:lnTo>
                  <a:lnTo>
                    <a:pt x="63196" y="218197"/>
                  </a:lnTo>
                  <a:lnTo>
                    <a:pt x="41531" y="230969"/>
                  </a:lnTo>
                  <a:lnTo>
                    <a:pt x="11451" y="267103"/>
                  </a:lnTo>
                  <a:lnTo>
                    <a:pt x="5090" y="280819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257428" y="3744232"/>
              <a:ext cx="302337" cy="322526"/>
            </a:xfrm>
            <a:custGeom>
              <a:avLst/>
              <a:gdLst/>
              <a:ahLst/>
              <a:cxnLst/>
              <a:rect l="0" t="0" r="0" b="0"/>
              <a:pathLst>
                <a:path w="302337" h="322526">
                  <a:moveTo>
                    <a:pt x="0" y="108413"/>
                  </a:moveTo>
                  <a:lnTo>
                    <a:pt x="13252" y="103996"/>
                  </a:lnTo>
                  <a:lnTo>
                    <a:pt x="65933" y="58666"/>
                  </a:lnTo>
                  <a:lnTo>
                    <a:pt x="120753" y="4285"/>
                  </a:lnTo>
                  <a:lnTo>
                    <a:pt x="127655" y="1087"/>
                  </a:lnTo>
                  <a:lnTo>
                    <a:pt x="142720" y="0"/>
                  </a:lnTo>
                  <a:lnTo>
                    <a:pt x="146922" y="5627"/>
                  </a:lnTo>
                  <a:lnTo>
                    <a:pt x="149126" y="26673"/>
                  </a:lnTo>
                  <a:lnTo>
                    <a:pt x="143007" y="86309"/>
                  </a:lnTo>
                  <a:lnTo>
                    <a:pt x="132896" y="149590"/>
                  </a:lnTo>
                  <a:lnTo>
                    <a:pt x="118939" y="212429"/>
                  </a:lnTo>
                  <a:lnTo>
                    <a:pt x="118124" y="224909"/>
                  </a:lnTo>
                  <a:lnTo>
                    <a:pt x="120355" y="231381"/>
                  </a:lnTo>
                  <a:lnTo>
                    <a:pt x="124615" y="233846"/>
                  </a:lnTo>
                  <a:lnTo>
                    <a:pt x="130230" y="233641"/>
                  </a:lnTo>
                  <a:lnTo>
                    <a:pt x="141398" y="226016"/>
                  </a:lnTo>
                  <a:lnTo>
                    <a:pt x="151602" y="212456"/>
                  </a:lnTo>
                  <a:lnTo>
                    <a:pt x="174525" y="150345"/>
                  </a:lnTo>
                  <a:lnTo>
                    <a:pt x="194145" y="91790"/>
                  </a:lnTo>
                  <a:lnTo>
                    <a:pt x="215217" y="34682"/>
                  </a:lnTo>
                  <a:lnTo>
                    <a:pt x="221141" y="29673"/>
                  </a:lnTo>
                  <a:lnTo>
                    <a:pt x="227865" y="27259"/>
                  </a:lnTo>
                  <a:lnTo>
                    <a:pt x="235120" y="26573"/>
                  </a:lnTo>
                  <a:lnTo>
                    <a:pt x="250579" y="30743"/>
                  </a:lnTo>
                  <a:lnTo>
                    <a:pt x="283103" y="48487"/>
                  </a:lnTo>
                  <a:lnTo>
                    <a:pt x="294709" y="63905"/>
                  </a:lnTo>
                  <a:lnTo>
                    <a:pt x="299099" y="73194"/>
                  </a:lnTo>
                  <a:lnTo>
                    <a:pt x="300176" y="82160"/>
                  </a:lnTo>
                  <a:lnTo>
                    <a:pt x="296443" y="99519"/>
                  </a:lnTo>
                  <a:lnTo>
                    <a:pt x="283945" y="120468"/>
                  </a:lnTo>
                  <a:lnTo>
                    <a:pt x="268530" y="138386"/>
                  </a:lnTo>
                  <a:lnTo>
                    <a:pt x="265929" y="145038"/>
                  </a:lnTo>
                  <a:lnTo>
                    <a:pt x="265504" y="159824"/>
                  </a:lnTo>
                  <a:lnTo>
                    <a:pt x="274880" y="183743"/>
                  </a:lnTo>
                  <a:lnTo>
                    <a:pt x="300956" y="226103"/>
                  </a:lnTo>
                  <a:lnTo>
                    <a:pt x="302336" y="244547"/>
                  </a:lnTo>
                  <a:lnTo>
                    <a:pt x="298943" y="264147"/>
                  </a:lnTo>
                  <a:lnTo>
                    <a:pt x="291272" y="282104"/>
                  </a:lnTo>
                  <a:lnTo>
                    <a:pt x="272140" y="303390"/>
                  </a:lnTo>
                  <a:lnTo>
                    <a:pt x="248904" y="321407"/>
                  </a:lnTo>
                  <a:lnTo>
                    <a:pt x="242675" y="322525"/>
                  </a:lnTo>
                  <a:lnTo>
                    <a:pt x="237597" y="320497"/>
                  </a:lnTo>
                  <a:lnTo>
                    <a:pt x="233288" y="316371"/>
                  </a:lnTo>
                  <a:lnTo>
                    <a:pt x="231339" y="309922"/>
                  </a:lnTo>
                  <a:lnTo>
                    <a:pt x="233015" y="285025"/>
                  </a:lnTo>
                  <a:lnTo>
                    <a:pt x="241311" y="258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6639029" y="3844324"/>
              <a:ext cx="184231" cy="299559"/>
            </a:xfrm>
            <a:custGeom>
              <a:avLst/>
              <a:gdLst/>
              <a:ahLst/>
              <a:cxnLst/>
              <a:rect l="0" t="0" r="0" b="0"/>
              <a:pathLst>
                <a:path w="184231" h="299559">
                  <a:moveTo>
                    <a:pt x="17810" y="0"/>
                  </a:moveTo>
                  <a:lnTo>
                    <a:pt x="65183" y="16042"/>
                  </a:lnTo>
                  <a:lnTo>
                    <a:pt x="79237" y="28395"/>
                  </a:lnTo>
                  <a:lnTo>
                    <a:pt x="93128" y="55361"/>
                  </a:lnTo>
                  <a:lnTo>
                    <a:pt x="95047" y="76072"/>
                  </a:lnTo>
                  <a:lnTo>
                    <a:pt x="91893" y="96680"/>
                  </a:lnTo>
                  <a:lnTo>
                    <a:pt x="84328" y="115085"/>
                  </a:lnTo>
                  <a:lnTo>
                    <a:pt x="65256" y="136623"/>
                  </a:lnTo>
                  <a:lnTo>
                    <a:pt x="9361" y="185870"/>
                  </a:lnTo>
                  <a:lnTo>
                    <a:pt x="802" y="200953"/>
                  </a:lnTo>
                  <a:lnTo>
                    <a:pt x="0" y="208858"/>
                  </a:lnTo>
                  <a:lnTo>
                    <a:pt x="4038" y="225038"/>
                  </a:lnTo>
                  <a:lnTo>
                    <a:pt x="14463" y="239010"/>
                  </a:lnTo>
                  <a:lnTo>
                    <a:pt x="30190" y="251383"/>
                  </a:lnTo>
                  <a:lnTo>
                    <a:pt x="92276" y="279881"/>
                  </a:lnTo>
                  <a:lnTo>
                    <a:pt x="124830" y="292906"/>
                  </a:lnTo>
                  <a:lnTo>
                    <a:pt x="18423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306088" y="3737997"/>
              <a:ext cx="102047" cy="347639"/>
            </a:xfrm>
            <a:custGeom>
              <a:avLst/>
              <a:gdLst/>
              <a:ahLst/>
              <a:cxnLst/>
              <a:rect l="0" t="0" r="0" b="0"/>
              <a:pathLst>
                <a:path w="102047" h="347639">
                  <a:moveTo>
                    <a:pt x="9588" y="89685"/>
                  </a:moveTo>
                  <a:lnTo>
                    <a:pt x="0" y="99273"/>
                  </a:lnTo>
                  <a:lnTo>
                    <a:pt x="59578" y="39694"/>
                  </a:lnTo>
                  <a:lnTo>
                    <a:pt x="98349" y="924"/>
                  </a:lnTo>
                  <a:lnTo>
                    <a:pt x="101122" y="0"/>
                  </a:lnTo>
                  <a:lnTo>
                    <a:pt x="102046" y="2158"/>
                  </a:lnTo>
                  <a:lnTo>
                    <a:pt x="101200" y="58944"/>
                  </a:lnTo>
                  <a:lnTo>
                    <a:pt x="100205" y="118510"/>
                  </a:lnTo>
                  <a:lnTo>
                    <a:pt x="93956" y="172822"/>
                  </a:lnTo>
                  <a:lnTo>
                    <a:pt x="83899" y="233233"/>
                  </a:lnTo>
                  <a:lnTo>
                    <a:pt x="76251" y="293193"/>
                  </a:lnTo>
                  <a:lnTo>
                    <a:pt x="67835" y="3476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015880" y="4045989"/>
              <a:ext cx="115259" cy="164462"/>
            </a:xfrm>
            <a:custGeom>
              <a:avLst/>
              <a:gdLst/>
              <a:ahLst/>
              <a:cxnLst/>
              <a:rect l="0" t="0" r="0" b="0"/>
              <a:pathLst>
                <a:path w="115259" h="164462">
                  <a:moveTo>
                    <a:pt x="115258" y="64609"/>
                  </a:moveTo>
                  <a:lnTo>
                    <a:pt x="115258" y="46939"/>
                  </a:lnTo>
                  <a:lnTo>
                    <a:pt x="106423" y="22699"/>
                  </a:lnTo>
                  <a:lnTo>
                    <a:pt x="87677" y="2367"/>
                  </a:lnTo>
                  <a:lnTo>
                    <a:pt x="80229" y="0"/>
                  </a:lnTo>
                  <a:lnTo>
                    <a:pt x="64557" y="2302"/>
                  </a:lnTo>
                  <a:lnTo>
                    <a:pt x="32819" y="18846"/>
                  </a:lnTo>
                  <a:lnTo>
                    <a:pt x="7785" y="42386"/>
                  </a:lnTo>
                  <a:lnTo>
                    <a:pt x="2004" y="49794"/>
                  </a:lnTo>
                  <a:lnTo>
                    <a:pt x="0" y="56581"/>
                  </a:lnTo>
                  <a:lnTo>
                    <a:pt x="513" y="62956"/>
                  </a:lnTo>
                  <a:lnTo>
                    <a:pt x="2703" y="69054"/>
                  </a:lnTo>
                  <a:lnTo>
                    <a:pt x="7862" y="72195"/>
                  </a:lnTo>
                  <a:lnTo>
                    <a:pt x="23456" y="73220"/>
                  </a:lnTo>
                  <a:lnTo>
                    <a:pt x="48610" y="68599"/>
                  </a:lnTo>
                  <a:lnTo>
                    <a:pt x="53259" y="70967"/>
                  </a:lnTo>
                  <a:lnTo>
                    <a:pt x="55434" y="76244"/>
                  </a:lnTo>
                  <a:lnTo>
                    <a:pt x="54078" y="101341"/>
                  </a:lnTo>
                  <a:lnTo>
                    <a:pt x="49755" y="142953"/>
                  </a:lnTo>
                  <a:lnTo>
                    <a:pt x="51629" y="154902"/>
                  </a:lnTo>
                  <a:lnTo>
                    <a:pt x="57011" y="1644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111710" y="4085635"/>
              <a:ext cx="85997" cy="215275"/>
            </a:xfrm>
            <a:custGeom>
              <a:avLst/>
              <a:gdLst/>
              <a:ahLst/>
              <a:cxnLst/>
              <a:rect l="0" t="0" r="0" b="0"/>
              <a:pathLst>
                <a:path w="85997" h="215275">
                  <a:moveTo>
                    <a:pt x="36071" y="41605"/>
                  </a:moveTo>
                  <a:lnTo>
                    <a:pt x="33606" y="75346"/>
                  </a:lnTo>
                  <a:lnTo>
                    <a:pt x="19212" y="129787"/>
                  </a:lnTo>
                  <a:lnTo>
                    <a:pt x="5531" y="192963"/>
                  </a:lnTo>
                  <a:lnTo>
                    <a:pt x="0" y="213351"/>
                  </a:lnTo>
                  <a:lnTo>
                    <a:pt x="4" y="215274"/>
                  </a:lnTo>
                  <a:lnTo>
                    <a:pt x="22251" y="157004"/>
                  </a:lnTo>
                  <a:lnTo>
                    <a:pt x="41379" y="100487"/>
                  </a:lnTo>
                  <a:lnTo>
                    <a:pt x="63485" y="41642"/>
                  </a:lnTo>
                  <a:lnTo>
                    <a:pt x="8599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181065" y="4060672"/>
              <a:ext cx="88923" cy="125664"/>
            </a:xfrm>
            <a:custGeom>
              <a:avLst/>
              <a:gdLst/>
              <a:ahLst/>
              <a:cxnLst/>
              <a:rect l="0" t="0" r="0" b="0"/>
              <a:pathLst>
                <a:path w="88923" h="125664">
                  <a:moveTo>
                    <a:pt x="0" y="0"/>
                  </a:moveTo>
                  <a:lnTo>
                    <a:pt x="33741" y="2465"/>
                  </a:lnTo>
                  <a:lnTo>
                    <a:pt x="41910" y="4417"/>
                  </a:lnTo>
                  <a:lnTo>
                    <a:pt x="66658" y="20416"/>
                  </a:lnTo>
                  <a:lnTo>
                    <a:pt x="78320" y="37427"/>
                  </a:lnTo>
                  <a:lnTo>
                    <a:pt x="85660" y="58239"/>
                  </a:lnTo>
                  <a:lnTo>
                    <a:pt x="88922" y="82898"/>
                  </a:lnTo>
                  <a:lnTo>
                    <a:pt x="85440" y="101871"/>
                  </a:lnTo>
                  <a:lnTo>
                    <a:pt x="81923" y="109519"/>
                  </a:lnTo>
                  <a:lnTo>
                    <a:pt x="70619" y="120482"/>
                  </a:lnTo>
                  <a:lnTo>
                    <a:pt x="63721" y="124700"/>
                  </a:lnTo>
                  <a:lnTo>
                    <a:pt x="57274" y="125663"/>
                  </a:lnTo>
                  <a:lnTo>
                    <a:pt x="51126" y="124456"/>
                  </a:lnTo>
                  <a:lnTo>
                    <a:pt x="33640" y="113922"/>
                  </a:lnTo>
                  <a:lnTo>
                    <a:pt x="27973" y="109232"/>
                  </a:lnTo>
                  <a:lnTo>
                    <a:pt x="21678" y="94159"/>
                  </a:lnTo>
                  <a:lnTo>
                    <a:pt x="19999" y="84962"/>
                  </a:lnTo>
                  <a:lnTo>
                    <a:pt x="21653" y="77906"/>
                  </a:lnTo>
                  <a:lnTo>
                    <a:pt x="25531" y="72277"/>
                  </a:lnTo>
                  <a:lnTo>
                    <a:pt x="4160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273091" y="4089820"/>
              <a:ext cx="130313" cy="242185"/>
            </a:xfrm>
            <a:custGeom>
              <a:avLst/>
              <a:gdLst/>
              <a:ahLst/>
              <a:cxnLst/>
              <a:rect l="0" t="0" r="0" b="0"/>
              <a:pathLst>
                <a:path w="130313" h="242185">
                  <a:moveTo>
                    <a:pt x="49432" y="54062"/>
                  </a:moveTo>
                  <a:lnTo>
                    <a:pt x="25987" y="109569"/>
                  </a:lnTo>
                  <a:lnTo>
                    <a:pt x="13674" y="164982"/>
                  </a:lnTo>
                  <a:lnTo>
                    <a:pt x="2011" y="227704"/>
                  </a:lnTo>
                  <a:lnTo>
                    <a:pt x="619" y="242184"/>
                  </a:lnTo>
                  <a:lnTo>
                    <a:pt x="0" y="233210"/>
                  </a:lnTo>
                  <a:lnTo>
                    <a:pt x="11130" y="182438"/>
                  </a:lnTo>
                  <a:lnTo>
                    <a:pt x="21799" y="122498"/>
                  </a:lnTo>
                  <a:lnTo>
                    <a:pt x="35577" y="65004"/>
                  </a:lnTo>
                  <a:lnTo>
                    <a:pt x="53304" y="24822"/>
                  </a:lnTo>
                  <a:lnTo>
                    <a:pt x="63788" y="9940"/>
                  </a:lnTo>
                  <a:lnTo>
                    <a:pt x="79542" y="2093"/>
                  </a:lnTo>
                  <a:lnTo>
                    <a:pt x="88922" y="0"/>
                  </a:lnTo>
                  <a:lnTo>
                    <a:pt x="97023" y="1379"/>
                  </a:lnTo>
                  <a:lnTo>
                    <a:pt x="110956" y="10307"/>
                  </a:lnTo>
                  <a:lnTo>
                    <a:pt x="124778" y="30927"/>
                  </a:lnTo>
                  <a:lnTo>
                    <a:pt x="130312" y="59021"/>
                  </a:lnTo>
                  <a:lnTo>
                    <a:pt x="127535" y="86350"/>
                  </a:lnTo>
                  <a:lnTo>
                    <a:pt x="123690" y="93154"/>
                  </a:lnTo>
                  <a:lnTo>
                    <a:pt x="112021" y="103180"/>
                  </a:lnTo>
                  <a:lnTo>
                    <a:pt x="105026" y="103449"/>
                  </a:lnTo>
                  <a:lnTo>
                    <a:pt x="89857" y="96352"/>
                  </a:lnTo>
                  <a:lnTo>
                    <a:pt x="78801" y="81487"/>
                  </a:lnTo>
                  <a:lnTo>
                    <a:pt x="66073" y="54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454185" y="3661261"/>
            <a:ext cx="1483660" cy="1065132"/>
            <a:chOff x="8454185" y="3661261"/>
            <a:chExt cx="1483660" cy="1065132"/>
          </a:xfrm>
        </p:grpSpPr>
        <p:sp>
          <p:nvSpPr>
            <p:cNvPr id="104" name="Freeform 103"/>
            <p:cNvSpPr/>
            <p:nvPr/>
          </p:nvSpPr>
          <p:spPr>
            <a:xfrm>
              <a:off x="8454185" y="3661261"/>
              <a:ext cx="385375" cy="457659"/>
            </a:xfrm>
            <a:custGeom>
              <a:avLst/>
              <a:gdLst/>
              <a:ahLst/>
              <a:cxnLst/>
              <a:rect l="0" t="0" r="0" b="0"/>
              <a:pathLst>
                <a:path w="385375" h="457659">
                  <a:moveTo>
                    <a:pt x="0" y="0"/>
                  </a:moveTo>
                  <a:lnTo>
                    <a:pt x="51197" y="60596"/>
                  </a:lnTo>
                  <a:lnTo>
                    <a:pt x="64376" y="82982"/>
                  </a:lnTo>
                  <a:lnTo>
                    <a:pt x="113473" y="141828"/>
                  </a:lnTo>
                  <a:lnTo>
                    <a:pt x="176037" y="203962"/>
                  </a:lnTo>
                  <a:lnTo>
                    <a:pt x="231088" y="259854"/>
                  </a:lnTo>
                  <a:lnTo>
                    <a:pt x="287709" y="313564"/>
                  </a:lnTo>
                  <a:lnTo>
                    <a:pt x="347395" y="374859"/>
                  </a:lnTo>
                  <a:lnTo>
                    <a:pt x="383776" y="425554"/>
                  </a:lnTo>
                  <a:lnTo>
                    <a:pt x="385374" y="439075"/>
                  </a:lnTo>
                  <a:lnTo>
                    <a:pt x="382769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512432" y="4123377"/>
              <a:ext cx="223014" cy="211890"/>
            </a:xfrm>
            <a:custGeom>
              <a:avLst/>
              <a:gdLst/>
              <a:ahLst/>
              <a:cxnLst/>
              <a:rect l="0" t="0" r="0" b="0"/>
              <a:pathLst>
                <a:path w="223014" h="211890">
                  <a:moveTo>
                    <a:pt x="0" y="37147"/>
                  </a:moveTo>
                  <a:lnTo>
                    <a:pt x="51844" y="30561"/>
                  </a:lnTo>
                  <a:lnTo>
                    <a:pt x="92100" y="24409"/>
                  </a:lnTo>
                  <a:lnTo>
                    <a:pt x="147118" y="10182"/>
                  </a:lnTo>
                  <a:lnTo>
                    <a:pt x="204845" y="2229"/>
                  </a:lnTo>
                  <a:lnTo>
                    <a:pt x="214227" y="0"/>
                  </a:lnTo>
                  <a:lnTo>
                    <a:pt x="219557" y="1288"/>
                  </a:lnTo>
                  <a:lnTo>
                    <a:pt x="222185" y="4920"/>
                  </a:lnTo>
                  <a:lnTo>
                    <a:pt x="223013" y="10115"/>
                  </a:lnTo>
                  <a:lnTo>
                    <a:pt x="215344" y="35096"/>
                  </a:lnTo>
                  <a:lnTo>
                    <a:pt x="193353" y="89999"/>
                  </a:lnTo>
                  <a:lnTo>
                    <a:pt x="178700" y="150157"/>
                  </a:lnTo>
                  <a:lnTo>
                    <a:pt x="176501" y="172742"/>
                  </a:lnTo>
                  <a:lnTo>
                    <a:pt x="180454" y="192641"/>
                  </a:lnTo>
                  <a:lnTo>
                    <a:pt x="184098" y="201831"/>
                  </a:lnTo>
                  <a:lnTo>
                    <a:pt x="189300" y="207033"/>
                  </a:lnTo>
                  <a:lnTo>
                    <a:pt x="195543" y="209576"/>
                  </a:lnTo>
                  <a:lnTo>
                    <a:pt x="216348" y="211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820311" y="4168845"/>
              <a:ext cx="113045" cy="255050"/>
            </a:xfrm>
            <a:custGeom>
              <a:avLst/>
              <a:gdLst/>
              <a:ahLst/>
              <a:cxnLst/>
              <a:rect l="0" t="0" r="0" b="0"/>
              <a:pathLst>
                <a:path w="113045" h="255050">
                  <a:moveTo>
                    <a:pt x="0" y="0"/>
                  </a:moveTo>
                  <a:lnTo>
                    <a:pt x="20854" y="12362"/>
                  </a:lnTo>
                  <a:lnTo>
                    <a:pt x="65845" y="31956"/>
                  </a:lnTo>
                  <a:lnTo>
                    <a:pt x="104850" y="63922"/>
                  </a:lnTo>
                  <a:lnTo>
                    <a:pt x="111319" y="79877"/>
                  </a:lnTo>
                  <a:lnTo>
                    <a:pt x="113044" y="89309"/>
                  </a:lnTo>
                  <a:lnTo>
                    <a:pt x="111421" y="96522"/>
                  </a:lnTo>
                  <a:lnTo>
                    <a:pt x="107564" y="102255"/>
                  </a:lnTo>
                  <a:lnTo>
                    <a:pt x="95884" y="111091"/>
                  </a:lnTo>
                  <a:lnTo>
                    <a:pt x="81446" y="118100"/>
                  </a:lnTo>
                  <a:lnTo>
                    <a:pt x="53307" y="122826"/>
                  </a:lnTo>
                  <a:lnTo>
                    <a:pt x="47558" y="128112"/>
                  </a:lnTo>
                  <a:lnTo>
                    <a:pt x="44649" y="136259"/>
                  </a:lnTo>
                  <a:lnTo>
                    <a:pt x="43634" y="146313"/>
                  </a:lnTo>
                  <a:lnTo>
                    <a:pt x="49904" y="164880"/>
                  </a:lnTo>
                  <a:lnTo>
                    <a:pt x="75811" y="208748"/>
                  </a:lnTo>
                  <a:lnTo>
                    <a:pt x="79922" y="228996"/>
                  </a:lnTo>
                  <a:lnTo>
                    <a:pt x="78244" y="236799"/>
                  </a:lnTo>
                  <a:lnTo>
                    <a:pt x="74352" y="242926"/>
                  </a:lnTo>
                  <a:lnTo>
                    <a:pt x="68984" y="247935"/>
                  </a:lnTo>
                  <a:lnTo>
                    <a:pt x="53157" y="253500"/>
                  </a:lnTo>
                  <a:lnTo>
                    <a:pt x="34721" y="255049"/>
                  </a:lnTo>
                  <a:lnTo>
                    <a:pt x="17281" y="252656"/>
                  </a:lnTo>
                  <a:lnTo>
                    <a:pt x="13369" y="248874"/>
                  </a:lnTo>
                  <a:lnTo>
                    <a:pt x="12611" y="243579"/>
                  </a:lnTo>
                  <a:lnTo>
                    <a:pt x="15775" y="232149"/>
                  </a:lnTo>
                  <a:lnTo>
                    <a:pt x="24963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019860" y="4268698"/>
              <a:ext cx="133294" cy="260547"/>
            </a:xfrm>
            <a:custGeom>
              <a:avLst/>
              <a:gdLst/>
              <a:ahLst/>
              <a:cxnLst/>
              <a:rect l="0" t="0" r="0" b="0"/>
              <a:pathLst>
                <a:path w="133294" h="260547">
                  <a:moveTo>
                    <a:pt x="16798" y="0"/>
                  </a:moveTo>
                  <a:lnTo>
                    <a:pt x="51544" y="11581"/>
                  </a:lnTo>
                  <a:lnTo>
                    <a:pt x="64909" y="21789"/>
                  </a:lnTo>
                  <a:lnTo>
                    <a:pt x="88555" y="50943"/>
                  </a:lnTo>
                  <a:lnTo>
                    <a:pt x="90524" y="58925"/>
                  </a:lnTo>
                  <a:lnTo>
                    <a:pt x="87780" y="75190"/>
                  </a:lnTo>
                  <a:lnTo>
                    <a:pt x="77932" y="89200"/>
                  </a:lnTo>
                  <a:lnTo>
                    <a:pt x="64309" y="100665"/>
                  </a:lnTo>
                  <a:lnTo>
                    <a:pt x="4480" y="131822"/>
                  </a:lnTo>
                  <a:lnTo>
                    <a:pt x="1189" y="138732"/>
                  </a:lnTo>
                  <a:lnTo>
                    <a:pt x="0" y="156272"/>
                  </a:lnTo>
                  <a:lnTo>
                    <a:pt x="4526" y="182521"/>
                  </a:lnTo>
                  <a:lnTo>
                    <a:pt x="16584" y="199464"/>
                  </a:lnTo>
                  <a:lnTo>
                    <a:pt x="62585" y="240559"/>
                  </a:lnTo>
                  <a:lnTo>
                    <a:pt x="99191" y="258934"/>
                  </a:lnTo>
                  <a:lnTo>
                    <a:pt x="113822" y="260546"/>
                  </a:lnTo>
                  <a:lnTo>
                    <a:pt x="133293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341649" y="4385192"/>
              <a:ext cx="81399" cy="158101"/>
            </a:xfrm>
            <a:custGeom>
              <a:avLst/>
              <a:gdLst/>
              <a:ahLst/>
              <a:cxnLst/>
              <a:rect l="0" t="0" r="0" b="0"/>
              <a:pathLst>
                <a:path w="81399" h="158101">
                  <a:moveTo>
                    <a:pt x="27851" y="0"/>
                  </a:moveTo>
                  <a:lnTo>
                    <a:pt x="21265" y="29621"/>
                  </a:lnTo>
                  <a:lnTo>
                    <a:pt x="13116" y="74407"/>
                  </a:lnTo>
                  <a:lnTo>
                    <a:pt x="0" y="116431"/>
                  </a:lnTo>
                  <a:lnTo>
                    <a:pt x="38" y="119226"/>
                  </a:lnTo>
                  <a:lnTo>
                    <a:pt x="1913" y="118316"/>
                  </a:lnTo>
                  <a:lnTo>
                    <a:pt x="40993" y="78440"/>
                  </a:lnTo>
                  <a:lnTo>
                    <a:pt x="57422" y="71845"/>
                  </a:lnTo>
                  <a:lnTo>
                    <a:pt x="66981" y="70086"/>
                  </a:lnTo>
                  <a:lnTo>
                    <a:pt x="73354" y="73537"/>
                  </a:lnTo>
                  <a:lnTo>
                    <a:pt x="77602" y="80459"/>
                  </a:lnTo>
                  <a:lnTo>
                    <a:pt x="81398" y="98630"/>
                  </a:lnTo>
                  <a:lnTo>
                    <a:pt x="77778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485090" y="4460082"/>
              <a:ext cx="84211" cy="87242"/>
            </a:xfrm>
            <a:custGeom>
              <a:avLst/>
              <a:gdLst/>
              <a:ahLst/>
              <a:cxnLst/>
              <a:rect l="0" t="0" r="0" b="0"/>
              <a:pathLst>
                <a:path w="84211" h="87242">
                  <a:moveTo>
                    <a:pt x="25868" y="0"/>
                  </a:moveTo>
                  <a:lnTo>
                    <a:pt x="2705" y="23163"/>
                  </a:lnTo>
                  <a:lnTo>
                    <a:pt x="256" y="31160"/>
                  </a:lnTo>
                  <a:lnTo>
                    <a:pt x="0" y="52372"/>
                  </a:lnTo>
                  <a:lnTo>
                    <a:pt x="5435" y="69813"/>
                  </a:lnTo>
                  <a:lnTo>
                    <a:pt x="9472" y="77052"/>
                  </a:lnTo>
                  <a:lnTo>
                    <a:pt x="15862" y="81879"/>
                  </a:lnTo>
                  <a:lnTo>
                    <a:pt x="32824" y="87241"/>
                  </a:lnTo>
                  <a:lnTo>
                    <a:pt x="58748" y="85843"/>
                  </a:lnTo>
                  <a:lnTo>
                    <a:pt x="73149" y="79449"/>
                  </a:lnTo>
                  <a:lnTo>
                    <a:pt x="79578" y="75156"/>
                  </a:lnTo>
                  <a:lnTo>
                    <a:pt x="82940" y="68595"/>
                  </a:lnTo>
                  <a:lnTo>
                    <a:pt x="84210" y="51443"/>
                  </a:lnTo>
                  <a:lnTo>
                    <a:pt x="79226" y="36424"/>
                  </a:lnTo>
                  <a:lnTo>
                    <a:pt x="75309" y="29830"/>
                  </a:lnTo>
                  <a:lnTo>
                    <a:pt x="63559" y="20038"/>
                  </a:lnTo>
                  <a:lnTo>
                    <a:pt x="56543" y="16132"/>
                  </a:lnTo>
                  <a:lnTo>
                    <a:pt x="41351" y="14258"/>
                  </a:lnTo>
                  <a:lnTo>
                    <a:pt x="26277" y="17432"/>
                  </a:lnTo>
                  <a:lnTo>
                    <a:pt x="13415" y="25006"/>
                  </a:lnTo>
                  <a:lnTo>
                    <a:pt x="6465" y="32070"/>
                  </a:lnTo>
                  <a:lnTo>
                    <a:pt x="90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11253" y="4601540"/>
              <a:ext cx="191385" cy="66569"/>
            </a:xfrm>
            <a:custGeom>
              <a:avLst/>
              <a:gdLst/>
              <a:ahLst/>
              <a:cxnLst/>
              <a:rect l="0" t="0" r="0" b="0"/>
              <a:pathLst>
                <a:path w="191385" h="66569">
                  <a:moveTo>
                    <a:pt x="0" y="0"/>
                  </a:moveTo>
                  <a:lnTo>
                    <a:pt x="57908" y="15999"/>
                  </a:lnTo>
                  <a:lnTo>
                    <a:pt x="115734" y="35758"/>
                  </a:lnTo>
                  <a:lnTo>
                    <a:pt x="173519" y="52673"/>
                  </a:lnTo>
                  <a:lnTo>
                    <a:pt x="183444" y="58235"/>
                  </a:lnTo>
                  <a:lnTo>
                    <a:pt x="191384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714424" y="4493168"/>
              <a:ext cx="73708" cy="141657"/>
            </a:xfrm>
            <a:custGeom>
              <a:avLst/>
              <a:gdLst/>
              <a:ahLst/>
              <a:cxnLst/>
              <a:rect l="0" t="0" r="0" b="0"/>
              <a:pathLst>
                <a:path w="73708" h="141657">
                  <a:moveTo>
                    <a:pt x="46165" y="75088"/>
                  </a:moveTo>
                  <a:lnTo>
                    <a:pt x="59417" y="66253"/>
                  </a:lnTo>
                  <a:lnTo>
                    <a:pt x="68389" y="54519"/>
                  </a:lnTo>
                  <a:lnTo>
                    <a:pt x="72076" y="47507"/>
                  </a:lnTo>
                  <a:lnTo>
                    <a:pt x="73707" y="32319"/>
                  </a:lnTo>
                  <a:lnTo>
                    <a:pt x="72848" y="24386"/>
                  </a:lnTo>
                  <a:lnTo>
                    <a:pt x="68577" y="17248"/>
                  </a:lnTo>
                  <a:lnTo>
                    <a:pt x="53969" y="4386"/>
                  </a:lnTo>
                  <a:lnTo>
                    <a:pt x="45820" y="1141"/>
                  </a:lnTo>
                  <a:lnTo>
                    <a:pt x="29370" y="0"/>
                  </a:lnTo>
                  <a:lnTo>
                    <a:pt x="15279" y="5041"/>
                  </a:lnTo>
                  <a:lnTo>
                    <a:pt x="8932" y="8974"/>
                  </a:lnTo>
                  <a:lnTo>
                    <a:pt x="4701" y="15294"/>
                  </a:lnTo>
                  <a:lnTo>
                    <a:pt x="0" y="32179"/>
                  </a:lnTo>
                  <a:lnTo>
                    <a:pt x="1771" y="58059"/>
                  </a:lnTo>
                  <a:lnTo>
                    <a:pt x="8252" y="72450"/>
                  </a:lnTo>
                  <a:lnTo>
                    <a:pt x="12568" y="78877"/>
                  </a:lnTo>
                  <a:lnTo>
                    <a:pt x="19145" y="83161"/>
                  </a:lnTo>
                  <a:lnTo>
                    <a:pt x="36313" y="87921"/>
                  </a:lnTo>
                  <a:lnTo>
                    <a:pt x="41446" y="91965"/>
                  </a:lnTo>
                  <a:lnTo>
                    <a:pt x="43944" y="97434"/>
                  </a:lnTo>
                  <a:lnTo>
                    <a:pt x="46165" y="1416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773821" y="4554496"/>
              <a:ext cx="82830" cy="171897"/>
            </a:xfrm>
            <a:custGeom>
              <a:avLst/>
              <a:gdLst/>
              <a:ahLst/>
              <a:cxnLst/>
              <a:rect l="0" t="0" r="0" b="0"/>
              <a:pathLst>
                <a:path w="82830" h="171897">
                  <a:moveTo>
                    <a:pt x="53337" y="30402"/>
                  </a:moveTo>
                  <a:lnTo>
                    <a:pt x="27426" y="90029"/>
                  </a:lnTo>
                  <a:lnTo>
                    <a:pt x="7156" y="149098"/>
                  </a:lnTo>
                  <a:lnTo>
                    <a:pt x="0" y="171896"/>
                  </a:lnTo>
                  <a:lnTo>
                    <a:pt x="3839" y="157180"/>
                  </a:lnTo>
                  <a:lnTo>
                    <a:pt x="25029" y="98117"/>
                  </a:lnTo>
                  <a:lnTo>
                    <a:pt x="43116" y="34782"/>
                  </a:lnTo>
                  <a:lnTo>
                    <a:pt x="52185" y="11700"/>
                  </a:lnTo>
                  <a:lnTo>
                    <a:pt x="58116" y="4990"/>
                  </a:lnTo>
                  <a:lnTo>
                    <a:pt x="64844" y="1441"/>
                  </a:lnTo>
                  <a:lnTo>
                    <a:pt x="72103" y="0"/>
                  </a:lnTo>
                  <a:lnTo>
                    <a:pt x="76942" y="2737"/>
                  </a:lnTo>
                  <a:lnTo>
                    <a:pt x="80168" y="8260"/>
                  </a:lnTo>
                  <a:lnTo>
                    <a:pt x="82829" y="23335"/>
                  </a:lnTo>
                  <a:lnTo>
                    <a:pt x="80929" y="39280"/>
                  </a:lnTo>
                  <a:lnTo>
                    <a:pt x="74538" y="53147"/>
                  </a:lnTo>
                  <a:lnTo>
                    <a:pt x="65475" y="68884"/>
                  </a:lnTo>
                  <a:lnTo>
                    <a:pt x="61658" y="803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830047" y="4542760"/>
              <a:ext cx="107798" cy="177210"/>
            </a:xfrm>
            <a:custGeom>
              <a:avLst/>
              <a:gdLst/>
              <a:ahLst/>
              <a:cxnLst/>
              <a:rect l="0" t="0" r="0" b="0"/>
              <a:pathLst>
                <a:path w="107798" h="177210">
                  <a:moveTo>
                    <a:pt x="47038" y="92064"/>
                  </a:moveTo>
                  <a:lnTo>
                    <a:pt x="20313" y="150744"/>
                  </a:lnTo>
                  <a:lnTo>
                    <a:pt x="6863" y="175403"/>
                  </a:lnTo>
                  <a:lnTo>
                    <a:pt x="3612" y="177209"/>
                  </a:lnTo>
                  <a:lnTo>
                    <a:pt x="1445" y="174715"/>
                  </a:lnTo>
                  <a:lnTo>
                    <a:pt x="0" y="169354"/>
                  </a:lnTo>
                  <a:lnTo>
                    <a:pt x="2385" y="139722"/>
                  </a:lnTo>
                  <a:lnTo>
                    <a:pt x="20668" y="79688"/>
                  </a:lnTo>
                  <a:lnTo>
                    <a:pt x="42401" y="34378"/>
                  </a:lnTo>
                  <a:lnTo>
                    <a:pt x="59327" y="10869"/>
                  </a:lnTo>
                  <a:lnTo>
                    <a:pt x="73764" y="1120"/>
                  </a:lnTo>
                  <a:lnTo>
                    <a:pt x="80573" y="0"/>
                  </a:lnTo>
                  <a:lnTo>
                    <a:pt x="86961" y="1102"/>
                  </a:lnTo>
                  <a:lnTo>
                    <a:pt x="93069" y="3686"/>
                  </a:lnTo>
                  <a:lnTo>
                    <a:pt x="102321" y="13953"/>
                  </a:lnTo>
                  <a:lnTo>
                    <a:pt x="106083" y="20574"/>
                  </a:lnTo>
                  <a:lnTo>
                    <a:pt x="107797" y="35328"/>
                  </a:lnTo>
                  <a:lnTo>
                    <a:pt x="104552" y="50205"/>
                  </a:lnTo>
                  <a:lnTo>
                    <a:pt x="87403" y="74824"/>
                  </a:lnTo>
                  <a:lnTo>
                    <a:pt x="76072" y="85326"/>
                  </a:lnTo>
                  <a:lnTo>
                    <a:pt x="51129" y="97137"/>
                  </a:lnTo>
                  <a:lnTo>
                    <a:pt x="38717" y="100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4104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9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7576" y="482621"/>
            <a:ext cx="336878" cy="615758"/>
            <a:chOff x="1707576" y="482621"/>
            <a:chExt cx="336878" cy="615758"/>
          </a:xfrm>
        </p:grpSpPr>
        <p:sp>
          <p:nvSpPr>
            <p:cNvPr id="2" name="Freeform 1"/>
            <p:cNvSpPr/>
            <p:nvPr/>
          </p:nvSpPr>
          <p:spPr>
            <a:xfrm>
              <a:off x="1707576" y="634402"/>
              <a:ext cx="139698" cy="272593"/>
            </a:xfrm>
            <a:custGeom>
              <a:avLst/>
              <a:gdLst/>
              <a:ahLst/>
              <a:cxnLst/>
              <a:rect l="0" t="0" r="0" b="0"/>
              <a:pathLst>
                <a:path w="139698" h="272593">
                  <a:moveTo>
                    <a:pt x="139697" y="89529"/>
                  </a:moveTo>
                  <a:lnTo>
                    <a:pt x="137231" y="55788"/>
                  </a:lnTo>
                  <a:lnTo>
                    <a:pt x="124579" y="15504"/>
                  </a:lnTo>
                  <a:lnTo>
                    <a:pt x="115719" y="2388"/>
                  </a:lnTo>
                  <a:lnTo>
                    <a:pt x="109843" y="0"/>
                  </a:lnTo>
                  <a:lnTo>
                    <a:pt x="103152" y="257"/>
                  </a:lnTo>
                  <a:lnTo>
                    <a:pt x="95918" y="2278"/>
                  </a:lnTo>
                  <a:lnTo>
                    <a:pt x="72485" y="22791"/>
                  </a:lnTo>
                  <a:lnTo>
                    <a:pt x="47285" y="57136"/>
                  </a:lnTo>
                  <a:lnTo>
                    <a:pt x="20667" y="115567"/>
                  </a:lnTo>
                  <a:lnTo>
                    <a:pt x="4183" y="170324"/>
                  </a:lnTo>
                  <a:lnTo>
                    <a:pt x="0" y="210239"/>
                  </a:lnTo>
                  <a:lnTo>
                    <a:pt x="2187" y="221778"/>
                  </a:lnTo>
                  <a:lnTo>
                    <a:pt x="12013" y="239530"/>
                  </a:lnTo>
                  <a:lnTo>
                    <a:pt x="19441" y="242230"/>
                  </a:lnTo>
                  <a:lnTo>
                    <a:pt x="28091" y="241256"/>
                  </a:lnTo>
                  <a:lnTo>
                    <a:pt x="53004" y="229099"/>
                  </a:lnTo>
                  <a:lnTo>
                    <a:pt x="66958" y="216279"/>
                  </a:lnTo>
                  <a:lnTo>
                    <a:pt x="97861" y="166134"/>
                  </a:lnTo>
                  <a:lnTo>
                    <a:pt x="108296" y="139964"/>
                  </a:lnTo>
                  <a:lnTo>
                    <a:pt x="111366" y="137945"/>
                  </a:lnTo>
                  <a:lnTo>
                    <a:pt x="114338" y="140298"/>
                  </a:lnTo>
                  <a:lnTo>
                    <a:pt x="117244" y="145564"/>
                  </a:lnTo>
                  <a:lnTo>
                    <a:pt x="124755" y="195848"/>
                  </a:lnTo>
                  <a:lnTo>
                    <a:pt x="137380" y="257716"/>
                  </a:lnTo>
                  <a:lnTo>
                    <a:pt x="139697" y="2725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88878" y="482621"/>
              <a:ext cx="155576" cy="615758"/>
            </a:xfrm>
            <a:custGeom>
              <a:avLst/>
              <a:gdLst/>
              <a:ahLst/>
              <a:cxnLst/>
              <a:rect l="0" t="0" r="0" b="0"/>
              <a:pathLst>
                <a:path w="155576" h="615758">
                  <a:moveTo>
                    <a:pt x="58247" y="0"/>
                  </a:moveTo>
                  <a:lnTo>
                    <a:pt x="97100" y="59307"/>
                  </a:lnTo>
                  <a:lnTo>
                    <a:pt x="126910" y="115834"/>
                  </a:lnTo>
                  <a:lnTo>
                    <a:pt x="143777" y="176515"/>
                  </a:lnTo>
                  <a:lnTo>
                    <a:pt x="155575" y="239444"/>
                  </a:lnTo>
                  <a:lnTo>
                    <a:pt x="153184" y="289738"/>
                  </a:lnTo>
                  <a:lnTo>
                    <a:pt x="148602" y="343264"/>
                  </a:lnTo>
                  <a:lnTo>
                    <a:pt x="131121" y="401730"/>
                  </a:lnTo>
                  <a:lnTo>
                    <a:pt x="106623" y="464295"/>
                  </a:lnTo>
                  <a:lnTo>
                    <a:pt x="82641" y="504897"/>
                  </a:lnTo>
                  <a:lnTo>
                    <a:pt x="68865" y="525895"/>
                  </a:lnTo>
                  <a:lnTo>
                    <a:pt x="34490" y="580885"/>
                  </a:lnTo>
                  <a:lnTo>
                    <a:pt x="16999" y="602035"/>
                  </a:lnTo>
                  <a:lnTo>
                    <a:pt x="0" y="6157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37477" y="604746"/>
            <a:ext cx="2105227" cy="343332"/>
            <a:chOff x="2837477" y="604746"/>
            <a:chExt cx="2105227" cy="343332"/>
          </a:xfrm>
        </p:grpSpPr>
        <p:sp>
          <p:nvSpPr>
            <p:cNvPr id="5" name="Freeform 4"/>
            <p:cNvSpPr/>
            <p:nvPr/>
          </p:nvSpPr>
          <p:spPr>
            <a:xfrm>
              <a:off x="2837477" y="669361"/>
              <a:ext cx="316201" cy="240032"/>
            </a:xfrm>
            <a:custGeom>
              <a:avLst/>
              <a:gdLst/>
              <a:ahLst/>
              <a:cxnLst/>
              <a:rect l="0" t="0" r="0" b="0"/>
              <a:pathLst>
                <a:path w="316201" h="240032">
                  <a:moveTo>
                    <a:pt x="0" y="12965"/>
                  </a:moveTo>
                  <a:lnTo>
                    <a:pt x="4418" y="69203"/>
                  </a:lnTo>
                  <a:lnTo>
                    <a:pt x="7551" y="122180"/>
                  </a:lnTo>
                  <a:lnTo>
                    <a:pt x="8169" y="175106"/>
                  </a:lnTo>
                  <a:lnTo>
                    <a:pt x="8292" y="234014"/>
                  </a:lnTo>
                  <a:lnTo>
                    <a:pt x="8308" y="240031"/>
                  </a:lnTo>
                  <a:lnTo>
                    <a:pt x="10169" y="204151"/>
                  </a:lnTo>
                  <a:lnTo>
                    <a:pt x="22650" y="151258"/>
                  </a:lnTo>
                  <a:lnTo>
                    <a:pt x="43507" y="89464"/>
                  </a:lnTo>
                  <a:lnTo>
                    <a:pt x="76944" y="33652"/>
                  </a:lnTo>
                  <a:lnTo>
                    <a:pt x="100462" y="10260"/>
                  </a:lnTo>
                  <a:lnTo>
                    <a:pt x="119231" y="2517"/>
                  </a:lnTo>
                  <a:lnTo>
                    <a:pt x="139901" y="0"/>
                  </a:lnTo>
                  <a:lnTo>
                    <a:pt x="173254" y="4706"/>
                  </a:lnTo>
                  <a:lnTo>
                    <a:pt x="209229" y="17401"/>
                  </a:lnTo>
                  <a:lnTo>
                    <a:pt x="263899" y="49169"/>
                  </a:lnTo>
                  <a:lnTo>
                    <a:pt x="296624" y="66310"/>
                  </a:lnTo>
                  <a:lnTo>
                    <a:pt x="316200" y="712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178640" y="7239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38945" y="694551"/>
              <a:ext cx="156338" cy="212444"/>
            </a:xfrm>
            <a:custGeom>
              <a:avLst/>
              <a:gdLst/>
              <a:ahLst/>
              <a:cxnLst/>
              <a:rect l="0" t="0" r="0" b="0"/>
              <a:pathLst>
                <a:path w="156338" h="212444">
                  <a:moveTo>
                    <a:pt x="139695" y="4417"/>
                  </a:moveTo>
                  <a:lnTo>
                    <a:pt x="126443" y="0"/>
                  </a:lnTo>
                  <a:lnTo>
                    <a:pt x="100533" y="1670"/>
                  </a:lnTo>
                  <a:lnTo>
                    <a:pt x="82534" y="10593"/>
                  </a:lnTo>
                  <a:lnTo>
                    <a:pt x="52796" y="34504"/>
                  </a:lnTo>
                  <a:lnTo>
                    <a:pt x="20689" y="87927"/>
                  </a:lnTo>
                  <a:lnTo>
                    <a:pt x="4185" y="129272"/>
                  </a:lnTo>
                  <a:lnTo>
                    <a:pt x="0" y="163042"/>
                  </a:lnTo>
                  <a:lnTo>
                    <a:pt x="3952" y="181550"/>
                  </a:lnTo>
                  <a:lnTo>
                    <a:pt x="7594" y="189074"/>
                  </a:lnTo>
                  <a:lnTo>
                    <a:pt x="13721" y="192241"/>
                  </a:lnTo>
                  <a:lnTo>
                    <a:pt x="30391" y="190829"/>
                  </a:lnTo>
                  <a:lnTo>
                    <a:pt x="56150" y="175220"/>
                  </a:lnTo>
                  <a:lnTo>
                    <a:pt x="94800" y="121723"/>
                  </a:lnTo>
                  <a:lnTo>
                    <a:pt x="99595" y="120528"/>
                  </a:lnTo>
                  <a:lnTo>
                    <a:pt x="103716" y="124354"/>
                  </a:lnTo>
                  <a:lnTo>
                    <a:pt x="125282" y="184312"/>
                  </a:lnTo>
                  <a:lnTo>
                    <a:pt x="135139" y="199941"/>
                  </a:lnTo>
                  <a:lnTo>
                    <a:pt x="156337" y="212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70172" y="740573"/>
              <a:ext cx="174743" cy="156234"/>
            </a:xfrm>
            <a:custGeom>
              <a:avLst/>
              <a:gdLst/>
              <a:ahLst/>
              <a:cxnLst/>
              <a:rect l="0" t="0" r="0" b="0"/>
              <a:pathLst>
                <a:path w="174743" h="156234">
                  <a:moveTo>
                    <a:pt x="0" y="0"/>
                  </a:moveTo>
                  <a:lnTo>
                    <a:pt x="7550" y="63416"/>
                  </a:lnTo>
                  <a:lnTo>
                    <a:pt x="7978" y="89822"/>
                  </a:lnTo>
                  <a:lnTo>
                    <a:pt x="10866" y="97789"/>
                  </a:lnTo>
                  <a:lnTo>
                    <a:pt x="15565" y="102175"/>
                  </a:lnTo>
                  <a:lnTo>
                    <a:pt x="21472" y="104175"/>
                  </a:lnTo>
                  <a:lnTo>
                    <a:pt x="27258" y="102734"/>
                  </a:lnTo>
                  <a:lnTo>
                    <a:pt x="83679" y="58224"/>
                  </a:lnTo>
                  <a:lnTo>
                    <a:pt x="90919" y="58232"/>
                  </a:lnTo>
                  <a:lnTo>
                    <a:pt x="97595" y="61011"/>
                  </a:lnTo>
                  <a:lnTo>
                    <a:pt x="103895" y="65637"/>
                  </a:lnTo>
                  <a:lnTo>
                    <a:pt x="113360" y="80639"/>
                  </a:lnTo>
                  <a:lnTo>
                    <a:pt x="119724" y="99635"/>
                  </a:lnTo>
                  <a:lnTo>
                    <a:pt x="128563" y="148472"/>
                  </a:lnTo>
                  <a:lnTo>
                    <a:pt x="132861" y="153531"/>
                  </a:lnTo>
                  <a:lnTo>
                    <a:pt x="138500" y="155978"/>
                  </a:lnTo>
                  <a:lnTo>
                    <a:pt x="151238" y="156233"/>
                  </a:lnTo>
                  <a:lnTo>
                    <a:pt x="174742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64821" y="604746"/>
              <a:ext cx="343994" cy="343332"/>
            </a:xfrm>
            <a:custGeom>
              <a:avLst/>
              <a:gdLst/>
              <a:ahLst/>
              <a:cxnLst/>
              <a:rect l="0" t="0" r="0" b="0"/>
              <a:pathLst>
                <a:path w="343994" h="343332">
                  <a:moveTo>
                    <a:pt x="113230" y="144148"/>
                  </a:moveTo>
                  <a:lnTo>
                    <a:pt x="117647" y="130896"/>
                  </a:lnTo>
                  <a:lnTo>
                    <a:pt x="116175" y="126068"/>
                  </a:lnTo>
                  <a:lnTo>
                    <a:pt x="112420" y="121925"/>
                  </a:lnTo>
                  <a:lnTo>
                    <a:pt x="107142" y="118238"/>
                  </a:lnTo>
                  <a:lnTo>
                    <a:pt x="100850" y="116704"/>
                  </a:lnTo>
                  <a:lnTo>
                    <a:pt x="86463" y="117466"/>
                  </a:lnTo>
                  <a:lnTo>
                    <a:pt x="70822" y="125818"/>
                  </a:lnTo>
                  <a:lnTo>
                    <a:pt x="42599" y="149362"/>
                  </a:lnTo>
                  <a:lnTo>
                    <a:pt x="16038" y="199612"/>
                  </a:lnTo>
                  <a:lnTo>
                    <a:pt x="784" y="246408"/>
                  </a:lnTo>
                  <a:lnTo>
                    <a:pt x="0" y="299436"/>
                  </a:lnTo>
                  <a:lnTo>
                    <a:pt x="4658" y="321339"/>
                  </a:lnTo>
                  <a:lnTo>
                    <a:pt x="12892" y="337237"/>
                  </a:lnTo>
                  <a:lnTo>
                    <a:pt x="18601" y="341292"/>
                  </a:lnTo>
                  <a:lnTo>
                    <a:pt x="25181" y="343070"/>
                  </a:lnTo>
                  <a:lnTo>
                    <a:pt x="32341" y="343331"/>
                  </a:lnTo>
                  <a:lnTo>
                    <a:pt x="45228" y="338690"/>
                  </a:lnTo>
                  <a:lnTo>
                    <a:pt x="51253" y="334864"/>
                  </a:lnTo>
                  <a:lnTo>
                    <a:pt x="60413" y="323216"/>
                  </a:lnTo>
                  <a:lnTo>
                    <a:pt x="89714" y="264313"/>
                  </a:lnTo>
                  <a:lnTo>
                    <a:pt x="107200" y="208004"/>
                  </a:lnTo>
                  <a:lnTo>
                    <a:pt x="123134" y="154707"/>
                  </a:lnTo>
                  <a:lnTo>
                    <a:pt x="131450" y="92417"/>
                  </a:lnTo>
                  <a:lnTo>
                    <a:pt x="137305" y="30361"/>
                  </a:lnTo>
                  <a:lnTo>
                    <a:pt x="137005" y="0"/>
                  </a:lnTo>
                  <a:lnTo>
                    <a:pt x="135552" y="1821"/>
                  </a:lnTo>
                  <a:lnTo>
                    <a:pt x="131555" y="24006"/>
                  </a:lnTo>
                  <a:lnTo>
                    <a:pt x="130093" y="82065"/>
                  </a:lnTo>
                  <a:lnTo>
                    <a:pt x="129916" y="136165"/>
                  </a:lnTo>
                  <a:lnTo>
                    <a:pt x="134298" y="191368"/>
                  </a:lnTo>
                  <a:lnTo>
                    <a:pt x="140145" y="251600"/>
                  </a:lnTo>
                  <a:lnTo>
                    <a:pt x="149673" y="296558"/>
                  </a:lnTo>
                  <a:lnTo>
                    <a:pt x="154167" y="304927"/>
                  </a:lnTo>
                  <a:lnTo>
                    <a:pt x="166557" y="316691"/>
                  </a:lnTo>
                  <a:lnTo>
                    <a:pt x="173745" y="318349"/>
                  </a:lnTo>
                  <a:lnTo>
                    <a:pt x="189127" y="315259"/>
                  </a:lnTo>
                  <a:lnTo>
                    <a:pt x="205209" y="300326"/>
                  </a:lnTo>
                  <a:lnTo>
                    <a:pt x="249796" y="237977"/>
                  </a:lnTo>
                  <a:lnTo>
                    <a:pt x="255287" y="226530"/>
                  </a:lnTo>
                  <a:lnTo>
                    <a:pt x="243489" y="254222"/>
                  </a:lnTo>
                  <a:lnTo>
                    <a:pt x="240045" y="297419"/>
                  </a:lnTo>
                  <a:lnTo>
                    <a:pt x="242941" y="316744"/>
                  </a:lnTo>
                  <a:lnTo>
                    <a:pt x="246856" y="323931"/>
                  </a:lnTo>
                  <a:lnTo>
                    <a:pt x="258603" y="334383"/>
                  </a:lnTo>
                  <a:lnTo>
                    <a:pt x="266544" y="335691"/>
                  </a:lnTo>
                  <a:lnTo>
                    <a:pt x="285228" y="332213"/>
                  </a:lnTo>
                  <a:lnTo>
                    <a:pt x="303394" y="317107"/>
                  </a:lnTo>
                  <a:lnTo>
                    <a:pt x="324285" y="287543"/>
                  </a:lnTo>
                  <a:lnTo>
                    <a:pt x="339627" y="252705"/>
                  </a:lnTo>
                  <a:lnTo>
                    <a:pt x="343993" y="200108"/>
                  </a:lnTo>
                  <a:lnTo>
                    <a:pt x="337341" y="159085"/>
                  </a:lnTo>
                  <a:lnTo>
                    <a:pt x="325631" y="134761"/>
                  </a:lnTo>
                  <a:lnTo>
                    <a:pt x="317701" y="126796"/>
                  </a:lnTo>
                  <a:lnTo>
                    <a:pt x="299028" y="117945"/>
                  </a:lnTo>
                  <a:lnTo>
                    <a:pt x="290720" y="117434"/>
                  </a:lnTo>
                  <a:lnTo>
                    <a:pt x="276557" y="121797"/>
                  </a:lnTo>
                  <a:lnTo>
                    <a:pt x="258189" y="134649"/>
                  </a:lnTo>
                  <a:lnTo>
                    <a:pt x="224241" y="178060"/>
                  </a:lnTo>
                  <a:lnTo>
                    <a:pt x="211971" y="202582"/>
                  </a:lnTo>
                  <a:lnTo>
                    <a:pt x="206898" y="240666"/>
                  </a:lnTo>
                  <a:lnTo>
                    <a:pt x="210641" y="261318"/>
                  </a:lnTo>
                  <a:lnTo>
                    <a:pt x="217545" y="274811"/>
                  </a:lnTo>
                  <a:lnTo>
                    <a:pt x="229724" y="285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31062" y="773858"/>
              <a:ext cx="196179" cy="158100"/>
            </a:xfrm>
            <a:custGeom>
              <a:avLst/>
              <a:gdLst/>
              <a:ahLst/>
              <a:cxnLst/>
              <a:rect l="0" t="0" r="0" b="0"/>
              <a:pathLst>
                <a:path w="196179" h="158100">
                  <a:moveTo>
                    <a:pt x="4794" y="0"/>
                  </a:moveTo>
                  <a:lnTo>
                    <a:pt x="4794" y="62326"/>
                  </a:lnTo>
                  <a:lnTo>
                    <a:pt x="3869" y="117129"/>
                  </a:lnTo>
                  <a:lnTo>
                    <a:pt x="0" y="141953"/>
                  </a:lnTo>
                  <a:lnTo>
                    <a:pt x="673" y="141788"/>
                  </a:lnTo>
                  <a:lnTo>
                    <a:pt x="6039" y="123372"/>
                  </a:lnTo>
                  <a:lnTo>
                    <a:pt x="21545" y="67172"/>
                  </a:lnTo>
                  <a:lnTo>
                    <a:pt x="45276" y="8356"/>
                  </a:lnTo>
                  <a:lnTo>
                    <a:pt x="49349" y="5570"/>
                  </a:lnTo>
                  <a:lnTo>
                    <a:pt x="52988" y="6487"/>
                  </a:lnTo>
                  <a:lnTo>
                    <a:pt x="56339" y="9872"/>
                  </a:lnTo>
                  <a:lnTo>
                    <a:pt x="65473" y="32305"/>
                  </a:lnTo>
                  <a:lnTo>
                    <a:pt x="75262" y="90288"/>
                  </a:lnTo>
                  <a:lnTo>
                    <a:pt x="78585" y="94401"/>
                  </a:lnTo>
                  <a:lnTo>
                    <a:pt x="82650" y="95293"/>
                  </a:lnTo>
                  <a:lnTo>
                    <a:pt x="87208" y="94039"/>
                  </a:lnTo>
                  <a:lnTo>
                    <a:pt x="106876" y="79022"/>
                  </a:lnTo>
                  <a:lnTo>
                    <a:pt x="150351" y="30169"/>
                  </a:lnTo>
                  <a:lnTo>
                    <a:pt x="156381" y="28433"/>
                  </a:lnTo>
                  <a:lnTo>
                    <a:pt x="162250" y="30050"/>
                  </a:lnTo>
                  <a:lnTo>
                    <a:pt x="168012" y="33902"/>
                  </a:lnTo>
                  <a:lnTo>
                    <a:pt x="171853" y="41092"/>
                  </a:lnTo>
                  <a:lnTo>
                    <a:pt x="178019" y="88314"/>
                  </a:lnTo>
                  <a:lnTo>
                    <a:pt x="179236" y="141952"/>
                  </a:lnTo>
                  <a:lnTo>
                    <a:pt x="181185" y="149183"/>
                  </a:lnTo>
                  <a:lnTo>
                    <a:pt x="184334" y="153080"/>
                  </a:lnTo>
                  <a:lnTo>
                    <a:pt x="196178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18772" y="665684"/>
              <a:ext cx="49927" cy="275951"/>
            </a:xfrm>
            <a:custGeom>
              <a:avLst/>
              <a:gdLst/>
              <a:ahLst/>
              <a:cxnLst/>
              <a:rect l="0" t="0" r="0" b="0"/>
              <a:pathLst>
                <a:path w="49927" h="275951">
                  <a:moveTo>
                    <a:pt x="0" y="141458"/>
                  </a:moveTo>
                  <a:lnTo>
                    <a:pt x="5718" y="163236"/>
                  </a:lnTo>
                  <a:lnTo>
                    <a:pt x="7806" y="212602"/>
                  </a:lnTo>
                  <a:lnTo>
                    <a:pt x="8253" y="275950"/>
                  </a:lnTo>
                  <a:lnTo>
                    <a:pt x="14033" y="226001"/>
                  </a:lnTo>
                  <a:lnTo>
                    <a:pt x="16126" y="162575"/>
                  </a:lnTo>
                  <a:lnTo>
                    <a:pt x="16489" y="109499"/>
                  </a:lnTo>
                  <a:lnTo>
                    <a:pt x="12194" y="55119"/>
                  </a:lnTo>
                  <a:lnTo>
                    <a:pt x="13886" y="26502"/>
                  </a:lnTo>
                  <a:lnTo>
                    <a:pt x="18502" y="19517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10156" y="702872"/>
              <a:ext cx="149779" cy="241918"/>
            </a:xfrm>
            <a:custGeom>
              <a:avLst/>
              <a:gdLst/>
              <a:ahLst/>
              <a:cxnLst/>
              <a:rect l="0" t="0" r="0" b="0"/>
              <a:pathLst>
                <a:path w="149779" h="241918">
                  <a:moveTo>
                    <a:pt x="0" y="4417"/>
                  </a:moveTo>
                  <a:lnTo>
                    <a:pt x="13252" y="0"/>
                  </a:lnTo>
                  <a:lnTo>
                    <a:pt x="27154" y="297"/>
                  </a:lnTo>
                  <a:lnTo>
                    <a:pt x="58680" y="8021"/>
                  </a:lnTo>
                  <a:lnTo>
                    <a:pt x="78921" y="20175"/>
                  </a:lnTo>
                  <a:lnTo>
                    <a:pt x="96629" y="35487"/>
                  </a:lnTo>
                  <a:lnTo>
                    <a:pt x="99553" y="41773"/>
                  </a:lnTo>
                  <a:lnTo>
                    <a:pt x="100335" y="56153"/>
                  </a:lnTo>
                  <a:lnTo>
                    <a:pt x="92670" y="71790"/>
                  </a:lnTo>
                  <a:lnTo>
                    <a:pt x="51761" y="130034"/>
                  </a:lnTo>
                  <a:lnTo>
                    <a:pt x="11202" y="188197"/>
                  </a:lnTo>
                  <a:lnTo>
                    <a:pt x="7444" y="206906"/>
                  </a:lnTo>
                  <a:lnTo>
                    <a:pt x="7736" y="217073"/>
                  </a:lnTo>
                  <a:lnTo>
                    <a:pt x="10705" y="224775"/>
                  </a:lnTo>
                  <a:lnTo>
                    <a:pt x="21399" y="235799"/>
                  </a:lnTo>
                  <a:lnTo>
                    <a:pt x="42795" y="241315"/>
                  </a:lnTo>
                  <a:lnTo>
                    <a:pt x="68946" y="241917"/>
                  </a:lnTo>
                  <a:lnTo>
                    <a:pt x="127172" y="222306"/>
                  </a:lnTo>
                  <a:lnTo>
                    <a:pt x="149778" y="212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43292" y="781218"/>
              <a:ext cx="103323" cy="109254"/>
            </a:xfrm>
            <a:custGeom>
              <a:avLst/>
              <a:gdLst/>
              <a:ahLst/>
              <a:cxnLst/>
              <a:rect l="0" t="0" r="0" b="0"/>
              <a:pathLst>
                <a:path w="103323" h="109254">
                  <a:moveTo>
                    <a:pt x="0" y="109134"/>
                  </a:moveTo>
                  <a:lnTo>
                    <a:pt x="30442" y="101566"/>
                  </a:lnTo>
                  <a:lnTo>
                    <a:pt x="51961" y="87373"/>
                  </a:lnTo>
                  <a:lnTo>
                    <a:pt x="91800" y="50213"/>
                  </a:lnTo>
                  <a:lnTo>
                    <a:pt x="100897" y="31480"/>
                  </a:lnTo>
                  <a:lnTo>
                    <a:pt x="103322" y="21307"/>
                  </a:lnTo>
                  <a:lnTo>
                    <a:pt x="102166" y="13600"/>
                  </a:lnTo>
                  <a:lnTo>
                    <a:pt x="98621" y="7538"/>
                  </a:lnTo>
                  <a:lnTo>
                    <a:pt x="93484" y="2572"/>
                  </a:lnTo>
                  <a:lnTo>
                    <a:pt x="87286" y="186"/>
                  </a:lnTo>
                  <a:lnTo>
                    <a:pt x="73003" y="0"/>
                  </a:lnTo>
                  <a:lnTo>
                    <a:pt x="49368" y="9511"/>
                  </a:lnTo>
                  <a:lnTo>
                    <a:pt x="35502" y="23868"/>
                  </a:lnTo>
                  <a:lnTo>
                    <a:pt x="15950" y="58802"/>
                  </a:lnTo>
                  <a:lnTo>
                    <a:pt x="14177" y="75670"/>
                  </a:lnTo>
                  <a:lnTo>
                    <a:pt x="14999" y="84051"/>
                  </a:lnTo>
                  <a:lnTo>
                    <a:pt x="23309" y="98294"/>
                  </a:lnTo>
                  <a:lnTo>
                    <a:pt x="29408" y="104681"/>
                  </a:lnTo>
                  <a:lnTo>
                    <a:pt x="36247" y="108015"/>
                  </a:lnTo>
                  <a:lnTo>
                    <a:pt x="51243" y="109253"/>
                  </a:lnTo>
                  <a:lnTo>
                    <a:pt x="83211" y="1008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01392" y="707289"/>
              <a:ext cx="241312" cy="190133"/>
            </a:xfrm>
            <a:custGeom>
              <a:avLst/>
              <a:gdLst/>
              <a:ahLst/>
              <a:cxnLst/>
              <a:rect l="0" t="0" r="0" b="0"/>
              <a:pathLst>
                <a:path w="241312" h="190133">
                  <a:moveTo>
                    <a:pt x="0" y="49926"/>
                  </a:moveTo>
                  <a:lnTo>
                    <a:pt x="0" y="107835"/>
                  </a:lnTo>
                  <a:lnTo>
                    <a:pt x="5719" y="160430"/>
                  </a:lnTo>
                  <a:lnTo>
                    <a:pt x="7164" y="184407"/>
                  </a:lnTo>
                  <a:lnTo>
                    <a:pt x="9399" y="189506"/>
                  </a:lnTo>
                  <a:lnTo>
                    <a:pt x="12738" y="190132"/>
                  </a:lnTo>
                  <a:lnTo>
                    <a:pt x="16813" y="187776"/>
                  </a:lnTo>
                  <a:lnTo>
                    <a:pt x="23806" y="175296"/>
                  </a:lnTo>
                  <a:lnTo>
                    <a:pt x="51042" y="119923"/>
                  </a:lnTo>
                  <a:lnTo>
                    <a:pt x="80218" y="65673"/>
                  </a:lnTo>
                  <a:lnTo>
                    <a:pt x="111075" y="33107"/>
                  </a:lnTo>
                  <a:lnTo>
                    <a:pt x="145811" y="11042"/>
                  </a:lnTo>
                  <a:lnTo>
                    <a:pt x="181785" y="3272"/>
                  </a:lnTo>
                  <a:lnTo>
                    <a:pt x="2413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7576" y="433289"/>
            <a:ext cx="682327" cy="440422"/>
            <a:chOff x="6157576" y="433289"/>
            <a:chExt cx="682327" cy="440422"/>
          </a:xfrm>
        </p:grpSpPr>
        <p:sp>
          <p:nvSpPr>
            <p:cNvPr id="16" name="Freeform 15"/>
            <p:cNvSpPr/>
            <p:nvPr/>
          </p:nvSpPr>
          <p:spPr>
            <a:xfrm>
              <a:off x="6157576" y="433289"/>
              <a:ext cx="241311" cy="342440"/>
            </a:xfrm>
            <a:custGeom>
              <a:avLst/>
              <a:gdLst/>
              <a:ahLst/>
              <a:cxnLst/>
              <a:rect l="0" t="0" r="0" b="0"/>
              <a:pathLst>
                <a:path w="241311" h="342440">
                  <a:moveTo>
                    <a:pt x="0" y="41011"/>
                  </a:moveTo>
                  <a:lnTo>
                    <a:pt x="23163" y="6266"/>
                  </a:lnTo>
                  <a:lnTo>
                    <a:pt x="29311" y="2130"/>
                  </a:lnTo>
                  <a:lnTo>
                    <a:pt x="43537" y="0"/>
                  </a:lnTo>
                  <a:lnTo>
                    <a:pt x="98865" y="11039"/>
                  </a:lnTo>
                  <a:lnTo>
                    <a:pt x="156965" y="33491"/>
                  </a:lnTo>
                  <a:lnTo>
                    <a:pt x="177011" y="45065"/>
                  </a:lnTo>
                  <a:lnTo>
                    <a:pt x="189002" y="59455"/>
                  </a:lnTo>
                  <a:lnTo>
                    <a:pt x="192483" y="80027"/>
                  </a:lnTo>
                  <a:lnTo>
                    <a:pt x="186778" y="117598"/>
                  </a:lnTo>
                  <a:lnTo>
                    <a:pt x="173377" y="150612"/>
                  </a:lnTo>
                  <a:lnTo>
                    <a:pt x="135831" y="207515"/>
                  </a:lnTo>
                  <a:lnTo>
                    <a:pt x="91037" y="268947"/>
                  </a:lnTo>
                  <a:lnTo>
                    <a:pt x="75256" y="297466"/>
                  </a:lnTo>
                  <a:lnTo>
                    <a:pt x="74209" y="306286"/>
                  </a:lnTo>
                  <a:lnTo>
                    <a:pt x="77977" y="323483"/>
                  </a:lnTo>
                  <a:lnTo>
                    <a:pt x="83420" y="330103"/>
                  </a:lnTo>
                  <a:lnTo>
                    <a:pt x="99329" y="339923"/>
                  </a:lnTo>
                  <a:lnTo>
                    <a:pt x="116262" y="342439"/>
                  </a:lnTo>
                  <a:lnTo>
                    <a:pt x="175225" y="328453"/>
                  </a:lnTo>
                  <a:lnTo>
                    <a:pt x="233454" y="303266"/>
                  </a:lnTo>
                  <a:lnTo>
                    <a:pt x="241310" y="298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75567" y="482621"/>
              <a:ext cx="116754" cy="332624"/>
            </a:xfrm>
            <a:custGeom>
              <a:avLst/>
              <a:gdLst/>
              <a:ahLst/>
              <a:cxnLst/>
              <a:rect l="0" t="0" r="0" b="0"/>
              <a:pathLst>
                <a:path w="116754" h="332624">
                  <a:moveTo>
                    <a:pt x="48135" y="0"/>
                  </a:moveTo>
                  <a:lnTo>
                    <a:pt x="36553" y="55161"/>
                  </a:lnTo>
                  <a:lnTo>
                    <a:pt x="23108" y="111602"/>
                  </a:lnTo>
                  <a:lnTo>
                    <a:pt x="10219" y="171324"/>
                  </a:lnTo>
                  <a:lnTo>
                    <a:pt x="2598" y="227357"/>
                  </a:lnTo>
                  <a:lnTo>
                    <a:pt x="0" y="282317"/>
                  </a:lnTo>
                  <a:lnTo>
                    <a:pt x="3011" y="303914"/>
                  </a:lnTo>
                  <a:lnTo>
                    <a:pt x="12362" y="320293"/>
                  </a:lnTo>
                  <a:lnTo>
                    <a:pt x="18739" y="327250"/>
                  </a:lnTo>
                  <a:lnTo>
                    <a:pt x="25764" y="330963"/>
                  </a:lnTo>
                  <a:lnTo>
                    <a:pt x="40966" y="332623"/>
                  </a:lnTo>
                  <a:lnTo>
                    <a:pt x="59433" y="325348"/>
                  </a:lnTo>
                  <a:lnTo>
                    <a:pt x="92588" y="302495"/>
                  </a:lnTo>
                  <a:lnTo>
                    <a:pt x="106713" y="281320"/>
                  </a:lnTo>
                  <a:lnTo>
                    <a:pt x="116753" y="253062"/>
                  </a:lnTo>
                  <a:lnTo>
                    <a:pt x="115307" y="234514"/>
                  </a:lnTo>
                  <a:lnTo>
                    <a:pt x="112332" y="225685"/>
                  </a:lnTo>
                  <a:lnTo>
                    <a:pt x="101630" y="213409"/>
                  </a:lnTo>
                  <a:lnTo>
                    <a:pt x="94893" y="208841"/>
                  </a:lnTo>
                  <a:lnTo>
                    <a:pt x="80011" y="206231"/>
                  </a:lnTo>
                  <a:lnTo>
                    <a:pt x="63227" y="209077"/>
                  </a:lnTo>
                  <a:lnTo>
                    <a:pt x="34834" y="221076"/>
                  </a:lnTo>
                  <a:lnTo>
                    <a:pt x="20342" y="231084"/>
                  </a:lnTo>
                  <a:lnTo>
                    <a:pt x="20361" y="232644"/>
                  </a:lnTo>
                  <a:lnTo>
                    <a:pt x="32709" y="229446"/>
                  </a:lnTo>
                  <a:lnTo>
                    <a:pt x="64777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734084" y="465979"/>
              <a:ext cx="105819" cy="224014"/>
            </a:xfrm>
            <a:custGeom>
              <a:avLst/>
              <a:gdLst/>
              <a:ahLst/>
              <a:cxnLst/>
              <a:rect l="0" t="0" r="0" b="0"/>
              <a:pathLst>
                <a:path w="105819" h="224014">
                  <a:moveTo>
                    <a:pt x="14286" y="0"/>
                  </a:moveTo>
                  <a:lnTo>
                    <a:pt x="19081" y="26572"/>
                  </a:lnTo>
                  <a:lnTo>
                    <a:pt x="8185" y="84348"/>
                  </a:lnTo>
                  <a:lnTo>
                    <a:pt x="0" y="134457"/>
                  </a:lnTo>
                  <a:lnTo>
                    <a:pt x="807" y="170202"/>
                  </a:lnTo>
                  <a:lnTo>
                    <a:pt x="5522" y="189366"/>
                  </a:lnTo>
                  <a:lnTo>
                    <a:pt x="13781" y="207129"/>
                  </a:lnTo>
                  <a:lnTo>
                    <a:pt x="28547" y="219338"/>
                  </a:lnTo>
                  <a:lnTo>
                    <a:pt x="37662" y="223889"/>
                  </a:lnTo>
                  <a:lnTo>
                    <a:pt x="57651" y="224013"/>
                  </a:lnTo>
                  <a:lnTo>
                    <a:pt x="68159" y="221458"/>
                  </a:lnTo>
                  <a:lnTo>
                    <a:pt x="84766" y="211222"/>
                  </a:lnTo>
                  <a:lnTo>
                    <a:pt x="105818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14938" y="574152"/>
              <a:ext cx="16644" cy="299559"/>
            </a:xfrm>
            <a:custGeom>
              <a:avLst/>
              <a:gdLst/>
              <a:ahLst/>
              <a:cxnLst/>
              <a:rect l="0" t="0" r="0" b="0"/>
              <a:pathLst>
                <a:path w="16644" h="299559">
                  <a:moveTo>
                    <a:pt x="16643" y="0"/>
                  </a:moveTo>
                  <a:lnTo>
                    <a:pt x="9478" y="53492"/>
                  </a:lnTo>
                  <a:lnTo>
                    <a:pt x="7625" y="109597"/>
                  </a:lnTo>
                  <a:lnTo>
                    <a:pt x="1781" y="166155"/>
                  </a:lnTo>
                  <a:lnTo>
                    <a:pt x="235" y="229085"/>
                  </a:lnTo>
                  <a:lnTo>
                    <a:pt x="47" y="271906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22670" y="334684"/>
            <a:ext cx="2788777" cy="1146464"/>
            <a:chOff x="7222670" y="334684"/>
            <a:chExt cx="2788777" cy="1146464"/>
          </a:xfrm>
        </p:grpSpPr>
        <p:sp>
          <p:nvSpPr>
            <p:cNvPr id="21" name="Freeform 20"/>
            <p:cNvSpPr/>
            <p:nvPr/>
          </p:nvSpPr>
          <p:spPr>
            <a:xfrm>
              <a:off x="7222670" y="457658"/>
              <a:ext cx="524227" cy="316201"/>
            </a:xfrm>
            <a:custGeom>
              <a:avLst/>
              <a:gdLst/>
              <a:ahLst/>
              <a:cxnLst/>
              <a:rect l="0" t="0" r="0" b="0"/>
              <a:pathLst>
                <a:path w="524227" h="316201">
                  <a:moveTo>
                    <a:pt x="0" y="316200"/>
                  </a:moveTo>
                  <a:lnTo>
                    <a:pt x="53589" y="255443"/>
                  </a:lnTo>
                  <a:lnTo>
                    <a:pt x="113891" y="203645"/>
                  </a:lnTo>
                  <a:lnTo>
                    <a:pt x="166808" y="172430"/>
                  </a:lnTo>
                  <a:lnTo>
                    <a:pt x="221945" y="132832"/>
                  </a:lnTo>
                  <a:lnTo>
                    <a:pt x="277375" y="95908"/>
                  </a:lnTo>
                  <a:lnTo>
                    <a:pt x="336963" y="66779"/>
                  </a:lnTo>
                  <a:lnTo>
                    <a:pt x="397307" y="35768"/>
                  </a:lnTo>
                  <a:lnTo>
                    <a:pt x="454083" y="14394"/>
                  </a:lnTo>
                  <a:lnTo>
                    <a:pt x="489883" y="4265"/>
                  </a:lnTo>
                  <a:lnTo>
                    <a:pt x="5242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47486" y="865389"/>
              <a:ext cx="349485" cy="374448"/>
            </a:xfrm>
            <a:custGeom>
              <a:avLst/>
              <a:gdLst/>
              <a:ahLst/>
              <a:cxnLst/>
              <a:rect l="0" t="0" r="0" b="0"/>
              <a:pathLst>
                <a:path w="349485" h="374448">
                  <a:moveTo>
                    <a:pt x="0" y="0"/>
                  </a:moveTo>
                  <a:lnTo>
                    <a:pt x="50054" y="60689"/>
                  </a:lnTo>
                  <a:lnTo>
                    <a:pt x="95929" y="116638"/>
                  </a:lnTo>
                  <a:lnTo>
                    <a:pt x="144318" y="174750"/>
                  </a:lnTo>
                  <a:lnTo>
                    <a:pt x="190710" y="230388"/>
                  </a:lnTo>
                  <a:lnTo>
                    <a:pt x="233781" y="281763"/>
                  </a:lnTo>
                  <a:lnTo>
                    <a:pt x="291283" y="330877"/>
                  </a:lnTo>
                  <a:lnTo>
                    <a:pt x="349484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004849" y="372368"/>
              <a:ext cx="152435" cy="210106"/>
            </a:xfrm>
            <a:custGeom>
              <a:avLst/>
              <a:gdLst/>
              <a:ahLst/>
              <a:cxnLst/>
              <a:rect l="0" t="0" r="0" b="0"/>
              <a:pathLst>
                <a:path w="152435" h="210106">
                  <a:moveTo>
                    <a:pt x="0" y="201784"/>
                  </a:moveTo>
                  <a:lnTo>
                    <a:pt x="31956" y="139543"/>
                  </a:lnTo>
                  <a:lnTo>
                    <a:pt x="81532" y="76813"/>
                  </a:lnTo>
                  <a:lnTo>
                    <a:pt x="127524" y="17944"/>
                  </a:lnTo>
                  <a:lnTo>
                    <a:pt x="138655" y="1734"/>
                  </a:lnTo>
                  <a:lnTo>
                    <a:pt x="143287" y="0"/>
                  </a:lnTo>
                  <a:lnTo>
                    <a:pt x="147300" y="2542"/>
                  </a:lnTo>
                  <a:lnTo>
                    <a:pt x="150900" y="7935"/>
                  </a:lnTo>
                  <a:lnTo>
                    <a:pt x="152434" y="21324"/>
                  </a:lnTo>
                  <a:lnTo>
                    <a:pt x="145516" y="84285"/>
                  </a:lnTo>
                  <a:lnTo>
                    <a:pt x="139526" y="146521"/>
                  </a:lnTo>
                  <a:lnTo>
                    <a:pt x="136901" y="166128"/>
                  </a:lnTo>
                  <a:lnTo>
                    <a:pt x="141458" y="2101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279443" y="334684"/>
              <a:ext cx="124420" cy="273905"/>
            </a:xfrm>
            <a:custGeom>
              <a:avLst/>
              <a:gdLst/>
              <a:ahLst/>
              <a:cxnLst/>
              <a:rect l="0" t="0" r="0" b="0"/>
              <a:pathLst>
                <a:path w="124420" h="273905">
                  <a:moveTo>
                    <a:pt x="0" y="23121"/>
                  </a:moveTo>
                  <a:lnTo>
                    <a:pt x="14210" y="10759"/>
                  </a:lnTo>
                  <a:lnTo>
                    <a:pt x="27581" y="4375"/>
                  </a:lnTo>
                  <a:lnTo>
                    <a:pt x="59537" y="0"/>
                  </a:lnTo>
                  <a:lnTo>
                    <a:pt x="93866" y="7538"/>
                  </a:lnTo>
                  <a:lnTo>
                    <a:pt x="118624" y="21483"/>
                  </a:lnTo>
                  <a:lnTo>
                    <a:pt x="122537" y="28501"/>
                  </a:lnTo>
                  <a:lnTo>
                    <a:pt x="124419" y="46161"/>
                  </a:lnTo>
                  <a:lnTo>
                    <a:pt x="119709" y="61406"/>
                  </a:lnTo>
                  <a:lnTo>
                    <a:pt x="96406" y="92026"/>
                  </a:lnTo>
                  <a:lnTo>
                    <a:pt x="64660" y="132352"/>
                  </a:lnTo>
                  <a:lnTo>
                    <a:pt x="57091" y="148407"/>
                  </a:lnTo>
                  <a:lnTo>
                    <a:pt x="57477" y="155647"/>
                  </a:lnTo>
                  <a:lnTo>
                    <a:pt x="60507" y="162322"/>
                  </a:lnTo>
                  <a:lnTo>
                    <a:pt x="78024" y="180552"/>
                  </a:lnTo>
                  <a:lnTo>
                    <a:pt x="91076" y="192943"/>
                  </a:lnTo>
                  <a:lnTo>
                    <a:pt x="99959" y="207696"/>
                  </a:lnTo>
                  <a:lnTo>
                    <a:pt x="100848" y="216437"/>
                  </a:lnTo>
                  <a:lnTo>
                    <a:pt x="96905" y="236013"/>
                  </a:lnTo>
                  <a:lnTo>
                    <a:pt x="86523" y="252109"/>
                  </a:lnTo>
                  <a:lnTo>
                    <a:pt x="72663" y="264502"/>
                  </a:lnTo>
                  <a:lnTo>
                    <a:pt x="57258" y="273092"/>
                  </a:lnTo>
                  <a:lnTo>
                    <a:pt x="50192" y="273904"/>
                  </a:lnTo>
                  <a:lnTo>
                    <a:pt x="37408" y="269874"/>
                  </a:lnTo>
                  <a:lnTo>
                    <a:pt x="16642" y="2561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510866" y="354544"/>
              <a:ext cx="167988" cy="252894"/>
            </a:xfrm>
            <a:custGeom>
              <a:avLst/>
              <a:gdLst/>
              <a:ahLst/>
              <a:cxnLst/>
              <a:rect l="0" t="0" r="0" b="0"/>
              <a:pathLst>
                <a:path w="167988" h="252894">
                  <a:moveTo>
                    <a:pt x="1566" y="11582"/>
                  </a:moveTo>
                  <a:lnTo>
                    <a:pt x="36312" y="0"/>
                  </a:lnTo>
                  <a:lnTo>
                    <a:pt x="42296" y="1087"/>
                  </a:lnTo>
                  <a:lnTo>
                    <a:pt x="47211" y="4586"/>
                  </a:lnTo>
                  <a:lnTo>
                    <a:pt x="51411" y="9691"/>
                  </a:lnTo>
                  <a:lnTo>
                    <a:pt x="53288" y="15869"/>
                  </a:lnTo>
                  <a:lnTo>
                    <a:pt x="52907" y="30130"/>
                  </a:lnTo>
                  <a:lnTo>
                    <a:pt x="47495" y="53752"/>
                  </a:lnTo>
                  <a:lnTo>
                    <a:pt x="37697" y="67615"/>
                  </a:lnTo>
                  <a:lnTo>
                    <a:pt x="8413" y="98199"/>
                  </a:lnTo>
                  <a:lnTo>
                    <a:pt x="603" y="112949"/>
                  </a:lnTo>
                  <a:lnTo>
                    <a:pt x="0" y="120765"/>
                  </a:lnTo>
                  <a:lnTo>
                    <a:pt x="4260" y="136846"/>
                  </a:lnTo>
                  <a:lnTo>
                    <a:pt x="9834" y="143169"/>
                  </a:lnTo>
                  <a:lnTo>
                    <a:pt x="42887" y="159959"/>
                  </a:lnTo>
                  <a:lnTo>
                    <a:pt x="97102" y="181688"/>
                  </a:lnTo>
                  <a:lnTo>
                    <a:pt x="129623" y="198613"/>
                  </a:lnTo>
                  <a:lnTo>
                    <a:pt x="150867" y="220784"/>
                  </a:lnTo>
                  <a:lnTo>
                    <a:pt x="167987" y="2528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963243" y="123151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938280" y="1092831"/>
              <a:ext cx="166999" cy="280143"/>
            </a:xfrm>
            <a:custGeom>
              <a:avLst/>
              <a:gdLst/>
              <a:ahLst/>
              <a:cxnLst/>
              <a:rect l="0" t="0" r="0" b="0"/>
              <a:pathLst>
                <a:path w="166999" h="280143">
                  <a:moveTo>
                    <a:pt x="0" y="147005"/>
                  </a:moveTo>
                  <a:lnTo>
                    <a:pt x="23163" y="116677"/>
                  </a:lnTo>
                  <a:lnTo>
                    <a:pt x="84536" y="66573"/>
                  </a:lnTo>
                  <a:lnTo>
                    <a:pt x="146553" y="16642"/>
                  </a:lnTo>
                  <a:lnTo>
                    <a:pt x="163513" y="0"/>
                  </a:lnTo>
                  <a:lnTo>
                    <a:pt x="166332" y="925"/>
                  </a:lnTo>
                  <a:lnTo>
                    <a:pt x="166998" y="14279"/>
                  </a:lnTo>
                  <a:lnTo>
                    <a:pt x="158968" y="64389"/>
                  </a:lnTo>
                  <a:lnTo>
                    <a:pt x="136595" y="127082"/>
                  </a:lnTo>
                  <a:lnTo>
                    <a:pt x="114069" y="188418"/>
                  </a:lnTo>
                  <a:lnTo>
                    <a:pt x="92048" y="240985"/>
                  </a:lnTo>
                  <a:lnTo>
                    <a:pt x="83210" y="2801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171269" y="1119775"/>
              <a:ext cx="120859" cy="311446"/>
            </a:xfrm>
            <a:custGeom>
              <a:avLst/>
              <a:gdLst/>
              <a:ahLst/>
              <a:cxnLst/>
              <a:rect l="0" t="0" r="0" b="0"/>
              <a:pathLst>
                <a:path w="120859" h="311446">
                  <a:moveTo>
                    <a:pt x="0" y="28530"/>
                  </a:moveTo>
                  <a:lnTo>
                    <a:pt x="14211" y="16168"/>
                  </a:lnTo>
                  <a:lnTo>
                    <a:pt x="47700" y="3864"/>
                  </a:lnTo>
                  <a:lnTo>
                    <a:pt x="70202" y="0"/>
                  </a:lnTo>
                  <a:lnTo>
                    <a:pt x="89448" y="1365"/>
                  </a:lnTo>
                  <a:lnTo>
                    <a:pt x="104782" y="7519"/>
                  </a:lnTo>
                  <a:lnTo>
                    <a:pt x="111460" y="11749"/>
                  </a:lnTo>
                  <a:lnTo>
                    <a:pt x="115912" y="18267"/>
                  </a:lnTo>
                  <a:lnTo>
                    <a:pt x="120858" y="35371"/>
                  </a:lnTo>
                  <a:lnTo>
                    <a:pt x="120329" y="43261"/>
                  </a:lnTo>
                  <a:lnTo>
                    <a:pt x="96198" y="93180"/>
                  </a:lnTo>
                  <a:lnTo>
                    <a:pt x="73643" y="136451"/>
                  </a:lnTo>
                  <a:lnTo>
                    <a:pt x="72178" y="155699"/>
                  </a:lnTo>
                  <a:lnTo>
                    <a:pt x="73082" y="166009"/>
                  </a:lnTo>
                  <a:lnTo>
                    <a:pt x="81483" y="184861"/>
                  </a:lnTo>
                  <a:lnTo>
                    <a:pt x="117524" y="237609"/>
                  </a:lnTo>
                  <a:lnTo>
                    <a:pt x="119109" y="253666"/>
                  </a:lnTo>
                  <a:lnTo>
                    <a:pt x="118238" y="261831"/>
                  </a:lnTo>
                  <a:lnTo>
                    <a:pt x="109873" y="275834"/>
                  </a:lnTo>
                  <a:lnTo>
                    <a:pt x="96910" y="287297"/>
                  </a:lnTo>
                  <a:lnTo>
                    <a:pt x="63521" y="302189"/>
                  </a:lnTo>
                  <a:lnTo>
                    <a:pt x="8322" y="3114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86485" y="1185116"/>
              <a:ext cx="242443" cy="296032"/>
            </a:xfrm>
            <a:custGeom>
              <a:avLst/>
              <a:gdLst/>
              <a:ahLst/>
              <a:cxnLst/>
              <a:rect l="0" t="0" r="0" b="0"/>
              <a:pathLst>
                <a:path w="242443" h="296032">
                  <a:moveTo>
                    <a:pt x="9453" y="4794"/>
                  </a:moveTo>
                  <a:lnTo>
                    <a:pt x="36026" y="0"/>
                  </a:lnTo>
                  <a:lnTo>
                    <a:pt x="65301" y="4812"/>
                  </a:lnTo>
                  <a:lnTo>
                    <a:pt x="83276" y="12815"/>
                  </a:lnTo>
                  <a:lnTo>
                    <a:pt x="98045" y="27466"/>
                  </a:lnTo>
                  <a:lnTo>
                    <a:pt x="104572" y="36551"/>
                  </a:lnTo>
                  <a:lnTo>
                    <a:pt x="107075" y="45381"/>
                  </a:lnTo>
                  <a:lnTo>
                    <a:pt x="104924" y="62589"/>
                  </a:lnTo>
                  <a:lnTo>
                    <a:pt x="88476" y="101030"/>
                  </a:lnTo>
                  <a:lnTo>
                    <a:pt x="34392" y="162783"/>
                  </a:lnTo>
                  <a:lnTo>
                    <a:pt x="12222" y="189479"/>
                  </a:lnTo>
                  <a:lnTo>
                    <a:pt x="0" y="213301"/>
                  </a:lnTo>
                  <a:lnTo>
                    <a:pt x="1302" y="220537"/>
                  </a:lnTo>
                  <a:lnTo>
                    <a:pt x="12610" y="233508"/>
                  </a:lnTo>
                  <a:lnTo>
                    <a:pt x="35351" y="246790"/>
                  </a:lnTo>
                  <a:lnTo>
                    <a:pt x="96006" y="265337"/>
                  </a:lnTo>
                  <a:lnTo>
                    <a:pt x="146571" y="276579"/>
                  </a:lnTo>
                  <a:lnTo>
                    <a:pt x="201075" y="287702"/>
                  </a:lnTo>
                  <a:lnTo>
                    <a:pt x="242442" y="2960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033037" y="757215"/>
              <a:ext cx="269896" cy="219295"/>
            </a:xfrm>
            <a:custGeom>
              <a:avLst/>
              <a:gdLst/>
              <a:ahLst/>
              <a:cxnLst/>
              <a:rect l="0" t="0" r="0" b="0"/>
              <a:pathLst>
                <a:path w="269896" h="219295">
                  <a:moveTo>
                    <a:pt x="20264" y="0"/>
                  </a:moveTo>
                  <a:lnTo>
                    <a:pt x="15846" y="56239"/>
                  </a:lnTo>
                  <a:lnTo>
                    <a:pt x="11789" y="114934"/>
                  </a:lnTo>
                  <a:lnTo>
                    <a:pt x="5509" y="167483"/>
                  </a:lnTo>
                  <a:lnTo>
                    <a:pt x="0" y="217994"/>
                  </a:lnTo>
                  <a:lnTo>
                    <a:pt x="2132" y="219294"/>
                  </a:lnTo>
                  <a:lnTo>
                    <a:pt x="5402" y="218312"/>
                  </a:lnTo>
                  <a:lnTo>
                    <a:pt x="11501" y="209824"/>
                  </a:lnTo>
                  <a:lnTo>
                    <a:pt x="34115" y="149525"/>
                  </a:lnTo>
                  <a:lnTo>
                    <a:pt x="53547" y="91517"/>
                  </a:lnTo>
                  <a:lnTo>
                    <a:pt x="69060" y="58245"/>
                  </a:lnTo>
                  <a:lnTo>
                    <a:pt x="93380" y="37701"/>
                  </a:lnTo>
                  <a:lnTo>
                    <a:pt x="113472" y="30625"/>
                  </a:lnTo>
                  <a:lnTo>
                    <a:pt x="124008" y="28738"/>
                  </a:lnTo>
                  <a:lnTo>
                    <a:pt x="145576" y="31572"/>
                  </a:lnTo>
                  <a:lnTo>
                    <a:pt x="199694" y="47852"/>
                  </a:lnTo>
                  <a:lnTo>
                    <a:pt x="246462" y="69476"/>
                  </a:lnTo>
                  <a:lnTo>
                    <a:pt x="238832" y="68477"/>
                  </a:lnTo>
                  <a:lnTo>
                    <a:pt x="233469" y="69690"/>
                  </a:lnTo>
                  <a:lnTo>
                    <a:pt x="222579" y="75969"/>
                  </a:lnTo>
                  <a:lnTo>
                    <a:pt x="206052" y="94317"/>
                  </a:lnTo>
                  <a:lnTo>
                    <a:pt x="180822" y="142555"/>
                  </a:lnTo>
                  <a:lnTo>
                    <a:pt x="177229" y="153284"/>
                  </a:lnTo>
                  <a:lnTo>
                    <a:pt x="176683" y="162286"/>
                  </a:lnTo>
                  <a:lnTo>
                    <a:pt x="181007" y="177219"/>
                  </a:lnTo>
                  <a:lnTo>
                    <a:pt x="185673" y="181016"/>
                  </a:lnTo>
                  <a:lnTo>
                    <a:pt x="191557" y="182623"/>
                  </a:lnTo>
                  <a:lnTo>
                    <a:pt x="198254" y="182770"/>
                  </a:lnTo>
                  <a:lnTo>
                    <a:pt x="220931" y="174142"/>
                  </a:lnTo>
                  <a:lnTo>
                    <a:pt x="258398" y="143936"/>
                  </a:lnTo>
                  <a:lnTo>
                    <a:pt x="262231" y="144034"/>
                  </a:lnTo>
                  <a:lnTo>
                    <a:pt x="264785" y="147798"/>
                  </a:lnTo>
                  <a:lnTo>
                    <a:pt x="269895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394464" y="840426"/>
              <a:ext cx="91532" cy="166422"/>
            </a:xfrm>
            <a:custGeom>
              <a:avLst/>
              <a:gdLst/>
              <a:ahLst/>
              <a:cxnLst/>
              <a:rect l="0" t="0" r="0" b="0"/>
              <a:pathLst>
                <a:path w="91532" h="166422">
                  <a:moveTo>
                    <a:pt x="0" y="0"/>
                  </a:moveTo>
                  <a:lnTo>
                    <a:pt x="925" y="61566"/>
                  </a:lnTo>
                  <a:lnTo>
                    <a:pt x="4417" y="80987"/>
                  </a:lnTo>
                  <a:lnTo>
                    <a:pt x="8492" y="86351"/>
                  </a:lnTo>
                  <a:lnTo>
                    <a:pt x="13982" y="89002"/>
                  </a:lnTo>
                  <a:lnTo>
                    <a:pt x="20416" y="89845"/>
                  </a:lnTo>
                  <a:lnTo>
                    <a:pt x="32496" y="85851"/>
                  </a:lnTo>
                  <a:lnTo>
                    <a:pt x="38306" y="82197"/>
                  </a:lnTo>
                  <a:lnTo>
                    <a:pt x="54624" y="80603"/>
                  </a:lnTo>
                  <a:lnTo>
                    <a:pt x="64152" y="81472"/>
                  </a:lnTo>
                  <a:lnTo>
                    <a:pt x="71430" y="86674"/>
                  </a:lnTo>
                  <a:lnTo>
                    <a:pt x="81981" y="104782"/>
                  </a:lnTo>
                  <a:lnTo>
                    <a:pt x="9153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523254" y="739664"/>
              <a:ext cx="125373" cy="290520"/>
            </a:xfrm>
            <a:custGeom>
              <a:avLst/>
              <a:gdLst/>
              <a:ahLst/>
              <a:cxnLst/>
              <a:rect l="0" t="0" r="0" b="0"/>
              <a:pathLst>
                <a:path w="125373" h="290520">
                  <a:moveTo>
                    <a:pt x="79236" y="117404"/>
                  </a:moveTo>
                  <a:lnTo>
                    <a:pt x="44491" y="144985"/>
                  </a:lnTo>
                  <a:lnTo>
                    <a:pt x="13206" y="202420"/>
                  </a:lnTo>
                  <a:lnTo>
                    <a:pt x="1117" y="240289"/>
                  </a:lnTo>
                  <a:lnTo>
                    <a:pt x="0" y="272466"/>
                  </a:lnTo>
                  <a:lnTo>
                    <a:pt x="1448" y="281800"/>
                  </a:lnTo>
                  <a:lnTo>
                    <a:pt x="5188" y="287098"/>
                  </a:lnTo>
                  <a:lnTo>
                    <a:pt x="10455" y="289705"/>
                  </a:lnTo>
                  <a:lnTo>
                    <a:pt x="16740" y="290519"/>
                  </a:lnTo>
                  <a:lnTo>
                    <a:pt x="23703" y="287363"/>
                  </a:lnTo>
                  <a:lnTo>
                    <a:pt x="52343" y="258191"/>
                  </a:lnTo>
                  <a:lnTo>
                    <a:pt x="71663" y="225445"/>
                  </a:lnTo>
                  <a:lnTo>
                    <a:pt x="94571" y="171222"/>
                  </a:lnTo>
                  <a:lnTo>
                    <a:pt x="108015" y="128172"/>
                  </a:lnTo>
                  <a:lnTo>
                    <a:pt x="116344" y="72982"/>
                  </a:lnTo>
                  <a:lnTo>
                    <a:pt x="122715" y="13425"/>
                  </a:lnTo>
                  <a:lnTo>
                    <a:pt x="125372" y="0"/>
                  </a:lnTo>
                  <a:lnTo>
                    <a:pt x="124787" y="303"/>
                  </a:lnTo>
                  <a:lnTo>
                    <a:pt x="121670" y="11735"/>
                  </a:lnTo>
                  <a:lnTo>
                    <a:pt x="112136" y="64411"/>
                  </a:lnTo>
                  <a:lnTo>
                    <a:pt x="104320" y="123472"/>
                  </a:lnTo>
                  <a:lnTo>
                    <a:pt x="92755" y="181119"/>
                  </a:lnTo>
                  <a:lnTo>
                    <a:pt x="94828" y="229322"/>
                  </a:lnTo>
                  <a:lnTo>
                    <a:pt x="95877" y="2505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93256" y="880064"/>
              <a:ext cx="95365" cy="122173"/>
            </a:xfrm>
            <a:custGeom>
              <a:avLst/>
              <a:gdLst/>
              <a:ahLst/>
              <a:cxnLst/>
              <a:rect l="0" t="0" r="0" b="0"/>
              <a:pathLst>
                <a:path w="95365" h="122173">
                  <a:moveTo>
                    <a:pt x="17407" y="85178"/>
                  </a:moveTo>
                  <a:lnTo>
                    <a:pt x="26242" y="71926"/>
                  </a:lnTo>
                  <a:lnTo>
                    <a:pt x="26071" y="69871"/>
                  </a:lnTo>
                  <a:lnTo>
                    <a:pt x="23183" y="70350"/>
                  </a:lnTo>
                  <a:lnTo>
                    <a:pt x="18485" y="72519"/>
                  </a:lnTo>
                  <a:lnTo>
                    <a:pt x="3036" y="88823"/>
                  </a:lnTo>
                  <a:lnTo>
                    <a:pt x="430" y="95929"/>
                  </a:lnTo>
                  <a:lnTo>
                    <a:pt x="0" y="111221"/>
                  </a:lnTo>
                  <a:lnTo>
                    <a:pt x="3954" y="116408"/>
                  </a:lnTo>
                  <a:lnTo>
                    <a:pt x="18208" y="122172"/>
                  </a:lnTo>
                  <a:lnTo>
                    <a:pt x="36871" y="117337"/>
                  </a:lnTo>
                  <a:lnTo>
                    <a:pt x="55644" y="105018"/>
                  </a:lnTo>
                  <a:lnTo>
                    <a:pt x="75684" y="78215"/>
                  </a:lnTo>
                  <a:lnTo>
                    <a:pt x="94343" y="31013"/>
                  </a:lnTo>
                  <a:lnTo>
                    <a:pt x="95364" y="12103"/>
                  </a:lnTo>
                  <a:lnTo>
                    <a:pt x="94341" y="3177"/>
                  </a:lnTo>
                  <a:lnTo>
                    <a:pt x="90886" y="0"/>
                  </a:lnTo>
                  <a:lnTo>
                    <a:pt x="85809" y="656"/>
                  </a:lnTo>
                  <a:lnTo>
                    <a:pt x="53313" y="21637"/>
                  </a:lnTo>
                  <a:lnTo>
                    <a:pt x="40146" y="39063"/>
                  </a:lnTo>
                  <a:lnTo>
                    <a:pt x="25728" y="76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818837" y="882031"/>
              <a:ext cx="192610" cy="216348"/>
            </a:xfrm>
            <a:custGeom>
              <a:avLst/>
              <a:gdLst/>
              <a:ahLst/>
              <a:cxnLst/>
              <a:rect l="0" t="0" r="0" b="0"/>
              <a:pathLst>
                <a:path w="192610" h="216348">
                  <a:moveTo>
                    <a:pt x="0" y="0"/>
                  </a:moveTo>
                  <a:lnTo>
                    <a:pt x="4418" y="53492"/>
                  </a:lnTo>
                  <a:lnTo>
                    <a:pt x="8493" y="61549"/>
                  </a:lnTo>
                  <a:lnTo>
                    <a:pt x="20417" y="72967"/>
                  </a:lnTo>
                  <a:lnTo>
                    <a:pt x="37427" y="76192"/>
                  </a:lnTo>
                  <a:lnTo>
                    <a:pt x="87454" y="71192"/>
                  </a:lnTo>
                  <a:lnTo>
                    <a:pt x="102355" y="76636"/>
                  </a:lnTo>
                  <a:lnTo>
                    <a:pt x="106143" y="81601"/>
                  </a:lnTo>
                  <a:lnTo>
                    <a:pt x="107745" y="87685"/>
                  </a:lnTo>
                  <a:lnTo>
                    <a:pt x="105581" y="109500"/>
                  </a:lnTo>
                  <a:lnTo>
                    <a:pt x="103671" y="117379"/>
                  </a:lnTo>
                  <a:lnTo>
                    <a:pt x="104248" y="124481"/>
                  </a:lnTo>
                  <a:lnTo>
                    <a:pt x="109819" y="137302"/>
                  </a:lnTo>
                  <a:lnTo>
                    <a:pt x="116667" y="141461"/>
                  </a:lnTo>
                  <a:lnTo>
                    <a:pt x="158407" y="148136"/>
                  </a:lnTo>
                  <a:lnTo>
                    <a:pt x="169400" y="148684"/>
                  </a:lnTo>
                  <a:lnTo>
                    <a:pt x="177652" y="151822"/>
                  </a:lnTo>
                  <a:lnTo>
                    <a:pt x="189287" y="162706"/>
                  </a:lnTo>
                  <a:lnTo>
                    <a:pt x="192609" y="181720"/>
                  </a:lnTo>
                  <a:lnTo>
                    <a:pt x="191384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62564" y="1425594"/>
            <a:ext cx="1533817" cy="521216"/>
            <a:chOff x="6562564" y="1425594"/>
            <a:chExt cx="1533817" cy="521216"/>
          </a:xfrm>
        </p:grpSpPr>
        <p:sp>
          <p:nvSpPr>
            <p:cNvPr id="36" name="Freeform 35"/>
            <p:cNvSpPr/>
            <p:nvPr/>
          </p:nvSpPr>
          <p:spPr>
            <a:xfrm>
              <a:off x="6562564" y="1431220"/>
              <a:ext cx="99815" cy="291240"/>
            </a:xfrm>
            <a:custGeom>
              <a:avLst/>
              <a:gdLst/>
              <a:ahLst/>
              <a:cxnLst/>
              <a:rect l="0" t="0" r="0" b="0"/>
              <a:pathLst>
                <a:path w="99815" h="291240">
                  <a:moveTo>
                    <a:pt x="44348" y="0"/>
                  </a:moveTo>
                  <a:lnTo>
                    <a:pt x="18438" y="57162"/>
                  </a:lnTo>
                  <a:lnTo>
                    <a:pt x="1425" y="91317"/>
                  </a:lnTo>
                  <a:lnTo>
                    <a:pt x="0" y="108079"/>
                  </a:lnTo>
                  <a:lnTo>
                    <a:pt x="914" y="116431"/>
                  </a:lnTo>
                  <a:lnTo>
                    <a:pt x="4297" y="122925"/>
                  </a:lnTo>
                  <a:lnTo>
                    <a:pt x="15454" y="132605"/>
                  </a:lnTo>
                  <a:lnTo>
                    <a:pt x="75704" y="156680"/>
                  </a:lnTo>
                  <a:lnTo>
                    <a:pt x="88487" y="169488"/>
                  </a:lnTo>
                  <a:lnTo>
                    <a:pt x="96326" y="185351"/>
                  </a:lnTo>
                  <a:lnTo>
                    <a:pt x="99814" y="215074"/>
                  </a:lnTo>
                  <a:lnTo>
                    <a:pt x="97353" y="236430"/>
                  </a:lnTo>
                  <a:lnTo>
                    <a:pt x="88246" y="255783"/>
                  </a:lnTo>
                  <a:lnTo>
                    <a:pt x="67526" y="279808"/>
                  </a:lnTo>
                  <a:lnTo>
                    <a:pt x="59800" y="286391"/>
                  </a:lnTo>
                  <a:lnTo>
                    <a:pt x="50951" y="289856"/>
                  </a:lnTo>
                  <a:lnTo>
                    <a:pt x="31258" y="291239"/>
                  </a:lnTo>
                  <a:lnTo>
                    <a:pt x="23601" y="287540"/>
                  </a:lnTo>
                  <a:lnTo>
                    <a:pt x="2743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606912" y="1425594"/>
              <a:ext cx="216348" cy="88838"/>
            </a:xfrm>
            <a:custGeom>
              <a:avLst/>
              <a:gdLst/>
              <a:ahLst/>
              <a:cxnLst/>
              <a:rect l="0" t="0" r="0" b="0"/>
              <a:pathLst>
                <a:path w="216348" h="88838">
                  <a:moveTo>
                    <a:pt x="0" y="22268"/>
                  </a:moveTo>
                  <a:lnTo>
                    <a:pt x="56773" y="3281"/>
                  </a:lnTo>
                  <a:lnTo>
                    <a:pt x="90068" y="0"/>
                  </a:lnTo>
                  <a:lnTo>
                    <a:pt x="147029" y="9120"/>
                  </a:lnTo>
                  <a:lnTo>
                    <a:pt x="173928" y="25769"/>
                  </a:lnTo>
                  <a:lnTo>
                    <a:pt x="195046" y="48269"/>
                  </a:lnTo>
                  <a:lnTo>
                    <a:pt x="216347" y="888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945292" y="1472826"/>
              <a:ext cx="110958" cy="349485"/>
            </a:xfrm>
            <a:custGeom>
              <a:avLst/>
              <a:gdLst/>
              <a:ahLst/>
              <a:cxnLst/>
              <a:rect l="0" t="0" r="0" b="0"/>
              <a:pathLst>
                <a:path w="110958" h="349485">
                  <a:moveTo>
                    <a:pt x="52710" y="0"/>
                  </a:moveTo>
                  <a:lnTo>
                    <a:pt x="46123" y="29620"/>
                  </a:lnTo>
                  <a:lnTo>
                    <a:pt x="37955" y="85354"/>
                  </a:lnTo>
                  <a:lnTo>
                    <a:pt x="29673" y="138966"/>
                  </a:lnTo>
                  <a:lnTo>
                    <a:pt x="13803" y="198634"/>
                  </a:lnTo>
                  <a:lnTo>
                    <a:pt x="0" y="241169"/>
                  </a:lnTo>
                  <a:lnTo>
                    <a:pt x="927" y="244914"/>
                  </a:lnTo>
                  <a:lnTo>
                    <a:pt x="4320" y="245562"/>
                  </a:lnTo>
                  <a:lnTo>
                    <a:pt x="9355" y="244145"/>
                  </a:lnTo>
                  <a:lnTo>
                    <a:pt x="57704" y="215648"/>
                  </a:lnTo>
                  <a:lnTo>
                    <a:pt x="67134" y="214956"/>
                  </a:lnTo>
                  <a:lnTo>
                    <a:pt x="85008" y="219119"/>
                  </a:lnTo>
                  <a:lnTo>
                    <a:pt x="91809" y="224667"/>
                  </a:lnTo>
                  <a:lnTo>
                    <a:pt x="101831" y="240693"/>
                  </a:lnTo>
                  <a:lnTo>
                    <a:pt x="108253" y="270508"/>
                  </a:lnTo>
                  <a:lnTo>
                    <a:pt x="110601" y="322247"/>
                  </a:lnTo>
                  <a:lnTo>
                    <a:pt x="110957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35800" y="1658940"/>
              <a:ext cx="79308" cy="145340"/>
            </a:xfrm>
            <a:custGeom>
              <a:avLst/>
              <a:gdLst/>
              <a:ahLst/>
              <a:cxnLst/>
              <a:rect l="0" t="0" r="0" b="0"/>
              <a:pathLst>
                <a:path w="79308" h="145340">
                  <a:moveTo>
                    <a:pt x="36944" y="13591"/>
                  </a:moveTo>
                  <a:lnTo>
                    <a:pt x="24582" y="34445"/>
                  </a:lnTo>
                  <a:lnTo>
                    <a:pt x="6566" y="88922"/>
                  </a:lnTo>
                  <a:lnTo>
                    <a:pt x="0" y="119019"/>
                  </a:lnTo>
                  <a:lnTo>
                    <a:pt x="1417" y="137186"/>
                  </a:lnTo>
                  <a:lnTo>
                    <a:pt x="4938" y="142216"/>
                  </a:lnTo>
                  <a:lnTo>
                    <a:pt x="10059" y="144644"/>
                  </a:lnTo>
                  <a:lnTo>
                    <a:pt x="16247" y="145339"/>
                  </a:lnTo>
                  <a:lnTo>
                    <a:pt x="30519" y="141179"/>
                  </a:lnTo>
                  <a:lnTo>
                    <a:pt x="45183" y="132242"/>
                  </a:lnTo>
                  <a:lnTo>
                    <a:pt x="57864" y="119025"/>
                  </a:lnTo>
                  <a:lnTo>
                    <a:pt x="75399" y="87155"/>
                  </a:lnTo>
                  <a:lnTo>
                    <a:pt x="79307" y="61695"/>
                  </a:lnTo>
                  <a:lnTo>
                    <a:pt x="74282" y="12101"/>
                  </a:lnTo>
                  <a:lnTo>
                    <a:pt x="68308" y="5201"/>
                  </a:lnTo>
                  <a:lnTo>
                    <a:pt x="59702" y="1526"/>
                  </a:lnTo>
                  <a:lnTo>
                    <a:pt x="49342" y="0"/>
                  </a:lnTo>
                  <a:lnTo>
                    <a:pt x="32900" y="3236"/>
                  </a:lnTo>
                  <a:lnTo>
                    <a:pt x="25927" y="6687"/>
                  </a:lnTo>
                  <a:lnTo>
                    <a:pt x="15714" y="17919"/>
                  </a:lnTo>
                  <a:lnTo>
                    <a:pt x="9941" y="29383"/>
                  </a:lnTo>
                  <a:lnTo>
                    <a:pt x="9696" y="32440"/>
                  </a:lnTo>
                  <a:lnTo>
                    <a:pt x="11981" y="385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72596" y="1647568"/>
              <a:ext cx="43314" cy="143192"/>
            </a:xfrm>
            <a:custGeom>
              <a:avLst/>
              <a:gdLst/>
              <a:ahLst/>
              <a:cxnLst/>
              <a:rect l="0" t="0" r="0" b="0"/>
              <a:pathLst>
                <a:path w="43314" h="143192">
                  <a:moveTo>
                    <a:pt x="33284" y="0"/>
                  </a:moveTo>
                  <a:lnTo>
                    <a:pt x="24449" y="8834"/>
                  </a:lnTo>
                  <a:lnTo>
                    <a:pt x="14538" y="31998"/>
                  </a:lnTo>
                  <a:lnTo>
                    <a:pt x="13550" y="49354"/>
                  </a:lnTo>
                  <a:lnTo>
                    <a:pt x="20449" y="83097"/>
                  </a:lnTo>
                  <a:lnTo>
                    <a:pt x="43313" y="125962"/>
                  </a:lnTo>
                  <a:lnTo>
                    <a:pt x="42744" y="132052"/>
                  </a:lnTo>
                  <a:lnTo>
                    <a:pt x="39591" y="137036"/>
                  </a:lnTo>
                  <a:lnTo>
                    <a:pt x="34715" y="141283"/>
                  </a:lnTo>
                  <a:lnTo>
                    <a:pt x="28691" y="143191"/>
                  </a:lnTo>
                  <a:lnTo>
                    <a:pt x="14601" y="142844"/>
                  </a:lnTo>
                  <a:lnTo>
                    <a:pt x="9734" y="141457"/>
                  </a:lnTo>
                  <a:lnTo>
                    <a:pt x="6490" y="139608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353099" y="1738967"/>
              <a:ext cx="144671" cy="207843"/>
            </a:xfrm>
            <a:custGeom>
              <a:avLst/>
              <a:gdLst/>
              <a:ahLst/>
              <a:cxnLst/>
              <a:rect l="0" t="0" r="0" b="0"/>
              <a:pathLst>
                <a:path w="144671" h="207843">
                  <a:moveTo>
                    <a:pt x="52634" y="8453"/>
                  </a:moveTo>
                  <a:lnTo>
                    <a:pt x="48217" y="59197"/>
                  </a:lnTo>
                  <a:lnTo>
                    <a:pt x="37517" y="116583"/>
                  </a:lnTo>
                  <a:lnTo>
                    <a:pt x="13272" y="176912"/>
                  </a:lnTo>
                  <a:lnTo>
                    <a:pt x="1420" y="206296"/>
                  </a:lnTo>
                  <a:lnTo>
                    <a:pt x="0" y="207842"/>
                  </a:lnTo>
                  <a:lnTo>
                    <a:pt x="2419" y="189779"/>
                  </a:lnTo>
                  <a:lnTo>
                    <a:pt x="23438" y="134794"/>
                  </a:lnTo>
                  <a:lnTo>
                    <a:pt x="45616" y="80405"/>
                  </a:lnTo>
                  <a:lnTo>
                    <a:pt x="77929" y="25568"/>
                  </a:lnTo>
                  <a:lnTo>
                    <a:pt x="92229" y="11129"/>
                  </a:lnTo>
                  <a:lnTo>
                    <a:pt x="101220" y="4689"/>
                  </a:lnTo>
                  <a:lnTo>
                    <a:pt x="118607" y="0"/>
                  </a:lnTo>
                  <a:lnTo>
                    <a:pt x="127127" y="44"/>
                  </a:lnTo>
                  <a:lnTo>
                    <a:pt x="133731" y="2847"/>
                  </a:lnTo>
                  <a:lnTo>
                    <a:pt x="143534" y="13358"/>
                  </a:lnTo>
                  <a:lnTo>
                    <a:pt x="144670" y="20969"/>
                  </a:lnTo>
                  <a:lnTo>
                    <a:pt x="137432" y="49349"/>
                  </a:lnTo>
                  <a:lnTo>
                    <a:pt x="128537" y="70392"/>
                  </a:lnTo>
                  <a:lnTo>
                    <a:pt x="115955" y="84675"/>
                  </a:lnTo>
                  <a:lnTo>
                    <a:pt x="103891" y="92256"/>
                  </a:lnTo>
                  <a:lnTo>
                    <a:pt x="100674" y="92983"/>
                  </a:lnTo>
                  <a:lnTo>
                    <a:pt x="94239" y="916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535416" y="1739099"/>
              <a:ext cx="20097" cy="76571"/>
            </a:xfrm>
            <a:custGeom>
              <a:avLst/>
              <a:gdLst/>
              <a:ahLst/>
              <a:cxnLst/>
              <a:rect l="0" t="0" r="0" b="0"/>
              <a:pathLst>
                <a:path w="20097" h="76571">
                  <a:moveTo>
                    <a:pt x="20096" y="0"/>
                  </a:moveTo>
                  <a:lnTo>
                    <a:pt x="15679" y="49074"/>
                  </a:lnTo>
                  <a:lnTo>
                    <a:pt x="8514" y="74637"/>
                  </a:lnTo>
                  <a:lnTo>
                    <a:pt x="5903" y="76570"/>
                  </a:lnTo>
                  <a:lnTo>
                    <a:pt x="3238" y="74161"/>
                  </a:lnTo>
                  <a:lnTo>
                    <a:pt x="536" y="68857"/>
                  </a:lnTo>
                  <a:lnTo>
                    <a:pt x="0" y="55566"/>
                  </a:lnTo>
                  <a:lnTo>
                    <a:pt x="1177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620470" y="1531073"/>
              <a:ext cx="126427" cy="291312"/>
            </a:xfrm>
            <a:custGeom>
              <a:avLst/>
              <a:gdLst/>
              <a:ahLst/>
              <a:cxnLst/>
              <a:rect l="0" t="0" r="0" b="0"/>
              <a:pathLst>
                <a:path w="126427" h="291312">
                  <a:moveTo>
                    <a:pt x="68179" y="0"/>
                  </a:moveTo>
                  <a:lnTo>
                    <a:pt x="68179" y="62326"/>
                  </a:lnTo>
                  <a:lnTo>
                    <a:pt x="59126" y="123892"/>
                  </a:lnTo>
                  <a:lnTo>
                    <a:pt x="44968" y="180168"/>
                  </a:lnTo>
                  <a:lnTo>
                    <a:pt x="21788" y="240204"/>
                  </a:lnTo>
                  <a:lnTo>
                    <a:pt x="582" y="291311"/>
                  </a:lnTo>
                  <a:lnTo>
                    <a:pt x="0" y="291286"/>
                  </a:lnTo>
                  <a:lnTo>
                    <a:pt x="13097" y="234331"/>
                  </a:lnTo>
                  <a:lnTo>
                    <a:pt x="24964" y="171599"/>
                  </a:lnTo>
                  <a:lnTo>
                    <a:pt x="27350" y="166175"/>
                  </a:lnTo>
                  <a:lnTo>
                    <a:pt x="30789" y="164408"/>
                  </a:lnTo>
                  <a:lnTo>
                    <a:pt x="62433" y="173724"/>
                  </a:lnTo>
                  <a:lnTo>
                    <a:pt x="118612" y="196774"/>
                  </a:lnTo>
                  <a:lnTo>
                    <a:pt x="126426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63249" y="1755308"/>
              <a:ext cx="66859" cy="133571"/>
            </a:xfrm>
            <a:custGeom>
              <a:avLst/>
              <a:gdLst/>
              <a:ahLst/>
              <a:cxnLst/>
              <a:rect l="0" t="0" r="0" b="0"/>
              <a:pathLst>
                <a:path w="66859" h="133571">
                  <a:moveTo>
                    <a:pt x="66858" y="17075"/>
                  </a:moveTo>
                  <a:lnTo>
                    <a:pt x="62441" y="3823"/>
                  </a:lnTo>
                  <a:lnTo>
                    <a:pt x="56516" y="844"/>
                  </a:lnTo>
                  <a:lnTo>
                    <a:pt x="37607" y="0"/>
                  </a:lnTo>
                  <a:lnTo>
                    <a:pt x="28865" y="2918"/>
                  </a:lnTo>
                  <a:lnTo>
                    <a:pt x="14223" y="13557"/>
                  </a:lnTo>
                  <a:lnTo>
                    <a:pt x="0" y="35140"/>
                  </a:lnTo>
                  <a:lnTo>
                    <a:pt x="97" y="41138"/>
                  </a:lnTo>
                  <a:lnTo>
                    <a:pt x="2934" y="46061"/>
                  </a:lnTo>
                  <a:lnTo>
                    <a:pt x="7600" y="50267"/>
                  </a:lnTo>
                  <a:lnTo>
                    <a:pt x="14409" y="52147"/>
                  </a:lnTo>
                  <a:lnTo>
                    <a:pt x="39811" y="53149"/>
                  </a:lnTo>
                  <a:lnTo>
                    <a:pt x="53604" y="59612"/>
                  </a:lnTo>
                  <a:lnTo>
                    <a:pt x="57098" y="64849"/>
                  </a:lnTo>
                  <a:lnTo>
                    <a:pt x="58513" y="78064"/>
                  </a:lnTo>
                  <a:lnTo>
                    <a:pt x="50215" y="1335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933181" y="1639246"/>
              <a:ext cx="71669" cy="199707"/>
            </a:xfrm>
            <a:custGeom>
              <a:avLst/>
              <a:gdLst/>
              <a:ahLst/>
              <a:cxnLst/>
              <a:rect l="0" t="0" r="0" b="0"/>
              <a:pathLst>
                <a:path w="71669" h="199707">
                  <a:moveTo>
                    <a:pt x="30062" y="0"/>
                  </a:moveTo>
                  <a:lnTo>
                    <a:pt x="11316" y="46327"/>
                  </a:lnTo>
                  <a:lnTo>
                    <a:pt x="608" y="101505"/>
                  </a:lnTo>
                  <a:lnTo>
                    <a:pt x="0" y="155413"/>
                  </a:lnTo>
                  <a:lnTo>
                    <a:pt x="1700" y="167404"/>
                  </a:lnTo>
                  <a:lnTo>
                    <a:pt x="10984" y="185658"/>
                  </a:lnTo>
                  <a:lnTo>
                    <a:pt x="17344" y="193114"/>
                  </a:lnTo>
                  <a:lnTo>
                    <a:pt x="26206" y="197160"/>
                  </a:lnTo>
                  <a:lnTo>
                    <a:pt x="71668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963243" y="1780704"/>
              <a:ext cx="133138" cy="138563"/>
            </a:xfrm>
            <a:custGeom>
              <a:avLst/>
              <a:gdLst/>
              <a:ahLst/>
              <a:cxnLst/>
              <a:rect l="0" t="0" r="0" b="0"/>
              <a:pathLst>
                <a:path w="133138" h="138563">
                  <a:moveTo>
                    <a:pt x="133137" y="0"/>
                  </a:moveTo>
                  <a:lnTo>
                    <a:pt x="115056" y="19930"/>
                  </a:lnTo>
                  <a:lnTo>
                    <a:pt x="97620" y="58681"/>
                  </a:lnTo>
                  <a:lnTo>
                    <a:pt x="96703" y="75082"/>
                  </a:lnTo>
                  <a:lnTo>
                    <a:pt x="99231" y="112629"/>
                  </a:lnTo>
                  <a:lnTo>
                    <a:pt x="96664" y="120390"/>
                  </a:lnTo>
                  <a:lnTo>
                    <a:pt x="86417" y="131478"/>
                  </a:lnTo>
                  <a:lnTo>
                    <a:pt x="70150" y="137023"/>
                  </a:lnTo>
                  <a:lnTo>
                    <a:pt x="51519" y="138562"/>
                  </a:lnTo>
                  <a:lnTo>
                    <a:pt x="19422" y="132017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30549" y="1531073"/>
              <a:ext cx="66569" cy="33285"/>
            </a:xfrm>
            <a:custGeom>
              <a:avLst/>
              <a:gdLst/>
              <a:ahLst/>
              <a:cxnLst/>
              <a:rect l="0" t="0" r="0" b="0"/>
              <a:pathLst>
                <a:path w="66569" h="33285">
                  <a:moveTo>
                    <a:pt x="0" y="33284"/>
                  </a:moveTo>
                  <a:lnTo>
                    <a:pt x="4417" y="20032"/>
                  </a:lnTo>
                  <a:lnTo>
                    <a:pt x="13982" y="11060"/>
                  </a:lnTo>
                  <a:lnTo>
                    <a:pt x="28404" y="4916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504111" y="1647491"/>
            <a:ext cx="1081737" cy="859843"/>
            <a:chOff x="8504111" y="1647491"/>
            <a:chExt cx="1081737" cy="859843"/>
          </a:xfrm>
        </p:grpSpPr>
        <p:sp>
          <p:nvSpPr>
            <p:cNvPr id="49" name="Freeform 48"/>
            <p:cNvSpPr/>
            <p:nvPr/>
          </p:nvSpPr>
          <p:spPr>
            <a:xfrm>
              <a:off x="8504111" y="1755741"/>
              <a:ext cx="282917" cy="158101"/>
            </a:xfrm>
            <a:custGeom>
              <a:avLst/>
              <a:gdLst/>
              <a:ahLst/>
              <a:cxnLst/>
              <a:rect l="0" t="0" r="0" b="0"/>
              <a:pathLst>
                <a:path w="282917" h="158101">
                  <a:moveTo>
                    <a:pt x="0" y="158100"/>
                  </a:moveTo>
                  <a:lnTo>
                    <a:pt x="7568" y="139095"/>
                  </a:lnTo>
                  <a:lnTo>
                    <a:pt x="47340" y="87157"/>
                  </a:lnTo>
                  <a:lnTo>
                    <a:pt x="97138" y="54281"/>
                  </a:lnTo>
                  <a:lnTo>
                    <a:pt x="152006" y="29546"/>
                  </a:lnTo>
                  <a:lnTo>
                    <a:pt x="212190" y="14130"/>
                  </a:lnTo>
                  <a:lnTo>
                    <a:pt x="259153" y="7003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537395" y="1980410"/>
              <a:ext cx="199707" cy="266274"/>
            </a:xfrm>
            <a:custGeom>
              <a:avLst/>
              <a:gdLst/>
              <a:ahLst/>
              <a:cxnLst/>
              <a:rect l="0" t="0" r="0" b="0"/>
              <a:pathLst>
                <a:path w="199707" h="266274">
                  <a:moveTo>
                    <a:pt x="0" y="0"/>
                  </a:moveTo>
                  <a:lnTo>
                    <a:pt x="46285" y="61427"/>
                  </a:lnTo>
                  <a:lnTo>
                    <a:pt x="104221" y="121637"/>
                  </a:lnTo>
                  <a:lnTo>
                    <a:pt x="149734" y="180798"/>
                  </a:lnTo>
                  <a:lnTo>
                    <a:pt x="188608" y="237761"/>
                  </a:lnTo>
                  <a:lnTo>
                    <a:pt x="199706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011696" y="1730778"/>
              <a:ext cx="92315" cy="143933"/>
            </a:xfrm>
            <a:custGeom>
              <a:avLst/>
              <a:gdLst/>
              <a:ahLst/>
              <a:cxnLst/>
              <a:rect l="0" t="0" r="0" b="0"/>
              <a:pathLst>
                <a:path w="92315" h="143933">
                  <a:moveTo>
                    <a:pt x="24962" y="0"/>
                  </a:moveTo>
                  <a:lnTo>
                    <a:pt x="36545" y="34745"/>
                  </a:lnTo>
                  <a:lnTo>
                    <a:pt x="46752" y="48110"/>
                  </a:lnTo>
                  <a:lnTo>
                    <a:pt x="60534" y="59289"/>
                  </a:lnTo>
                  <a:lnTo>
                    <a:pt x="82038" y="72630"/>
                  </a:lnTo>
                  <a:lnTo>
                    <a:pt x="91319" y="85905"/>
                  </a:lnTo>
                  <a:lnTo>
                    <a:pt x="92314" y="93328"/>
                  </a:lnTo>
                  <a:lnTo>
                    <a:pt x="88489" y="108972"/>
                  </a:lnTo>
                  <a:lnTo>
                    <a:pt x="78159" y="122705"/>
                  </a:lnTo>
                  <a:lnTo>
                    <a:pt x="64323" y="134048"/>
                  </a:lnTo>
                  <a:lnTo>
                    <a:pt x="48928" y="142171"/>
                  </a:lnTo>
                  <a:lnTo>
                    <a:pt x="32840" y="143932"/>
                  </a:lnTo>
                  <a:lnTo>
                    <a:pt x="18293" y="141633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036658" y="1678466"/>
              <a:ext cx="141460" cy="19029"/>
            </a:xfrm>
            <a:custGeom>
              <a:avLst/>
              <a:gdLst/>
              <a:ahLst/>
              <a:cxnLst/>
              <a:rect l="0" t="0" r="0" b="0"/>
              <a:pathLst>
                <a:path w="141460" h="19029">
                  <a:moveTo>
                    <a:pt x="0" y="10707"/>
                  </a:moveTo>
                  <a:lnTo>
                    <a:pt x="17670" y="1872"/>
                  </a:lnTo>
                  <a:lnTo>
                    <a:pt x="33742" y="0"/>
                  </a:lnTo>
                  <a:lnTo>
                    <a:pt x="96423" y="4642"/>
                  </a:lnTo>
                  <a:lnTo>
                    <a:pt x="141459" y="190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234565" y="1722050"/>
              <a:ext cx="97882" cy="167600"/>
            </a:xfrm>
            <a:custGeom>
              <a:avLst/>
              <a:gdLst/>
              <a:ahLst/>
              <a:cxnLst/>
              <a:rect l="0" t="0" r="0" b="0"/>
              <a:pathLst>
                <a:path w="97882" h="167600">
                  <a:moveTo>
                    <a:pt x="51725" y="33691"/>
                  </a:moveTo>
                  <a:lnTo>
                    <a:pt x="12605" y="77229"/>
                  </a:lnTo>
                  <a:lnTo>
                    <a:pt x="583" y="105250"/>
                  </a:lnTo>
                  <a:lnTo>
                    <a:pt x="0" y="141391"/>
                  </a:lnTo>
                  <a:lnTo>
                    <a:pt x="4297" y="150795"/>
                  </a:lnTo>
                  <a:lnTo>
                    <a:pt x="18935" y="163709"/>
                  </a:lnTo>
                  <a:lnTo>
                    <a:pt x="35303" y="167599"/>
                  </a:lnTo>
                  <a:lnTo>
                    <a:pt x="51823" y="165321"/>
                  </a:lnTo>
                  <a:lnTo>
                    <a:pt x="68411" y="158146"/>
                  </a:lnTo>
                  <a:lnTo>
                    <a:pt x="82562" y="143862"/>
                  </a:lnTo>
                  <a:lnTo>
                    <a:pt x="93167" y="125186"/>
                  </a:lnTo>
                  <a:lnTo>
                    <a:pt x="97881" y="104558"/>
                  </a:lnTo>
                  <a:lnTo>
                    <a:pt x="96117" y="67735"/>
                  </a:lnTo>
                  <a:lnTo>
                    <a:pt x="85321" y="36382"/>
                  </a:lnTo>
                  <a:lnTo>
                    <a:pt x="70662" y="20710"/>
                  </a:lnTo>
                  <a:lnTo>
                    <a:pt x="35536" y="0"/>
                  </a:lnTo>
                  <a:lnTo>
                    <a:pt x="28913" y="136"/>
                  </a:lnTo>
                  <a:lnTo>
                    <a:pt x="23573" y="3000"/>
                  </a:lnTo>
                  <a:lnTo>
                    <a:pt x="10120" y="170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427748" y="1747420"/>
              <a:ext cx="158100" cy="124817"/>
            </a:xfrm>
            <a:custGeom>
              <a:avLst/>
              <a:gdLst/>
              <a:ahLst/>
              <a:cxnLst/>
              <a:rect l="0" t="0" r="0" b="0"/>
              <a:pathLst>
                <a:path w="158100" h="124817">
                  <a:moveTo>
                    <a:pt x="0" y="124816"/>
                  </a:moveTo>
                  <a:lnTo>
                    <a:pt x="62063" y="80244"/>
                  </a:lnTo>
                  <a:lnTo>
                    <a:pt x="117885" y="41594"/>
                  </a:lnTo>
                  <a:lnTo>
                    <a:pt x="145636" y="19414"/>
                  </a:lnTo>
                  <a:lnTo>
                    <a:pt x="152560" y="10786"/>
                  </a:lnTo>
                  <a:lnTo>
                    <a:pt x="1580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446359" y="1647491"/>
              <a:ext cx="94155" cy="91609"/>
            </a:xfrm>
            <a:custGeom>
              <a:avLst/>
              <a:gdLst/>
              <a:ahLst/>
              <a:cxnLst/>
              <a:rect l="0" t="0" r="0" b="0"/>
              <a:pathLst>
                <a:path w="94155" h="91609">
                  <a:moveTo>
                    <a:pt x="72920" y="25040"/>
                  </a:moveTo>
                  <a:lnTo>
                    <a:pt x="59669" y="33874"/>
                  </a:lnTo>
                  <a:lnTo>
                    <a:pt x="50696" y="45608"/>
                  </a:lnTo>
                  <a:lnTo>
                    <a:pt x="47010" y="52621"/>
                  </a:lnTo>
                  <a:lnTo>
                    <a:pt x="45379" y="67808"/>
                  </a:lnTo>
                  <a:lnTo>
                    <a:pt x="46238" y="75742"/>
                  </a:lnTo>
                  <a:lnTo>
                    <a:pt x="50509" y="81030"/>
                  </a:lnTo>
                  <a:lnTo>
                    <a:pt x="65117" y="86907"/>
                  </a:lnTo>
                  <a:lnTo>
                    <a:pt x="72341" y="85700"/>
                  </a:lnTo>
                  <a:lnTo>
                    <a:pt x="85299" y="76963"/>
                  </a:lnTo>
                  <a:lnTo>
                    <a:pt x="92290" y="61369"/>
                  </a:lnTo>
                  <a:lnTo>
                    <a:pt x="94154" y="52033"/>
                  </a:lnTo>
                  <a:lnTo>
                    <a:pt x="91294" y="34263"/>
                  </a:lnTo>
                  <a:lnTo>
                    <a:pt x="82936" y="18044"/>
                  </a:lnTo>
                  <a:lnTo>
                    <a:pt x="69975" y="4672"/>
                  </a:lnTo>
                  <a:lnTo>
                    <a:pt x="62636" y="1291"/>
                  </a:lnTo>
                  <a:lnTo>
                    <a:pt x="47084" y="0"/>
                  </a:lnTo>
                  <a:lnTo>
                    <a:pt x="22735" y="8889"/>
                  </a:lnTo>
                  <a:lnTo>
                    <a:pt x="8703" y="23101"/>
                  </a:lnTo>
                  <a:lnTo>
                    <a:pt x="2372" y="32068"/>
                  </a:lnTo>
                  <a:lnTo>
                    <a:pt x="0" y="40820"/>
                  </a:lnTo>
                  <a:lnTo>
                    <a:pt x="2296" y="57941"/>
                  </a:lnTo>
                  <a:lnTo>
                    <a:pt x="14673" y="916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477674" y="1788803"/>
              <a:ext cx="85964" cy="66060"/>
            </a:xfrm>
            <a:custGeom>
              <a:avLst/>
              <a:gdLst/>
              <a:ahLst/>
              <a:cxnLst/>
              <a:rect l="0" t="0" r="0" b="0"/>
              <a:pathLst>
                <a:path w="85964" h="66060">
                  <a:moveTo>
                    <a:pt x="74889" y="25186"/>
                  </a:moveTo>
                  <a:lnTo>
                    <a:pt x="51726" y="48349"/>
                  </a:lnTo>
                  <a:lnTo>
                    <a:pt x="51127" y="53572"/>
                  </a:lnTo>
                  <a:lnTo>
                    <a:pt x="53500" y="58903"/>
                  </a:lnTo>
                  <a:lnTo>
                    <a:pt x="57856" y="64306"/>
                  </a:lnTo>
                  <a:lnTo>
                    <a:pt x="62610" y="66059"/>
                  </a:lnTo>
                  <a:lnTo>
                    <a:pt x="67627" y="65378"/>
                  </a:lnTo>
                  <a:lnTo>
                    <a:pt x="72822" y="63075"/>
                  </a:lnTo>
                  <a:lnTo>
                    <a:pt x="81059" y="53120"/>
                  </a:lnTo>
                  <a:lnTo>
                    <a:pt x="84550" y="46582"/>
                  </a:lnTo>
                  <a:lnTo>
                    <a:pt x="85963" y="31922"/>
                  </a:lnTo>
                  <a:lnTo>
                    <a:pt x="85046" y="24129"/>
                  </a:lnTo>
                  <a:lnTo>
                    <a:pt x="76630" y="10539"/>
                  </a:lnTo>
                  <a:lnTo>
                    <a:pt x="70502" y="4327"/>
                  </a:lnTo>
                  <a:lnTo>
                    <a:pt x="62719" y="1109"/>
                  </a:lnTo>
                  <a:lnTo>
                    <a:pt x="44209" y="0"/>
                  </a:lnTo>
                  <a:lnTo>
                    <a:pt x="0" y="168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992582" y="2207371"/>
              <a:ext cx="152251" cy="214189"/>
            </a:xfrm>
            <a:custGeom>
              <a:avLst/>
              <a:gdLst/>
              <a:ahLst/>
              <a:cxnLst/>
              <a:rect l="0" t="0" r="0" b="0"/>
              <a:pathLst>
                <a:path w="152251" h="214189">
                  <a:moveTo>
                    <a:pt x="69039" y="39312"/>
                  </a:moveTo>
                  <a:lnTo>
                    <a:pt x="55787" y="43729"/>
                  </a:lnTo>
                  <a:lnTo>
                    <a:pt x="46816" y="53295"/>
                  </a:lnTo>
                  <a:lnTo>
                    <a:pt x="43129" y="59729"/>
                  </a:lnTo>
                  <a:lnTo>
                    <a:pt x="41498" y="79205"/>
                  </a:lnTo>
                  <a:lnTo>
                    <a:pt x="42357" y="90870"/>
                  </a:lnTo>
                  <a:lnTo>
                    <a:pt x="50709" y="108763"/>
                  </a:lnTo>
                  <a:lnTo>
                    <a:pt x="78988" y="147865"/>
                  </a:lnTo>
                  <a:lnTo>
                    <a:pt x="86713" y="164296"/>
                  </a:lnTo>
                  <a:lnTo>
                    <a:pt x="88297" y="180845"/>
                  </a:lnTo>
                  <a:lnTo>
                    <a:pt x="84995" y="196521"/>
                  </a:lnTo>
                  <a:lnTo>
                    <a:pt x="77364" y="209652"/>
                  </a:lnTo>
                  <a:lnTo>
                    <a:pt x="71815" y="212968"/>
                  </a:lnTo>
                  <a:lnTo>
                    <a:pt x="58254" y="214188"/>
                  </a:lnTo>
                  <a:lnTo>
                    <a:pt x="35025" y="209676"/>
                  </a:lnTo>
                  <a:lnTo>
                    <a:pt x="21255" y="197624"/>
                  </a:lnTo>
                  <a:lnTo>
                    <a:pt x="9895" y="179939"/>
                  </a:lnTo>
                  <a:lnTo>
                    <a:pt x="1764" y="159752"/>
                  </a:lnTo>
                  <a:lnTo>
                    <a:pt x="0" y="140918"/>
                  </a:lnTo>
                  <a:lnTo>
                    <a:pt x="9713" y="86353"/>
                  </a:lnTo>
                  <a:lnTo>
                    <a:pt x="33570" y="40028"/>
                  </a:lnTo>
                  <a:lnTo>
                    <a:pt x="49799" y="18978"/>
                  </a:lnTo>
                  <a:lnTo>
                    <a:pt x="70735" y="5448"/>
                  </a:lnTo>
                  <a:lnTo>
                    <a:pt x="98922" y="0"/>
                  </a:lnTo>
                  <a:lnTo>
                    <a:pt x="152250" y="143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159102" y="2286548"/>
              <a:ext cx="91364" cy="134891"/>
            </a:xfrm>
            <a:custGeom>
              <a:avLst/>
              <a:gdLst/>
              <a:ahLst/>
              <a:cxnLst/>
              <a:rect l="0" t="0" r="0" b="0"/>
              <a:pathLst>
                <a:path w="91364" h="134891">
                  <a:moveTo>
                    <a:pt x="43977" y="1740"/>
                  </a:moveTo>
                  <a:lnTo>
                    <a:pt x="20814" y="24904"/>
                  </a:lnTo>
                  <a:lnTo>
                    <a:pt x="9275" y="49695"/>
                  </a:lnTo>
                  <a:lnTo>
                    <a:pt x="0" y="80463"/>
                  </a:lnTo>
                  <a:lnTo>
                    <a:pt x="1626" y="99598"/>
                  </a:lnTo>
                  <a:lnTo>
                    <a:pt x="8513" y="116424"/>
                  </a:lnTo>
                  <a:lnTo>
                    <a:pt x="17736" y="130066"/>
                  </a:lnTo>
                  <a:lnTo>
                    <a:pt x="25559" y="133519"/>
                  </a:lnTo>
                  <a:lnTo>
                    <a:pt x="46578" y="134890"/>
                  </a:lnTo>
                  <a:lnTo>
                    <a:pt x="63933" y="129952"/>
                  </a:lnTo>
                  <a:lnTo>
                    <a:pt x="71149" y="126046"/>
                  </a:lnTo>
                  <a:lnTo>
                    <a:pt x="81633" y="114310"/>
                  </a:lnTo>
                  <a:lnTo>
                    <a:pt x="88450" y="98924"/>
                  </a:lnTo>
                  <a:lnTo>
                    <a:pt x="91363" y="69470"/>
                  </a:lnTo>
                  <a:lnTo>
                    <a:pt x="85857" y="38245"/>
                  </a:lnTo>
                  <a:lnTo>
                    <a:pt x="77692" y="19814"/>
                  </a:lnTo>
                  <a:lnTo>
                    <a:pt x="65434" y="7307"/>
                  </a:lnTo>
                  <a:lnTo>
                    <a:pt x="58282" y="2678"/>
                  </a:lnTo>
                  <a:lnTo>
                    <a:pt x="40473" y="0"/>
                  </a:lnTo>
                  <a:lnTo>
                    <a:pt x="30546" y="580"/>
                  </a:lnTo>
                  <a:lnTo>
                    <a:pt x="17052" y="6156"/>
                  </a:lnTo>
                  <a:lnTo>
                    <a:pt x="2372" y="18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344537" y="2354857"/>
              <a:ext cx="208027" cy="116495"/>
            </a:xfrm>
            <a:custGeom>
              <a:avLst/>
              <a:gdLst/>
              <a:ahLst/>
              <a:cxnLst/>
              <a:rect l="0" t="0" r="0" b="0"/>
              <a:pathLst>
                <a:path w="208027" h="116495">
                  <a:moveTo>
                    <a:pt x="0" y="116494"/>
                  </a:moveTo>
                  <a:lnTo>
                    <a:pt x="55848" y="96583"/>
                  </a:lnTo>
                  <a:lnTo>
                    <a:pt x="88593" y="81194"/>
                  </a:lnTo>
                  <a:lnTo>
                    <a:pt x="146191" y="44261"/>
                  </a:lnTo>
                  <a:lnTo>
                    <a:pt x="201004" y="9047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393821" y="2238362"/>
              <a:ext cx="58891" cy="58577"/>
            </a:xfrm>
            <a:custGeom>
              <a:avLst/>
              <a:gdLst/>
              <a:ahLst/>
              <a:cxnLst/>
              <a:rect l="0" t="0" r="0" b="0"/>
              <a:pathLst>
                <a:path w="58891" h="58577">
                  <a:moveTo>
                    <a:pt x="58890" y="0"/>
                  </a:moveTo>
                  <a:lnTo>
                    <a:pt x="25149" y="11517"/>
                  </a:lnTo>
                  <a:lnTo>
                    <a:pt x="16981" y="15999"/>
                  </a:lnTo>
                  <a:lnTo>
                    <a:pt x="5439" y="28376"/>
                  </a:lnTo>
                  <a:lnTo>
                    <a:pt x="1066" y="35559"/>
                  </a:lnTo>
                  <a:lnTo>
                    <a:pt x="0" y="42197"/>
                  </a:lnTo>
                  <a:lnTo>
                    <a:pt x="1139" y="48472"/>
                  </a:lnTo>
                  <a:lnTo>
                    <a:pt x="3747" y="54504"/>
                  </a:lnTo>
                  <a:lnTo>
                    <a:pt x="9184" y="57601"/>
                  </a:lnTo>
                  <a:lnTo>
                    <a:pt x="25087" y="58576"/>
                  </a:lnTo>
                  <a:lnTo>
                    <a:pt x="39552" y="53463"/>
                  </a:lnTo>
                  <a:lnTo>
                    <a:pt x="45998" y="49510"/>
                  </a:lnTo>
                  <a:lnTo>
                    <a:pt x="49371" y="43177"/>
                  </a:lnTo>
                  <a:lnTo>
                    <a:pt x="50653" y="26278"/>
                  </a:lnTo>
                  <a:lnTo>
                    <a:pt x="48776" y="22141"/>
                  </a:lnTo>
                  <a:lnTo>
                    <a:pt x="45675" y="21233"/>
                  </a:lnTo>
                  <a:lnTo>
                    <a:pt x="30011" y="28789"/>
                  </a:lnTo>
                  <a:lnTo>
                    <a:pt x="17394" y="37758"/>
                  </a:lnTo>
                  <a:lnTo>
                    <a:pt x="643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453757" y="2404783"/>
              <a:ext cx="78142" cy="102551"/>
            </a:xfrm>
            <a:custGeom>
              <a:avLst/>
              <a:gdLst/>
              <a:ahLst/>
              <a:cxnLst/>
              <a:rect l="0" t="0" r="0" b="0"/>
              <a:pathLst>
                <a:path w="78142" h="102551">
                  <a:moveTo>
                    <a:pt x="32238" y="49926"/>
                  </a:moveTo>
                  <a:lnTo>
                    <a:pt x="1910" y="73090"/>
                  </a:lnTo>
                  <a:lnTo>
                    <a:pt x="0" y="78313"/>
                  </a:lnTo>
                  <a:lnTo>
                    <a:pt x="576" y="83643"/>
                  </a:lnTo>
                  <a:lnTo>
                    <a:pt x="2808" y="89046"/>
                  </a:lnTo>
                  <a:lnTo>
                    <a:pt x="12687" y="97515"/>
                  </a:lnTo>
                  <a:lnTo>
                    <a:pt x="19204" y="101068"/>
                  </a:lnTo>
                  <a:lnTo>
                    <a:pt x="36307" y="102550"/>
                  </a:lnTo>
                  <a:lnTo>
                    <a:pt x="54387" y="99202"/>
                  </a:lnTo>
                  <a:lnTo>
                    <a:pt x="68586" y="91551"/>
                  </a:lnTo>
                  <a:lnTo>
                    <a:pt x="73112" y="84148"/>
                  </a:lnTo>
                  <a:lnTo>
                    <a:pt x="78141" y="63595"/>
                  </a:lnTo>
                  <a:lnTo>
                    <a:pt x="75445" y="41517"/>
                  </a:lnTo>
                  <a:lnTo>
                    <a:pt x="68084" y="22150"/>
                  </a:lnTo>
                  <a:lnTo>
                    <a:pt x="4888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961769" y="2138509"/>
              <a:ext cx="100114" cy="260386"/>
            </a:xfrm>
            <a:custGeom>
              <a:avLst/>
              <a:gdLst/>
              <a:ahLst/>
              <a:cxnLst/>
              <a:rect l="0" t="0" r="0" b="0"/>
              <a:pathLst>
                <a:path w="100114" h="260386">
                  <a:moveTo>
                    <a:pt x="49927" y="0"/>
                  </a:moveTo>
                  <a:lnTo>
                    <a:pt x="34809" y="41655"/>
                  </a:lnTo>
                  <a:lnTo>
                    <a:pt x="22847" y="62063"/>
                  </a:lnTo>
                  <a:lnTo>
                    <a:pt x="19400" y="80592"/>
                  </a:lnTo>
                  <a:lnTo>
                    <a:pt x="21254" y="89786"/>
                  </a:lnTo>
                  <a:lnTo>
                    <a:pt x="30712" y="107398"/>
                  </a:lnTo>
                  <a:lnTo>
                    <a:pt x="44160" y="119540"/>
                  </a:lnTo>
                  <a:lnTo>
                    <a:pt x="75394" y="143703"/>
                  </a:lnTo>
                  <a:lnTo>
                    <a:pt x="95585" y="171504"/>
                  </a:lnTo>
                  <a:lnTo>
                    <a:pt x="100113" y="189945"/>
                  </a:lnTo>
                  <a:lnTo>
                    <a:pt x="95487" y="224384"/>
                  </a:lnTo>
                  <a:lnTo>
                    <a:pt x="83869" y="245130"/>
                  </a:lnTo>
                  <a:lnTo>
                    <a:pt x="71483" y="254719"/>
                  </a:lnTo>
                  <a:lnTo>
                    <a:pt x="64298" y="258571"/>
                  </a:lnTo>
                  <a:lnTo>
                    <a:pt x="46452" y="260385"/>
                  </a:lnTo>
                  <a:lnTo>
                    <a:pt x="28041" y="257185"/>
                  </a:lnTo>
                  <a:lnTo>
                    <a:pt x="13696" y="249599"/>
                  </a:lnTo>
                  <a:lnTo>
                    <a:pt x="9131" y="242213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020016" y="2167000"/>
              <a:ext cx="183064" cy="38079"/>
            </a:xfrm>
            <a:custGeom>
              <a:avLst/>
              <a:gdLst/>
              <a:ahLst/>
              <a:cxnLst/>
              <a:rect l="0" t="0" r="0" b="0"/>
              <a:pathLst>
                <a:path w="183064" h="38079">
                  <a:moveTo>
                    <a:pt x="0" y="4794"/>
                  </a:moveTo>
                  <a:lnTo>
                    <a:pt x="33216" y="0"/>
                  </a:lnTo>
                  <a:lnTo>
                    <a:pt x="88966" y="8397"/>
                  </a:lnTo>
                  <a:lnTo>
                    <a:pt x="149629" y="27032"/>
                  </a:lnTo>
                  <a:lnTo>
                    <a:pt x="183063" y="380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571340" y="1456183"/>
            <a:ext cx="980274" cy="591735"/>
            <a:chOff x="3571340" y="1456183"/>
            <a:chExt cx="980274" cy="591735"/>
          </a:xfrm>
        </p:grpSpPr>
        <p:sp>
          <p:nvSpPr>
            <p:cNvPr id="65" name="Freeform 64"/>
            <p:cNvSpPr/>
            <p:nvPr/>
          </p:nvSpPr>
          <p:spPr>
            <a:xfrm>
              <a:off x="3571340" y="1456183"/>
              <a:ext cx="164812" cy="366128"/>
            </a:xfrm>
            <a:custGeom>
              <a:avLst/>
              <a:gdLst/>
              <a:ahLst/>
              <a:cxnLst/>
              <a:rect l="0" t="0" r="0" b="0"/>
              <a:pathLst>
                <a:path w="164812" h="366128">
                  <a:moveTo>
                    <a:pt x="39995" y="0"/>
                  </a:moveTo>
                  <a:lnTo>
                    <a:pt x="35577" y="50745"/>
                  </a:lnTo>
                  <a:lnTo>
                    <a:pt x="32445" y="113849"/>
                  </a:lnTo>
                  <a:lnTo>
                    <a:pt x="27358" y="176437"/>
                  </a:lnTo>
                  <a:lnTo>
                    <a:pt x="21415" y="232848"/>
                  </a:lnTo>
                  <a:lnTo>
                    <a:pt x="9229" y="284575"/>
                  </a:lnTo>
                  <a:lnTo>
                    <a:pt x="805" y="338204"/>
                  </a:lnTo>
                  <a:lnTo>
                    <a:pt x="0" y="350285"/>
                  </a:lnTo>
                  <a:lnTo>
                    <a:pt x="3161" y="355566"/>
                  </a:lnTo>
                  <a:lnTo>
                    <a:pt x="8967" y="356312"/>
                  </a:lnTo>
                  <a:lnTo>
                    <a:pt x="16536" y="354037"/>
                  </a:lnTo>
                  <a:lnTo>
                    <a:pt x="29877" y="341646"/>
                  </a:lnTo>
                  <a:lnTo>
                    <a:pt x="76907" y="282164"/>
                  </a:lnTo>
                  <a:lnTo>
                    <a:pt x="128407" y="227900"/>
                  </a:lnTo>
                  <a:lnTo>
                    <a:pt x="133146" y="226823"/>
                  </a:lnTo>
                  <a:lnTo>
                    <a:pt x="137229" y="228878"/>
                  </a:lnTo>
                  <a:lnTo>
                    <a:pt x="140875" y="233023"/>
                  </a:lnTo>
                  <a:lnTo>
                    <a:pt x="141457" y="239484"/>
                  </a:lnTo>
                  <a:lnTo>
                    <a:pt x="126923" y="297598"/>
                  </a:lnTo>
                  <a:lnTo>
                    <a:pt x="126405" y="341324"/>
                  </a:lnTo>
                  <a:lnTo>
                    <a:pt x="128112" y="352365"/>
                  </a:lnTo>
                  <a:lnTo>
                    <a:pt x="132949" y="358802"/>
                  </a:lnTo>
                  <a:lnTo>
                    <a:pt x="139871" y="362168"/>
                  </a:lnTo>
                  <a:lnTo>
                    <a:pt x="164811" y="366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86321" y="1580999"/>
              <a:ext cx="33041" cy="206563"/>
            </a:xfrm>
            <a:custGeom>
              <a:avLst/>
              <a:gdLst/>
              <a:ahLst/>
              <a:cxnLst/>
              <a:rect l="0" t="0" r="0" b="0"/>
              <a:pathLst>
                <a:path w="33041" h="206563">
                  <a:moveTo>
                    <a:pt x="8077" y="124816"/>
                  </a:moveTo>
                  <a:lnTo>
                    <a:pt x="527" y="181588"/>
                  </a:lnTo>
                  <a:lnTo>
                    <a:pt x="99" y="203056"/>
                  </a:lnTo>
                  <a:lnTo>
                    <a:pt x="909" y="206562"/>
                  </a:lnTo>
                  <a:lnTo>
                    <a:pt x="2374" y="205201"/>
                  </a:lnTo>
                  <a:lnTo>
                    <a:pt x="4275" y="200595"/>
                  </a:lnTo>
                  <a:lnTo>
                    <a:pt x="990" y="144874"/>
                  </a:lnTo>
                  <a:lnTo>
                    <a:pt x="0" y="82242"/>
                  </a:lnTo>
                  <a:lnTo>
                    <a:pt x="1653" y="25868"/>
                  </a:lnTo>
                  <a:lnTo>
                    <a:pt x="8612" y="8107"/>
                  </a:lnTo>
                  <a:lnTo>
                    <a:pt x="13057" y="3555"/>
                  </a:lnTo>
                  <a:lnTo>
                    <a:pt x="17869" y="1446"/>
                  </a:lnTo>
                  <a:lnTo>
                    <a:pt x="3304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864861" y="1639246"/>
              <a:ext cx="95959" cy="199273"/>
            </a:xfrm>
            <a:custGeom>
              <a:avLst/>
              <a:gdLst/>
              <a:ahLst/>
              <a:cxnLst/>
              <a:rect l="0" t="0" r="0" b="0"/>
              <a:pathLst>
                <a:path w="95959" h="199273">
                  <a:moveTo>
                    <a:pt x="87637" y="0"/>
                  </a:moveTo>
                  <a:lnTo>
                    <a:pt x="44868" y="55507"/>
                  </a:lnTo>
                  <a:lnTo>
                    <a:pt x="16635" y="108567"/>
                  </a:lnTo>
                  <a:lnTo>
                    <a:pt x="708" y="156808"/>
                  </a:lnTo>
                  <a:lnTo>
                    <a:pt x="0" y="177867"/>
                  </a:lnTo>
                  <a:lnTo>
                    <a:pt x="5849" y="193389"/>
                  </a:lnTo>
                  <a:lnTo>
                    <a:pt x="11847" y="197344"/>
                  </a:lnTo>
                  <a:lnTo>
                    <a:pt x="28373" y="199272"/>
                  </a:lnTo>
                  <a:lnTo>
                    <a:pt x="45580" y="194582"/>
                  </a:lnTo>
                  <a:lnTo>
                    <a:pt x="54052" y="190742"/>
                  </a:lnTo>
                  <a:lnTo>
                    <a:pt x="65930" y="179080"/>
                  </a:lnTo>
                  <a:lnTo>
                    <a:pt x="95958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95714" y="1514431"/>
              <a:ext cx="106564" cy="332843"/>
            </a:xfrm>
            <a:custGeom>
              <a:avLst/>
              <a:gdLst/>
              <a:ahLst/>
              <a:cxnLst/>
              <a:rect l="0" t="0" r="0" b="0"/>
              <a:pathLst>
                <a:path w="106564" h="332843">
                  <a:moveTo>
                    <a:pt x="39994" y="0"/>
                  </a:moveTo>
                  <a:lnTo>
                    <a:pt x="34276" y="21778"/>
                  </a:lnTo>
                  <a:lnTo>
                    <a:pt x="26183" y="82881"/>
                  </a:lnTo>
                  <a:lnTo>
                    <a:pt x="19308" y="136232"/>
                  </a:lnTo>
                  <a:lnTo>
                    <a:pt x="3825" y="198089"/>
                  </a:lnTo>
                  <a:lnTo>
                    <a:pt x="0" y="233024"/>
                  </a:lnTo>
                  <a:lnTo>
                    <a:pt x="1312" y="239484"/>
                  </a:lnTo>
                  <a:lnTo>
                    <a:pt x="4036" y="241942"/>
                  </a:lnTo>
                  <a:lnTo>
                    <a:pt x="7701" y="241731"/>
                  </a:lnTo>
                  <a:lnTo>
                    <a:pt x="16704" y="234101"/>
                  </a:lnTo>
                  <a:lnTo>
                    <a:pt x="41969" y="211019"/>
                  </a:lnTo>
                  <a:lnTo>
                    <a:pt x="48707" y="209097"/>
                  </a:lnTo>
                  <a:lnTo>
                    <a:pt x="55048" y="209665"/>
                  </a:lnTo>
                  <a:lnTo>
                    <a:pt x="61125" y="211892"/>
                  </a:lnTo>
                  <a:lnTo>
                    <a:pt x="65176" y="218000"/>
                  </a:lnTo>
                  <a:lnTo>
                    <a:pt x="69678" y="237114"/>
                  </a:lnTo>
                  <a:lnTo>
                    <a:pt x="67794" y="265030"/>
                  </a:lnTo>
                  <a:lnTo>
                    <a:pt x="58042" y="320508"/>
                  </a:lnTo>
                  <a:lnTo>
                    <a:pt x="62196" y="326468"/>
                  </a:lnTo>
                  <a:lnTo>
                    <a:pt x="69589" y="329517"/>
                  </a:lnTo>
                  <a:lnTo>
                    <a:pt x="106563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160524" y="1755741"/>
              <a:ext cx="58249" cy="8322"/>
            </a:xfrm>
            <a:custGeom>
              <a:avLst/>
              <a:gdLst/>
              <a:ahLst/>
              <a:cxnLst/>
              <a:rect l="0" t="0" r="0" b="0"/>
              <a:pathLst>
                <a:path w="58249" h="8322">
                  <a:moveTo>
                    <a:pt x="0" y="0"/>
                  </a:moveTo>
                  <a:lnTo>
                    <a:pt x="58248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239059" y="1705809"/>
              <a:ext cx="80321" cy="132692"/>
            </a:xfrm>
            <a:custGeom>
              <a:avLst/>
              <a:gdLst/>
              <a:ahLst/>
              <a:cxnLst/>
              <a:rect l="0" t="0" r="0" b="0"/>
              <a:pathLst>
                <a:path w="80321" h="132692">
                  <a:moveTo>
                    <a:pt x="62923" y="6"/>
                  </a:moveTo>
                  <a:lnTo>
                    <a:pt x="21268" y="30241"/>
                  </a:lnTo>
                  <a:lnTo>
                    <a:pt x="8660" y="47961"/>
                  </a:lnTo>
                  <a:lnTo>
                    <a:pt x="0" y="78729"/>
                  </a:lnTo>
                  <a:lnTo>
                    <a:pt x="1852" y="111267"/>
                  </a:lnTo>
                  <a:lnTo>
                    <a:pt x="5567" y="119484"/>
                  </a:lnTo>
                  <a:lnTo>
                    <a:pt x="17091" y="131078"/>
                  </a:lnTo>
                  <a:lnTo>
                    <a:pt x="24047" y="132691"/>
                  </a:lnTo>
                  <a:lnTo>
                    <a:pt x="39173" y="129552"/>
                  </a:lnTo>
                  <a:lnTo>
                    <a:pt x="52676" y="119527"/>
                  </a:lnTo>
                  <a:lnTo>
                    <a:pt x="70673" y="95824"/>
                  </a:lnTo>
                  <a:lnTo>
                    <a:pt x="76411" y="86074"/>
                  </a:lnTo>
                  <a:lnTo>
                    <a:pt x="80320" y="65379"/>
                  </a:lnTo>
                  <a:lnTo>
                    <a:pt x="75297" y="26377"/>
                  </a:lnTo>
                  <a:lnTo>
                    <a:pt x="63610" y="4840"/>
                  </a:lnTo>
                  <a:lnTo>
                    <a:pt x="57834" y="1380"/>
                  </a:lnTo>
                  <a:lnTo>
                    <a:pt x="44019" y="0"/>
                  </a:lnTo>
                  <a:lnTo>
                    <a:pt x="38301" y="2776"/>
                  </a:lnTo>
                  <a:lnTo>
                    <a:pt x="29482" y="13256"/>
                  </a:lnTo>
                  <a:lnTo>
                    <a:pt x="28610" y="17160"/>
                  </a:lnTo>
                  <a:lnTo>
                    <a:pt x="29877" y="19763"/>
                  </a:lnTo>
                  <a:lnTo>
                    <a:pt x="37960" y="249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59566" y="1496522"/>
              <a:ext cx="125480" cy="501695"/>
            </a:xfrm>
            <a:custGeom>
              <a:avLst/>
              <a:gdLst/>
              <a:ahLst/>
              <a:cxnLst/>
              <a:rect l="0" t="0" r="0" b="0"/>
              <a:pathLst>
                <a:path w="125480" h="501695">
                  <a:moveTo>
                    <a:pt x="125479" y="9588"/>
                  </a:moveTo>
                  <a:lnTo>
                    <a:pt x="116644" y="753"/>
                  </a:lnTo>
                  <a:lnTo>
                    <a:pt x="111268" y="0"/>
                  </a:lnTo>
                  <a:lnTo>
                    <a:pt x="97898" y="4094"/>
                  </a:lnTo>
                  <a:lnTo>
                    <a:pt x="79194" y="16795"/>
                  </a:lnTo>
                  <a:lnTo>
                    <a:pt x="52283" y="60147"/>
                  </a:lnTo>
                  <a:lnTo>
                    <a:pt x="38730" y="116660"/>
                  </a:lnTo>
                  <a:lnTo>
                    <a:pt x="34368" y="179173"/>
                  </a:lnTo>
                  <a:lnTo>
                    <a:pt x="41149" y="238221"/>
                  </a:lnTo>
                  <a:lnTo>
                    <a:pt x="53752" y="299285"/>
                  </a:lnTo>
                  <a:lnTo>
                    <a:pt x="58231" y="356209"/>
                  </a:lnTo>
                  <a:lnTo>
                    <a:pt x="54359" y="405145"/>
                  </a:lnTo>
                  <a:lnTo>
                    <a:pt x="34921" y="467421"/>
                  </a:lnTo>
                  <a:lnTo>
                    <a:pt x="19546" y="498116"/>
                  </a:lnTo>
                  <a:lnTo>
                    <a:pt x="14176" y="501694"/>
                  </a:lnTo>
                  <a:lnTo>
                    <a:pt x="8748" y="501306"/>
                  </a:lnTo>
                  <a:lnTo>
                    <a:pt x="3279" y="498274"/>
                  </a:lnTo>
                  <a:lnTo>
                    <a:pt x="558" y="493478"/>
                  </a:lnTo>
                  <a:lnTo>
                    <a:pt x="0" y="480753"/>
                  </a:lnTo>
                  <a:lnTo>
                    <a:pt x="12187" y="422104"/>
                  </a:lnTo>
                  <a:lnTo>
                    <a:pt x="17305" y="4006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485045" y="1572678"/>
              <a:ext cx="66569" cy="475240"/>
            </a:xfrm>
            <a:custGeom>
              <a:avLst/>
              <a:gdLst/>
              <a:ahLst/>
              <a:cxnLst/>
              <a:rect l="0" t="0" r="0" b="0"/>
              <a:pathLst>
                <a:path w="66569" h="475240">
                  <a:moveTo>
                    <a:pt x="66568" y="0"/>
                  </a:moveTo>
                  <a:lnTo>
                    <a:pt x="53316" y="8835"/>
                  </a:lnTo>
                  <a:lnTo>
                    <a:pt x="44345" y="25500"/>
                  </a:lnTo>
                  <a:lnTo>
                    <a:pt x="27669" y="84993"/>
                  </a:lnTo>
                  <a:lnTo>
                    <a:pt x="25319" y="138919"/>
                  </a:lnTo>
                  <a:lnTo>
                    <a:pt x="29427" y="198606"/>
                  </a:lnTo>
                  <a:lnTo>
                    <a:pt x="39363" y="257443"/>
                  </a:lnTo>
                  <a:lnTo>
                    <a:pt x="45580" y="315483"/>
                  </a:lnTo>
                  <a:lnTo>
                    <a:pt x="48638" y="365914"/>
                  </a:lnTo>
                  <a:lnTo>
                    <a:pt x="40705" y="427085"/>
                  </a:lnTo>
                  <a:lnTo>
                    <a:pt x="30552" y="461851"/>
                  </a:lnTo>
                  <a:lnTo>
                    <a:pt x="25916" y="471548"/>
                  </a:lnTo>
                  <a:lnTo>
                    <a:pt x="20975" y="475239"/>
                  </a:lnTo>
                  <a:lnTo>
                    <a:pt x="15833" y="474926"/>
                  </a:lnTo>
                  <a:lnTo>
                    <a:pt x="10555" y="471944"/>
                  </a:lnTo>
                  <a:lnTo>
                    <a:pt x="7037" y="465332"/>
                  </a:lnTo>
                  <a:lnTo>
                    <a:pt x="0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967697" y="1855594"/>
            <a:ext cx="655859" cy="299559"/>
            <a:chOff x="5967697" y="1855594"/>
            <a:chExt cx="655859" cy="299559"/>
          </a:xfrm>
        </p:grpSpPr>
        <p:sp>
          <p:nvSpPr>
            <p:cNvPr id="74" name="Freeform 73"/>
            <p:cNvSpPr/>
            <p:nvPr/>
          </p:nvSpPr>
          <p:spPr>
            <a:xfrm>
              <a:off x="5967697" y="1896980"/>
              <a:ext cx="114990" cy="133357"/>
            </a:xfrm>
            <a:custGeom>
              <a:avLst/>
              <a:gdLst/>
              <a:ahLst/>
              <a:cxnLst/>
              <a:rect l="0" t="0" r="0" b="0"/>
              <a:pathLst>
                <a:path w="114990" h="133357">
                  <a:moveTo>
                    <a:pt x="114989" y="41824"/>
                  </a:moveTo>
                  <a:lnTo>
                    <a:pt x="107422" y="17101"/>
                  </a:lnTo>
                  <a:lnTo>
                    <a:pt x="98991" y="4332"/>
                  </a:lnTo>
                  <a:lnTo>
                    <a:pt x="92304" y="1112"/>
                  </a:lnTo>
                  <a:lnTo>
                    <a:pt x="75013" y="0"/>
                  </a:lnTo>
                  <a:lnTo>
                    <a:pt x="44486" y="8989"/>
                  </a:lnTo>
                  <a:lnTo>
                    <a:pt x="27873" y="23224"/>
                  </a:lnTo>
                  <a:lnTo>
                    <a:pt x="2140" y="53662"/>
                  </a:lnTo>
                  <a:lnTo>
                    <a:pt x="0" y="59886"/>
                  </a:lnTo>
                  <a:lnTo>
                    <a:pt x="423" y="65885"/>
                  </a:lnTo>
                  <a:lnTo>
                    <a:pt x="2554" y="71733"/>
                  </a:lnTo>
                  <a:lnTo>
                    <a:pt x="6748" y="74707"/>
                  </a:lnTo>
                  <a:lnTo>
                    <a:pt x="18805" y="75546"/>
                  </a:lnTo>
                  <a:lnTo>
                    <a:pt x="41187" y="70821"/>
                  </a:lnTo>
                  <a:lnTo>
                    <a:pt x="65385" y="59148"/>
                  </a:lnTo>
                  <a:lnTo>
                    <a:pt x="69901" y="60770"/>
                  </a:lnTo>
                  <a:lnTo>
                    <a:pt x="71987" y="66474"/>
                  </a:lnTo>
                  <a:lnTo>
                    <a:pt x="73261" y="122462"/>
                  </a:lnTo>
                  <a:lnTo>
                    <a:pt x="73384" y="1333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104827" y="1954929"/>
              <a:ext cx="280984" cy="170320"/>
            </a:xfrm>
            <a:custGeom>
              <a:avLst/>
              <a:gdLst/>
              <a:ahLst/>
              <a:cxnLst/>
              <a:rect l="0" t="0" r="0" b="0"/>
              <a:pathLst>
                <a:path w="280984" h="170320">
                  <a:moveTo>
                    <a:pt x="19465" y="25481"/>
                  </a:moveTo>
                  <a:lnTo>
                    <a:pt x="23882" y="38732"/>
                  </a:lnTo>
                  <a:lnTo>
                    <a:pt x="22212" y="64643"/>
                  </a:lnTo>
                  <a:lnTo>
                    <a:pt x="8124" y="125632"/>
                  </a:lnTo>
                  <a:lnTo>
                    <a:pt x="0" y="170319"/>
                  </a:lnTo>
                  <a:lnTo>
                    <a:pt x="1866" y="170117"/>
                  </a:lnTo>
                  <a:lnTo>
                    <a:pt x="8869" y="159105"/>
                  </a:lnTo>
                  <a:lnTo>
                    <a:pt x="38243" y="101387"/>
                  </a:lnTo>
                  <a:lnTo>
                    <a:pt x="72387" y="39716"/>
                  </a:lnTo>
                  <a:lnTo>
                    <a:pt x="98850" y="6103"/>
                  </a:lnTo>
                  <a:lnTo>
                    <a:pt x="105672" y="3317"/>
                  </a:lnTo>
                  <a:lnTo>
                    <a:pt x="112994" y="3308"/>
                  </a:lnTo>
                  <a:lnTo>
                    <a:pt x="120649" y="5152"/>
                  </a:lnTo>
                  <a:lnTo>
                    <a:pt x="124828" y="9154"/>
                  </a:lnTo>
                  <a:lnTo>
                    <a:pt x="126689" y="14596"/>
                  </a:lnTo>
                  <a:lnTo>
                    <a:pt x="126292" y="28040"/>
                  </a:lnTo>
                  <a:lnTo>
                    <a:pt x="115257" y="69159"/>
                  </a:lnTo>
                  <a:lnTo>
                    <a:pt x="116896" y="61227"/>
                  </a:lnTo>
                  <a:lnTo>
                    <a:pt x="137844" y="33569"/>
                  </a:lnTo>
                  <a:lnTo>
                    <a:pt x="170771" y="3626"/>
                  </a:lnTo>
                  <a:lnTo>
                    <a:pt x="178582" y="740"/>
                  </a:lnTo>
                  <a:lnTo>
                    <a:pt x="194659" y="0"/>
                  </a:lnTo>
                  <a:lnTo>
                    <a:pt x="200056" y="4795"/>
                  </a:lnTo>
                  <a:lnTo>
                    <a:pt x="206052" y="22451"/>
                  </a:lnTo>
                  <a:lnTo>
                    <a:pt x="205010" y="49546"/>
                  </a:lnTo>
                  <a:lnTo>
                    <a:pt x="206032" y="51694"/>
                  </a:lnTo>
                  <a:lnTo>
                    <a:pt x="208562" y="49428"/>
                  </a:lnTo>
                  <a:lnTo>
                    <a:pt x="238807" y="10484"/>
                  </a:lnTo>
                  <a:lnTo>
                    <a:pt x="246130" y="4388"/>
                  </a:lnTo>
                  <a:lnTo>
                    <a:pt x="253785" y="2173"/>
                  </a:lnTo>
                  <a:lnTo>
                    <a:pt x="269688" y="4643"/>
                  </a:lnTo>
                  <a:lnTo>
                    <a:pt x="275038" y="9740"/>
                  </a:lnTo>
                  <a:lnTo>
                    <a:pt x="280983" y="25265"/>
                  </a:lnTo>
                  <a:lnTo>
                    <a:pt x="279912" y="54797"/>
                  </a:lnTo>
                  <a:lnTo>
                    <a:pt x="269096" y="1003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448813" y="1855594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492431" y="1897199"/>
              <a:ext cx="131125" cy="257954"/>
            </a:xfrm>
            <a:custGeom>
              <a:avLst/>
              <a:gdLst/>
              <a:ahLst/>
              <a:cxnLst/>
              <a:rect l="0" t="0" r="0" b="0"/>
              <a:pathLst>
                <a:path w="131125" h="257954">
                  <a:moveTo>
                    <a:pt x="56234" y="0"/>
                  </a:moveTo>
                  <a:lnTo>
                    <a:pt x="32789" y="62093"/>
                  </a:lnTo>
                  <a:lnTo>
                    <a:pt x="11884" y="120528"/>
                  </a:lnTo>
                  <a:lnTo>
                    <a:pt x="1006" y="159718"/>
                  </a:lnTo>
                  <a:lnTo>
                    <a:pt x="0" y="170274"/>
                  </a:lnTo>
                  <a:lnTo>
                    <a:pt x="3813" y="186933"/>
                  </a:lnTo>
                  <a:lnTo>
                    <a:pt x="21326" y="217111"/>
                  </a:lnTo>
                  <a:lnTo>
                    <a:pt x="34248" y="228398"/>
                  </a:lnTo>
                  <a:lnTo>
                    <a:pt x="65143" y="243177"/>
                  </a:lnTo>
                  <a:lnTo>
                    <a:pt x="118599" y="255368"/>
                  </a:lnTo>
                  <a:lnTo>
                    <a:pt x="131124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042555" y="1653313"/>
            <a:ext cx="674006" cy="277171"/>
            <a:chOff x="5042555" y="1653313"/>
            <a:chExt cx="674006" cy="277171"/>
          </a:xfrm>
        </p:grpSpPr>
        <p:sp>
          <p:nvSpPr>
            <p:cNvPr id="79" name="Freeform 78"/>
            <p:cNvSpPr/>
            <p:nvPr/>
          </p:nvSpPr>
          <p:spPr>
            <a:xfrm>
              <a:off x="5042555" y="1653313"/>
              <a:ext cx="137533" cy="237108"/>
            </a:xfrm>
            <a:custGeom>
              <a:avLst/>
              <a:gdLst/>
              <a:ahLst/>
              <a:cxnLst/>
              <a:rect l="0" t="0" r="0" b="0"/>
              <a:pathLst>
                <a:path w="137533" h="237108">
                  <a:moveTo>
                    <a:pt x="0" y="27539"/>
                  </a:moveTo>
                  <a:lnTo>
                    <a:pt x="34746" y="8793"/>
                  </a:lnTo>
                  <a:lnTo>
                    <a:pt x="63098" y="0"/>
                  </a:lnTo>
                  <a:lnTo>
                    <a:pt x="94921" y="374"/>
                  </a:lnTo>
                  <a:lnTo>
                    <a:pt x="103037" y="3882"/>
                  </a:lnTo>
                  <a:lnTo>
                    <a:pt x="114520" y="15175"/>
                  </a:lnTo>
                  <a:lnTo>
                    <a:pt x="117027" y="22070"/>
                  </a:lnTo>
                  <a:lnTo>
                    <a:pt x="117348" y="37128"/>
                  </a:lnTo>
                  <a:lnTo>
                    <a:pt x="107913" y="61199"/>
                  </a:lnTo>
                  <a:lnTo>
                    <a:pt x="74650" y="103618"/>
                  </a:lnTo>
                  <a:lnTo>
                    <a:pt x="74730" y="110618"/>
                  </a:lnTo>
                  <a:lnTo>
                    <a:pt x="77557" y="117133"/>
                  </a:lnTo>
                  <a:lnTo>
                    <a:pt x="89019" y="129304"/>
                  </a:lnTo>
                  <a:lnTo>
                    <a:pt x="128206" y="157788"/>
                  </a:lnTo>
                  <a:lnTo>
                    <a:pt x="135568" y="173877"/>
                  </a:lnTo>
                  <a:lnTo>
                    <a:pt x="137532" y="183345"/>
                  </a:lnTo>
                  <a:lnTo>
                    <a:pt x="136066" y="191506"/>
                  </a:lnTo>
                  <a:lnTo>
                    <a:pt x="127043" y="205505"/>
                  </a:lnTo>
                  <a:lnTo>
                    <a:pt x="106368" y="223782"/>
                  </a:lnTo>
                  <a:lnTo>
                    <a:pt x="82676" y="236491"/>
                  </a:lnTo>
                  <a:lnTo>
                    <a:pt x="77307" y="237107"/>
                  </a:lnTo>
                  <a:lnTo>
                    <a:pt x="73727" y="235668"/>
                  </a:lnTo>
                  <a:lnTo>
                    <a:pt x="66569" y="227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217297" y="1847273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12362" y="11437"/>
                  </a:ln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317150" y="1780704"/>
              <a:ext cx="158101" cy="28787"/>
            </a:xfrm>
            <a:custGeom>
              <a:avLst/>
              <a:gdLst/>
              <a:ahLst/>
              <a:cxnLst/>
              <a:rect l="0" t="0" r="0" b="0"/>
              <a:pathLst>
                <a:path w="158101" h="28787">
                  <a:moveTo>
                    <a:pt x="0" y="0"/>
                  </a:moveTo>
                  <a:lnTo>
                    <a:pt x="8835" y="8835"/>
                  </a:lnTo>
                  <a:lnTo>
                    <a:pt x="15135" y="10513"/>
                  </a:lnTo>
                  <a:lnTo>
                    <a:pt x="72957" y="15279"/>
                  </a:lnTo>
                  <a:lnTo>
                    <a:pt x="131190" y="28786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526332" y="1655889"/>
              <a:ext cx="90377" cy="166844"/>
            </a:xfrm>
            <a:custGeom>
              <a:avLst/>
              <a:gdLst/>
              <a:ahLst/>
              <a:cxnLst/>
              <a:rect l="0" t="0" r="0" b="0"/>
              <a:pathLst>
                <a:path w="90377" h="166844">
                  <a:moveTo>
                    <a:pt x="7165" y="0"/>
                  </a:moveTo>
                  <a:lnTo>
                    <a:pt x="0" y="57908"/>
                  </a:lnTo>
                  <a:lnTo>
                    <a:pt x="1462" y="113619"/>
                  </a:lnTo>
                  <a:lnTo>
                    <a:pt x="6480" y="130934"/>
                  </a:lnTo>
                  <a:lnTo>
                    <a:pt x="14873" y="144793"/>
                  </a:lnTo>
                  <a:lnTo>
                    <a:pt x="34412" y="162992"/>
                  </a:lnTo>
                  <a:lnTo>
                    <a:pt x="41972" y="165984"/>
                  </a:lnTo>
                  <a:lnTo>
                    <a:pt x="57768" y="166843"/>
                  </a:lnTo>
                  <a:lnTo>
                    <a:pt x="64939" y="163928"/>
                  </a:lnTo>
                  <a:lnTo>
                    <a:pt x="77838" y="153294"/>
                  </a:lnTo>
                  <a:lnTo>
                    <a:pt x="84803" y="144252"/>
                  </a:lnTo>
                  <a:lnTo>
                    <a:pt x="90376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570636" y="1755741"/>
              <a:ext cx="46073" cy="174743"/>
            </a:xfrm>
            <a:custGeom>
              <a:avLst/>
              <a:gdLst/>
              <a:ahLst/>
              <a:cxnLst/>
              <a:rect l="0" t="0" r="0" b="0"/>
              <a:pathLst>
                <a:path w="46073" h="174743">
                  <a:moveTo>
                    <a:pt x="46072" y="0"/>
                  </a:moveTo>
                  <a:lnTo>
                    <a:pt x="33710" y="14211"/>
                  </a:lnTo>
                  <a:lnTo>
                    <a:pt x="12876" y="69379"/>
                  </a:lnTo>
                  <a:lnTo>
                    <a:pt x="2739" y="130918"/>
                  </a:lnTo>
                  <a:lnTo>
                    <a:pt x="0" y="147868"/>
                  </a:lnTo>
                  <a:lnTo>
                    <a:pt x="4466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674955" y="1901103"/>
              <a:ext cx="41606" cy="4418"/>
            </a:xfrm>
            <a:custGeom>
              <a:avLst/>
              <a:gdLst/>
              <a:ahLst/>
              <a:cxnLst/>
              <a:rect l="0" t="0" r="0" b="0"/>
              <a:pathLst>
                <a:path w="41606" h="4418">
                  <a:moveTo>
                    <a:pt x="0" y="4417"/>
                  </a:moveTo>
                  <a:lnTo>
                    <a:pt x="13252" y="0"/>
                  </a:lnTo>
                  <a:lnTo>
                    <a:pt x="24689" y="296"/>
                  </a:lnTo>
                  <a:lnTo>
                    <a:pt x="41605" y="44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91744" y="2038657"/>
            <a:ext cx="8323" cy="58248"/>
            <a:chOff x="5591744" y="2038657"/>
            <a:chExt cx="8323" cy="58248"/>
          </a:xfrm>
        </p:grpSpPr>
        <p:sp>
          <p:nvSpPr>
            <p:cNvPr id="86" name="Freeform 85"/>
            <p:cNvSpPr/>
            <p:nvPr/>
          </p:nvSpPr>
          <p:spPr>
            <a:xfrm>
              <a:off x="5591744" y="2038657"/>
              <a:ext cx="8323" cy="16643"/>
            </a:xfrm>
            <a:custGeom>
              <a:avLst/>
              <a:gdLst/>
              <a:ahLst/>
              <a:cxnLst/>
              <a:rect l="0" t="0" r="0" b="0"/>
              <a:pathLst>
                <a:path w="8323" h="16643">
                  <a:moveTo>
                    <a:pt x="0" y="0"/>
                  </a:moveTo>
                  <a:lnTo>
                    <a:pt x="832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591744" y="2071941"/>
              <a:ext cx="8323" cy="16643"/>
            </a:xfrm>
            <a:custGeom>
              <a:avLst/>
              <a:gdLst/>
              <a:ahLst/>
              <a:cxnLst/>
              <a:rect l="0" t="0" r="0" b="0"/>
              <a:pathLst>
                <a:path w="8323" h="16643">
                  <a:moveTo>
                    <a:pt x="0" y="0"/>
                  </a:moveTo>
                  <a:lnTo>
                    <a:pt x="832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591744" y="2080262"/>
              <a:ext cx="8323" cy="16643"/>
            </a:xfrm>
            <a:custGeom>
              <a:avLst/>
              <a:gdLst/>
              <a:ahLst/>
              <a:cxnLst/>
              <a:rect l="0" t="0" r="0" b="0"/>
              <a:pathLst>
                <a:path w="8323" h="16643">
                  <a:moveTo>
                    <a:pt x="0" y="0"/>
                  </a:moveTo>
                  <a:lnTo>
                    <a:pt x="832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656962" y="2421425"/>
            <a:ext cx="3077716" cy="798822"/>
            <a:chOff x="1656962" y="2421425"/>
            <a:chExt cx="3077716" cy="798822"/>
          </a:xfrm>
        </p:grpSpPr>
        <p:sp>
          <p:nvSpPr>
            <p:cNvPr id="90" name="Freeform 89"/>
            <p:cNvSpPr/>
            <p:nvPr/>
          </p:nvSpPr>
          <p:spPr>
            <a:xfrm>
              <a:off x="1656962" y="2544631"/>
              <a:ext cx="135351" cy="426360"/>
            </a:xfrm>
            <a:custGeom>
              <a:avLst/>
              <a:gdLst/>
              <a:ahLst/>
              <a:cxnLst/>
              <a:rect l="0" t="0" r="0" b="0"/>
              <a:pathLst>
                <a:path w="135351" h="426360">
                  <a:moveTo>
                    <a:pt x="23890" y="18252"/>
                  </a:moveTo>
                  <a:lnTo>
                    <a:pt x="23890" y="582"/>
                  </a:lnTo>
                  <a:lnTo>
                    <a:pt x="24814" y="0"/>
                  </a:lnTo>
                  <a:lnTo>
                    <a:pt x="28307" y="11681"/>
                  </a:lnTo>
                  <a:lnTo>
                    <a:pt x="31440" y="67360"/>
                  </a:lnTo>
                  <a:lnTo>
                    <a:pt x="29593" y="124243"/>
                  </a:lnTo>
                  <a:lnTo>
                    <a:pt x="25016" y="183728"/>
                  </a:lnTo>
                  <a:lnTo>
                    <a:pt x="17469" y="241604"/>
                  </a:lnTo>
                  <a:lnTo>
                    <a:pt x="4359" y="300412"/>
                  </a:lnTo>
                  <a:lnTo>
                    <a:pt x="0" y="338377"/>
                  </a:lnTo>
                  <a:lnTo>
                    <a:pt x="3485" y="287885"/>
                  </a:lnTo>
                  <a:lnTo>
                    <a:pt x="19791" y="234715"/>
                  </a:lnTo>
                  <a:lnTo>
                    <a:pt x="46270" y="197244"/>
                  </a:lnTo>
                  <a:lnTo>
                    <a:pt x="52678" y="193978"/>
                  </a:lnTo>
                  <a:lnTo>
                    <a:pt x="67195" y="192815"/>
                  </a:lnTo>
                  <a:lnTo>
                    <a:pt x="82893" y="200311"/>
                  </a:lnTo>
                  <a:lnTo>
                    <a:pt x="111153" y="223306"/>
                  </a:lnTo>
                  <a:lnTo>
                    <a:pt x="120612" y="241907"/>
                  </a:lnTo>
                  <a:lnTo>
                    <a:pt x="135350" y="293467"/>
                  </a:lnTo>
                  <a:lnTo>
                    <a:pt x="131599" y="330732"/>
                  </a:lnTo>
                  <a:lnTo>
                    <a:pt x="118263" y="369202"/>
                  </a:lnTo>
                  <a:lnTo>
                    <a:pt x="85833" y="412342"/>
                  </a:lnTo>
                  <a:lnTo>
                    <a:pt x="64125" y="426359"/>
                  </a:lnTo>
                  <a:lnTo>
                    <a:pt x="57185" y="426234"/>
                  </a:lnTo>
                  <a:lnTo>
                    <a:pt x="50709" y="423377"/>
                  </a:lnTo>
                  <a:lnTo>
                    <a:pt x="39508" y="412806"/>
                  </a:lnTo>
                  <a:lnTo>
                    <a:pt x="15569" y="359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780704" y="2421425"/>
              <a:ext cx="166354" cy="665685"/>
            </a:xfrm>
            <a:custGeom>
              <a:avLst/>
              <a:gdLst/>
              <a:ahLst/>
              <a:cxnLst/>
              <a:rect l="0" t="0" r="0" b="0"/>
              <a:pathLst>
                <a:path w="166354" h="665685">
                  <a:moveTo>
                    <a:pt x="116495" y="0"/>
                  </a:moveTo>
                  <a:lnTo>
                    <a:pt x="139658" y="55162"/>
                  </a:lnTo>
                  <a:lnTo>
                    <a:pt x="157498" y="118188"/>
                  </a:lnTo>
                  <a:lnTo>
                    <a:pt x="164659" y="172303"/>
                  </a:lnTo>
                  <a:lnTo>
                    <a:pt x="166073" y="227508"/>
                  </a:lnTo>
                  <a:lnTo>
                    <a:pt x="166353" y="282929"/>
                  </a:lnTo>
                  <a:lnTo>
                    <a:pt x="165488" y="345616"/>
                  </a:lnTo>
                  <a:lnTo>
                    <a:pt x="159256" y="402040"/>
                  </a:lnTo>
                  <a:lnTo>
                    <a:pt x="139456" y="461575"/>
                  </a:lnTo>
                  <a:lnTo>
                    <a:pt x="113595" y="523968"/>
                  </a:lnTo>
                  <a:lnTo>
                    <a:pt x="97910" y="554994"/>
                  </a:lnTo>
                  <a:lnTo>
                    <a:pt x="85101" y="575872"/>
                  </a:lnTo>
                  <a:lnTo>
                    <a:pt x="76654" y="590634"/>
                  </a:lnTo>
                  <a:lnTo>
                    <a:pt x="13639" y="652161"/>
                  </a:lnTo>
                  <a:lnTo>
                    <a:pt x="0" y="665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527724" y="2591810"/>
              <a:ext cx="257705" cy="437080"/>
            </a:xfrm>
            <a:custGeom>
              <a:avLst/>
              <a:gdLst/>
              <a:ahLst/>
              <a:cxnLst/>
              <a:rect l="0" t="0" r="0" b="0"/>
              <a:pathLst>
                <a:path w="257705" h="437080">
                  <a:moveTo>
                    <a:pt x="176617" y="37641"/>
                  </a:moveTo>
                  <a:lnTo>
                    <a:pt x="158947" y="46476"/>
                  </a:lnTo>
                  <a:lnTo>
                    <a:pt x="145342" y="60675"/>
                  </a:lnTo>
                  <a:lnTo>
                    <a:pt x="104618" y="120739"/>
                  </a:lnTo>
                  <a:lnTo>
                    <a:pt x="71227" y="175185"/>
                  </a:lnTo>
                  <a:lnTo>
                    <a:pt x="43481" y="233361"/>
                  </a:lnTo>
                  <a:lnTo>
                    <a:pt x="16782" y="295974"/>
                  </a:lnTo>
                  <a:lnTo>
                    <a:pt x="402" y="348882"/>
                  </a:lnTo>
                  <a:lnTo>
                    <a:pt x="0" y="383191"/>
                  </a:lnTo>
                  <a:lnTo>
                    <a:pt x="10154" y="410923"/>
                  </a:lnTo>
                  <a:lnTo>
                    <a:pt x="29291" y="432289"/>
                  </a:lnTo>
                  <a:lnTo>
                    <a:pt x="36794" y="435726"/>
                  </a:lnTo>
                  <a:lnTo>
                    <a:pt x="52528" y="437079"/>
                  </a:lnTo>
                  <a:lnTo>
                    <a:pt x="90947" y="429489"/>
                  </a:lnTo>
                  <a:lnTo>
                    <a:pt x="123739" y="411143"/>
                  </a:lnTo>
                  <a:lnTo>
                    <a:pt x="166302" y="369670"/>
                  </a:lnTo>
                  <a:lnTo>
                    <a:pt x="207991" y="308968"/>
                  </a:lnTo>
                  <a:lnTo>
                    <a:pt x="236462" y="249107"/>
                  </a:lnTo>
                  <a:lnTo>
                    <a:pt x="253760" y="188638"/>
                  </a:lnTo>
                  <a:lnTo>
                    <a:pt x="257704" y="138282"/>
                  </a:lnTo>
                  <a:lnTo>
                    <a:pt x="250539" y="78752"/>
                  </a:lnTo>
                  <a:lnTo>
                    <a:pt x="244604" y="58686"/>
                  </a:lnTo>
                  <a:lnTo>
                    <a:pt x="225728" y="30738"/>
                  </a:lnTo>
                  <a:lnTo>
                    <a:pt x="204192" y="7411"/>
                  </a:lnTo>
                  <a:lnTo>
                    <a:pt x="183325" y="1091"/>
                  </a:lnTo>
                  <a:lnTo>
                    <a:pt x="147786" y="0"/>
                  </a:lnTo>
                  <a:lnTo>
                    <a:pt x="128669" y="4270"/>
                  </a:lnTo>
                  <a:lnTo>
                    <a:pt x="110928" y="12331"/>
                  </a:lnTo>
                  <a:lnTo>
                    <a:pt x="89763" y="31683"/>
                  </a:lnTo>
                  <a:lnTo>
                    <a:pt x="66970" y="69714"/>
                  </a:lnTo>
                  <a:lnTo>
                    <a:pt x="47536" y="128214"/>
                  </a:lnTo>
                  <a:lnTo>
                    <a:pt x="43480" y="162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662736" y="2795872"/>
              <a:ext cx="116495" cy="224669"/>
            </a:xfrm>
            <a:custGeom>
              <a:avLst/>
              <a:gdLst/>
              <a:ahLst/>
              <a:cxnLst/>
              <a:rect l="0" t="0" r="0" b="0"/>
              <a:pathLst>
                <a:path w="116495" h="224669">
                  <a:moveTo>
                    <a:pt x="0" y="0"/>
                  </a:moveTo>
                  <a:lnTo>
                    <a:pt x="4417" y="46327"/>
                  </a:lnTo>
                  <a:lnTo>
                    <a:pt x="31141" y="108371"/>
                  </a:lnTo>
                  <a:lnTo>
                    <a:pt x="63850" y="162961"/>
                  </a:lnTo>
                  <a:lnTo>
                    <a:pt x="85501" y="216044"/>
                  </a:lnTo>
                  <a:lnTo>
                    <a:pt x="90285" y="220768"/>
                  </a:lnTo>
                  <a:lnTo>
                    <a:pt x="96248" y="222993"/>
                  </a:lnTo>
                  <a:lnTo>
                    <a:pt x="116494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904046" y="2804193"/>
              <a:ext cx="374448" cy="236224"/>
            </a:xfrm>
            <a:custGeom>
              <a:avLst/>
              <a:gdLst/>
              <a:ahLst/>
              <a:cxnLst/>
              <a:rect l="0" t="0" r="0" b="0"/>
              <a:pathLst>
                <a:path w="374448" h="236224">
                  <a:moveTo>
                    <a:pt x="0" y="0"/>
                  </a:moveTo>
                  <a:lnTo>
                    <a:pt x="0" y="58622"/>
                  </a:lnTo>
                  <a:lnTo>
                    <a:pt x="0" y="118213"/>
                  </a:lnTo>
                  <a:lnTo>
                    <a:pt x="0" y="174568"/>
                  </a:lnTo>
                  <a:lnTo>
                    <a:pt x="8834" y="205510"/>
                  </a:lnTo>
                  <a:lnTo>
                    <a:pt x="15135" y="210971"/>
                  </a:lnTo>
                  <a:lnTo>
                    <a:pt x="23034" y="213688"/>
                  </a:lnTo>
                  <a:lnTo>
                    <a:pt x="31998" y="214574"/>
                  </a:lnTo>
                  <a:lnTo>
                    <a:pt x="49354" y="210628"/>
                  </a:lnTo>
                  <a:lnTo>
                    <a:pt x="57866" y="206987"/>
                  </a:lnTo>
                  <a:lnTo>
                    <a:pt x="69789" y="193080"/>
                  </a:lnTo>
                  <a:lnTo>
                    <a:pt x="101171" y="133236"/>
                  </a:lnTo>
                  <a:lnTo>
                    <a:pt x="104430" y="131354"/>
                  </a:lnTo>
                  <a:lnTo>
                    <a:pt x="107527" y="133797"/>
                  </a:lnTo>
                  <a:lnTo>
                    <a:pt x="113434" y="147299"/>
                  </a:lnTo>
                  <a:lnTo>
                    <a:pt x="130338" y="206835"/>
                  </a:lnTo>
                  <a:lnTo>
                    <a:pt x="135899" y="224139"/>
                  </a:lnTo>
                  <a:lnTo>
                    <a:pt x="141450" y="229863"/>
                  </a:lnTo>
                  <a:lnTo>
                    <a:pt x="157480" y="236223"/>
                  </a:lnTo>
                  <a:lnTo>
                    <a:pt x="166008" y="235145"/>
                  </a:lnTo>
                  <a:lnTo>
                    <a:pt x="182879" y="226551"/>
                  </a:lnTo>
                  <a:lnTo>
                    <a:pt x="207972" y="201701"/>
                  </a:lnTo>
                  <a:lnTo>
                    <a:pt x="233732" y="154454"/>
                  </a:lnTo>
                  <a:lnTo>
                    <a:pt x="251772" y="101747"/>
                  </a:lnTo>
                  <a:lnTo>
                    <a:pt x="251983" y="98342"/>
                  </a:lnTo>
                  <a:lnTo>
                    <a:pt x="250274" y="98846"/>
                  </a:lnTo>
                  <a:lnTo>
                    <a:pt x="247286" y="101955"/>
                  </a:lnTo>
                  <a:lnTo>
                    <a:pt x="243081" y="128418"/>
                  </a:lnTo>
                  <a:lnTo>
                    <a:pt x="246252" y="161119"/>
                  </a:lnTo>
                  <a:lnTo>
                    <a:pt x="255526" y="180707"/>
                  </a:lnTo>
                  <a:lnTo>
                    <a:pt x="276341" y="204863"/>
                  </a:lnTo>
                  <a:lnTo>
                    <a:pt x="300075" y="221266"/>
                  </a:lnTo>
                  <a:lnTo>
                    <a:pt x="308224" y="225174"/>
                  </a:lnTo>
                  <a:lnTo>
                    <a:pt x="327139" y="227050"/>
                  </a:lnTo>
                  <a:lnTo>
                    <a:pt x="353650" y="222909"/>
                  </a:lnTo>
                  <a:lnTo>
                    <a:pt x="374447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306658" y="2862441"/>
              <a:ext cx="82164" cy="226042"/>
            </a:xfrm>
            <a:custGeom>
              <a:avLst/>
              <a:gdLst/>
              <a:ahLst/>
              <a:cxnLst/>
              <a:rect l="0" t="0" r="0" b="0"/>
              <a:pathLst>
                <a:path w="82164" h="226042">
                  <a:moveTo>
                    <a:pt x="46725" y="0"/>
                  </a:moveTo>
                  <a:lnTo>
                    <a:pt x="7604" y="43537"/>
                  </a:lnTo>
                  <a:lnTo>
                    <a:pt x="1601" y="61571"/>
                  </a:lnTo>
                  <a:lnTo>
                    <a:pt x="0" y="71558"/>
                  </a:lnTo>
                  <a:lnTo>
                    <a:pt x="1706" y="80989"/>
                  </a:lnTo>
                  <a:lnTo>
                    <a:pt x="10999" y="98865"/>
                  </a:lnTo>
                  <a:lnTo>
                    <a:pt x="39565" y="132017"/>
                  </a:lnTo>
                  <a:lnTo>
                    <a:pt x="61862" y="152323"/>
                  </a:lnTo>
                  <a:lnTo>
                    <a:pt x="81853" y="191719"/>
                  </a:lnTo>
                  <a:lnTo>
                    <a:pt x="82163" y="199004"/>
                  </a:lnTo>
                  <a:lnTo>
                    <a:pt x="77576" y="212029"/>
                  </a:lnTo>
                  <a:lnTo>
                    <a:pt x="66908" y="221516"/>
                  </a:lnTo>
                  <a:lnTo>
                    <a:pt x="60180" y="225340"/>
                  </a:lnTo>
                  <a:lnTo>
                    <a:pt x="53846" y="226041"/>
                  </a:lnTo>
                  <a:lnTo>
                    <a:pt x="41877" y="221888"/>
                  </a:lnTo>
                  <a:lnTo>
                    <a:pt x="37945" y="216343"/>
                  </a:lnTo>
                  <a:lnTo>
                    <a:pt x="33577" y="200319"/>
                  </a:lnTo>
                  <a:lnTo>
                    <a:pt x="38403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64356" y="2720983"/>
              <a:ext cx="111530" cy="306962"/>
            </a:xfrm>
            <a:custGeom>
              <a:avLst/>
              <a:gdLst/>
              <a:ahLst/>
              <a:cxnLst/>
              <a:rect l="0" t="0" r="0" b="0"/>
              <a:pathLst>
                <a:path w="111530" h="306962">
                  <a:moveTo>
                    <a:pt x="63769" y="0"/>
                  </a:moveTo>
                  <a:lnTo>
                    <a:pt x="68562" y="31366"/>
                  </a:lnTo>
                  <a:lnTo>
                    <a:pt x="63387" y="89685"/>
                  </a:lnTo>
                  <a:lnTo>
                    <a:pt x="52258" y="144354"/>
                  </a:lnTo>
                  <a:lnTo>
                    <a:pt x="38750" y="202186"/>
                  </a:lnTo>
                  <a:lnTo>
                    <a:pt x="22158" y="265030"/>
                  </a:lnTo>
                  <a:lnTo>
                    <a:pt x="6650" y="303729"/>
                  </a:lnTo>
                  <a:lnTo>
                    <a:pt x="3500" y="306961"/>
                  </a:lnTo>
                  <a:lnTo>
                    <a:pt x="1400" y="305418"/>
                  </a:lnTo>
                  <a:lnTo>
                    <a:pt x="0" y="300691"/>
                  </a:lnTo>
                  <a:lnTo>
                    <a:pt x="4396" y="261737"/>
                  </a:lnTo>
                  <a:lnTo>
                    <a:pt x="16833" y="216845"/>
                  </a:lnTo>
                  <a:lnTo>
                    <a:pt x="27191" y="202392"/>
                  </a:lnTo>
                  <a:lnTo>
                    <a:pt x="33836" y="195949"/>
                  </a:lnTo>
                  <a:lnTo>
                    <a:pt x="41040" y="192578"/>
                  </a:lnTo>
                  <a:lnTo>
                    <a:pt x="56440" y="191298"/>
                  </a:lnTo>
                  <a:lnTo>
                    <a:pt x="70065" y="196277"/>
                  </a:lnTo>
                  <a:lnTo>
                    <a:pt x="93879" y="214540"/>
                  </a:lnTo>
                  <a:lnTo>
                    <a:pt x="106385" y="234919"/>
                  </a:lnTo>
                  <a:lnTo>
                    <a:pt x="111529" y="262942"/>
                  </a:lnTo>
                  <a:lnTo>
                    <a:pt x="108636" y="294667"/>
                  </a:lnTo>
                  <a:lnTo>
                    <a:pt x="106624" y="299995"/>
                  </a:lnTo>
                  <a:lnTo>
                    <a:pt x="104358" y="301699"/>
                  </a:lnTo>
                  <a:lnTo>
                    <a:pt x="97053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619656" y="2818450"/>
              <a:ext cx="66569" cy="10707"/>
            </a:xfrm>
            <a:custGeom>
              <a:avLst/>
              <a:gdLst/>
              <a:ahLst/>
              <a:cxnLst/>
              <a:rect l="0" t="0" r="0" b="0"/>
              <a:pathLst>
                <a:path w="66569" h="10707">
                  <a:moveTo>
                    <a:pt x="0" y="10706"/>
                  </a:moveTo>
                  <a:lnTo>
                    <a:pt x="13252" y="1872"/>
                  </a:lnTo>
                  <a:lnTo>
                    <a:pt x="32085" y="0"/>
                  </a:lnTo>
                  <a:lnTo>
                    <a:pt x="66568" y="2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706471" y="2885205"/>
              <a:ext cx="139977" cy="181020"/>
            </a:xfrm>
            <a:custGeom>
              <a:avLst/>
              <a:gdLst/>
              <a:ahLst/>
              <a:cxnLst/>
              <a:rect l="0" t="0" r="0" b="0"/>
              <a:pathLst>
                <a:path w="139977" h="181020">
                  <a:moveTo>
                    <a:pt x="71285" y="27162"/>
                  </a:moveTo>
                  <a:lnTo>
                    <a:pt x="27748" y="82281"/>
                  </a:lnTo>
                  <a:lnTo>
                    <a:pt x="4506" y="124719"/>
                  </a:lnTo>
                  <a:lnTo>
                    <a:pt x="0" y="146643"/>
                  </a:lnTo>
                  <a:lnTo>
                    <a:pt x="2929" y="163783"/>
                  </a:lnTo>
                  <a:lnTo>
                    <a:pt x="6299" y="170943"/>
                  </a:lnTo>
                  <a:lnTo>
                    <a:pt x="14092" y="175716"/>
                  </a:lnTo>
                  <a:lnTo>
                    <a:pt x="37545" y="181019"/>
                  </a:lnTo>
                  <a:lnTo>
                    <a:pt x="59063" y="178445"/>
                  </a:lnTo>
                  <a:lnTo>
                    <a:pt x="95477" y="161726"/>
                  </a:lnTo>
                  <a:lnTo>
                    <a:pt x="116566" y="137196"/>
                  </a:lnTo>
                  <a:lnTo>
                    <a:pt x="133614" y="100570"/>
                  </a:lnTo>
                  <a:lnTo>
                    <a:pt x="139976" y="76738"/>
                  </a:lnTo>
                  <a:lnTo>
                    <a:pt x="138488" y="53202"/>
                  </a:lnTo>
                  <a:lnTo>
                    <a:pt x="131664" y="32263"/>
                  </a:lnTo>
                  <a:lnTo>
                    <a:pt x="122467" y="16794"/>
                  </a:lnTo>
                  <a:lnTo>
                    <a:pt x="107285" y="6220"/>
                  </a:lnTo>
                  <a:lnTo>
                    <a:pt x="98058" y="2106"/>
                  </a:lnTo>
                  <a:lnTo>
                    <a:pt x="77945" y="0"/>
                  </a:lnTo>
                  <a:lnTo>
                    <a:pt x="58527" y="3071"/>
                  </a:lnTo>
                  <a:lnTo>
                    <a:pt x="43733" y="10599"/>
                  </a:lnTo>
                  <a:lnTo>
                    <a:pt x="39974" y="16120"/>
                  </a:lnTo>
                  <a:lnTo>
                    <a:pt x="38261" y="29651"/>
                  </a:lnTo>
                  <a:lnTo>
                    <a:pt x="40948" y="35293"/>
                  </a:lnTo>
                  <a:lnTo>
                    <a:pt x="62964" y="521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898598" y="2904046"/>
              <a:ext cx="139087" cy="183064"/>
            </a:xfrm>
            <a:custGeom>
              <a:avLst/>
              <a:gdLst/>
              <a:ahLst/>
              <a:cxnLst/>
              <a:rect l="0" t="0" r="0" b="0"/>
              <a:pathLst>
                <a:path w="139087" h="183064">
                  <a:moveTo>
                    <a:pt x="20616" y="0"/>
                  </a:moveTo>
                  <a:lnTo>
                    <a:pt x="6223" y="59627"/>
                  </a:lnTo>
                  <a:lnTo>
                    <a:pt x="0" y="102899"/>
                  </a:lnTo>
                  <a:lnTo>
                    <a:pt x="1325" y="107431"/>
                  </a:lnTo>
                  <a:lnTo>
                    <a:pt x="4982" y="107678"/>
                  </a:lnTo>
                  <a:lnTo>
                    <a:pt x="20914" y="97240"/>
                  </a:lnTo>
                  <a:lnTo>
                    <a:pt x="79601" y="37931"/>
                  </a:lnTo>
                  <a:lnTo>
                    <a:pt x="87677" y="33608"/>
                  </a:lnTo>
                  <a:lnTo>
                    <a:pt x="95833" y="32576"/>
                  </a:lnTo>
                  <a:lnTo>
                    <a:pt x="112293" y="36359"/>
                  </a:lnTo>
                  <a:lnTo>
                    <a:pt x="118716" y="40882"/>
                  </a:lnTo>
                  <a:lnTo>
                    <a:pt x="128319" y="53303"/>
                  </a:lnTo>
                  <a:lnTo>
                    <a:pt x="138923" y="80307"/>
                  </a:lnTo>
                  <a:lnTo>
                    <a:pt x="139086" y="116148"/>
                  </a:lnTo>
                  <a:lnTo>
                    <a:pt x="133250" y="162814"/>
                  </a:lnTo>
                  <a:lnTo>
                    <a:pt x="13711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081116" y="2912008"/>
              <a:ext cx="162620" cy="181627"/>
            </a:xfrm>
            <a:custGeom>
              <a:avLst/>
              <a:gdLst/>
              <a:ahLst/>
              <a:cxnLst/>
              <a:rect l="0" t="0" r="0" b="0"/>
              <a:pathLst>
                <a:path w="162620" h="181627">
                  <a:moveTo>
                    <a:pt x="129334" y="50285"/>
                  </a:moveTo>
                  <a:lnTo>
                    <a:pt x="141696" y="36074"/>
                  </a:lnTo>
                  <a:lnTo>
                    <a:pt x="148081" y="22704"/>
                  </a:lnTo>
                  <a:lnTo>
                    <a:pt x="146455" y="16181"/>
                  </a:lnTo>
                  <a:lnTo>
                    <a:pt x="134786" y="4001"/>
                  </a:lnTo>
                  <a:lnTo>
                    <a:pt x="127422" y="938"/>
                  </a:lnTo>
                  <a:lnTo>
                    <a:pt x="111842" y="0"/>
                  </a:lnTo>
                  <a:lnTo>
                    <a:pt x="55527" y="11909"/>
                  </a:lnTo>
                  <a:lnTo>
                    <a:pt x="29802" y="28744"/>
                  </a:lnTo>
                  <a:lnTo>
                    <a:pt x="9031" y="55716"/>
                  </a:lnTo>
                  <a:lnTo>
                    <a:pt x="0" y="87130"/>
                  </a:lnTo>
                  <a:lnTo>
                    <a:pt x="1506" y="97038"/>
                  </a:lnTo>
                  <a:lnTo>
                    <a:pt x="10576" y="115443"/>
                  </a:lnTo>
                  <a:lnTo>
                    <a:pt x="26319" y="127938"/>
                  </a:lnTo>
                  <a:lnTo>
                    <a:pt x="35694" y="132564"/>
                  </a:lnTo>
                  <a:lnTo>
                    <a:pt x="55973" y="135239"/>
                  </a:lnTo>
                  <a:lnTo>
                    <a:pt x="77314" y="132421"/>
                  </a:lnTo>
                  <a:lnTo>
                    <a:pt x="108271" y="120439"/>
                  </a:lnTo>
                  <a:lnTo>
                    <a:pt x="144420" y="93567"/>
                  </a:lnTo>
                  <a:lnTo>
                    <a:pt x="144014" y="95782"/>
                  </a:lnTo>
                  <a:lnTo>
                    <a:pt x="119282" y="146949"/>
                  </a:lnTo>
                  <a:lnTo>
                    <a:pt x="118087" y="165362"/>
                  </a:lnTo>
                  <a:lnTo>
                    <a:pt x="119062" y="174156"/>
                  </a:lnTo>
                  <a:lnTo>
                    <a:pt x="123411" y="179094"/>
                  </a:lnTo>
                  <a:lnTo>
                    <a:pt x="130008" y="181461"/>
                  </a:lnTo>
                  <a:lnTo>
                    <a:pt x="144427" y="181626"/>
                  </a:lnTo>
                  <a:lnTo>
                    <a:pt x="162619" y="1751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23684" y="2837477"/>
              <a:ext cx="78151" cy="202881"/>
            </a:xfrm>
            <a:custGeom>
              <a:avLst/>
              <a:gdLst/>
              <a:ahLst/>
              <a:cxnLst/>
              <a:rect l="0" t="0" r="0" b="0"/>
              <a:pathLst>
                <a:path w="78151" h="202881">
                  <a:moveTo>
                    <a:pt x="11582" y="108174"/>
                  </a:moveTo>
                  <a:lnTo>
                    <a:pt x="7165" y="166083"/>
                  </a:lnTo>
                  <a:lnTo>
                    <a:pt x="0" y="197140"/>
                  </a:lnTo>
                  <a:lnTo>
                    <a:pt x="163" y="201693"/>
                  </a:lnTo>
                  <a:lnTo>
                    <a:pt x="2120" y="202880"/>
                  </a:lnTo>
                  <a:lnTo>
                    <a:pt x="5274" y="201822"/>
                  </a:lnTo>
                  <a:lnTo>
                    <a:pt x="18548" y="178246"/>
                  </a:lnTo>
                  <a:lnTo>
                    <a:pt x="32956" y="124994"/>
                  </a:lnTo>
                  <a:lnTo>
                    <a:pt x="51267" y="61596"/>
                  </a:lnTo>
                  <a:lnTo>
                    <a:pt x="7815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448813" y="2912367"/>
              <a:ext cx="285865" cy="307880"/>
            </a:xfrm>
            <a:custGeom>
              <a:avLst/>
              <a:gdLst/>
              <a:ahLst/>
              <a:cxnLst/>
              <a:rect l="0" t="0" r="0" b="0"/>
              <a:pathLst>
                <a:path w="285865" h="307880">
                  <a:moveTo>
                    <a:pt x="11269" y="0"/>
                  </a:moveTo>
                  <a:lnTo>
                    <a:pt x="18433" y="46327"/>
                  </a:lnTo>
                  <a:lnTo>
                    <a:pt x="10386" y="106695"/>
                  </a:lnTo>
                  <a:lnTo>
                    <a:pt x="0" y="147843"/>
                  </a:lnTo>
                  <a:lnTo>
                    <a:pt x="58" y="151262"/>
                  </a:lnTo>
                  <a:lnTo>
                    <a:pt x="1946" y="150768"/>
                  </a:lnTo>
                  <a:lnTo>
                    <a:pt x="53795" y="92345"/>
                  </a:lnTo>
                  <a:lnTo>
                    <a:pt x="69926" y="77100"/>
                  </a:lnTo>
                  <a:lnTo>
                    <a:pt x="86340" y="67243"/>
                  </a:lnTo>
                  <a:lnTo>
                    <a:pt x="94601" y="66093"/>
                  </a:lnTo>
                  <a:lnTo>
                    <a:pt x="111175" y="69747"/>
                  </a:lnTo>
                  <a:lnTo>
                    <a:pt x="164251" y="87384"/>
                  </a:lnTo>
                  <a:lnTo>
                    <a:pt x="189284" y="87839"/>
                  </a:lnTo>
                  <a:lnTo>
                    <a:pt x="212737" y="81877"/>
                  </a:lnTo>
                  <a:lnTo>
                    <a:pt x="228091" y="70599"/>
                  </a:lnTo>
                  <a:lnTo>
                    <a:pt x="233480" y="63708"/>
                  </a:lnTo>
                  <a:lnTo>
                    <a:pt x="235224" y="57265"/>
                  </a:lnTo>
                  <a:lnTo>
                    <a:pt x="234537" y="51120"/>
                  </a:lnTo>
                  <a:lnTo>
                    <a:pt x="232230" y="45175"/>
                  </a:lnTo>
                  <a:lnTo>
                    <a:pt x="222270" y="36103"/>
                  </a:lnTo>
                  <a:lnTo>
                    <a:pt x="215731" y="32390"/>
                  </a:lnTo>
                  <a:lnTo>
                    <a:pt x="198604" y="30730"/>
                  </a:lnTo>
                  <a:lnTo>
                    <a:pt x="188859" y="31581"/>
                  </a:lnTo>
                  <a:lnTo>
                    <a:pt x="181437" y="34922"/>
                  </a:lnTo>
                  <a:lnTo>
                    <a:pt x="170726" y="46031"/>
                  </a:lnTo>
                  <a:lnTo>
                    <a:pt x="165350" y="65146"/>
                  </a:lnTo>
                  <a:lnTo>
                    <a:pt x="164788" y="99431"/>
                  </a:lnTo>
                  <a:lnTo>
                    <a:pt x="172942" y="133012"/>
                  </a:lnTo>
                  <a:lnTo>
                    <a:pt x="197576" y="188594"/>
                  </a:lnTo>
                  <a:lnTo>
                    <a:pt x="221853" y="230521"/>
                  </a:lnTo>
                  <a:lnTo>
                    <a:pt x="270528" y="291092"/>
                  </a:lnTo>
                  <a:lnTo>
                    <a:pt x="285864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021716" y="3403309"/>
            <a:ext cx="1197057" cy="434562"/>
            <a:chOff x="3021716" y="3403309"/>
            <a:chExt cx="1197057" cy="434562"/>
          </a:xfrm>
        </p:grpSpPr>
        <p:sp>
          <p:nvSpPr>
            <p:cNvPr id="104" name="Freeform 103"/>
            <p:cNvSpPr/>
            <p:nvPr/>
          </p:nvSpPr>
          <p:spPr>
            <a:xfrm>
              <a:off x="3021716" y="3403309"/>
              <a:ext cx="165246" cy="408223"/>
            </a:xfrm>
            <a:custGeom>
              <a:avLst/>
              <a:gdLst/>
              <a:ahLst/>
              <a:cxnLst/>
              <a:rect l="0" t="0" r="0" b="0"/>
              <a:pathLst>
                <a:path w="165246" h="408223">
                  <a:moveTo>
                    <a:pt x="32109" y="0"/>
                  </a:moveTo>
                  <a:lnTo>
                    <a:pt x="18840" y="57697"/>
                  </a:lnTo>
                  <a:lnTo>
                    <a:pt x="13668" y="111626"/>
                  </a:lnTo>
                  <a:lnTo>
                    <a:pt x="8434" y="171006"/>
                  </a:lnTo>
                  <a:lnTo>
                    <a:pt x="729" y="230477"/>
                  </a:lnTo>
                  <a:lnTo>
                    <a:pt x="0" y="287961"/>
                  </a:lnTo>
                  <a:lnTo>
                    <a:pt x="1457" y="287203"/>
                  </a:lnTo>
                  <a:lnTo>
                    <a:pt x="27215" y="235375"/>
                  </a:lnTo>
                  <a:lnTo>
                    <a:pt x="53331" y="204594"/>
                  </a:lnTo>
                  <a:lnTo>
                    <a:pt x="60126" y="201115"/>
                  </a:lnTo>
                  <a:lnTo>
                    <a:pt x="75071" y="199715"/>
                  </a:lnTo>
                  <a:lnTo>
                    <a:pt x="99079" y="208543"/>
                  </a:lnTo>
                  <a:lnTo>
                    <a:pt x="110567" y="222741"/>
                  </a:lnTo>
                  <a:lnTo>
                    <a:pt x="125475" y="261989"/>
                  </a:lnTo>
                  <a:lnTo>
                    <a:pt x="129756" y="311998"/>
                  </a:lnTo>
                  <a:lnTo>
                    <a:pt x="127588" y="366392"/>
                  </a:lnTo>
                  <a:lnTo>
                    <a:pt x="129046" y="380172"/>
                  </a:lnTo>
                  <a:lnTo>
                    <a:pt x="132791" y="390283"/>
                  </a:lnTo>
                  <a:lnTo>
                    <a:pt x="144349" y="403983"/>
                  </a:lnTo>
                  <a:lnTo>
                    <a:pt x="149466" y="407081"/>
                  </a:lnTo>
                  <a:lnTo>
                    <a:pt x="153801" y="408222"/>
                  </a:lnTo>
                  <a:lnTo>
                    <a:pt x="165245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223729" y="3619436"/>
              <a:ext cx="113013" cy="161447"/>
            </a:xfrm>
            <a:custGeom>
              <a:avLst/>
              <a:gdLst/>
              <a:ahLst/>
              <a:cxnLst/>
              <a:rect l="0" t="0" r="0" b="0"/>
              <a:pathLst>
                <a:path w="113013" h="161447">
                  <a:moveTo>
                    <a:pt x="96369" y="41825"/>
                  </a:moveTo>
                  <a:lnTo>
                    <a:pt x="73206" y="4333"/>
                  </a:lnTo>
                  <a:lnTo>
                    <a:pt x="66134" y="1113"/>
                  </a:lnTo>
                  <a:lnTo>
                    <a:pt x="48414" y="0"/>
                  </a:lnTo>
                  <a:lnTo>
                    <a:pt x="40361" y="3772"/>
                  </a:lnTo>
                  <a:lnTo>
                    <a:pt x="26481" y="17825"/>
                  </a:lnTo>
                  <a:lnTo>
                    <a:pt x="8271" y="46528"/>
                  </a:lnTo>
                  <a:lnTo>
                    <a:pt x="0" y="82872"/>
                  </a:lnTo>
                  <a:lnTo>
                    <a:pt x="2996" y="101982"/>
                  </a:lnTo>
                  <a:lnTo>
                    <a:pt x="6383" y="109666"/>
                  </a:lnTo>
                  <a:lnTo>
                    <a:pt x="13265" y="114790"/>
                  </a:lnTo>
                  <a:lnTo>
                    <a:pt x="33238" y="120482"/>
                  </a:lnTo>
                  <a:lnTo>
                    <a:pt x="70473" y="119269"/>
                  </a:lnTo>
                  <a:lnTo>
                    <a:pt x="79105" y="122116"/>
                  </a:lnTo>
                  <a:lnTo>
                    <a:pt x="84859" y="127712"/>
                  </a:lnTo>
                  <a:lnTo>
                    <a:pt x="88696" y="135141"/>
                  </a:lnTo>
                  <a:lnTo>
                    <a:pt x="90494" y="150792"/>
                  </a:lnTo>
                  <a:lnTo>
                    <a:pt x="89678" y="158848"/>
                  </a:lnTo>
                  <a:lnTo>
                    <a:pt x="91909" y="161446"/>
                  </a:lnTo>
                  <a:lnTo>
                    <a:pt x="96169" y="160404"/>
                  </a:lnTo>
                  <a:lnTo>
                    <a:pt x="113012" y="1499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444914" y="3436593"/>
              <a:ext cx="118735" cy="343603"/>
            </a:xfrm>
            <a:custGeom>
              <a:avLst/>
              <a:gdLst/>
              <a:ahLst/>
              <a:cxnLst/>
              <a:rect l="0" t="0" r="0" b="0"/>
              <a:pathLst>
                <a:path w="118735" h="343603">
                  <a:moveTo>
                    <a:pt x="0" y="0"/>
                  </a:moveTo>
                  <a:lnTo>
                    <a:pt x="6586" y="54309"/>
                  </a:lnTo>
                  <a:lnTo>
                    <a:pt x="7807" y="103617"/>
                  </a:lnTo>
                  <a:lnTo>
                    <a:pt x="8169" y="159215"/>
                  </a:lnTo>
                  <a:lnTo>
                    <a:pt x="8276" y="214212"/>
                  </a:lnTo>
                  <a:lnTo>
                    <a:pt x="3895" y="273659"/>
                  </a:lnTo>
                  <a:lnTo>
                    <a:pt x="5370" y="278594"/>
                  </a:lnTo>
                  <a:lnTo>
                    <a:pt x="9128" y="278185"/>
                  </a:lnTo>
                  <a:lnTo>
                    <a:pt x="19774" y="267869"/>
                  </a:lnTo>
                  <a:lnTo>
                    <a:pt x="38013" y="243118"/>
                  </a:lnTo>
                  <a:lnTo>
                    <a:pt x="56035" y="229478"/>
                  </a:lnTo>
                  <a:lnTo>
                    <a:pt x="73906" y="224649"/>
                  </a:lnTo>
                  <a:lnTo>
                    <a:pt x="82555" y="224655"/>
                  </a:lnTo>
                  <a:lnTo>
                    <a:pt x="97095" y="229594"/>
                  </a:lnTo>
                  <a:lnTo>
                    <a:pt x="103562" y="233499"/>
                  </a:lnTo>
                  <a:lnTo>
                    <a:pt x="113212" y="247701"/>
                  </a:lnTo>
                  <a:lnTo>
                    <a:pt x="118734" y="265415"/>
                  </a:lnTo>
                  <a:lnTo>
                    <a:pt x="118106" y="282534"/>
                  </a:lnTo>
                  <a:lnTo>
                    <a:pt x="108138" y="307766"/>
                  </a:lnTo>
                  <a:lnTo>
                    <a:pt x="89056" y="328391"/>
                  </a:lnTo>
                  <a:lnTo>
                    <a:pt x="65835" y="341796"/>
                  </a:lnTo>
                  <a:lnTo>
                    <a:pt x="47135" y="343602"/>
                  </a:lnTo>
                  <a:lnTo>
                    <a:pt x="36970" y="342789"/>
                  </a:lnTo>
                  <a:lnTo>
                    <a:pt x="29270" y="339473"/>
                  </a:lnTo>
                  <a:lnTo>
                    <a:pt x="18248" y="328393"/>
                  </a:lnTo>
                  <a:lnTo>
                    <a:pt x="15198" y="311757"/>
                  </a:lnTo>
                  <a:lnTo>
                    <a:pt x="16642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609332" y="3503161"/>
              <a:ext cx="128562" cy="287691"/>
            </a:xfrm>
            <a:custGeom>
              <a:avLst/>
              <a:gdLst/>
              <a:ahLst/>
              <a:cxnLst/>
              <a:rect l="0" t="0" r="0" b="0"/>
              <a:pathLst>
                <a:path w="128562" h="287691">
                  <a:moveTo>
                    <a:pt x="68571" y="0"/>
                  </a:moveTo>
                  <a:lnTo>
                    <a:pt x="51713" y="57162"/>
                  </a:lnTo>
                  <a:lnTo>
                    <a:pt x="38032" y="116866"/>
                  </a:lnTo>
                  <a:lnTo>
                    <a:pt x="20492" y="179763"/>
                  </a:lnTo>
                  <a:lnTo>
                    <a:pt x="386" y="224234"/>
                  </a:lnTo>
                  <a:lnTo>
                    <a:pt x="0" y="228077"/>
                  </a:lnTo>
                  <a:lnTo>
                    <a:pt x="1592" y="228790"/>
                  </a:lnTo>
                  <a:lnTo>
                    <a:pt x="59206" y="197368"/>
                  </a:lnTo>
                  <a:lnTo>
                    <a:pt x="90348" y="188637"/>
                  </a:lnTo>
                  <a:lnTo>
                    <a:pt x="108760" y="189547"/>
                  </a:lnTo>
                  <a:lnTo>
                    <a:pt x="115705" y="193858"/>
                  </a:lnTo>
                  <a:lnTo>
                    <a:pt x="125885" y="208510"/>
                  </a:lnTo>
                  <a:lnTo>
                    <a:pt x="128561" y="229814"/>
                  </a:lnTo>
                  <a:lnTo>
                    <a:pt x="125744" y="251919"/>
                  </a:lnTo>
                  <a:lnTo>
                    <a:pt x="113762" y="274759"/>
                  </a:lnTo>
                  <a:lnTo>
                    <a:pt x="103757" y="287303"/>
                  </a:lnTo>
                  <a:lnTo>
                    <a:pt x="100350" y="287690"/>
                  </a:lnTo>
                  <a:lnTo>
                    <a:pt x="98078" y="284250"/>
                  </a:lnTo>
                  <a:lnTo>
                    <a:pt x="93535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799801" y="3702867"/>
              <a:ext cx="52845" cy="102577"/>
            </a:xfrm>
            <a:custGeom>
              <a:avLst/>
              <a:gdLst/>
              <a:ahLst/>
              <a:cxnLst/>
              <a:rect l="0" t="0" r="0" b="0"/>
              <a:pathLst>
                <a:path w="52845" h="102577">
                  <a:moveTo>
                    <a:pt x="19560" y="0"/>
                  </a:moveTo>
                  <a:lnTo>
                    <a:pt x="15143" y="49074"/>
                  </a:lnTo>
                  <a:lnTo>
                    <a:pt x="0" y="99777"/>
                  </a:lnTo>
                  <a:lnTo>
                    <a:pt x="48" y="102576"/>
                  </a:lnTo>
                  <a:lnTo>
                    <a:pt x="1929" y="101668"/>
                  </a:lnTo>
                  <a:lnTo>
                    <a:pt x="8026" y="93263"/>
                  </a:lnTo>
                  <a:lnTo>
                    <a:pt x="42220" y="33027"/>
                  </a:lnTo>
                  <a:lnTo>
                    <a:pt x="52844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902571" y="3444804"/>
              <a:ext cx="110070" cy="316311"/>
            </a:xfrm>
            <a:custGeom>
              <a:avLst/>
              <a:gdLst/>
              <a:ahLst/>
              <a:cxnLst/>
              <a:rect l="0" t="0" r="0" b="0"/>
              <a:pathLst>
                <a:path w="110070" h="316311">
                  <a:moveTo>
                    <a:pt x="0" y="116605"/>
                  </a:moveTo>
                  <a:lnTo>
                    <a:pt x="23445" y="59443"/>
                  </a:lnTo>
                  <a:lnTo>
                    <a:pt x="40481" y="17820"/>
                  </a:lnTo>
                  <a:lnTo>
                    <a:pt x="53126" y="4591"/>
                  </a:lnTo>
                  <a:lnTo>
                    <a:pt x="61305" y="1248"/>
                  </a:lnTo>
                  <a:lnTo>
                    <a:pt x="80255" y="0"/>
                  </a:lnTo>
                  <a:lnTo>
                    <a:pt x="87713" y="3735"/>
                  </a:lnTo>
                  <a:lnTo>
                    <a:pt x="98464" y="17747"/>
                  </a:lnTo>
                  <a:lnTo>
                    <a:pt x="109714" y="42010"/>
                  </a:lnTo>
                  <a:lnTo>
                    <a:pt x="110069" y="75600"/>
                  </a:lnTo>
                  <a:lnTo>
                    <a:pt x="99372" y="130495"/>
                  </a:lnTo>
                  <a:lnTo>
                    <a:pt x="85634" y="190328"/>
                  </a:lnTo>
                  <a:lnTo>
                    <a:pt x="76887" y="248321"/>
                  </a:lnTo>
                  <a:lnTo>
                    <a:pt x="60668" y="308262"/>
                  </a:lnTo>
                  <a:lnTo>
                    <a:pt x="58248" y="316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10893" y="3627977"/>
              <a:ext cx="174743" cy="8322"/>
            </a:xfrm>
            <a:custGeom>
              <a:avLst/>
              <a:gdLst/>
              <a:ahLst/>
              <a:cxnLst/>
              <a:rect l="0" t="0" r="0" b="0"/>
              <a:pathLst>
                <a:path w="174743" h="8322">
                  <a:moveTo>
                    <a:pt x="0" y="0"/>
                  </a:moveTo>
                  <a:lnTo>
                    <a:pt x="55161" y="7165"/>
                  </a:lnTo>
                  <a:lnTo>
                    <a:pt x="116604" y="8093"/>
                  </a:lnTo>
                  <a:lnTo>
                    <a:pt x="1747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052351" y="3636298"/>
              <a:ext cx="166422" cy="201573"/>
            </a:xfrm>
            <a:custGeom>
              <a:avLst/>
              <a:gdLst/>
              <a:ahLst/>
              <a:cxnLst/>
              <a:rect l="0" t="0" r="0" b="0"/>
              <a:pathLst>
                <a:path w="166422" h="201573">
                  <a:moveTo>
                    <a:pt x="166421" y="0"/>
                  </a:moveTo>
                  <a:lnTo>
                    <a:pt x="127258" y="15999"/>
                  </a:lnTo>
                  <a:lnTo>
                    <a:pt x="114190" y="28376"/>
                  </a:lnTo>
                  <a:lnTo>
                    <a:pt x="109410" y="35559"/>
                  </a:lnTo>
                  <a:lnTo>
                    <a:pt x="106566" y="53403"/>
                  </a:lnTo>
                  <a:lnTo>
                    <a:pt x="107102" y="63339"/>
                  </a:lnTo>
                  <a:lnTo>
                    <a:pt x="132721" y="116800"/>
                  </a:lnTo>
                  <a:lnTo>
                    <a:pt x="150827" y="156517"/>
                  </a:lnTo>
                  <a:lnTo>
                    <a:pt x="151402" y="165366"/>
                  </a:lnTo>
                  <a:lnTo>
                    <a:pt x="147110" y="182594"/>
                  </a:lnTo>
                  <a:lnTo>
                    <a:pt x="141528" y="189222"/>
                  </a:lnTo>
                  <a:lnTo>
                    <a:pt x="125463" y="199053"/>
                  </a:lnTo>
                  <a:lnTo>
                    <a:pt x="103530" y="201572"/>
                  </a:lnTo>
                  <a:lnTo>
                    <a:pt x="60617" y="195657"/>
                  </a:lnTo>
                  <a:lnTo>
                    <a:pt x="26355" y="17894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819361" y="3403309"/>
              <a:ext cx="108175" cy="41606"/>
            </a:xfrm>
            <a:custGeom>
              <a:avLst/>
              <a:gdLst/>
              <a:ahLst/>
              <a:cxnLst/>
              <a:rect l="0" t="0" r="0" b="0"/>
              <a:pathLst>
                <a:path w="108175" h="41606">
                  <a:moveTo>
                    <a:pt x="0" y="41605"/>
                  </a:moveTo>
                  <a:lnTo>
                    <a:pt x="15136" y="28319"/>
                  </a:lnTo>
                  <a:lnTo>
                    <a:pt x="31998" y="18441"/>
                  </a:lnTo>
                  <a:lnTo>
                    <a:pt x="85427" y="7188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799771" y="3095430"/>
            <a:ext cx="3503162" cy="798800"/>
            <a:chOff x="5799771" y="3095430"/>
            <a:chExt cx="3503162" cy="798800"/>
          </a:xfrm>
        </p:grpSpPr>
        <p:sp>
          <p:nvSpPr>
            <p:cNvPr id="114" name="Freeform 113"/>
            <p:cNvSpPr/>
            <p:nvPr/>
          </p:nvSpPr>
          <p:spPr>
            <a:xfrm>
              <a:off x="5982834" y="3095430"/>
              <a:ext cx="66569" cy="108175"/>
            </a:xfrm>
            <a:custGeom>
              <a:avLst/>
              <a:gdLst/>
              <a:ahLst/>
              <a:cxnLst/>
              <a:rect l="0" t="0" r="0" b="0"/>
              <a:pathLst>
                <a:path w="66569" h="108175">
                  <a:moveTo>
                    <a:pt x="0" y="108174"/>
                  </a:moveTo>
                  <a:lnTo>
                    <a:pt x="15998" y="73429"/>
                  </a:lnTo>
                  <a:lnTo>
                    <a:pt x="55865" y="18536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799771" y="3261851"/>
              <a:ext cx="565832" cy="99853"/>
            </a:xfrm>
            <a:custGeom>
              <a:avLst/>
              <a:gdLst/>
              <a:ahLst/>
              <a:cxnLst/>
              <a:rect l="0" t="0" r="0" b="0"/>
              <a:pathLst>
                <a:path w="565832" h="99853">
                  <a:moveTo>
                    <a:pt x="0" y="0"/>
                  </a:moveTo>
                  <a:lnTo>
                    <a:pt x="56775" y="2466"/>
                  </a:lnTo>
                  <a:lnTo>
                    <a:pt x="115690" y="2747"/>
                  </a:lnTo>
                  <a:lnTo>
                    <a:pt x="176736" y="9413"/>
                  </a:lnTo>
                  <a:lnTo>
                    <a:pt x="230610" y="15214"/>
                  </a:lnTo>
                  <a:lnTo>
                    <a:pt x="293023" y="25506"/>
                  </a:lnTo>
                  <a:lnTo>
                    <a:pt x="347063" y="40582"/>
                  </a:lnTo>
                  <a:lnTo>
                    <a:pt x="407047" y="57747"/>
                  </a:lnTo>
                  <a:lnTo>
                    <a:pt x="463115" y="72050"/>
                  </a:lnTo>
                  <a:lnTo>
                    <a:pt x="524046" y="88752"/>
                  </a:lnTo>
                  <a:lnTo>
                    <a:pt x="565831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132612" y="3137035"/>
              <a:ext cx="325279" cy="366127"/>
            </a:xfrm>
            <a:custGeom>
              <a:avLst/>
              <a:gdLst/>
              <a:ahLst/>
              <a:cxnLst/>
              <a:rect l="0" t="0" r="0" b="0"/>
              <a:pathLst>
                <a:path w="325279" h="366127">
                  <a:moveTo>
                    <a:pt x="0" y="0"/>
                  </a:moveTo>
                  <a:lnTo>
                    <a:pt x="55162" y="4418"/>
                  </a:lnTo>
                  <a:lnTo>
                    <a:pt x="114756" y="14193"/>
                  </a:lnTo>
                  <a:lnTo>
                    <a:pt x="174784" y="30539"/>
                  </a:lnTo>
                  <a:lnTo>
                    <a:pt x="204238" y="39765"/>
                  </a:lnTo>
                  <a:lnTo>
                    <a:pt x="262088" y="73417"/>
                  </a:lnTo>
                  <a:lnTo>
                    <a:pt x="291129" y="96412"/>
                  </a:lnTo>
                  <a:lnTo>
                    <a:pt x="321368" y="136405"/>
                  </a:lnTo>
                  <a:lnTo>
                    <a:pt x="325278" y="156162"/>
                  </a:lnTo>
                  <a:lnTo>
                    <a:pt x="319815" y="193276"/>
                  </a:lnTo>
                  <a:lnTo>
                    <a:pt x="306485" y="226154"/>
                  </a:lnTo>
                  <a:lnTo>
                    <a:pt x="295240" y="241046"/>
                  </a:lnTo>
                  <a:lnTo>
                    <a:pt x="232821" y="288345"/>
                  </a:lnTo>
                  <a:lnTo>
                    <a:pt x="175885" y="321737"/>
                  </a:lnTo>
                  <a:lnTo>
                    <a:pt x="130822" y="347017"/>
                  </a:lnTo>
                  <a:lnTo>
                    <a:pt x="91532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666014" y="3156523"/>
              <a:ext cx="290383" cy="242632"/>
            </a:xfrm>
            <a:custGeom>
              <a:avLst/>
              <a:gdLst/>
              <a:ahLst/>
              <a:cxnLst/>
              <a:rect l="0" t="0" r="0" b="0"/>
              <a:pathLst>
                <a:path w="290383" h="242632">
                  <a:moveTo>
                    <a:pt x="65714" y="47081"/>
                  </a:moveTo>
                  <a:lnTo>
                    <a:pt x="58164" y="103853"/>
                  </a:lnTo>
                  <a:lnTo>
                    <a:pt x="60010" y="144724"/>
                  </a:lnTo>
                  <a:lnTo>
                    <a:pt x="61912" y="153782"/>
                  </a:lnTo>
                  <a:lnTo>
                    <a:pt x="64104" y="157046"/>
                  </a:lnTo>
                  <a:lnTo>
                    <a:pt x="66490" y="156449"/>
                  </a:lnTo>
                  <a:lnTo>
                    <a:pt x="69004" y="153277"/>
                  </a:lnTo>
                  <a:lnTo>
                    <a:pt x="87934" y="97175"/>
                  </a:lnTo>
                  <a:lnTo>
                    <a:pt x="101776" y="51007"/>
                  </a:lnTo>
                  <a:lnTo>
                    <a:pt x="101774" y="46000"/>
                  </a:lnTo>
                  <a:lnTo>
                    <a:pt x="99925" y="44511"/>
                  </a:lnTo>
                  <a:lnTo>
                    <a:pt x="96842" y="45367"/>
                  </a:lnTo>
                  <a:lnTo>
                    <a:pt x="90952" y="53716"/>
                  </a:lnTo>
                  <a:lnTo>
                    <a:pt x="65008" y="110762"/>
                  </a:lnTo>
                  <a:lnTo>
                    <a:pt x="34006" y="171727"/>
                  </a:lnTo>
                  <a:lnTo>
                    <a:pt x="7309" y="229117"/>
                  </a:lnTo>
                  <a:lnTo>
                    <a:pt x="1814" y="240554"/>
                  </a:lnTo>
                  <a:lnTo>
                    <a:pt x="0" y="242631"/>
                  </a:lnTo>
                  <a:lnTo>
                    <a:pt x="14135" y="195936"/>
                  </a:lnTo>
                  <a:lnTo>
                    <a:pt x="43867" y="138458"/>
                  </a:lnTo>
                  <a:lnTo>
                    <a:pt x="77764" y="75485"/>
                  </a:lnTo>
                  <a:lnTo>
                    <a:pt x="123364" y="17626"/>
                  </a:lnTo>
                  <a:lnTo>
                    <a:pt x="136331" y="2862"/>
                  </a:lnTo>
                  <a:lnTo>
                    <a:pt x="142378" y="35"/>
                  </a:lnTo>
                  <a:lnTo>
                    <a:pt x="148258" y="0"/>
                  </a:lnTo>
                  <a:lnTo>
                    <a:pt x="154028" y="1825"/>
                  </a:lnTo>
                  <a:lnTo>
                    <a:pt x="156950" y="5815"/>
                  </a:lnTo>
                  <a:lnTo>
                    <a:pt x="157731" y="17646"/>
                  </a:lnTo>
                  <a:lnTo>
                    <a:pt x="149774" y="53560"/>
                  </a:lnTo>
                  <a:lnTo>
                    <a:pt x="141289" y="71225"/>
                  </a:lnTo>
                  <a:lnTo>
                    <a:pt x="141060" y="75196"/>
                  </a:lnTo>
                  <a:lnTo>
                    <a:pt x="143682" y="75995"/>
                  </a:lnTo>
                  <a:lnTo>
                    <a:pt x="148203" y="74678"/>
                  </a:lnTo>
                  <a:lnTo>
                    <a:pt x="208527" y="17035"/>
                  </a:lnTo>
                  <a:lnTo>
                    <a:pt x="215471" y="15956"/>
                  </a:lnTo>
                  <a:lnTo>
                    <a:pt x="221951" y="18010"/>
                  </a:lnTo>
                  <a:lnTo>
                    <a:pt x="228119" y="22153"/>
                  </a:lnTo>
                  <a:lnTo>
                    <a:pt x="232232" y="29537"/>
                  </a:lnTo>
                  <a:lnTo>
                    <a:pt x="238831" y="74605"/>
                  </a:lnTo>
                  <a:lnTo>
                    <a:pt x="241583" y="99070"/>
                  </a:lnTo>
                  <a:lnTo>
                    <a:pt x="248969" y="119189"/>
                  </a:lnTo>
                  <a:lnTo>
                    <a:pt x="255377" y="124739"/>
                  </a:lnTo>
                  <a:lnTo>
                    <a:pt x="263348" y="127514"/>
                  </a:lnTo>
                  <a:lnTo>
                    <a:pt x="290382" y="1302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953986" y="3228567"/>
              <a:ext cx="91330" cy="135678"/>
            </a:xfrm>
            <a:custGeom>
              <a:avLst/>
              <a:gdLst/>
              <a:ahLst/>
              <a:cxnLst/>
              <a:rect l="0" t="0" r="0" b="0"/>
              <a:pathLst>
                <a:path w="91330" h="135678">
                  <a:moveTo>
                    <a:pt x="85621" y="49926"/>
                  </a:moveTo>
                  <a:lnTo>
                    <a:pt x="36547" y="61508"/>
                  </a:lnTo>
                  <a:lnTo>
                    <a:pt x="15401" y="73904"/>
                  </a:lnTo>
                  <a:lnTo>
                    <a:pt x="5719" y="86470"/>
                  </a:lnTo>
                  <a:lnTo>
                    <a:pt x="1842" y="93705"/>
                  </a:lnTo>
                  <a:lnTo>
                    <a:pt x="0" y="111605"/>
                  </a:lnTo>
                  <a:lnTo>
                    <a:pt x="803" y="121556"/>
                  </a:lnTo>
                  <a:lnTo>
                    <a:pt x="5037" y="128189"/>
                  </a:lnTo>
                  <a:lnTo>
                    <a:pt x="11558" y="132612"/>
                  </a:lnTo>
                  <a:lnTo>
                    <a:pt x="19604" y="135561"/>
                  </a:lnTo>
                  <a:lnTo>
                    <a:pt x="27741" y="135677"/>
                  </a:lnTo>
                  <a:lnTo>
                    <a:pt x="44179" y="130876"/>
                  </a:lnTo>
                  <a:lnTo>
                    <a:pt x="69027" y="113359"/>
                  </a:lnTo>
                  <a:lnTo>
                    <a:pt x="80712" y="95994"/>
                  </a:lnTo>
                  <a:lnTo>
                    <a:pt x="88062" y="75948"/>
                  </a:lnTo>
                  <a:lnTo>
                    <a:pt x="91329" y="54711"/>
                  </a:lnTo>
                  <a:lnTo>
                    <a:pt x="87850" y="35411"/>
                  </a:lnTo>
                  <a:lnTo>
                    <a:pt x="80140" y="19436"/>
                  </a:lnTo>
                  <a:lnTo>
                    <a:pt x="606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095513" y="3178640"/>
              <a:ext cx="161760" cy="218190"/>
            </a:xfrm>
            <a:custGeom>
              <a:avLst/>
              <a:gdLst/>
              <a:ahLst/>
              <a:cxnLst/>
              <a:rect l="0" t="0" r="0" b="0"/>
              <a:pathLst>
                <a:path w="161760" h="218190">
                  <a:moveTo>
                    <a:pt x="52268" y="0"/>
                  </a:moveTo>
                  <a:lnTo>
                    <a:pt x="31431" y="56773"/>
                  </a:lnTo>
                  <a:lnTo>
                    <a:pt x="9346" y="111118"/>
                  </a:lnTo>
                  <a:lnTo>
                    <a:pt x="0" y="139865"/>
                  </a:lnTo>
                  <a:lnTo>
                    <a:pt x="1704" y="145019"/>
                  </a:lnTo>
                  <a:lnTo>
                    <a:pt x="6540" y="147531"/>
                  </a:lnTo>
                  <a:lnTo>
                    <a:pt x="13461" y="148280"/>
                  </a:lnTo>
                  <a:lnTo>
                    <a:pt x="72416" y="135319"/>
                  </a:lnTo>
                  <a:lnTo>
                    <a:pt x="81417" y="137365"/>
                  </a:lnTo>
                  <a:lnTo>
                    <a:pt x="96350" y="147036"/>
                  </a:lnTo>
                  <a:lnTo>
                    <a:pt x="104219" y="163045"/>
                  </a:lnTo>
                  <a:lnTo>
                    <a:pt x="106318" y="172491"/>
                  </a:lnTo>
                  <a:lnTo>
                    <a:pt x="103718" y="190384"/>
                  </a:lnTo>
                  <a:lnTo>
                    <a:pt x="100436" y="199039"/>
                  </a:lnTo>
                  <a:lnTo>
                    <a:pt x="94550" y="205733"/>
                  </a:lnTo>
                  <a:lnTo>
                    <a:pt x="78148" y="215637"/>
                  </a:lnTo>
                  <a:lnTo>
                    <a:pt x="58531" y="218189"/>
                  </a:lnTo>
                  <a:lnTo>
                    <a:pt x="48122" y="217575"/>
                  </a:lnTo>
                  <a:lnTo>
                    <a:pt x="42107" y="213468"/>
                  </a:lnTo>
                  <a:lnTo>
                    <a:pt x="39022" y="207031"/>
                  </a:lnTo>
                  <a:lnTo>
                    <a:pt x="37890" y="199042"/>
                  </a:lnTo>
                  <a:lnTo>
                    <a:pt x="41562" y="185234"/>
                  </a:lnTo>
                  <a:lnTo>
                    <a:pt x="81969" y="130030"/>
                  </a:lnTo>
                  <a:lnTo>
                    <a:pt x="108016" y="111671"/>
                  </a:lnTo>
                  <a:lnTo>
                    <a:pt x="118094" y="109581"/>
                  </a:lnTo>
                  <a:lnTo>
                    <a:pt x="139155" y="112189"/>
                  </a:lnTo>
                  <a:lnTo>
                    <a:pt x="147175" y="117323"/>
                  </a:lnTo>
                  <a:lnTo>
                    <a:pt x="158551" y="132889"/>
                  </a:lnTo>
                  <a:lnTo>
                    <a:pt x="161759" y="152135"/>
                  </a:lnTo>
                  <a:lnTo>
                    <a:pt x="156284" y="190206"/>
                  </a:lnTo>
                  <a:lnTo>
                    <a:pt x="144519" y="211581"/>
                  </a:lnTo>
                  <a:lnTo>
                    <a:pt x="141505" y="214095"/>
                  </a:lnTo>
                  <a:lnTo>
                    <a:pt x="139497" y="213921"/>
                  </a:lnTo>
                  <a:lnTo>
                    <a:pt x="135478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315844" y="3120393"/>
              <a:ext cx="108536" cy="316408"/>
            </a:xfrm>
            <a:custGeom>
              <a:avLst/>
              <a:gdLst/>
              <a:ahLst/>
              <a:cxnLst/>
              <a:rect l="0" t="0" r="0" b="0"/>
              <a:pathLst>
                <a:path w="108536" h="316408">
                  <a:moveTo>
                    <a:pt x="48284" y="0"/>
                  </a:moveTo>
                  <a:lnTo>
                    <a:pt x="41641" y="63398"/>
                  </a:lnTo>
                  <a:lnTo>
                    <a:pt x="23256" y="124630"/>
                  </a:lnTo>
                  <a:lnTo>
                    <a:pt x="6673" y="187898"/>
                  </a:lnTo>
                  <a:lnTo>
                    <a:pt x="0" y="232815"/>
                  </a:lnTo>
                  <a:lnTo>
                    <a:pt x="3262" y="268174"/>
                  </a:lnTo>
                  <a:lnTo>
                    <a:pt x="14501" y="297655"/>
                  </a:lnTo>
                  <a:lnTo>
                    <a:pt x="29262" y="310424"/>
                  </a:lnTo>
                  <a:lnTo>
                    <a:pt x="38376" y="315123"/>
                  </a:lnTo>
                  <a:lnTo>
                    <a:pt x="48151" y="316407"/>
                  </a:lnTo>
                  <a:lnTo>
                    <a:pt x="79577" y="309378"/>
                  </a:lnTo>
                  <a:lnTo>
                    <a:pt x="101331" y="300532"/>
                  </a:lnTo>
                  <a:lnTo>
                    <a:pt x="106763" y="294660"/>
                  </a:lnTo>
                  <a:lnTo>
                    <a:pt x="108535" y="287971"/>
                  </a:lnTo>
                  <a:lnTo>
                    <a:pt x="107866" y="280739"/>
                  </a:lnTo>
                  <a:lnTo>
                    <a:pt x="104648" y="276842"/>
                  </a:lnTo>
                  <a:lnTo>
                    <a:pt x="99728" y="275168"/>
                  </a:lnTo>
                  <a:lnTo>
                    <a:pt x="77087" y="277230"/>
                  </a:lnTo>
                  <a:lnTo>
                    <a:pt x="59236" y="282238"/>
                  </a:lnTo>
                  <a:lnTo>
                    <a:pt x="40105" y="293123"/>
                  </a:lnTo>
                  <a:lnTo>
                    <a:pt x="39963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289238" y="3123920"/>
              <a:ext cx="99854" cy="4795"/>
            </a:xfrm>
            <a:custGeom>
              <a:avLst/>
              <a:gdLst/>
              <a:ahLst/>
              <a:cxnLst/>
              <a:rect l="0" t="0" r="0" b="0"/>
              <a:pathLst>
                <a:path w="99854" h="4795">
                  <a:moveTo>
                    <a:pt x="0" y="4794"/>
                  </a:moveTo>
                  <a:lnTo>
                    <a:pt x="25648" y="0"/>
                  </a:lnTo>
                  <a:lnTo>
                    <a:pt x="89026" y="4432"/>
                  </a:lnTo>
                  <a:lnTo>
                    <a:pt x="99853" y="4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765866" y="3145356"/>
              <a:ext cx="204507" cy="398751"/>
            </a:xfrm>
            <a:custGeom>
              <a:avLst/>
              <a:gdLst/>
              <a:ahLst/>
              <a:cxnLst/>
              <a:rect l="0" t="0" r="0" b="0"/>
              <a:pathLst>
                <a:path w="204507" h="398751">
                  <a:moveTo>
                    <a:pt x="55919" y="0"/>
                  </a:moveTo>
                  <a:lnTo>
                    <a:pt x="22202" y="62093"/>
                  </a:lnTo>
                  <a:lnTo>
                    <a:pt x="4778" y="118898"/>
                  </a:lnTo>
                  <a:lnTo>
                    <a:pt x="0" y="175970"/>
                  </a:lnTo>
                  <a:lnTo>
                    <a:pt x="2713" y="200560"/>
                  </a:lnTo>
                  <a:lnTo>
                    <a:pt x="11932" y="221350"/>
                  </a:lnTo>
                  <a:lnTo>
                    <a:pt x="32716" y="246183"/>
                  </a:lnTo>
                  <a:lnTo>
                    <a:pt x="46532" y="261043"/>
                  </a:lnTo>
                  <a:lnTo>
                    <a:pt x="55753" y="279975"/>
                  </a:lnTo>
                  <a:lnTo>
                    <a:pt x="58003" y="298251"/>
                  </a:lnTo>
                  <a:lnTo>
                    <a:pt x="50476" y="353353"/>
                  </a:lnTo>
                  <a:lnTo>
                    <a:pt x="48877" y="376475"/>
                  </a:lnTo>
                  <a:lnTo>
                    <a:pt x="51224" y="385045"/>
                  </a:lnTo>
                  <a:lnTo>
                    <a:pt x="55564" y="391682"/>
                  </a:lnTo>
                  <a:lnTo>
                    <a:pt x="61229" y="397032"/>
                  </a:lnTo>
                  <a:lnTo>
                    <a:pt x="68705" y="398750"/>
                  </a:lnTo>
                  <a:lnTo>
                    <a:pt x="86873" y="395727"/>
                  </a:lnTo>
                  <a:lnTo>
                    <a:pt x="109060" y="383629"/>
                  </a:lnTo>
                  <a:lnTo>
                    <a:pt x="144472" y="340508"/>
                  </a:lnTo>
                  <a:lnTo>
                    <a:pt x="177944" y="279598"/>
                  </a:lnTo>
                  <a:lnTo>
                    <a:pt x="196645" y="224597"/>
                  </a:lnTo>
                  <a:lnTo>
                    <a:pt x="204506" y="169185"/>
                  </a:lnTo>
                  <a:lnTo>
                    <a:pt x="201124" y="109303"/>
                  </a:lnTo>
                  <a:lnTo>
                    <a:pt x="189652" y="73273"/>
                  </a:lnTo>
                  <a:lnTo>
                    <a:pt x="183906" y="67340"/>
                  </a:lnTo>
                  <a:lnTo>
                    <a:pt x="177302" y="65233"/>
                  </a:lnTo>
                  <a:lnTo>
                    <a:pt x="170126" y="65679"/>
                  </a:lnTo>
                  <a:lnTo>
                    <a:pt x="165341" y="70598"/>
                  </a:lnTo>
                  <a:lnTo>
                    <a:pt x="155772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979885" y="3394988"/>
              <a:ext cx="116496" cy="153902"/>
            </a:xfrm>
            <a:custGeom>
              <a:avLst/>
              <a:gdLst/>
              <a:ahLst/>
              <a:cxnLst/>
              <a:rect l="0" t="0" r="0" b="0"/>
              <a:pathLst>
                <a:path w="116496" h="153902">
                  <a:moveTo>
                    <a:pt x="0" y="0"/>
                  </a:moveTo>
                  <a:lnTo>
                    <a:pt x="8493" y="26572"/>
                  </a:lnTo>
                  <a:lnTo>
                    <a:pt x="38306" y="69405"/>
                  </a:lnTo>
                  <a:lnTo>
                    <a:pt x="44953" y="72158"/>
                  </a:lnTo>
                  <a:lnTo>
                    <a:pt x="52159" y="72144"/>
                  </a:lnTo>
                  <a:lnTo>
                    <a:pt x="59736" y="70285"/>
                  </a:lnTo>
                  <a:lnTo>
                    <a:pt x="65712" y="66272"/>
                  </a:lnTo>
                  <a:lnTo>
                    <a:pt x="74817" y="54417"/>
                  </a:lnTo>
                  <a:lnTo>
                    <a:pt x="75766" y="48298"/>
                  </a:lnTo>
                  <a:lnTo>
                    <a:pt x="74549" y="42368"/>
                  </a:lnTo>
                  <a:lnTo>
                    <a:pt x="71889" y="36566"/>
                  </a:lnTo>
                  <a:lnTo>
                    <a:pt x="67342" y="33623"/>
                  </a:lnTo>
                  <a:lnTo>
                    <a:pt x="54893" y="32818"/>
                  </a:lnTo>
                  <a:lnTo>
                    <a:pt x="32290" y="41981"/>
                  </a:lnTo>
                  <a:lnTo>
                    <a:pt x="12444" y="60824"/>
                  </a:lnTo>
                  <a:lnTo>
                    <a:pt x="5531" y="78500"/>
                  </a:lnTo>
                  <a:lnTo>
                    <a:pt x="3383" y="98683"/>
                  </a:lnTo>
                  <a:lnTo>
                    <a:pt x="5510" y="119981"/>
                  </a:lnTo>
                  <a:lnTo>
                    <a:pt x="10145" y="128989"/>
                  </a:lnTo>
                  <a:lnTo>
                    <a:pt x="25157" y="143929"/>
                  </a:lnTo>
                  <a:lnTo>
                    <a:pt x="44157" y="151802"/>
                  </a:lnTo>
                  <a:lnTo>
                    <a:pt x="54401" y="153901"/>
                  </a:lnTo>
                  <a:lnTo>
                    <a:pt x="73181" y="151303"/>
                  </a:lnTo>
                  <a:lnTo>
                    <a:pt x="96881" y="139444"/>
                  </a:lnTo>
                  <a:lnTo>
                    <a:pt x="116495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124241" y="3295135"/>
              <a:ext cx="115856" cy="292965"/>
            </a:xfrm>
            <a:custGeom>
              <a:avLst/>
              <a:gdLst/>
              <a:ahLst/>
              <a:cxnLst/>
              <a:rect l="0" t="0" r="0" b="0"/>
              <a:pathLst>
                <a:path w="115856" h="292965">
                  <a:moveTo>
                    <a:pt x="47028" y="0"/>
                  </a:moveTo>
                  <a:lnTo>
                    <a:pt x="33777" y="8835"/>
                  </a:lnTo>
                  <a:lnTo>
                    <a:pt x="24805" y="20569"/>
                  </a:lnTo>
                  <a:lnTo>
                    <a:pt x="3764" y="66332"/>
                  </a:lnTo>
                  <a:lnTo>
                    <a:pt x="0" y="102351"/>
                  </a:lnTo>
                  <a:lnTo>
                    <a:pt x="2396" y="122228"/>
                  </a:lnTo>
                  <a:lnTo>
                    <a:pt x="6179" y="129563"/>
                  </a:lnTo>
                  <a:lnTo>
                    <a:pt x="17778" y="140177"/>
                  </a:lnTo>
                  <a:lnTo>
                    <a:pt x="34645" y="145512"/>
                  </a:lnTo>
                  <a:lnTo>
                    <a:pt x="84572" y="151066"/>
                  </a:lnTo>
                  <a:lnTo>
                    <a:pt x="99463" y="158364"/>
                  </a:lnTo>
                  <a:lnTo>
                    <a:pt x="109780" y="172702"/>
                  </a:lnTo>
                  <a:lnTo>
                    <a:pt x="113826" y="181703"/>
                  </a:lnTo>
                  <a:lnTo>
                    <a:pt x="115855" y="201566"/>
                  </a:lnTo>
                  <a:lnTo>
                    <a:pt x="109626" y="244452"/>
                  </a:lnTo>
                  <a:lnTo>
                    <a:pt x="97730" y="273060"/>
                  </a:lnTo>
                  <a:lnTo>
                    <a:pt x="85280" y="285624"/>
                  </a:lnTo>
                  <a:lnTo>
                    <a:pt x="78077" y="290269"/>
                  </a:lnTo>
                  <a:lnTo>
                    <a:pt x="57746" y="292964"/>
                  </a:lnTo>
                  <a:lnTo>
                    <a:pt x="36074" y="290155"/>
                  </a:lnTo>
                  <a:lnTo>
                    <a:pt x="20279" y="282743"/>
                  </a:lnTo>
                  <a:lnTo>
                    <a:pt x="15327" y="276329"/>
                  </a:lnTo>
                  <a:lnTo>
                    <a:pt x="9825" y="259340"/>
                  </a:lnTo>
                  <a:lnTo>
                    <a:pt x="12310" y="241927"/>
                  </a:lnTo>
                  <a:lnTo>
                    <a:pt x="30386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680496" y="3469877"/>
              <a:ext cx="210815" cy="368891"/>
            </a:xfrm>
            <a:custGeom>
              <a:avLst/>
              <a:gdLst/>
              <a:ahLst/>
              <a:cxnLst/>
              <a:rect l="0" t="0" r="0" b="0"/>
              <a:pathLst>
                <a:path w="210815" h="368891">
                  <a:moveTo>
                    <a:pt x="73246" y="0"/>
                  </a:moveTo>
                  <a:lnTo>
                    <a:pt x="61665" y="55162"/>
                  </a:lnTo>
                  <a:lnTo>
                    <a:pt x="53687" y="105821"/>
                  </a:lnTo>
                  <a:lnTo>
                    <a:pt x="48426" y="161916"/>
                  </a:lnTo>
                  <a:lnTo>
                    <a:pt x="39443" y="216553"/>
                  </a:lnTo>
                  <a:lnTo>
                    <a:pt x="26026" y="279073"/>
                  </a:lnTo>
                  <a:lnTo>
                    <a:pt x="9446" y="341823"/>
                  </a:lnTo>
                  <a:lnTo>
                    <a:pt x="3902" y="366111"/>
                  </a:lnTo>
                  <a:lnTo>
                    <a:pt x="2053" y="368890"/>
                  </a:lnTo>
                  <a:lnTo>
                    <a:pt x="0" y="357184"/>
                  </a:lnTo>
                  <a:lnTo>
                    <a:pt x="10083" y="296243"/>
                  </a:lnTo>
                  <a:lnTo>
                    <a:pt x="29989" y="241239"/>
                  </a:lnTo>
                  <a:lnTo>
                    <a:pt x="46217" y="186752"/>
                  </a:lnTo>
                  <a:lnTo>
                    <a:pt x="79307" y="125032"/>
                  </a:lnTo>
                  <a:lnTo>
                    <a:pt x="91685" y="102382"/>
                  </a:lnTo>
                  <a:lnTo>
                    <a:pt x="103631" y="89882"/>
                  </a:lnTo>
                  <a:lnTo>
                    <a:pt x="121268" y="78163"/>
                  </a:lnTo>
                  <a:lnTo>
                    <a:pt x="151989" y="70004"/>
                  </a:lnTo>
                  <a:lnTo>
                    <a:pt x="161799" y="71632"/>
                  </a:lnTo>
                  <a:lnTo>
                    <a:pt x="180096" y="80838"/>
                  </a:lnTo>
                  <a:lnTo>
                    <a:pt x="201573" y="106033"/>
                  </a:lnTo>
                  <a:lnTo>
                    <a:pt x="208868" y="128795"/>
                  </a:lnTo>
                  <a:lnTo>
                    <a:pt x="210814" y="141337"/>
                  </a:lnTo>
                  <a:lnTo>
                    <a:pt x="205579" y="165134"/>
                  </a:lnTo>
                  <a:lnTo>
                    <a:pt x="171374" y="223015"/>
                  </a:lnTo>
                  <a:lnTo>
                    <a:pt x="164778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914930" y="3596428"/>
              <a:ext cx="105087" cy="90090"/>
            </a:xfrm>
            <a:custGeom>
              <a:avLst/>
              <a:gdLst/>
              <a:ahLst/>
              <a:cxnLst/>
              <a:rect l="0" t="0" r="0" b="0"/>
              <a:pathLst>
                <a:path w="105087" h="90090">
                  <a:moveTo>
                    <a:pt x="88444" y="6586"/>
                  </a:moveTo>
                  <a:lnTo>
                    <a:pt x="58824" y="0"/>
                  </a:lnTo>
                  <a:lnTo>
                    <a:pt x="40147" y="885"/>
                  </a:lnTo>
                  <a:lnTo>
                    <a:pt x="14962" y="11780"/>
                  </a:lnTo>
                  <a:lnTo>
                    <a:pt x="1544" y="21530"/>
                  </a:lnTo>
                  <a:lnTo>
                    <a:pt x="0" y="26719"/>
                  </a:lnTo>
                  <a:lnTo>
                    <a:pt x="1744" y="32027"/>
                  </a:lnTo>
                  <a:lnTo>
                    <a:pt x="5681" y="37415"/>
                  </a:lnTo>
                  <a:lnTo>
                    <a:pt x="19918" y="43401"/>
                  </a:lnTo>
                  <a:lnTo>
                    <a:pt x="59191" y="47245"/>
                  </a:lnTo>
                  <a:lnTo>
                    <a:pt x="65244" y="51259"/>
                  </a:lnTo>
                  <a:lnTo>
                    <a:pt x="68354" y="57633"/>
                  </a:lnTo>
                  <a:lnTo>
                    <a:pt x="72119" y="72727"/>
                  </a:lnTo>
                  <a:lnTo>
                    <a:pt x="79956" y="85600"/>
                  </a:lnTo>
                  <a:lnTo>
                    <a:pt x="84635" y="88848"/>
                  </a:lnTo>
                  <a:lnTo>
                    <a:pt x="89603" y="90089"/>
                  </a:lnTo>
                  <a:lnTo>
                    <a:pt x="105086" y="897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990109" y="3585105"/>
              <a:ext cx="312824" cy="309125"/>
            </a:xfrm>
            <a:custGeom>
              <a:avLst/>
              <a:gdLst/>
              <a:ahLst/>
              <a:cxnLst/>
              <a:rect l="0" t="0" r="0" b="0"/>
              <a:pathLst>
                <a:path w="312824" h="309125">
                  <a:moveTo>
                    <a:pt x="121439" y="9588"/>
                  </a:moveTo>
                  <a:lnTo>
                    <a:pt x="131027" y="0"/>
                  </a:lnTo>
                  <a:lnTo>
                    <a:pt x="126933" y="4094"/>
                  </a:lnTo>
                  <a:lnTo>
                    <a:pt x="110339" y="58180"/>
                  </a:lnTo>
                  <a:lnTo>
                    <a:pt x="99249" y="119107"/>
                  </a:lnTo>
                  <a:lnTo>
                    <a:pt x="90928" y="174456"/>
                  </a:lnTo>
                  <a:lnTo>
                    <a:pt x="82607" y="229071"/>
                  </a:lnTo>
                  <a:lnTo>
                    <a:pt x="69047" y="279597"/>
                  </a:lnTo>
                  <a:lnTo>
                    <a:pt x="58398" y="296938"/>
                  </a:lnTo>
                  <a:lnTo>
                    <a:pt x="44419" y="307726"/>
                  </a:lnTo>
                  <a:lnTo>
                    <a:pt x="37732" y="309124"/>
                  </a:lnTo>
                  <a:lnTo>
                    <a:pt x="31426" y="308206"/>
                  </a:lnTo>
                  <a:lnTo>
                    <a:pt x="25372" y="305746"/>
                  </a:lnTo>
                  <a:lnTo>
                    <a:pt x="8018" y="289031"/>
                  </a:lnTo>
                  <a:lnTo>
                    <a:pt x="1687" y="271852"/>
                  </a:lnTo>
                  <a:lnTo>
                    <a:pt x="0" y="262094"/>
                  </a:lnTo>
                  <a:lnTo>
                    <a:pt x="3055" y="243855"/>
                  </a:lnTo>
                  <a:lnTo>
                    <a:pt x="11501" y="226503"/>
                  </a:lnTo>
                  <a:lnTo>
                    <a:pt x="31850" y="202989"/>
                  </a:lnTo>
                  <a:lnTo>
                    <a:pt x="88268" y="169865"/>
                  </a:lnTo>
                  <a:lnTo>
                    <a:pt x="150826" y="148399"/>
                  </a:lnTo>
                  <a:lnTo>
                    <a:pt x="213667" y="127939"/>
                  </a:lnTo>
                  <a:lnTo>
                    <a:pt x="242660" y="112970"/>
                  </a:lnTo>
                  <a:lnTo>
                    <a:pt x="257292" y="98990"/>
                  </a:lnTo>
                  <a:lnTo>
                    <a:pt x="261010" y="90454"/>
                  </a:lnTo>
                  <a:lnTo>
                    <a:pt x="262674" y="71108"/>
                  </a:lnTo>
                  <a:lnTo>
                    <a:pt x="253996" y="39425"/>
                  </a:lnTo>
                  <a:lnTo>
                    <a:pt x="239714" y="15449"/>
                  </a:lnTo>
                  <a:lnTo>
                    <a:pt x="237271" y="14420"/>
                  </a:lnTo>
                  <a:lnTo>
                    <a:pt x="236568" y="17432"/>
                  </a:lnTo>
                  <a:lnTo>
                    <a:pt x="242081" y="44422"/>
                  </a:lnTo>
                  <a:lnTo>
                    <a:pt x="266273" y="102784"/>
                  </a:lnTo>
                  <a:lnTo>
                    <a:pt x="302173" y="166058"/>
                  </a:lnTo>
                  <a:lnTo>
                    <a:pt x="312823" y="184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906470" y="3543924"/>
            <a:ext cx="900909" cy="552306"/>
            <a:chOff x="6906470" y="3543924"/>
            <a:chExt cx="900909" cy="552306"/>
          </a:xfrm>
        </p:grpSpPr>
        <p:sp>
          <p:nvSpPr>
            <p:cNvPr id="129" name="Freeform 128"/>
            <p:cNvSpPr/>
            <p:nvPr/>
          </p:nvSpPr>
          <p:spPr>
            <a:xfrm>
              <a:off x="6906470" y="3761114"/>
              <a:ext cx="24965" cy="274595"/>
            </a:xfrm>
            <a:custGeom>
              <a:avLst/>
              <a:gdLst/>
              <a:ahLst/>
              <a:cxnLst/>
              <a:rect l="0" t="0" r="0" b="0"/>
              <a:pathLst>
                <a:path w="24965" h="274595">
                  <a:moveTo>
                    <a:pt x="24964" y="0"/>
                  </a:moveTo>
                  <a:lnTo>
                    <a:pt x="18377" y="29620"/>
                  </a:lnTo>
                  <a:lnTo>
                    <a:pt x="16871" y="86769"/>
                  </a:lnTo>
                  <a:lnTo>
                    <a:pt x="10943" y="149433"/>
                  </a:lnTo>
                  <a:lnTo>
                    <a:pt x="8667" y="202798"/>
                  </a:lnTo>
                  <a:lnTo>
                    <a:pt x="1780" y="261304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106860" y="3543924"/>
              <a:ext cx="203348" cy="471690"/>
            </a:xfrm>
            <a:custGeom>
              <a:avLst/>
              <a:gdLst/>
              <a:ahLst/>
              <a:cxnLst/>
              <a:rect l="0" t="0" r="0" b="0"/>
              <a:pathLst>
                <a:path w="203348" h="471690">
                  <a:moveTo>
                    <a:pt x="57562" y="150621"/>
                  </a:moveTo>
                  <a:lnTo>
                    <a:pt x="43369" y="202617"/>
                  </a:lnTo>
                  <a:lnTo>
                    <a:pt x="35001" y="262320"/>
                  </a:lnTo>
                  <a:lnTo>
                    <a:pt x="26272" y="321958"/>
                  </a:lnTo>
                  <a:lnTo>
                    <a:pt x="17498" y="377980"/>
                  </a:lnTo>
                  <a:lnTo>
                    <a:pt x="4511" y="433043"/>
                  </a:lnTo>
                  <a:lnTo>
                    <a:pt x="342" y="471689"/>
                  </a:lnTo>
                  <a:lnTo>
                    <a:pt x="0" y="470991"/>
                  </a:lnTo>
                  <a:lnTo>
                    <a:pt x="1841" y="410218"/>
                  </a:lnTo>
                  <a:lnTo>
                    <a:pt x="7797" y="353317"/>
                  </a:lnTo>
                  <a:lnTo>
                    <a:pt x="14700" y="293238"/>
                  </a:lnTo>
                  <a:lnTo>
                    <a:pt x="22377" y="231884"/>
                  </a:lnTo>
                  <a:lnTo>
                    <a:pt x="30671" y="169952"/>
                  </a:lnTo>
                  <a:lnTo>
                    <a:pt x="41087" y="111842"/>
                  </a:lnTo>
                  <a:lnTo>
                    <a:pt x="52048" y="56258"/>
                  </a:lnTo>
                  <a:lnTo>
                    <a:pt x="64763" y="31849"/>
                  </a:lnTo>
                  <a:lnTo>
                    <a:pt x="80242" y="12906"/>
                  </a:lnTo>
                  <a:lnTo>
                    <a:pt x="105374" y="0"/>
                  </a:lnTo>
                  <a:lnTo>
                    <a:pt x="128122" y="776"/>
                  </a:lnTo>
                  <a:lnTo>
                    <a:pt x="140660" y="3572"/>
                  </a:lnTo>
                  <a:lnTo>
                    <a:pt x="161988" y="16540"/>
                  </a:lnTo>
                  <a:lnTo>
                    <a:pt x="193863" y="46165"/>
                  </a:lnTo>
                  <a:lnTo>
                    <a:pt x="201351" y="65673"/>
                  </a:lnTo>
                  <a:lnTo>
                    <a:pt x="203347" y="77347"/>
                  </a:lnTo>
                  <a:lnTo>
                    <a:pt x="198170" y="100180"/>
                  </a:lnTo>
                  <a:lnTo>
                    <a:pt x="185699" y="120807"/>
                  </a:lnTo>
                  <a:lnTo>
                    <a:pt x="167828" y="136138"/>
                  </a:lnTo>
                  <a:lnTo>
                    <a:pt x="145093" y="144184"/>
                  </a:lnTo>
                  <a:lnTo>
                    <a:pt x="97247" y="149350"/>
                  </a:lnTo>
                  <a:lnTo>
                    <a:pt x="84445" y="147591"/>
                  </a:lnTo>
                  <a:lnTo>
                    <a:pt x="74205" y="142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299209" y="3661378"/>
              <a:ext cx="220742" cy="374331"/>
            </a:xfrm>
            <a:custGeom>
              <a:avLst/>
              <a:gdLst/>
              <a:ahLst/>
              <a:cxnLst/>
              <a:rect l="0" t="0" r="0" b="0"/>
              <a:pathLst>
                <a:path w="220742" h="374331">
                  <a:moveTo>
                    <a:pt x="98203" y="33167"/>
                  </a:moveTo>
                  <a:lnTo>
                    <a:pt x="68892" y="89033"/>
                  </a:lnTo>
                  <a:lnTo>
                    <a:pt x="39897" y="146792"/>
                  </a:lnTo>
                  <a:lnTo>
                    <a:pt x="20778" y="206501"/>
                  </a:lnTo>
                  <a:lnTo>
                    <a:pt x="6703" y="262501"/>
                  </a:lnTo>
                  <a:lnTo>
                    <a:pt x="0" y="303136"/>
                  </a:lnTo>
                  <a:lnTo>
                    <a:pt x="375" y="306527"/>
                  </a:lnTo>
                  <a:lnTo>
                    <a:pt x="1549" y="305090"/>
                  </a:lnTo>
                  <a:lnTo>
                    <a:pt x="26383" y="248161"/>
                  </a:lnTo>
                  <a:lnTo>
                    <a:pt x="51004" y="191076"/>
                  </a:lnTo>
                  <a:lnTo>
                    <a:pt x="76862" y="128137"/>
                  </a:lnTo>
                  <a:lnTo>
                    <a:pt x="112429" y="66653"/>
                  </a:lnTo>
                  <a:lnTo>
                    <a:pt x="124916" y="44013"/>
                  </a:lnTo>
                  <a:lnTo>
                    <a:pt x="150118" y="15381"/>
                  </a:lnTo>
                  <a:lnTo>
                    <a:pt x="173682" y="58"/>
                  </a:lnTo>
                  <a:lnTo>
                    <a:pt x="180882" y="0"/>
                  </a:lnTo>
                  <a:lnTo>
                    <a:pt x="187531" y="2735"/>
                  </a:lnTo>
                  <a:lnTo>
                    <a:pt x="199850" y="14094"/>
                  </a:lnTo>
                  <a:lnTo>
                    <a:pt x="211488" y="31471"/>
                  </a:lnTo>
                  <a:lnTo>
                    <a:pt x="220741" y="89916"/>
                  </a:lnTo>
                  <a:lnTo>
                    <a:pt x="218301" y="151508"/>
                  </a:lnTo>
                  <a:lnTo>
                    <a:pt x="206121" y="210253"/>
                  </a:lnTo>
                  <a:lnTo>
                    <a:pt x="186756" y="270917"/>
                  </a:lnTo>
                  <a:lnTo>
                    <a:pt x="161127" y="332485"/>
                  </a:lnTo>
                  <a:lnTo>
                    <a:pt x="139808" y="374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380770" y="3802719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33284"/>
                  </a:moveTo>
                  <a:lnTo>
                    <a:pt x="63415" y="19091"/>
                  </a:lnTo>
                  <a:lnTo>
                    <a:pt x="121843" y="5505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555512" y="3735036"/>
              <a:ext cx="251867" cy="361194"/>
            </a:xfrm>
            <a:custGeom>
              <a:avLst/>
              <a:gdLst/>
              <a:ahLst/>
              <a:cxnLst/>
              <a:rect l="0" t="0" r="0" b="0"/>
              <a:pathLst>
                <a:path w="251867" h="361194">
                  <a:moveTo>
                    <a:pt x="91531" y="34399"/>
                  </a:moveTo>
                  <a:lnTo>
                    <a:pt x="96326" y="67615"/>
                  </a:lnTo>
                  <a:lnTo>
                    <a:pt x="92752" y="121157"/>
                  </a:lnTo>
                  <a:lnTo>
                    <a:pt x="87355" y="180461"/>
                  </a:lnTo>
                  <a:lnTo>
                    <a:pt x="71992" y="241368"/>
                  </a:lnTo>
                  <a:lnTo>
                    <a:pt x="60072" y="280294"/>
                  </a:lnTo>
                  <a:lnTo>
                    <a:pt x="51045" y="295006"/>
                  </a:lnTo>
                  <a:lnTo>
                    <a:pt x="47898" y="294121"/>
                  </a:lnTo>
                  <a:lnTo>
                    <a:pt x="44402" y="278345"/>
                  </a:lnTo>
                  <a:lnTo>
                    <a:pt x="51025" y="231985"/>
                  </a:lnTo>
                  <a:lnTo>
                    <a:pt x="63940" y="178351"/>
                  </a:lnTo>
                  <a:lnTo>
                    <a:pt x="77682" y="123120"/>
                  </a:lnTo>
                  <a:lnTo>
                    <a:pt x="89068" y="61092"/>
                  </a:lnTo>
                  <a:lnTo>
                    <a:pt x="95462" y="19742"/>
                  </a:lnTo>
                  <a:lnTo>
                    <a:pt x="99699" y="12608"/>
                  </a:lnTo>
                  <a:lnTo>
                    <a:pt x="111804" y="2217"/>
                  </a:lnTo>
                  <a:lnTo>
                    <a:pt x="118915" y="0"/>
                  </a:lnTo>
                  <a:lnTo>
                    <a:pt x="134212" y="3"/>
                  </a:lnTo>
                  <a:lnTo>
                    <a:pt x="181470" y="25657"/>
                  </a:lnTo>
                  <a:lnTo>
                    <a:pt x="211615" y="48184"/>
                  </a:lnTo>
                  <a:lnTo>
                    <a:pt x="234451" y="77083"/>
                  </a:lnTo>
                  <a:lnTo>
                    <a:pt x="251866" y="117751"/>
                  </a:lnTo>
                  <a:lnTo>
                    <a:pt x="251732" y="147032"/>
                  </a:lnTo>
                  <a:lnTo>
                    <a:pt x="236760" y="206289"/>
                  </a:lnTo>
                  <a:lnTo>
                    <a:pt x="210566" y="257596"/>
                  </a:lnTo>
                  <a:lnTo>
                    <a:pt x="181921" y="291136"/>
                  </a:lnTo>
                  <a:lnTo>
                    <a:pt x="123615" y="339348"/>
                  </a:lnTo>
                  <a:lnTo>
                    <a:pt x="74784" y="361193"/>
                  </a:lnTo>
                  <a:lnTo>
                    <a:pt x="41060" y="361031"/>
                  </a:lnTo>
                  <a:lnTo>
                    <a:pt x="0" y="3505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956396" y="3553088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12362" y="7807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16401" y="4285340"/>
            <a:ext cx="396204" cy="956921"/>
            <a:chOff x="1616401" y="4285340"/>
            <a:chExt cx="396204" cy="956921"/>
          </a:xfrm>
        </p:grpSpPr>
        <p:sp>
          <p:nvSpPr>
            <p:cNvPr id="136" name="Freeform 135"/>
            <p:cNvSpPr/>
            <p:nvPr/>
          </p:nvSpPr>
          <p:spPr>
            <a:xfrm>
              <a:off x="1616401" y="4481784"/>
              <a:ext cx="189267" cy="377709"/>
            </a:xfrm>
            <a:custGeom>
              <a:avLst/>
              <a:gdLst/>
              <a:ahLst/>
              <a:cxnLst/>
              <a:rect l="0" t="0" r="0" b="0"/>
              <a:pathLst>
                <a:path w="189267" h="377709">
                  <a:moveTo>
                    <a:pt x="189266" y="11582"/>
                  </a:moveTo>
                  <a:lnTo>
                    <a:pt x="150104" y="0"/>
                  </a:lnTo>
                  <a:lnTo>
                    <a:pt x="123422" y="857"/>
                  </a:lnTo>
                  <a:lnTo>
                    <a:pt x="97949" y="11383"/>
                  </a:lnTo>
                  <a:lnTo>
                    <a:pt x="42411" y="58802"/>
                  </a:lnTo>
                  <a:lnTo>
                    <a:pt x="21026" y="87581"/>
                  </a:lnTo>
                  <a:lnTo>
                    <a:pt x="3921" y="132640"/>
                  </a:lnTo>
                  <a:lnTo>
                    <a:pt x="0" y="187020"/>
                  </a:lnTo>
                  <a:lnTo>
                    <a:pt x="9621" y="242289"/>
                  </a:lnTo>
                  <a:lnTo>
                    <a:pt x="25396" y="285876"/>
                  </a:lnTo>
                  <a:lnTo>
                    <a:pt x="52233" y="333611"/>
                  </a:lnTo>
                  <a:lnTo>
                    <a:pt x="68266" y="346090"/>
                  </a:lnTo>
                  <a:lnTo>
                    <a:pt x="131019" y="3777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689173" y="4285340"/>
              <a:ext cx="323432" cy="956921"/>
            </a:xfrm>
            <a:custGeom>
              <a:avLst/>
              <a:gdLst/>
              <a:ahLst/>
              <a:cxnLst/>
              <a:rect l="0" t="0" r="0" b="0"/>
              <a:pathLst>
                <a:path w="323432" h="956921">
                  <a:moveTo>
                    <a:pt x="274594" y="0"/>
                  </a:moveTo>
                  <a:lnTo>
                    <a:pt x="287863" y="58604"/>
                  </a:lnTo>
                  <a:lnTo>
                    <a:pt x="295210" y="111359"/>
                  </a:lnTo>
                  <a:lnTo>
                    <a:pt x="305342" y="168694"/>
                  </a:lnTo>
                  <a:lnTo>
                    <a:pt x="313496" y="217021"/>
                  </a:lnTo>
                  <a:lnTo>
                    <a:pt x="320843" y="267398"/>
                  </a:lnTo>
                  <a:lnTo>
                    <a:pt x="323431" y="322902"/>
                  </a:lnTo>
                  <a:lnTo>
                    <a:pt x="323273" y="380336"/>
                  </a:lnTo>
                  <a:lnTo>
                    <a:pt x="317782" y="438343"/>
                  </a:lnTo>
                  <a:lnTo>
                    <a:pt x="310299" y="496519"/>
                  </a:lnTo>
                  <a:lnTo>
                    <a:pt x="301302" y="554745"/>
                  </a:lnTo>
                  <a:lnTo>
                    <a:pt x="287336" y="613911"/>
                  </a:lnTo>
                  <a:lnTo>
                    <a:pt x="270562" y="676026"/>
                  </a:lnTo>
                  <a:lnTo>
                    <a:pt x="248437" y="730385"/>
                  </a:lnTo>
                  <a:lnTo>
                    <a:pt x="224314" y="780701"/>
                  </a:lnTo>
                  <a:lnTo>
                    <a:pt x="188848" y="839586"/>
                  </a:lnTo>
                  <a:lnTo>
                    <a:pt x="141295" y="896371"/>
                  </a:lnTo>
                  <a:lnTo>
                    <a:pt x="88371" y="935558"/>
                  </a:lnTo>
                  <a:lnTo>
                    <a:pt x="44302" y="951742"/>
                  </a:lnTo>
                  <a:lnTo>
                    <a:pt x="0" y="9569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629658" y="4895398"/>
            <a:ext cx="2717472" cy="601501"/>
            <a:chOff x="2629658" y="4895398"/>
            <a:chExt cx="2717472" cy="601501"/>
          </a:xfrm>
        </p:grpSpPr>
        <p:sp>
          <p:nvSpPr>
            <p:cNvPr id="139" name="Freeform 138"/>
            <p:cNvSpPr/>
            <p:nvPr/>
          </p:nvSpPr>
          <p:spPr>
            <a:xfrm>
              <a:off x="2629658" y="4895398"/>
              <a:ext cx="199783" cy="477856"/>
            </a:xfrm>
            <a:custGeom>
              <a:avLst/>
              <a:gdLst/>
              <a:ahLst/>
              <a:cxnLst/>
              <a:rect l="0" t="0" r="0" b="0"/>
              <a:pathLst>
                <a:path w="199783" h="477856">
                  <a:moveTo>
                    <a:pt x="66362" y="138836"/>
                  </a:moveTo>
                  <a:lnTo>
                    <a:pt x="66362" y="196745"/>
                  </a:lnTo>
                  <a:lnTo>
                    <a:pt x="66362" y="256908"/>
                  </a:lnTo>
                  <a:lnTo>
                    <a:pt x="66362" y="305724"/>
                  </a:lnTo>
                  <a:lnTo>
                    <a:pt x="65437" y="355322"/>
                  </a:lnTo>
                  <a:lnTo>
                    <a:pt x="58794" y="404226"/>
                  </a:lnTo>
                  <a:lnTo>
                    <a:pt x="42917" y="457704"/>
                  </a:lnTo>
                  <a:lnTo>
                    <a:pt x="39637" y="467909"/>
                  </a:lnTo>
                  <a:lnTo>
                    <a:pt x="34677" y="473788"/>
                  </a:lnTo>
                  <a:lnTo>
                    <a:pt x="28596" y="476783"/>
                  </a:lnTo>
                  <a:lnTo>
                    <a:pt x="21769" y="477855"/>
                  </a:lnTo>
                  <a:lnTo>
                    <a:pt x="16293" y="473947"/>
                  </a:lnTo>
                  <a:lnTo>
                    <a:pt x="7743" y="457277"/>
                  </a:lnTo>
                  <a:lnTo>
                    <a:pt x="1364" y="398396"/>
                  </a:lnTo>
                  <a:lnTo>
                    <a:pt x="0" y="336710"/>
                  </a:lnTo>
                  <a:lnTo>
                    <a:pt x="6407" y="277953"/>
                  </a:lnTo>
                  <a:lnTo>
                    <a:pt x="14533" y="217287"/>
                  </a:lnTo>
                  <a:lnTo>
                    <a:pt x="27645" y="161129"/>
                  </a:lnTo>
                  <a:lnTo>
                    <a:pt x="43879" y="108031"/>
                  </a:lnTo>
                  <a:lnTo>
                    <a:pt x="80375" y="47450"/>
                  </a:lnTo>
                  <a:lnTo>
                    <a:pt x="105750" y="22384"/>
                  </a:lnTo>
                  <a:lnTo>
                    <a:pt x="132273" y="6226"/>
                  </a:lnTo>
                  <a:lnTo>
                    <a:pt x="162116" y="0"/>
                  </a:lnTo>
                  <a:lnTo>
                    <a:pt x="178569" y="3475"/>
                  </a:lnTo>
                  <a:lnTo>
                    <a:pt x="185546" y="6990"/>
                  </a:lnTo>
                  <a:lnTo>
                    <a:pt x="195763" y="20758"/>
                  </a:lnTo>
                  <a:lnTo>
                    <a:pt x="199782" y="29607"/>
                  </a:lnTo>
                  <a:lnTo>
                    <a:pt x="199316" y="49301"/>
                  </a:lnTo>
                  <a:lnTo>
                    <a:pt x="192945" y="68532"/>
                  </a:lnTo>
                  <a:lnTo>
                    <a:pt x="155541" y="125835"/>
                  </a:lnTo>
                  <a:lnTo>
                    <a:pt x="99152" y="174506"/>
                  </a:lnTo>
                  <a:lnTo>
                    <a:pt x="91325" y="1804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887404" y="4926051"/>
              <a:ext cx="86375" cy="191395"/>
            </a:xfrm>
            <a:custGeom>
              <a:avLst/>
              <a:gdLst/>
              <a:ahLst/>
              <a:cxnLst/>
              <a:rect l="0" t="0" r="0" b="0"/>
              <a:pathLst>
                <a:path w="86375" h="191395">
                  <a:moveTo>
                    <a:pt x="0" y="133146"/>
                  </a:moveTo>
                  <a:lnTo>
                    <a:pt x="8834" y="141981"/>
                  </a:lnTo>
                  <a:lnTo>
                    <a:pt x="14211" y="143659"/>
                  </a:lnTo>
                  <a:lnTo>
                    <a:pt x="27581" y="143058"/>
                  </a:lnTo>
                  <a:lnTo>
                    <a:pt x="40303" y="134778"/>
                  </a:lnTo>
                  <a:lnTo>
                    <a:pt x="68246" y="103775"/>
                  </a:lnTo>
                  <a:lnTo>
                    <a:pt x="85474" y="54538"/>
                  </a:lnTo>
                  <a:lnTo>
                    <a:pt x="86374" y="35339"/>
                  </a:lnTo>
                  <a:lnTo>
                    <a:pt x="82767" y="18485"/>
                  </a:lnTo>
                  <a:lnTo>
                    <a:pt x="75000" y="4831"/>
                  </a:lnTo>
                  <a:lnTo>
                    <a:pt x="69416" y="1375"/>
                  </a:lnTo>
                  <a:lnTo>
                    <a:pt x="55815" y="0"/>
                  </a:lnTo>
                  <a:lnTo>
                    <a:pt x="40524" y="7402"/>
                  </a:lnTo>
                  <a:lnTo>
                    <a:pt x="32563" y="13259"/>
                  </a:lnTo>
                  <a:lnTo>
                    <a:pt x="27256" y="20862"/>
                  </a:lnTo>
                  <a:lnTo>
                    <a:pt x="21359" y="39171"/>
                  </a:lnTo>
                  <a:lnTo>
                    <a:pt x="17263" y="101001"/>
                  </a:lnTo>
                  <a:lnTo>
                    <a:pt x="21182" y="151143"/>
                  </a:lnTo>
                  <a:lnTo>
                    <a:pt x="32677" y="181009"/>
                  </a:lnTo>
                  <a:lnTo>
                    <a:pt x="37502" y="186320"/>
                  </a:lnTo>
                  <a:lnTo>
                    <a:pt x="42568" y="188935"/>
                  </a:lnTo>
                  <a:lnTo>
                    <a:pt x="58247" y="1913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024787" y="4967666"/>
              <a:ext cx="170496" cy="116370"/>
            </a:xfrm>
            <a:custGeom>
              <a:avLst/>
              <a:gdLst/>
              <a:ahLst/>
              <a:cxnLst/>
              <a:rect l="0" t="0" r="0" b="0"/>
              <a:pathLst>
                <a:path w="170496" h="116370">
                  <a:moveTo>
                    <a:pt x="12396" y="0"/>
                  </a:moveTo>
                  <a:lnTo>
                    <a:pt x="7978" y="53491"/>
                  </a:lnTo>
                  <a:lnTo>
                    <a:pt x="0" y="114920"/>
                  </a:lnTo>
                  <a:lnTo>
                    <a:pt x="434" y="116369"/>
                  </a:lnTo>
                  <a:lnTo>
                    <a:pt x="29636" y="57185"/>
                  </a:lnTo>
                  <a:lnTo>
                    <a:pt x="51345" y="22493"/>
                  </a:lnTo>
                  <a:lnTo>
                    <a:pt x="64840" y="12154"/>
                  </a:lnTo>
                  <a:lnTo>
                    <a:pt x="72321" y="8103"/>
                  </a:lnTo>
                  <a:lnTo>
                    <a:pt x="92962" y="6066"/>
                  </a:lnTo>
                  <a:lnTo>
                    <a:pt x="143164" y="14667"/>
                  </a:lnTo>
                  <a:lnTo>
                    <a:pt x="17049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230124" y="4944438"/>
              <a:ext cx="106618" cy="235793"/>
            </a:xfrm>
            <a:custGeom>
              <a:avLst/>
              <a:gdLst/>
              <a:ahLst/>
              <a:cxnLst/>
              <a:rect l="0" t="0" r="0" b="0"/>
              <a:pathLst>
                <a:path w="106618" h="235793">
                  <a:moveTo>
                    <a:pt x="106617" y="6586"/>
                  </a:moveTo>
                  <a:lnTo>
                    <a:pt x="76996" y="0"/>
                  </a:lnTo>
                  <a:lnTo>
                    <a:pt x="58318" y="885"/>
                  </a:lnTo>
                  <a:lnTo>
                    <a:pt x="33134" y="11779"/>
                  </a:lnTo>
                  <a:lnTo>
                    <a:pt x="19716" y="21530"/>
                  </a:lnTo>
                  <a:lnTo>
                    <a:pt x="16323" y="27643"/>
                  </a:lnTo>
                  <a:lnTo>
                    <a:pt x="15019" y="41832"/>
                  </a:lnTo>
                  <a:lnTo>
                    <a:pt x="22639" y="74466"/>
                  </a:lnTo>
                  <a:lnTo>
                    <a:pt x="50642" y="130810"/>
                  </a:lnTo>
                  <a:lnTo>
                    <a:pt x="73610" y="177889"/>
                  </a:lnTo>
                  <a:lnTo>
                    <a:pt x="78079" y="200448"/>
                  </a:lnTo>
                  <a:lnTo>
                    <a:pt x="76496" y="209792"/>
                  </a:lnTo>
                  <a:lnTo>
                    <a:pt x="67342" y="225105"/>
                  </a:lnTo>
                  <a:lnTo>
                    <a:pt x="49097" y="233144"/>
                  </a:lnTo>
                  <a:lnTo>
                    <a:pt x="27428" y="235792"/>
                  </a:lnTo>
                  <a:lnTo>
                    <a:pt x="8551" y="233887"/>
                  </a:lnTo>
                  <a:lnTo>
                    <a:pt x="3333" y="229312"/>
                  </a:lnTo>
                  <a:lnTo>
                    <a:pt x="778" y="222563"/>
                  </a:lnTo>
                  <a:lnTo>
                    <a:pt x="0" y="214365"/>
                  </a:lnTo>
                  <a:lnTo>
                    <a:pt x="6531" y="197860"/>
                  </a:lnTo>
                  <a:lnTo>
                    <a:pt x="23406" y="1730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367751" y="4979367"/>
              <a:ext cx="127464" cy="196497"/>
            </a:xfrm>
            <a:custGeom>
              <a:avLst/>
              <a:gdLst/>
              <a:ahLst/>
              <a:cxnLst/>
              <a:rect l="0" t="0" r="0" b="0"/>
              <a:pathLst>
                <a:path w="127464" h="196497">
                  <a:moveTo>
                    <a:pt x="43879" y="96472"/>
                  </a:moveTo>
                  <a:lnTo>
                    <a:pt x="29668" y="115477"/>
                  </a:lnTo>
                  <a:lnTo>
                    <a:pt x="10699" y="133333"/>
                  </a:lnTo>
                  <a:lnTo>
                    <a:pt x="2012" y="147988"/>
                  </a:lnTo>
                  <a:lnTo>
                    <a:pt x="0" y="163747"/>
                  </a:lnTo>
                  <a:lnTo>
                    <a:pt x="758" y="171833"/>
                  </a:lnTo>
                  <a:lnTo>
                    <a:pt x="8996" y="185748"/>
                  </a:lnTo>
                  <a:lnTo>
                    <a:pt x="15076" y="192047"/>
                  </a:lnTo>
                  <a:lnTo>
                    <a:pt x="22828" y="195322"/>
                  </a:lnTo>
                  <a:lnTo>
                    <a:pt x="41303" y="196496"/>
                  </a:lnTo>
                  <a:lnTo>
                    <a:pt x="76913" y="183124"/>
                  </a:lnTo>
                  <a:lnTo>
                    <a:pt x="103491" y="166012"/>
                  </a:lnTo>
                  <a:lnTo>
                    <a:pt x="123076" y="140396"/>
                  </a:lnTo>
                  <a:lnTo>
                    <a:pt x="127463" y="117535"/>
                  </a:lnTo>
                  <a:lnTo>
                    <a:pt x="125406" y="92890"/>
                  </a:lnTo>
                  <a:lnTo>
                    <a:pt x="113852" y="60072"/>
                  </a:lnTo>
                  <a:lnTo>
                    <a:pt x="87976" y="25407"/>
                  </a:lnTo>
                  <a:lnTo>
                    <a:pt x="62697" y="8026"/>
                  </a:lnTo>
                  <a:lnTo>
                    <a:pt x="31786" y="0"/>
                  </a:lnTo>
                  <a:lnTo>
                    <a:pt x="26571" y="722"/>
                  </a:lnTo>
                  <a:lnTo>
                    <a:pt x="24944" y="3053"/>
                  </a:lnTo>
                  <a:lnTo>
                    <a:pt x="25708" y="6456"/>
                  </a:lnTo>
                  <a:lnTo>
                    <a:pt x="29916" y="8725"/>
                  </a:lnTo>
                  <a:lnTo>
                    <a:pt x="44453" y="11245"/>
                  </a:lnTo>
                  <a:lnTo>
                    <a:pt x="102126" y="49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566790" y="4899780"/>
              <a:ext cx="302498" cy="367444"/>
            </a:xfrm>
            <a:custGeom>
              <a:avLst/>
              <a:gdLst/>
              <a:ahLst/>
              <a:cxnLst/>
              <a:rect l="0" t="0" r="0" b="0"/>
              <a:pathLst>
                <a:path w="302498" h="367444">
                  <a:moveTo>
                    <a:pt x="27903" y="84528"/>
                  </a:moveTo>
                  <a:lnTo>
                    <a:pt x="1178" y="143208"/>
                  </a:lnTo>
                  <a:lnTo>
                    <a:pt x="0" y="159610"/>
                  </a:lnTo>
                  <a:lnTo>
                    <a:pt x="980" y="167867"/>
                  </a:lnTo>
                  <a:lnTo>
                    <a:pt x="6256" y="173372"/>
                  </a:lnTo>
                  <a:lnTo>
                    <a:pt x="24446" y="179488"/>
                  </a:lnTo>
                  <a:lnTo>
                    <a:pt x="56259" y="182931"/>
                  </a:lnTo>
                  <a:lnTo>
                    <a:pt x="64374" y="186188"/>
                  </a:lnTo>
                  <a:lnTo>
                    <a:pt x="75855" y="197203"/>
                  </a:lnTo>
                  <a:lnTo>
                    <a:pt x="81575" y="213810"/>
                  </a:lnTo>
                  <a:lnTo>
                    <a:pt x="83192" y="232594"/>
                  </a:lnTo>
                  <a:lnTo>
                    <a:pt x="74301" y="275687"/>
                  </a:lnTo>
                  <a:lnTo>
                    <a:pt x="76402" y="279460"/>
                  </a:lnTo>
                  <a:lnTo>
                    <a:pt x="81500" y="280127"/>
                  </a:lnTo>
                  <a:lnTo>
                    <a:pt x="95178" y="275936"/>
                  </a:lnTo>
                  <a:lnTo>
                    <a:pt x="107421" y="267910"/>
                  </a:lnTo>
                  <a:lnTo>
                    <a:pt x="165407" y="205232"/>
                  </a:lnTo>
                  <a:lnTo>
                    <a:pt x="217506" y="142615"/>
                  </a:lnTo>
                  <a:lnTo>
                    <a:pt x="241124" y="109459"/>
                  </a:lnTo>
                  <a:lnTo>
                    <a:pt x="256953" y="58120"/>
                  </a:lnTo>
                  <a:lnTo>
                    <a:pt x="264246" y="22873"/>
                  </a:lnTo>
                  <a:lnTo>
                    <a:pt x="262999" y="3501"/>
                  </a:lnTo>
                  <a:lnTo>
                    <a:pt x="259523" y="0"/>
                  </a:lnTo>
                  <a:lnTo>
                    <a:pt x="254432" y="439"/>
                  </a:lnTo>
                  <a:lnTo>
                    <a:pt x="248264" y="3506"/>
                  </a:lnTo>
                  <a:lnTo>
                    <a:pt x="238946" y="14309"/>
                  </a:lnTo>
                  <a:lnTo>
                    <a:pt x="228502" y="40916"/>
                  </a:lnTo>
                  <a:lnTo>
                    <a:pt x="213858" y="93338"/>
                  </a:lnTo>
                  <a:lnTo>
                    <a:pt x="199887" y="153021"/>
                  </a:lnTo>
                  <a:lnTo>
                    <a:pt x="195423" y="211367"/>
                  </a:lnTo>
                  <a:lnTo>
                    <a:pt x="199472" y="273847"/>
                  </a:lnTo>
                  <a:lnTo>
                    <a:pt x="214957" y="314440"/>
                  </a:lnTo>
                  <a:lnTo>
                    <a:pt x="229382" y="335566"/>
                  </a:lnTo>
                  <a:lnTo>
                    <a:pt x="245039" y="348037"/>
                  </a:lnTo>
                  <a:lnTo>
                    <a:pt x="302497" y="367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725578" y="5044858"/>
              <a:ext cx="176994" cy="164533"/>
            </a:xfrm>
            <a:custGeom>
              <a:avLst/>
              <a:gdLst/>
              <a:ahLst/>
              <a:cxnLst/>
              <a:rect l="0" t="0" r="0" b="0"/>
              <a:pathLst>
                <a:path w="176994" h="164533">
                  <a:moveTo>
                    <a:pt x="143709" y="114192"/>
                  </a:moveTo>
                  <a:lnTo>
                    <a:pt x="141860" y="58344"/>
                  </a:lnTo>
                  <a:lnTo>
                    <a:pt x="130423" y="32617"/>
                  </a:lnTo>
                  <a:lnTo>
                    <a:pt x="120546" y="19072"/>
                  </a:lnTo>
                  <a:lnTo>
                    <a:pt x="100172" y="5469"/>
                  </a:lnTo>
                  <a:lnTo>
                    <a:pt x="72151" y="0"/>
                  </a:lnTo>
                  <a:lnTo>
                    <a:pt x="40427" y="7214"/>
                  </a:lnTo>
                  <a:lnTo>
                    <a:pt x="16439" y="21063"/>
                  </a:lnTo>
                  <a:lnTo>
                    <a:pt x="6092" y="33970"/>
                  </a:lnTo>
                  <a:lnTo>
                    <a:pt x="2038" y="41295"/>
                  </a:lnTo>
                  <a:lnTo>
                    <a:pt x="0" y="56830"/>
                  </a:lnTo>
                  <a:lnTo>
                    <a:pt x="3100" y="72056"/>
                  </a:lnTo>
                  <a:lnTo>
                    <a:pt x="10642" y="84986"/>
                  </a:lnTo>
                  <a:lnTo>
                    <a:pt x="25088" y="94432"/>
                  </a:lnTo>
                  <a:lnTo>
                    <a:pt x="42912" y="99862"/>
                  </a:lnTo>
                  <a:lnTo>
                    <a:pt x="79420" y="95815"/>
                  </a:lnTo>
                  <a:lnTo>
                    <a:pt x="117553" y="86112"/>
                  </a:lnTo>
                  <a:lnTo>
                    <a:pt x="121649" y="82528"/>
                  </a:lnTo>
                  <a:lnTo>
                    <a:pt x="122531" y="78290"/>
                  </a:lnTo>
                  <a:lnTo>
                    <a:pt x="121269" y="73615"/>
                  </a:lnTo>
                  <a:lnTo>
                    <a:pt x="118579" y="72348"/>
                  </a:lnTo>
                  <a:lnTo>
                    <a:pt x="114936" y="73352"/>
                  </a:lnTo>
                  <a:lnTo>
                    <a:pt x="110659" y="75871"/>
                  </a:lnTo>
                  <a:lnTo>
                    <a:pt x="103441" y="86066"/>
                  </a:lnTo>
                  <a:lnTo>
                    <a:pt x="98075" y="100767"/>
                  </a:lnTo>
                  <a:lnTo>
                    <a:pt x="95691" y="119628"/>
                  </a:lnTo>
                  <a:lnTo>
                    <a:pt x="99562" y="137873"/>
                  </a:lnTo>
                  <a:lnTo>
                    <a:pt x="103183" y="146621"/>
                  </a:lnTo>
                  <a:lnTo>
                    <a:pt x="109296" y="153378"/>
                  </a:lnTo>
                  <a:lnTo>
                    <a:pt x="125949" y="163352"/>
                  </a:lnTo>
                  <a:lnTo>
                    <a:pt x="135567" y="164532"/>
                  </a:lnTo>
                  <a:lnTo>
                    <a:pt x="176993" y="1557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022842" y="4942703"/>
              <a:ext cx="162646" cy="402929"/>
            </a:xfrm>
            <a:custGeom>
              <a:avLst/>
              <a:gdLst/>
              <a:ahLst/>
              <a:cxnLst/>
              <a:rect l="0" t="0" r="0" b="0"/>
              <a:pathLst>
                <a:path w="162646" h="402929">
                  <a:moveTo>
                    <a:pt x="21188" y="0"/>
                  </a:moveTo>
                  <a:lnTo>
                    <a:pt x="15469" y="58621"/>
                  </a:lnTo>
                  <a:lnTo>
                    <a:pt x="10915" y="115746"/>
                  </a:lnTo>
                  <a:lnTo>
                    <a:pt x="5804" y="176238"/>
                  </a:lnTo>
                  <a:lnTo>
                    <a:pt x="0" y="234962"/>
                  </a:lnTo>
                  <a:lnTo>
                    <a:pt x="3374" y="291078"/>
                  </a:lnTo>
                  <a:lnTo>
                    <a:pt x="5874" y="316129"/>
                  </a:lnTo>
                  <a:lnTo>
                    <a:pt x="18602" y="342477"/>
                  </a:lnTo>
                  <a:lnTo>
                    <a:pt x="41378" y="371960"/>
                  </a:lnTo>
                  <a:lnTo>
                    <a:pt x="64062" y="389984"/>
                  </a:lnTo>
                  <a:lnTo>
                    <a:pt x="92018" y="399843"/>
                  </a:lnTo>
                  <a:lnTo>
                    <a:pt x="131549" y="402928"/>
                  </a:lnTo>
                  <a:lnTo>
                    <a:pt x="162645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703776" y="5103271"/>
              <a:ext cx="180680" cy="176071"/>
            </a:xfrm>
            <a:custGeom>
              <a:avLst/>
              <a:gdLst/>
              <a:ahLst/>
              <a:cxnLst/>
              <a:rect l="0" t="0" r="0" b="0"/>
              <a:pathLst>
                <a:path w="180680" h="176071">
                  <a:moveTo>
                    <a:pt x="72506" y="64100"/>
                  </a:moveTo>
                  <a:lnTo>
                    <a:pt x="81340" y="72935"/>
                  </a:lnTo>
                  <a:lnTo>
                    <a:pt x="95540" y="77272"/>
                  </a:lnTo>
                  <a:lnTo>
                    <a:pt x="113254" y="78275"/>
                  </a:lnTo>
                  <a:lnTo>
                    <a:pt x="130372" y="75640"/>
                  </a:lnTo>
                  <a:lnTo>
                    <a:pt x="144761" y="68920"/>
                  </a:lnTo>
                  <a:lnTo>
                    <a:pt x="151186" y="64540"/>
                  </a:lnTo>
                  <a:lnTo>
                    <a:pt x="154545" y="57921"/>
                  </a:lnTo>
                  <a:lnTo>
                    <a:pt x="155812" y="40705"/>
                  </a:lnTo>
                  <a:lnTo>
                    <a:pt x="150828" y="25657"/>
                  </a:lnTo>
                  <a:lnTo>
                    <a:pt x="146910" y="19056"/>
                  </a:lnTo>
                  <a:lnTo>
                    <a:pt x="135160" y="9255"/>
                  </a:lnTo>
                  <a:lnTo>
                    <a:pt x="119768" y="2742"/>
                  </a:lnTo>
                  <a:lnTo>
                    <a:pt x="91235" y="0"/>
                  </a:lnTo>
                  <a:lnTo>
                    <a:pt x="73434" y="2635"/>
                  </a:lnTo>
                  <a:lnTo>
                    <a:pt x="43400" y="18151"/>
                  </a:lnTo>
                  <a:lnTo>
                    <a:pt x="19914" y="44733"/>
                  </a:lnTo>
                  <a:lnTo>
                    <a:pt x="5661" y="76031"/>
                  </a:lnTo>
                  <a:lnTo>
                    <a:pt x="0" y="113144"/>
                  </a:lnTo>
                  <a:lnTo>
                    <a:pt x="6072" y="134899"/>
                  </a:lnTo>
                  <a:lnTo>
                    <a:pt x="18016" y="152889"/>
                  </a:lnTo>
                  <a:lnTo>
                    <a:pt x="32571" y="167048"/>
                  </a:lnTo>
                  <a:lnTo>
                    <a:pt x="53216" y="174574"/>
                  </a:lnTo>
                  <a:lnTo>
                    <a:pt x="75952" y="176070"/>
                  </a:lnTo>
                  <a:lnTo>
                    <a:pt x="104345" y="166515"/>
                  </a:lnTo>
                  <a:lnTo>
                    <a:pt x="121790" y="157079"/>
                  </a:lnTo>
                  <a:lnTo>
                    <a:pt x="127551" y="150124"/>
                  </a:lnTo>
                  <a:lnTo>
                    <a:pt x="133953" y="132535"/>
                  </a:lnTo>
                  <a:lnTo>
                    <a:pt x="132886" y="127290"/>
                  </a:lnTo>
                  <a:lnTo>
                    <a:pt x="129401" y="124718"/>
                  </a:lnTo>
                  <a:lnTo>
                    <a:pt x="124304" y="123928"/>
                  </a:lnTo>
                  <a:lnTo>
                    <a:pt x="119982" y="126175"/>
                  </a:lnTo>
                  <a:lnTo>
                    <a:pt x="112714" y="136068"/>
                  </a:lnTo>
                  <a:lnTo>
                    <a:pt x="112255" y="143514"/>
                  </a:lnTo>
                  <a:lnTo>
                    <a:pt x="116676" y="161649"/>
                  </a:lnTo>
                  <a:lnTo>
                    <a:pt x="122293" y="167964"/>
                  </a:lnTo>
                  <a:lnTo>
                    <a:pt x="138396" y="174981"/>
                  </a:lnTo>
                  <a:lnTo>
                    <a:pt x="155415" y="175634"/>
                  </a:lnTo>
                  <a:lnTo>
                    <a:pt x="180679" y="172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929904" y="5146288"/>
              <a:ext cx="417226" cy="350611"/>
            </a:xfrm>
            <a:custGeom>
              <a:avLst/>
              <a:gdLst/>
              <a:ahLst/>
              <a:cxnLst/>
              <a:rect l="0" t="0" r="0" b="0"/>
              <a:pathLst>
                <a:path w="417226" h="350611">
                  <a:moveTo>
                    <a:pt x="29441" y="71009"/>
                  </a:moveTo>
                  <a:lnTo>
                    <a:pt x="9881" y="134107"/>
                  </a:lnTo>
                  <a:lnTo>
                    <a:pt x="4620" y="187332"/>
                  </a:lnTo>
                  <a:lnTo>
                    <a:pt x="0" y="218271"/>
                  </a:lnTo>
                  <a:lnTo>
                    <a:pt x="3963" y="278986"/>
                  </a:lnTo>
                  <a:lnTo>
                    <a:pt x="4376" y="333986"/>
                  </a:lnTo>
                  <a:lnTo>
                    <a:pt x="3508" y="350610"/>
                  </a:lnTo>
                  <a:lnTo>
                    <a:pt x="1982" y="349866"/>
                  </a:lnTo>
                  <a:lnTo>
                    <a:pt x="40" y="345672"/>
                  </a:lnTo>
                  <a:lnTo>
                    <a:pt x="5720" y="294785"/>
                  </a:lnTo>
                  <a:lnTo>
                    <a:pt x="11400" y="237767"/>
                  </a:lnTo>
                  <a:lnTo>
                    <a:pt x="21666" y="179593"/>
                  </a:lnTo>
                  <a:lnTo>
                    <a:pt x="35985" y="123763"/>
                  </a:lnTo>
                  <a:lnTo>
                    <a:pt x="59186" y="63789"/>
                  </a:lnTo>
                  <a:lnTo>
                    <a:pt x="68970" y="38976"/>
                  </a:lnTo>
                  <a:lnTo>
                    <a:pt x="98110" y="3327"/>
                  </a:lnTo>
                  <a:lnTo>
                    <a:pt x="106655" y="0"/>
                  </a:lnTo>
                  <a:lnTo>
                    <a:pt x="126012" y="1235"/>
                  </a:lnTo>
                  <a:lnTo>
                    <a:pt x="134502" y="6002"/>
                  </a:lnTo>
                  <a:lnTo>
                    <a:pt x="148867" y="21160"/>
                  </a:lnTo>
                  <a:lnTo>
                    <a:pt x="162932" y="54904"/>
                  </a:lnTo>
                  <a:lnTo>
                    <a:pt x="168400" y="105872"/>
                  </a:lnTo>
                  <a:lnTo>
                    <a:pt x="162865" y="135580"/>
                  </a:lnTo>
                  <a:lnTo>
                    <a:pt x="154692" y="153332"/>
                  </a:lnTo>
                  <a:lnTo>
                    <a:pt x="154547" y="155477"/>
                  </a:lnTo>
                  <a:lnTo>
                    <a:pt x="181450" y="122996"/>
                  </a:lnTo>
                  <a:lnTo>
                    <a:pt x="200426" y="96583"/>
                  </a:lnTo>
                  <a:lnTo>
                    <a:pt x="206301" y="92681"/>
                  </a:lnTo>
                  <a:lnTo>
                    <a:pt x="212067" y="91929"/>
                  </a:lnTo>
                  <a:lnTo>
                    <a:pt x="217760" y="93277"/>
                  </a:lnTo>
                  <a:lnTo>
                    <a:pt x="220631" y="96949"/>
                  </a:lnTo>
                  <a:lnTo>
                    <a:pt x="221620" y="102171"/>
                  </a:lnTo>
                  <a:lnTo>
                    <a:pt x="214287" y="144112"/>
                  </a:lnTo>
                  <a:lnTo>
                    <a:pt x="198548" y="198442"/>
                  </a:lnTo>
                  <a:lnTo>
                    <a:pt x="184756" y="258903"/>
                  </a:lnTo>
                  <a:lnTo>
                    <a:pt x="167200" y="318759"/>
                  </a:lnTo>
                  <a:lnTo>
                    <a:pt x="182282" y="257686"/>
                  </a:lnTo>
                  <a:lnTo>
                    <a:pt x="195899" y="203891"/>
                  </a:lnTo>
                  <a:lnTo>
                    <a:pt x="215454" y="148639"/>
                  </a:lnTo>
                  <a:lnTo>
                    <a:pt x="241109" y="88744"/>
                  </a:lnTo>
                  <a:lnTo>
                    <a:pt x="268807" y="39670"/>
                  </a:lnTo>
                  <a:lnTo>
                    <a:pt x="281907" y="29960"/>
                  </a:lnTo>
                  <a:lnTo>
                    <a:pt x="313710" y="19296"/>
                  </a:lnTo>
                  <a:lnTo>
                    <a:pt x="339153" y="20597"/>
                  </a:lnTo>
                  <a:lnTo>
                    <a:pt x="352411" y="23533"/>
                  </a:lnTo>
                  <a:lnTo>
                    <a:pt x="369606" y="34191"/>
                  </a:lnTo>
                  <a:lnTo>
                    <a:pt x="409377" y="87932"/>
                  </a:lnTo>
                  <a:lnTo>
                    <a:pt x="417225" y="125949"/>
                  </a:lnTo>
                  <a:lnTo>
                    <a:pt x="414130" y="149052"/>
                  </a:lnTo>
                  <a:lnTo>
                    <a:pt x="410716" y="159096"/>
                  </a:lnTo>
                  <a:lnTo>
                    <a:pt x="405666" y="164867"/>
                  </a:lnTo>
                  <a:lnTo>
                    <a:pt x="399526" y="167790"/>
                  </a:lnTo>
                  <a:lnTo>
                    <a:pt x="392659" y="168814"/>
                  </a:lnTo>
                  <a:lnTo>
                    <a:pt x="377632" y="165020"/>
                  </a:lnTo>
                  <a:lnTo>
                    <a:pt x="332133" y="138684"/>
                  </a:lnTo>
                  <a:lnTo>
                    <a:pt x="278921" y="87748"/>
                  </a:lnTo>
                  <a:lnTo>
                    <a:pt x="245788" y="377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616708" y="4594208"/>
            <a:ext cx="3456628" cy="831116"/>
            <a:chOff x="5616708" y="4594208"/>
            <a:chExt cx="3456628" cy="831116"/>
          </a:xfrm>
        </p:grpSpPr>
        <p:sp>
          <p:nvSpPr>
            <p:cNvPr id="150" name="Freeform 149"/>
            <p:cNvSpPr/>
            <p:nvPr/>
          </p:nvSpPr>
          <p:spPr>
            <a:xfrm>
              <a:off x="5616708" y="5025913"/>
              <a:ext cx="282916" cy="291238"/>
            </a:xfrm>
            <a:custGeom>
              <a:avLst/>
              <a:gdLst/>
              <a:ahLst/>
              <a:cxnLst/>
              <a:rect l="0" t="0" r="0" b="0"/>
              <a:pathLst>
                <a:path w="282916" h="291238">
                  <a:moveTo>
                    <a:pt x="0" y="291237"/>
                  </a:moveTo>
                  <a:lnTo>
                    <a:pt x="59976" y="228513"/>
                  </a:lnTo>
                  <a:lnTo>
                    <a:pt x="116596" y="166930"/>
                  </a:lnTo>
                  <a:lnTo>
                    <a:pt x="174748" y="110669"/>
                  </a:lnTo>
                  <a:lnTo>
                    <a:pt x="232773" y="58312"/>
                  </a:lnTo>
                  <a:lnTo>
                    <a:pt x="275510" y="14796"/>
                  </a:lnTo>
                  <a:lnTo>
                    <a:pt x="2829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6124292" y="4659787"/>
              <a:ext cx="24964" cy="307880"/>
            </a:xfrm>
            <a:custGeom>
              <a:avLst/>
              <a:gdLst/>
              <a:ahLst/>
              <a:cxnLst/>
              <a:rect l="0" t="0" r="0" b="0"/>
              <a:pathLst>
                <a:path w="24964" h="307880">
                  <a:moveTo>
                    <a:pt x="24963" y="0"/>
                  </a:moveTo>
                  <a:lnTo>
                    <a:pt x="24962" y="55162"/>
                  </a:lnTo>
                  <a:lnTo>
                    <a:pt x="19244" y="110886"/>
                  </a:lnTo>
                  <a:lnTo>
                    <a:pt x="12567" y="171447"/>
                  </a:lnTo>
                  <a:lnTo>
                    <a:pt x="8880" y="234017"/>
                  </a:lnTo>
                  <a:lnTo>
                    <a:pt x="7470" y="296919"/>
                  </a:lnTo>
                  <a:lnTo>
                    <a:pt x="5904" y="301497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6107649" y="4594208"/>
              <a:ext cx="155632" cy="384874"/>
            </a:xfrm>
            <a:custGeom>
              <a:avLst/>
              <a:gdLst/>
              <a:ahLst/>
              <a:cxnLst/>
              <a:rect l="0" t="0" r="0" b="0"/>
              <a:pathLst>
                <a:path w="155632" h="384874">
                  <a:moveTo>
                    <a:pt x="0" y="40616"/>
                  </a:moveTo>
                  <a:lnTo>
                    <a:pt x="7568" y="21611"/>
                  </a:lnTo>
                  <a:lnTo>
                    <a:pt x="15999" y="10288"/>
                  </a:lnTo>
                  <a:lnTo>
                    <a:pt x="33307" y="4023"/>
                  </a:lnTo>
                  <a:lnTo>
                    <a:pt x="77668" y="0"/>
                  </a:lnTo>
                  <a:lnTo>
                    <a:pt x="97390" y="4381"/>
                  </a:lnTo>
                  <a:lnTo>
                    <a:pt x="121621" y="17244"/>
                  </a:lnTo>
                  <a:lnTo>
                    <a:pt x="128234" y="22261"/>
                  </a:lnTo>
                  <a:lnTo>
                    <a:pt x="131717" y="28379"/>
                  </a:lnTo>
                  <a:lnTo>
                    <a:pt x="133123" y="42574"/>
                  </a:lnTo>
                  <a:lnTo>
                    <a:pt x="128200" y="55662"/>
                  </a:lnTo>
                  <a:lnTo>
                    <a:pt x="118923" y="67643"/>
                  </a:lnTo>
                  <a:lnTo>
                    <a:pt x="98107" y="83860"/>
                  </a:lnTo>
                  <a:lnTo>
                    <a:pt x="76222" y="96780"/>
                  </a:lnTo>
                  <a:lnTo>
                    <a:pt x="66852" y="109957"/>
                  </a:lnTo>
                  <a:lnTo>
                    <a:pt x="65833" y="117354"/>
                  </a:lnTo>
                  <a:lnTo>
                    <a:pt x="69632" y="132969"/>
                  </a:lnTo>
                  <a:lnTo>
                    <a:pt x="97592" y="189310"/>
                  </a:lnTo>
                  <a:lnTo>
                    <a:pt x="134826" y="249061"/>
                  </a:lnTo>
                  <a:lnTo>
                    <a:pt x="149766" y="279585"/>
                  </a:lnTo>
                  <a:lnTo>
                    <a:pt x="155631" y="310613"/>
                  </a:lnTo>
                  <a:lnTo>
                    <a:pt x="152951" y="338811"/>
                  </a:lnTo>
                  <a:lnTo>
                    <a:pt x="143792" y="353745"/>
                  </a:lnTo>
                  <a:lnTo>
                    <a:pt x="129552" y="365621"/>
                  </a:lnTo>
                  <a:lnTo>
                    <a:pt x="79600" y="383886"/>
                  </a:lnTo>
                  <a:lnTo>
                    <a:pt x="60341" y="384873"/>
                  </a:lnTo>
                  <a:lnTo>
                    <a:pt x="43461" y="381305"/>
                  </a:lnTo>
                  <a:lnTo>
                    <a:pt x="29795" y="373555"/>
                  </a:lnTo>
                  <a:lnTo>
                    <a:pt x="26336" y="367976"/>
                  </a:lnTo>
                  <a:lnTo>
                    <a:pt x="24957" y="354379"/>
                  </a:lnTo>
                  <a:lnTo>
                    <a:pt x="33796" y="331131"/>
                  </a:lnTo>
                  <a:lnTo>
                    <a:pt x="47997" y="317355"/>
                  </a:lnTo>
                  <a:lnTo>
                    <a:pt x="69387" y="299204"/>
                  </a:lnTo>
                  <a:lnTo>
                    <a:pt x="83211" y="281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366697" y="4684750"/>
              <a:ext cx="107079" cy="384933"/>
            </a:xfrm>
            <a:custGeom>
              <a:avLst/>
              <a:gdLst/>
              <a:ahLst/>
              <a:cxnLst/>
              <a:rect l="0" t="0" r="0" b="0"/>
              <a:pathLst>
                <a:path w="107079" h="384933">
                  <a:moveTo>
                    <a:pt x="57152" y="0"/>
                  </a:moveTo>
                  <a:lnTo>
                    <a:pt x="42959" y="56773"/>
                  </a:lnTo>
                  <a:lnTo>
                    <a:pt x="29373" y="115536"/>
                  </a:lnTo>
                  <a:lnTo>
                    <a:pt x="15541" y="170130"/>
                  </a:lnTo>
                  <a:lnTo>
                    <a:pt x="4451" y="222628"/>
                  </a:lnTo>
                  <a:lnTo>
                    <a:pt x="0" y="277513"/>
                  </a:lnTo>
                  <a:lnTo>
                    <a:pt x="1078" y="318092"/>
                  </a:lnTo>
                  <a:lnTo>
                    <a:pt x="12287" y="352100"/>
                  </a:lnTo>
                  <a:lnTo>
                    <a:pt x="22111" y="367905"/>
                  </a:lnTo>
                  <a:lnTo>
                    <a:pt x="35106" y="378628"/>
                  </a:lnTo>
                  <a:lnTo>
                    <a:pt x="42455" y="382782"/>
                  </a:lnTo>
                  <a:lnTo>
                    <a:pt x="58017" y="384932"/>
                  </a:lnTo>
                  <a:lnTo>
                    <a:pt x="66049" y="384210"/>
                  </a:lnTo>
                  <a:lnTo>
                    <a:pt x="79906" y="376013"/>
                  </a:lnTo>
                  <a:lnTo>
                    <a:pt x="107078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565307" y="4792924"/>
              <a:ext cx="8322" cy="274596"/>
            </a:xfrm>
            <a:custGeom>
              <a:avLst/>
              <a:gdLst/>
              <a:ahLst/>
              <a:cxnLst/>
              <a:rect l="0" t="0" r="0" b="0"/>
              <a:pathLst>
                <a:path w="8322" h="274596">
                  <a:moveTo>
                    <a:pt x="8321" y="0"/>
                  </a:moveTo>
                  <a:lnTo>
                    <a:pt x="1157" y="53491"/>
                  </a:lnTo>
                  <a:lnTo>
                    <a:pt x="1153" y="103878"/>
                  </a:lnTo>
                  <a:lnTo>
                    <a:pt x="6631" y="158347"/>
                  </a:lnTo>
                  <a:lnTo>
                    <a:pt x="8099" y="220831"/>
                  </a:lnTo>
                  <a:lnTo>
                    <a:pt x="7331" y="252090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565307" y="4776282"/>
              <a:ext cx="174743" cy="16643"/>
            </a:xfrm>
            <a:custGeom>
              <a:avLst/>
              <a:gdLst/>
              <a:ahLst/>
              <a:cxnLst/>
              <a:rect l="0" t="0" r="0" b="0"/>
              <a:pathLst>
                <a:path w="174743" h="16643">
                  <a:moveTo>
                    <a:pt x="0" y="16642"/>
                  </a:moveTo>
                  <a:lnTo>
                    <a:pt x="53491" y="16642"/>
                  </a:lnTo>
                  <a:lnTo>
                    <a:pt x="108278" y="14176"/>
                  </a:lnTo>
                  <a:lnTo>
                    <a:pt x="164889" y="6369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573628" y="4909419"/>
              <a:ext cx="141459" cy="58248"/>
            </a:xfrm>
            <a:custGeom>
              <a:avLst/>
              <a:gdLst/>
              <a:ahLst/>
              <a:cxnLst/>
              <a:rect l="0" t="0" r="0" b="0"/>
              <a:pathLst>
                <a:path w="141459" h="58248">
                  <a:moveTo>
                    <a:pt x="0" y="0"/>
                  </a:moveTo>
                  <a:lnTo>
                    <a:pt x="4417" y="13251"/>
                  </a:lnTo>
                  <a:lnTo>
                    <a:pt x="13983" y="24689"/>
                  </a:lnTo>
                  <a:lnTo>
                    <a:pt x="20417" y="30328"/>
                  </a:lnTo>
                  <a:lnTo>
                    <a:pt x="37427" y="36593"/>
                  </a:lnTo>
                  <a:lnTo>
                    <a:pt x="95022" y="47588"/>
                  </a:lnTo>
                  <a:lnTo>
                    <a:pt x="141458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569211" y="5025913"/>
              <a:ext cx="162518" cy="69940"/>
            </a:xfrm>
            <a:custGeom>
              <a:avLst/>
              <a:gdLst/>
              <a:ahLst/>
              <a:cxnLst/>
              <a:rect l="0" t="0" r="0" b="0"/>
              <a:pathLst>
                <a:path w="162518" h="69940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8" y="30328"/>
                  </a:lnTo>
                  <a:lnTo>
                    <a:pt x="24020" y="47099"/>
                  </a:lnTo>
                  <a:lnTo>
                    <a:pt x="55853" y="62688"/>
                  </a:lnTo>
                  <a:lnTo>
                    <a:pt x="87048" y="69939"/>
                  </a:lnTo>
                  <a:lnTo>
                    <a:pt x="149666" y="61268"/>
                  </a:lnTo>
                  <a:lnTo>
                    <a:pt x="162517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924942" y="4842850"/>
              <a:ext cx="131308" cy="407732"/>
            </a:xfrm>
            <a:custGeom>
              <a:avLst/>
              <a:gdLst/>
              <a:ahLst/>
              <a:cxnLst/>
              <a:rect l="0" t="0" r="0" b="0"/>
              <a:pathLst>
                <a:path w="131308" h="407732">
                  <a:moveTo>
                    <a:pt x="131307" y="0"/>
                  </a:moveTo>
                  <a:lnTo>
                    <a:pt x="96562" y="15999"/>
                  </a:lnTo>
                  <a:lnTo>
                    <a:pt x="64450" y="44971"/>
                  </a:lnTo>
                  <a:lnTo>
                    <a:pt x="27513" y="97739"/>
                  </a:lnTo>
                  <a:lnTo>
                    <a:pt x="10678" y="150799"/>
                  </a:lnTo>
                  <a:lnTo>
                    <a:pt x="0" y="210204"/>
                  </a:lnTo>
                  <a:lnTo>
                    <a:pt x="5175" y="271292"/>
                  </a:lnTo>
                  <a:lnTo>
                    <a:pt x="20488" y="331821"/>
                  </a:lnTo>
                  <a:lnTo>
                    <a:pt x="29643" y="356578"/>
                  </a:lnTo>
                  <a:lnTo>
                    <a:pt x="58553" y="392206"/>
                  </a:lnTo>
                  <a:lnTo>
                    <a:pt x="74008" y="400831"/>
                  </a:lnTo>
                  <a:lnTo>
                    <a:pt x="98023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081212" y="4885684"/>
              <a:ext cx="144059" cy="312406"/>
            </a:xfrm>
            <a:custGeom>
              <a:avLst/>
              <a:gdLst/>
              <a:ahLst/>
              <a:cxnLst/>
              <a:rect l="0" t="0" r="0" b="0"/>
              <a:pathLst>
                <a:path w="144059" h="312406">
                  <a:moveTo>
                    <a:pt x="24964" y="81982"/>
                  </a:moveTo>
                  <a:lnTo>
                    <a:pt x="10771" y="143548"/>
                  </a:lnTo>
                  <a:lnTo>
                    <a:pt x="4527" y="166484"/>
                  </a:lnTo>
                  <a:lnTo>
                    <a:pt x="4867" y="166053"/>
                  </a:lnTo>
                  <a:lnTo>
                    <a:pt x="25090" y="106535"/>
                  </a:lnTo>
                  <a:lnTo>
                    <a:pt x="50667" y="43810"/>
                  </a:lnTo>
                  <a:lnTo>
                    <a:pt x="72262" y="7770"/>
                  </a:lnTo>
                  <a:lnTo>
                    <a:pt x="78686" y="2921"/>
                  </a:lnTo>
                  <a:lnTo>
                    <a:pt x="85741" y="613"/>
                  </a:lnTo>
                  <a:lnTo>
                    <a:pt x="93219" y="0"/>
                  </a:lnTo>
                  <a:lnTo>
                    <a:pt x="100053" y="2364"/>
                  </a:lnTo>
                  <a:lnTo>
                    <a:pt x="112578" y="12387"/>
                  </a:lnTo>
                  <a:lnTo>
                    <a:pt x="125607" y="33625"/>
                  </a:lnTo>
                  <a:lnTo>
                    <a:pt x="144058" y="86537"/>
                  </a:lnTo>
                  <a:lnTo>
                    <a:pt x="143667" y="122985"/>
                  </a:lnTo>
                  <a:lnTo>
                    <a:pt x="137695" y="154227"/>
                  </a:lnTo>
                  <a:lnTo>
                    <a:pt x="114791" y="199401"/>
                  </a:lnTo>
                  <a:lnTo>
                    <a:pt x="113580" y="217995"/>
                  </a:lnTo>
                  <a:lnTo>
                    <a:pt x="114551" y="228131"/>
                  </a:lnTo>
                  <a:lnTo>
                    <a:pt x="117973" y="235813"/>
                  </a:lnTo>
                  <a:lnTo>
                    <a:pt x="142235" y="267039"/>
                  </a:lnTo>
                  <a:lnTo>
                    <a:pt x="143961" y="282573"/>
                  </a:lnTo>
                  <a:lnTo>
                    <a:pt x="143127" y="290599"/>
                  </a:lnTo>
                  <a:lnTo>
                    <a:pt x="138872" y="296874"/>
                  </a:lnTo>
                  <a:lnTo>
                    <a:pt x="124283" y="306311"/>
                  </a:lnTo>
                  <a:lnTo>
                    <a:pt x="95277" y="312405"/>
                  </a:lnTo>
                  <a:lnTo>
                    <a:pt x="37517" y="303164"/>
                  </a:lnTo>
                  <a:lnTo>
                    <a:pt x="13992" y="290927"/>
                  </a:lnTo>
                  <a:lnTo>
                    <a:pt x="9328" y="284149"/>
                  </a:lnTo>
                  <a:lnTo>
                    <a:pt x="0" y="2484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291653" y="4951024"/>
              <a:ext cx="255538" cy="327990"/>
            </a:xfrm>
            <a:custGeom>
              <a:avLst/>
              <a:gdLst/>
              <a:ahLst/>
              <a:cxnLst/>
              <a:rect l="0" t="0" r="0" b="0"/>
              <a:pathLst>
                <a:path w="255538" h="327990">
                  <a:moveTo>
                    <a:pt x="30870" y="0"/>
                  </a:moveTo>
                  <a:lnTo>
                    <a:pt x="25152" y="21779"/>
                  </a:lnTo>
                  <a:lnTo>
                    <a:pt x="18474" y="77426"/>
                  </a:lnTo>
                  <a:lnTo>
                    <a:pt x="8423" y="128638"/>
                  </a:lnTo>
                  <a:lnTo>
                    <a:pt x="0" y="180804"/>
                  </a:lnTo>
                  <a:lnTo>
                    <a:pt x="2479" y="226996"/>
                  </a:lnTo>
                  <a:lnTo>
                    <a:pt x="9308" y="256176"/>
                  </a:lnTo>
                  <a:lnTo>
                    <a:pt x="13721" y="260466"/>
                  </a:lnTo>
                  <a:lnTo>
                    <a:pt x="19438" y="261478"/>
                  </a:lnTo>
                  <a:lnTo>
                    <a:pt x="26022" y="260302"/>
                  </a:lnTo>
                  <a:lnTo>
                    <a:pt x="40734" y="249135"/>
                  </a:lnTo>
                  <a:lnTo>
                    <a:pt x="68362" y="211832"/>
                  </a:lnTo>
                  <a:lnTo>
                    <a:pt x="81530" y="184190"/>
                  </a:lnTo>
                  <a:lnTo>
                    <a:pt x="82209" y="180116"/>
                  </a:lnTo>
                  <a:lnTo>
                    <a:pt x="80813" y="179249"/>
                  </a:lnTo>
                  <a:lnTo>
                    <a:pt x="78034" y="180521"/>
                  </a:lnTo>
                  <a:lnTo>
                    <a:pt x="74945" y="194260"/>
                  </a:lnTo>
                  <a:lnTo>
                    <a:pt x="73725" y="246311"/>
                  </a:lnTo>
                  <a:lnTo>
                    <a:pt x="77037" y="264798"/>
                  </a:lnTo>
                  <a:lnTo>
                    <a:pt x="81064" y="271761"/>
                  </a:lnTo>
                  <a:lnTo>
                    <a:pt x="92934" y="281965"/>
                  </a:lnTo>
                  <a:lnTo>
                    <a:pt x="109921" y="284650"/>
                  </a:lnTo>
                  <a:lnTo>
                    <a:pt x="119629" y="284072"/>
                  </a:lnTo>
                  <a:lnTo>
                    <a:pt x="124251" y="285535"/>
                  </a:lnTo>
                  <a:lnTo>
                    <a:pt x="125483" y="288360"/>
                  </a:lnTo>
                  <a:lnTo>
                    <a:pt x="124456" y="292093"/>
                  </a:lnTo>
                  <a:lnTo>
                    <a:pt x="125620" y="296430"/>
                  </a:lnTo>
                  <a:lnTo>
                    <a:pt x="131844" y="306180"/>
                  </a:lnTo>
                  <a:lnTo>
                    <a:pt x="137018" y="307671"/>
                  </a:lnTo>
                  <a:lnTo>
                    <a:pt x="150162" y="304396"/>
                  </a:lnTo>
                  <a:lnTo>
                    <a:pt x="197536" y="276819"/>
                  </a:lnTo>
                  <a:lnTo>
                    <a:pt x="209111" y="263564"/>
                  </a:lnTo>
                  <a:lnTo>
                    <a:pt x="213492" y="256146"/>
                  </a:lnTo>
                  <a:lnTo>
                    <a:pt x="212714" y="251201"/>
                  </a:lnTo>
                  <a:lnTo>
                    <a:pt x="208498" y="247904"/>
                  </a:lnTo>
                  <a:lnTo>
                    <a:pt x="201988" y="245706"/>
                  </a:lnTo>
                  <a:lnTo>
                    <a:pt x="195799" y="246090"/>
                  </a:lnTo>
                  <a:lnTo>
                    <a:pt x="183992" y="251447"/>
                  </a:lnTo>
                  <a:lnTo>
                    <a:pt x="175046" y="262458"/>
                  </a:lnTo>
                  <a:lnTo>
                    <a:pt x="171366" y="269277"/>
                  </a:lnTo>
                  <a:lnTo>
                    <a:pt x="170762" y="276597"/>
                  </a:lnTo>
                  <a:lnTo>
                    <a:pt x="175021" y="292127"/>
                  </a:lnTo>
                  <a:lnTo>
                    <a:pt x="187816" y="316463"/>
                  </a:lnTo>
                  <a:lnTo>
                    <a:pt x="194672" y="321923"/>
                  </a:lnTo>
                  <a:lnTo>
                    <a:pt x="212153" y="327989"/>
                  </a:lnTo>
                  <a:lnTo>
                    <a:pt x="221067" y="326833"/>
                  </a:lnTo>
                  <a:lnTo>
                    <a:pt x="238368" y="318152"/>
                  </a:lnTo>
                  <a:lnTo>
                    <a:pt x="247907" y="307514"/>
                  </a:lnTo>
                  <a:lnTo>
                    <a:pt x="255537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555512" y="52006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577899" y="5017592"/>
              <a:ext cx="27540" cy="208027"/>
            </a:xfrm>
            <a:custGeom>
              <a:avLst/>
              <a:gdLst/>
              <a:ahLst/>
              <a:cxnLst/>
              <a:rect l="0" t="0" r="0" b="0"/>
              <a:pathLst>
                <a:path w="27540" h="208027">
                  <a:moveTo>
                    <a:pt x="27539" y="0"/>
                  </a:moveTo>
                  <a:lnTo>
                    <a:pt x="15177" y="20854"/>
                  </a:lnTo>
                  <a:lnTo>
                    <a:pt x="0" y="74679"/>
                  </a:lnTo>
                  <a:lnTo>
                    <a:pt x="2033" y="128096"/>
                  </a:lnTo>
                  <a:lnTo>
                    <a:pt x="13965" y="188164"/>
                  </a:lnTo>
                  <a:lnTo>
                    <a:pt x="1921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597117" y="51673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567223" y="5144721"/>
              <a:ext cx="113105" cy="14330"/>
            </a:xfrm>
            <a:custGeom>
              <a:avLst/>
              <a:gdLst/>
              <a:ahLst/>
              <a:cxnLst/>
              <a:rect l="0" t="0" r="0" b="0"/>
              <a:pathLst>
                <a:path w="113105" h="14330">
                  <a:moveTo>
                    <a:pt x="13252" y="14329"/>
                  </a:moveTo>
                  <a:lnTo>
                    <a:pt x="0" y="5494"/>
                  </a:lnTo>
                  <a:lnTo>
                    <a:pt x="719" y="2892"/>
                  </a:lnTo>
                  <a:lnTo>
                    <a:pt x="13845" y="0"/>
                  </a:lnTo>
                  <a:lnTo>
                    <a:pt x="74812" y="5055"/>
                  </a:lnTo>
                  <a:lnTo>
                    <a:pt x="113104" y="143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642406" y="5159050"/>
              <a:ext cx="196166" cy="95387"/>
            </a:xfrm>
            <a:custGeom>
              <a:avLst/>
              <a:gdLst/>
              <a:ahLst/>
              <a:cxnLst/>
              <a:rect l="0" t="0" r="0" b="0"/>
              <a:pathLst>
                <a:path w="196166" h="95387">
                  <a:moveTo>
                    <a:pt x="46243" y="0"/>
                  </a:moveTo>
                  <a:lnTo>
                    <a:pt x="21519" y="7568"/>
                  </a:lnTo>
                  <a:lnTo>
                    <a:pt x="8750" y="15999"/>
                  </a:lnTo>
                  <a:lnTo>
                    <a:pt x="4606" y="22685"/>
                  </a:lnTo>
                  <a:lnTo>
                    <a:pt x="0" y="39976"/>
                  </a:lnTo>
                  <a:lnTo>
                    <a:pt x="1825" y="66086"/>
                  </a:lnTo>
                  <a:lnTo>
                    <a:pt x="5536" y="72718"/>
                  </a:lnTo>
                  <a:lnTo>
                    <a:pt x="17057" y="82554"/>
                  </a:lnTo>
                  <a:lnTo>
                    <a:pt x="39136" y="93289"/>
                  </a:lnTo>
                  <a:lnTo>
                    <a:pt x="55103" y="94470"/>
                  </a:lnTo>
                  <a:lnTo>
                    <a:pt x="63245" y="93490"/>
                  </a:lnTo>
                  <a:lnTo>
                    <a:pt x="69596" y="90064"/>
                  </a:lnTo>
                  <a:lnTo>
                    <a:pt x="79120" y="78860"/>
                  </a:lnTo>
                  <a:lnTo>
                    <a:pt x="81504" y="62169"/>
                  </a:lnTo>
                  <a:lnTo>
                    <a:pt x="78556" y="44273"/>
                  </a:lnTo>
                  <a:lnTo>
                    <a:pt x="66501" y="23802"/>
                  </a:lnTo>
                  <a:lnTo>
                    <a:pt x="54916" y="9723"/>
                  </a:lnTo>
                  <a:lnTo>
                    <a:pt x="64324" y="14695"/>
                  </a:lnTo>
                  <a:lnTo>
                    <a:pt x="111539" y="27845"/>
                  </a:lnTo>
                  <a:lnTo>
                    <a:pt x="126422" y="38263"/>
                  </a:lnTo>
                  <a:lnTo>
                    <a:pt x="132980" y="44925"/>
                  </a:lnTo>
                  <a:lnTo>
                    <a:pt x="134577" y="51215"/>
                  </a:lnTo>
                  <a:lnTo>
                    <a:pt x="132869" y="57257"/>
                  </a:lnTo>
                  <a:lnTo>
                    <a:pt x="128957" y="63135"/>
                  </a:lnTo>
                  <a:lnTo>
                    <a:pt x="127076" y="77061"/>
                  </a:lnTo>
                  <a:lnTo>
                    <a:pt x="127868" y="84659"/>
                  </a:lnTo>
                  <a:lnTo>
                    <a:pt x="132095" y="89723"/>
                  </a:lnTo>
                  <a:lnTo>
                    <a:pt x="146653" y="95351"/>
                  </a:lnTo>
                  <a:lnTo>
                    <a:pt x="162985" y="95386"/>
                  </a:lnTo>
                  <a:lnTo>
                    <a:pt x="178565" y="91395"/>
                  </a:lnTo>
                  <a:lnTo>
                    <a:pt x="191653" y="83458"/>
                  </a:lnTo>
                  <a:lnTo>
                    <a:pt x="194958" y="77828"/>
                  </a:lnTo>
                  <a:lnTo>
                    <a:pt x="196165" y="64176"/>
                  </a:lnTo>
                  <a:lnTo>
                    <a:pt x="191155" y="51328"/>
                  </a:lnTo>
                  <a:lnTo>
                    <a:pt x="181839" y="39455"/>
                  </a:lnTo>
                  <a:lnTo>
                    <a:pt x="168454" y="28014"/>
                  </a:lnTo>
                  <a:lnTo>
                    <a:pt x="161925" y="26073"/>
                  </a:lnTo>
                  <a:lnTo>
                    <a:pt x="155724" y="26627"/>
                  </a:lnTo>
                  <a:lnTo>
                    <a:pt x="149741" y="28846"/>
                  </a:lnTo>
                  <a:lnTo>
                    <a:pt x="147601" y="32175"/>
                  </a:lnTo>
                  <a:lnTo>
                    <a:pt x="148024" y="36243"/>
                  </a:lnTo>
                  <a:lnTo>
                    <a:pt x="150155" y="40804"/>
                  </a:lnTo>
                  <a:lnTo>
                    <a:pt x="157453" y="48337"/>
                  </a:lnTo>
                  <a:lnTo>
                    <a:pt x="171058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871712" y="5034234"/>
              <a:ext cx="66569" cy="224670"/>
            </a:xfrm>
            <a:custGeom>
              <a:avLst/>
              <a:gdLst/>
              <a:ahLst/>
              <a:cxnLst/>
              <a:rect l="0" t="0" r="0" b="0"/>
              <a:pathLst>
                <a:path w="66569" h="224670">
                  <a:moveTo>
                    <a:pt x="66568" y="0"/>
                  </a:moveTo>
                  <a:lnTo>
                    <a:pt x="36239" y="23164"/>
                  </a:lnTo>
                  <a:lnTo>
                    <a:pt x="23887" y="47955"/>
                  </a:lnTo>
                  <a:lnTo>
                    <a:pt x="12355" y="91313"/>
                  </a:lnTo>
                  <a:lnTo>
                    <a:pt x="9118" y="148914"/>
                  </a:lnTo>
                  <a:lnTo>
                    <a:pt x="7502" y="208666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850652" y="5084161"/>
              <a:ext cx="104271" cy="58248"/>
            </a:xfrm>
            <a:custGeom>
              <a:avLst/>
              <a:gdLst/>
              <a:ahLst/>
              <a:cxnLst/>
              <a:rect l="0" t="0" r="0" b="0"/>
              <a:pathLst>
                <a:path w="104271" h="58248">
                  <a:moveTo>
                    <a:pt x="4417" y="58247"/>
                  </a:moveTo>
                  <a:lnTo>
                    <a:pt x="0" y="44995"/>
                  </a:lnTo>
                  <a:lnTo>
                    <a:pt x="2397" y="40167"/>
                  </a:lnTo>
                  <a:lnTo>
                    <a:pt x="14923" y="32336"/>
                  </a:lnTo>
                  <a:lnTo>
                    <a:pt x="70269" y="14417"/>
                  </a:lnTo>
                  <a:lnTo>
                    <a:pt x="10427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980368" y="4992629"/>
              <a:ext cx="74606" cy="324522"/>
            </a:xfrm>
            <a:custGeom>
              <a:avLst/>
              <a:gdLst/>
              <a:ahLst/>
              <a:cxnLst/>
              <a:rect l="0" t="0" r="0" b="0"/>
              <a:pathLst>
                <a:path w="74606" h="324522">
                  <a:moveTo>
                    <a:pt x="32802" y="0"/>
                  </a:moveTo>
                  <a:lnTo>
                    <a:pt x="13242" y="63097"/>
                  </a:lnTo>
                  <a:lnTo>
                    <a:pt x="1963" y="119234"/>
                  </a:lnTo>
                  <a:lnTo>
                    <a:pt x="0" y="172510"/>
                  </a:lnTo>
                  <a:lnTo>
                    <a:pt x="4662" y="195015"/>
                  </a:lnTo>
                  <a:lnTo>
                    <a:pt x="13823" y="213338"/>
                  </a:lnTo>
                  <a:lnTo>
                    <a:pt x="27140" y="227645"/>
                  </a:lnTo>
                  <a:lnTo>
                    <a:pt x="70223" y="256110"/>
                  </a:lnTo>
                  <a:lnTo>
                    <a:pt x="73467" y="263196"/>
                  </a:lnTo>
                  <a:lnTo>
                    <a:pt x="74605" y="280931"/>
                  </a:lnTo>
                  <a:lnTo>
                    <a:pt x="69564" y="296210"/>
                  </a:lnTo>
                  <a:lnTo>
                    <a:pt x="61160" y="308240"/>
                  </a:lnTo>
                  <a:lnTo>
                    <a:pt x="41122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293916" y="4986150"/>
              <a:ext cx="102023" cy="298989"/>
            </a:xfrm>
            <a:custGeom>
              <a:avLst/>
              <a:gdLst/>
              <a:ahLst/>
              <a:cxnLst/>
              <a:rect l="0" t="0" r="0" b="0"/>
              <a:pathLst>
                <a:path w="102023" h="298989">
                  <a:moveTo>
                    <a:pt x="102022" y="23121"/>
                  </a:moveTo>
                  <a:lnTo>
                    <a:pt x="87811" y="10759"/>
                  </a:lnTo>
                  <a:lnTo>
                    <a:pt x="74441" y="4375"/>
                  </a:lnTo>
                  <a:lnTo>
                    <a:pt x="42485" y="0"/>
                  </a:lnTo>
                  <a:lnTo>
                    <a:pt x="24402" y="3907"/>
                  </a:lnTo>
                  <a:lnTo>
                    <a:pt x="16991" y="7539"/>
                  </a:lnTo>
                  <a:lnTo>
                    <a:pt x="6291" y="18969"/>
                  </a:lnTo>
                  <a:lnTo>
                    <a:pt x="2144" y="25900"/>
                  </a:lnTo>
                  <a:lnTo>
                    <a:pt x="0" y="45929"/>
                  </a:lnTo>
                  <a:lnTo>
                    <a:pt x="11031" y="105412"/>
                  </a:lnTo>
                  <a:lnTo>
                    <a:pt x="29646" y="158643"/>
                  </a:lnTo>
                  <a:lnTo>
                    <a:pt x="58172" y="213984"/>
                  </a:lnTo>
                  <a:lnTo>
                    <a:pt x="71067" y="252104"/>
                  </a:lnTo>
                  <a:lnTo>
                    <a:pt x="71931" y="270972"/>
                  </a:lnTo>
                  <a:lnTo>
                    <a:pt x="70866" y="279887"/>
                  </a:lnTo>
                  <a:lnTo>
                    <a:pt x="67383" y="286754"/>
                  </a:lnTo>
                  <a:lnTo>
                    <a:pt x="56116" y="296850"/>
                  </a:lnTo>
                  <a:lnTo>
                    <a:pt x="49229" y="298988"/>
                  </a:lnTo>
                  <a:lnTo>
                    <a:pt x="34180" y="298898"/>
                  </a:lnTo>
                  <a:lnTo>
                    <a:pt x="29981" y="294806"/>
                  </a:lnTo>
                  <a:lnTo>
                    <a:pt x="28107" y="288379"/>
                  </a:lnTo>
                  <a:lnTo>
                    <a:pt x="27133" y="2644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437818" y="5158033"/>
              <a:ext cx="166147" cy="150797"/>
            </a:xfrm>
            <a:custGeom>
              <a:avLst/>
              <a:gdLst/>
              <a:ahLst/>
              <a:cxnLst/>
              <a:rect l="0" t="0" r="0" b="0"/>
              <a:pathLst>
                <a:path w="166147" h="150797">
                  <a:moveTo>
                    <a:pt x="24688" y="59264"/>
                  </a:moveTo>
                  <a:lnTo>
                    <a:pt x="1525" y="82428"/>
                  </a:lnTo>
                  <a:lnTo>
                    <a:pt x="0" y="82103"/>
                  </a:lnTo>
                  <a:lnTo>
                    <a:pt x="3237" y="71880"/>
                  </a:lnTo>
                  <a:lnTo>
                    <a:pt x="25516" y="36237"/>
                  </a:lnTo>
                  <a:lnTo>
                    <a:pt x="47041" y="12494"/>
                  </a:lnTo>
                  <a:lnTo>
                    <a:pt x="67985" y="0"/>
                  </a:lnTo>
                  <a:lnTo>
                    <a:pt x="73893" y="339"/>
                  </a:lnTo>
                  <a:lnTo>
                    <a:pt x="78757" y="3339"/>
                  </a:lnTo>
                  <a:lnTo>
                    <a:pt x="86625" y="14068"/>
                  </a:lnTo>
                  <a:lnTo>
                    <a:pt x="93205" y="28083"/>
                  </a:lnTo>
                  <a:lnTo>
                    <a:pt x="94279" y="43556"/>
                  </a:lnTo>
                  <a:lnTo>
                    <a:pt x="93271" y="51566"/>
                  </a:lnTo>
                  <a:lnTo>
                    <a:pt x="94449" y="55057"/>
                  </a:lnTo>
                  <a:lnTo>
                    <a:pt x="97083" y="55535"/>
                  </a:lnTo>
                  <a:lnTo>
                    <a:pt x="104940" y="51135"/>
                  </a:lnTo>
                  <a:lnTo>
                    <a:pt x="114597" y="43015"/>
                  </a:lnTo>
                  <a:lnTo>
                    <a:pt x="129984" y="38174"/>
                  </a:lnTo>
                  <a:lnTo>
                    <a:pt x="139264" y="36883"/>
                  </a:lnTo>
                  <a:lnTo>
                    <a:pt x="146376" y="38796"/>
                  </a:lnTo>
                  <a:lnTo>
                    <a:pt x="152041" y="42845"/>
                  </a:lnTo>
                  <a:lnTo>
                    <a:pt x="156743" y="48319"/>
                  </a:lnTo>
                  <a:lnTo>
                    <a:pt x="161967" y="64261"/>
                  </a:lnTo>
                  <a:lnTo>
                    <a:pt x="163364" y="83675"/>
                  </a:lnTo>
                  <a:lnTo>
                    <a:pt x="161659" y="123806"/>
                  </a:lnTo>
                  <a:lnTo>
                    <a:pt x="166146" y="1507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645062" y="5207619"/>
              <a:ext cx="75397" cy="73230"/>
            </a:xfrm>
            <a:custGeom>
              <a:avLst/>
              <a:gdLst/>
              <a:ahLst/>
              <a:cxnLst/>
              <a:rect l="0" t="0" r="0" b="0"/>
              <a:pathLst>
                <a:path w="75397" h="73230">
                  <a:moveTo>
                    <a:pt x="75396" y="26320"/>
                  </a:moveTo>
                  <a:lnTo>
                    <a:pt x="60262" y="13034"/>
                  </a:lnTo>
                  <a:lnTo>
                    <a:pt x="43398" y="3157"/>
                  </a:lnTo>
                  <a:lnTo>
                    <a:pt x="26042" y="0"/>
                  </a:lnTo>
                  <a:lnTo>
                    <a:pt x="17530" y="452"/>
                  </a:lnTo>
                  <a:lnTo>
                    <a:pt x="10931" y="3528"/>
                  </a:lnTo>
                  <a:lnTo>
                    <a:pt x="1134" y="14341"/>
                  </a:lnTo>
                  <a:lnTo>
                    <a:pt x="0" y="21108"/>
                  </a:lnTo>
                  <a:lnTo>
                    <a:pt x="3672" y="36023"/>
                  </a:lnTo>
                  <a:lnTo>
                    <a:pt x="13933" y="49432"/>
                  </a:lnTo>
                  <a:lnTo>
                    <a:pt x="38703" y="73107"/>
                  </a:lnTo>
                  <a:lnTo>
                    <a:pt x="42613" y="73229"/>
                  </a:lnTo>
                  <a:lnTo>
                    <a:pt x="45220" y="69612"/>
                  </a:lnTo>
                  <a:lnTo>
                    <a:pt x="50434" y="51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739025" y="5175692"/>
              <a:ext cx="122892" cy="99132"/>
            </a:xfrm>
            <a:custGeom>
              <a:avLst/>
              <a:gdLst/>
              <a:ahLst/>
              <a:cxnLst/>
              <a:rect l="0" t="0" r="0" b="0"/>
              <a:pathLst>
                <a:path w="122892" h="99132">
                  <a:moveTo>
                    <a:pt x="14717" y="16642"/>
                  </a:moveTo>
                  <a:lnTo>
                    <a:pt x="1449" y="71583"/>
                  </a:lnTo>
                  <a:lnTo>
                    <a:pt x="0" y="98770"/>
                  </a:lnTo>
                  <a:lnTo>
                    <a:pt x="1207" y="99131"/>
                  </a:lnTo>
                  <a:lnTo>
                    <a:pt x="18075" y="71678"/>
                  </a:lnTo>
                  <a:lnTo>
                    <a:pt x="33845" y="25818"/>
                  </a:lnTo>
                  <a:lnTo>
                    <a:pt x="39489" y="20911"/>
                  </a:lnTo>
                  <a:lnTo>
                    <a:pt x="46949" y="18563"/>
                  </a:lnTo>
                  <a:lnTo>
                    <a:pt x="94263" y="15046"/>
                  </a:lnTo>
                  <a:lnTo>
                    <a:pt x="1228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911843" y="5017592"/>
              <a:ext cx="33285" cy="266275"/>
            </a:xfrm>
            <a:custGeom>
              <a:avLst/>
              <a:gdLst/>
              <a:ahLst/>
              <a:cxnLst/>
              <a:rect l="0" t="0" r="0" b="0"/>
              <a:pathLst>
                <a:path w="33285" h="266275">
                  <a:moveTo>
                    <a:pt x="33284" y="0"/>
                  </a:moveTo>
                  <a:lnTo>
                    <a:pt x="19091" y="61567"/>
                  </a:lnTo>
                  <a:lnTo>
                    <a:pt x="9922" y="120767"/>
                  </a:lnTo>
                  <a:lnTo>
                    <a:pt x="1945" y="180510"/>
                  </a:lnTo>
                  <a:lnTo>
                    <a:pt x="256" y="242652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869724" y="5144721"/>
              <a:ext cx="108688" cy="14330"/>
            </a:xfrm>
            <a:custGeom>
              <a:avLst/>
              <a:gdLst/>
              <a:ahLst/>
              <a:cxnLst/>
              <a:rect l="0" t="0" r="0" b="0"/>
              <a:pathLst>
                <a:path w="108688" h="14330">
                  <a:moveTo>
                    <a:pt x="8835" y="14329"/>
                  </a:moveTo>
                  <a:lnTo>
                    <a:pt x="0" y="5494"/>
                  </a:lnTo>
                  <a:lnTo>
                    <a:pt x="1096" y="2892"/>
                  </a:lnTo>
                  <a:lnTo>
                    <a:pt x="12175" y="0"/>
                  </a:lnTo>
                  <a:lnTo>
                    <a:pt x="75053" y="5055"/>
                  </a:lnTo>
                  <a:lnTo>
                    <a:pt x="108687" y="60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995053" y="4942703"/>
              <a:ext cx="78283" cy="482621"/>
            </a:xfrm>
            <a:custGeom>
              <a:avLst/>
              <a:gdLst/>
              <a:ahLst/>
              <a:cxnLst/>
              <a:rect l="0" t="0" r="0" b="0"/>
              <a:pathLst>
                <a:path w="78283" h="482621">
                  <a:moveTo>
                    <a:pt x="33284" y="0"/>
                  </a:moveTo>
                  <a:lnTo>
                    <a:pt x="47477" y="57679"/>
                  </a:lnTo>
                  <a:lnTo>
                    <a:pt x="63824" y="115691"/>
                  </a:lnTo>
                  <a:lnTo>
                    <a:pt x="74896" y="167358"/>
                  </a:lnTo>
                  <a:lnTo>
                    <a:pt x="78282" y="210769"/>
                  </a:lnTo>
                  <a:lnTo>
                    <a:pt x="75894" y="258765"/>
                  </a:lnTo>
                  <a:lnTo>
                    <a:pt x="70257" y="305654"/>
                  </a:lnTo>
                  <a:lnTo>
                    <a:pt x="51785" y="367330"/>
                  </a:lnTo>
                  <a:lnTo>
                    <a:pt x="35786" y="416409"/>
                  </a:lnTo>
                  <a:lnTo>
                    <a:pt x="6631" y="471344"/>
                  </a:lnTo>
                  <a:lnTo>
                    <a:pt x="0" y="482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7" name="Freeform 176"/>
          <p:cNvSpPr/>
          <p:nvPr/>
        </p:nvSpPr>
        <p:spPr>
          <a:xfrm>
            <a:off x="5649992" y="5616708"/>
            <a:ext cx="399411" cy="382769"/>
          </a:xfrm>
          <a:custGeom>
            <a:avLst/>
            <a:gdLst/>
            <a:ahLst/>
            <a:cxnLst/>
            <a:rect l="0" t="0" r="0" b="0"/>
            <a:pathLst>
              <a:path w="399411" h="382769">
                <a:moveTo>
                  <a:pt x="0" y="0"/>
                </a:moveTo>
                <a:lnTo>
                  <a:pt x="20569" y="33741"/>
                </a:lnTo>
                <a:lnTo>
                  <a:pt x="76738" y="86602"/>
                </a:lnTo>
                <a:lnTo>
                  <a:pt x="133371" y="127716"/>
                </a:lnTo>
                <a:lnTo>
                  <a:pt x="186233" y="166803"/>
                </a:lnTo>
                <a:lnTo>
                  <a:pt x="248022" y="220798"/>
                </a:lnTo>
                <a:lnTo>
                  <a:pt x="303834" y="274255"/>
                </a:lnTo>
                <a:lnTo>
                  <a:pt x="353032" y="331655"/>
                </a:lnTo>
                <a:lnTo>
                  <a:pt x="399410" y="382768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3" name="Group 192"/>
          <p:cNvGrpSpPr/>
          <p:nvPr/>
        </p:nvGrpSpPr>
        <p:grpSpPr>
          <a:xfrm>
            <a:off x="6161480" y="5891713"/>
            <a:ext cx="2217817" cy="906585"/>
            <a:chOff x="6161480" y="5891713"/>
            <a:chExt cx="2217817" cy="906585"/>
          </a:xfrm>
        </p:grpSpPr>
        <p:sp>
          <p:nvSpPr>
            <p:cNvPr id="178" name="Freeform 177"/>
            <p:cNvSpPr/>
            <p:nvPr/>
          </p:nvSpPr>
          <p:spPr>
            <a:xfrm>
              <a:off x="6274071" y="5924586"/>
              <a:ext cx="33285" cy="298012"/>
            </a:xfrm>
            <a:custGeom>
              <a:avLst/>
              <a:gdLst/>
              <a:ahLst/>
              <a:cxnLst/>
              <a:rect l="0" t="0" r="0" b="0"/>
              <a:pathLst>
                <a:path w="33285" h="298012">
                  <a:moveTo>
                    <a:pt x="33284" y="0"/>
                  </a:moveTo>
                  <a:lnTo>
                    <a:pt x="32359" y="55848"/>
                  </a:lnTo>
                  <a:lnTo>
                    <a:pt x="26120" y="112789"/>
                  </a:lnTo>
                  <a:lnTo>
                    <a:pt x="19473" y="175654"/>
                  </a:lnTo>
                  <a:lnTo>
                    <a:pt x="14735" y="239025"/>
                  </a:lnTo>
                  <a:lnTo>
                    <a:pt x="3447" y="297237"/>
                  </a:lnTo>
                  <a:lnTo>
                    <a:pt x="2298" y="298011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194763" y="5891713"/>
              <a:ext cx="254051" cy="99443"/>
            </a:xfrm>
            <a:custGeom>
              <a:avLst/>
              <a:gdLst/>
              <a:ahLst/>
              <a:cxnLst/>
              <a:rect l="0" t="0" r="0" b="0"/>
              <a:pathLst>
                <a:path w="254051" h="99443">
                  <a:moveTo>
                    <a:pt x="4418" y="16231"/>
                  </a:moveTo>
                  <a:lnTo>
                    <a:pt x="0" y="2980"/>
                  </a:lnTo>
                  <a:lnTo>
                    <a:pt x="4247" y="0"/>
                  </a:lnTo>
                  <a:lnTo>
                    <a:pt x="36727" y="225"/>
                  </a:lnTo>
                  <a:lnTo>
                    <a:pt x="99866" y="8583"/>
                  </a:lnTo>
                  <a:lnTo>
                    <a:pt x="161134" y="19138"/>
                  </a:lnTo>
                  <a:lnTo>
                    <a:pt x="224331" y="40076"/>
                  </a:lnTo>
                  <a:lnTo>
                    <a:pt x="248223" y="59971"/>
                  </a:lnTo>
                  <a:lnTo>
                    <a:pt x="252014" y="67580"/>
                  </a:lnTo>
                  <a:lnTo>
                    <a:pt x="254050" y="994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161480" y="6174218"/>
              <a:ext cx="229086" cy="133138"/>
            </a:xfrm>
            <a:custGeom>
              <a:avLst/>
              <a:gdLst/>
              <a:ahLst/>
              <a:cxnLst/>
              <a:rect l="0" t="0" r="0" b="0"/>
              <a:pathLst>
                <a:path w="229086" h="133138">
                  <a:moveTo>
                    <a:pt x="4417" y="0"/>
                  </a:moveTo>
                  <a:lnTo>
                    <a:pt x="0" y="17669"/>
                  </a:lnTo>
                  <a:lnTo>
                    <a:pt x="2762" y="33741"/>
                  </a:lnTo>
                  <a:lnTo>
                    <a:pt x="14713" y="55917"/>
                  </a:lnTo>
                  <a:lnTo>
                    <a:pt x="19602" y="62241"/>
                  </a:lnTo>
                  <a:lnTo>
                    <a:pt x="60664" y="85677"/>
                  </a:lnTo>
                  <a:lnTo>
                    <a:pt x="118091" y="109263"/>
                  </a:lnTo>
                  <a:lnTo>
                    <a:pt x="164610" y="122129"/>
                  </a:lnTo>
                  <a:lnTo>
                    <a:pt x="215286" y="131166"/>
                  </a:lnTo>
                  <a:lnTo>
                    <a:pt x="22908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475719" y="6215823"/>
              <a:ext cx="131194" cy="166636"/>
            </a:xfrm>
            <a:custGeom>
              <a:avLst/>
              <a:gdLst/>
              <a:ahLst/>
              <a:cxnLst/>
              <a:rect l="0" t="0" r="0" b="0"/>
              <a:pathLst>
                <a:path w="131194" h="166636">
                  <a:moveTo>
                    <a:pt x="31340" y="0"/>
                  </a:moveTo>
                  <a:lnTo>
                    <a:pt x="7896" y="59627"/>
                  </a:lnTo>
                  <a:lnTo>
                    <a:pt x="0" y="102899"/>
                  </a:lnTo>
                  <a:lnTo>
                    <a:pt x="3050" y="109280"/>
                  </a:lnTo>
                  <a:lnTo>
                    <a:pt x="8782" y="112609"/>
                  </a:lnTo>
                  <a:lnTo>
                    <a:pt x="16302" y="113905"/>
                  </a:lnTo>
                  <a:lnTo>
                    <a:pt x="23164" y="112919"/>
                  </a:lnTo>
                  <a:lnTo>
                    <a:pt x="65490" y="90731"/>
                  </a:lnTo>
                  <a:lnTo>
                    <a:pt x="81651" y="90560"/>
                  </a:lnTo>
                  <a:lnTo>
                    <a:pt x="87995" y="94582"/>
                  </a:lnTo>
                  <a:lnTo>
                    <a:pt x="97510" y="108913"/>
                  </a:lnTo>
                  <a:lnTo>
                    <a:pt x="99889" y="125144"/>
                  </a:lnTo>
                  <a:lnTo>
                    <a:pt x="98300" y="162582"/>
                  </a:lnTo>
                  <a:lnTo>
                    <a:pt x="100019" y="166635"/>
                  </a:lnTo>
                  <a:lnTo>
                    <a:pt x="103014" y="166564"/>
                  </a:lnTo>
                  <a:lnTo>
                    <a:pt x="106860" y="163742"/>
                  </a:lnTo>
                  <a:lnTo>
                    <a:pt x="131193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548665" y="6091007"/>
              <a:ext cx="249633" cy="574629"/>
            </a:xfrm>
            <a:custGeom>
              <a:avLst/>
              <a:gdLst/>
              <a:ahLst/>
              <a:cxnLst/>
              <a:rect l="0" t="0" r="0" b="0"/>
              <a:pathLst>
                <a:path w="249633" h="574629">
                  <a:moveTo>
                    <a:pt x="249632" y="0"/>
                  </a:moveTo>
                  <a:lnTo>
                    <a:pt x="227545" y="4418"/>
                  </a:lnTo>
                  <a:lnTo>
                    <a:pt x="209305" y="16449"/>
                  </a:lnTo>
                  <a:lnTo>
                    <a:pt x="179412" y="49888"/>
                  </a:lnTo>
                  <a:lnTo>
                    <a:pt x="162344" y="84128"/>
                  </a:lnTo>
                  <a:lnTo>
                    <a:pt x="144361" y="147330"/>
                  </a:lnTo>
                  <a:lnTo>
                    <a:pt x="130380" y="206939"/>
                  </a:lnTo>
                  <a:lnTo>
                    <a:pt x="120196" y="261984"/>
                  </a:lnTo>
                  <a:lnTo>
                    <a:pt x="117226" y="322852"/>
                  </a:lnTo>
                  <a:lnTo>
                    <a:pt x="112222" y="384082"/>
                  </a:lnTo>
                  <a:lnTo>
                    <a:pt x="108049" y="442029"/>
                  </a:lnTo>
                  <a:lnTo>
                    <a:pt x="101114" y="501440"/>
                  </a:lnTo>
                  <a:lnTo>
                    <a:pt x="88382" y="556971"/>
                  </a:lnTo>
                  <a:lnTo>
                    <a:pt x="83884" y="563623"/>
                  </a:lnTo>
                  <a:lnTo>
                    <a:pt x="71491" y="573479"/>
                  </a:lnTo>
                  <a:lnTo>
                    <a:pt x="64303" y="574628"/>
                  </a:lnTo>
                  <a:lnTo>
                    <a:pt x="48920" y="570974"/>
                  </a:lnTo>
                  <a:lnTo>
                    <a:pt x="35302" y="558255"/>
                  </a:lnTo>
                  <a:lnTo>
                    <a:pt x="15910" y="524373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623555" y="6224144"/>
              <a:ext cx="141458" cy="66570"/>
            </a:xfrm>
            <a:custGeom>
              <a:avLst/>
              <a:gdLst/>
              <a:ahLst/>
              <a:cxnLst/>
              <a:rect l="0" t="0" r="0" b="0"/>
              <a:pathLst>
                <a:path w="141458" h="66570">
                  <a:moveTo>
                    <a:pt x="0" y="0"/>
                  </a:moveTo>
                  <a:lnTo>
                    <a:pt x="63097" y="31142"/>
                  </a:lnTo>
                  <a:lnTo>
                    <a:pt x="120606" y="56686"/>
                  </a:lnTo>
                  <a:lnTo>
                    <a:pt x="141457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734319" y="6335215"/>
              <a:ext cx="105584" cy="172153"/>
            </a:xfrm>
            <a:custGeom>
              <a:avLst/>
              <a:gdLst/>
              <a:ahLst/>
              <a:cxnLst/>
              <a:rect l="0" t="0" r="0" b="0"/>
              <a:pathLst>
                <a:path w="105584" h="172153">
                  <a:moveTo>
                    <a:pt x="105583" y="30387"/>
                  </a:moveTo>
                  <a:lnTo>
                    <a:pt x="47674" y="23222"/>
                  </a:lnTo>
                  <a:lnTo>
                    <a:pt x="28687" y="27511"/>
                  </a:lnTo>
                  <a:lnTo>
                    <a:pt x="21035" y="31243"/>
                  </a:lnTo>
                  <a:lnTo>
                    <a:pt x="10066" y="45252"/>
                  </a:lnTo>
                  <a:lnTo>
                    <a:pt x="3034" y="64730"/>
                  </a:lnTo>
                  <a:lnTo>
                    <a:pt x="0" y="100762"/>
                  </a:lnTo>
                  <a:lnTo>
                    <a:pt x="5470" y="133422"/>
                  </a:lnTo>
                  <a:lnTo>
                    <a:pt x="13627" y="148912"/>
                  </a:lnTo>
                  <a:lnTo>
                    <a:pt x="33033" y="168029"/>
                  </a:lnTo>
                  <a:lnTo>
                    <a:pt x="40574" y="171150"/>
                  </a:lnTo>
                  <a:lnTo>
                    <a:pt x="56349" y="172152"/>
                  </a:lnTo>
                  <a:lnTo>
                    <a:pt x="72607" y="164585"/>
                  </a:lnTo>
                  <a:lnTo>
                    <a:pt x="80825" y="158684"/>
                  </a:lnTo>
                  <a:lnTo>
                    <a:pt x="86304" y="150127"/>
                  </a:lnTo>
                  <a:lnTo>
                    <a:pt x="92392" y="128292"/>
                  </a:lnTo>
                  <a:lnTo>
                    <a:pt x="89657" y="78456"/>
                  </a:lnTo>
                  <a:lnTo>
                    <a:pt x="77575" y="26821"/>
                  </a:lnTo>
                  <a:lnTo>
                    <a:pt x="67247" y="10002"/>
                  </a:lnTo>
                  <a:lnTo>
                    <a:pt x="60610" y="2929"/>
                  </a:lnTo>
                  <a:lnTo>
                    <a:pt x="53411" y="62"/>
                  </a:lnTo>
                  <a:lnTo>
                    <a:pt x="45838" y="0"/>
                  </a:lnTo>
                  <a:lnTo>
                    <a:pt x="32802" y="3938"/>
                  </a:lnTo>
                  <a:lnTo>
                    <a:pt x="29326" y="6282"/>
                  </a:lnTo>
                  <a:lnTo>
                    <a:pt x="22372" y="137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131138" y="6126794"/>
              <a:ext cx="179161" cy="535951"/>
            </a:xfrm>
            <a:custGeom>
              <a:avLst/>
              <a:gdLst/>
              <a:ahLst/>
              <a:cxnLst/>
              <a:rect l="0" t="0" r="0" b="0"/>
              <a:pathLst>
                <a:path w="179161" h="535951">
                  <a:moveTo>
                    <a:pt x="174742" y="64066"/>
                  </a:moveTo>
                  <a:lnTo>
                    <a:pt x="179160" y="50814"/>
                  </a:lnTo>
                  <a:lnTo>
                    <a:pt x="177490" y="24903"/>
                  </a:lnTo>
                  <a:lnTo>
                    <a:pt x="171032" y="9369"/>
                  </a:lnTo>
                  <a:lnTo>
                    <a:pt x="166721" y="2638"/>
                  </a:lnTo>
                  <a:lnTo>
                    <a:pt x="161073" y="0"/>
                  </a:lnTo>
                  <a:lnTo>
                    <a:pt x="154535" y="91"/>
                  </a:lnTo>
                  <a:lnTo>
                    <a:pt x="140799" y="5122"/>
                  </a:lnTo>
                  <a:lnTo>
                    <a:pt x="111226" y="28647"/>
                  </a:lnTo>
                  <a:lnTo>
                    <a:pt x="74387" y="91737"/>
                  </a:lnTo>
                  <a:lnTo>
                    <a:pt x="53730" y="145784"/>
                  </a:lnTo>
                  <a:lnTo>
                    <a:pt x="41809" y="198003"/>
                  </a:lnTo>
                  <a:lnTo>
                    <a:pt x="30551" y="252834"/>
                  </a:lnTo>
                  <a:lnTo>
                    <a:pt x="26067" y="308181"/>
                  </a:lnTo>
                  <a:lnTo>
                    <a:pt x="25181" y="363630"/>
                  </a:lnTo>
                  <a:lnTo>
                    <a:pt x="25007" y="419099"/>
                  </a:lnTo>
                  <a:lnTo>
                    <a:pt x="24969" y="479388"/>
                  </a:lnTo>
                  <a:lnTo>
                    <a:pt x="24964" y="528770"/>
                  </a:lnTo>
                  <a:lnTo>
                    <a:pt x="23115" y="534742"/>
                  </a:lnTo>
                  <a:lnTo>
                    <a:pt x="20032" y="535950"/>
                  </a:lnTo>
                  <a:lnTo>
                    <a:pt x="16129" y="533982"/>
                  </a:lnTo>
                  <a:lnTo>
                    <a:pt x="9326" y="517002"/>
                  </a:lnTo>
                  <a:lnTo>
                    <a:pt x="819" y="457012"/>
                  </a:lnTo>
                  <a:lnTo>
                    <a:pt x="0" y="4468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114496" y="648209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099011" y="6365627"/>
              <a:ext cx="190228" cy="66544"/>
            </a:xfrm>
            <a:custGeom>
              <a:avLst/>
              <a:gdLst/>
              <a:ahLst/>
              <a:cxnLst/>
              <a:rect l="0" t="0" r="0" b="0"/>
              <a:pathLst>
                <a:path w="190228" h="66544">
                  <a:moveTo>
                    <a:pt x="7165" y="66543"/>
                  </a:moveTo>
                  <a:lnTo>
                    <a:pt x="578" y="36923"/>
                  </a:lnTo>
                  <a:lnTo>
                    <a:pt x="0" y="27381"/>
                  </a:lnTo>
                  <a:lnTo>
                    <a:pt x="2388" y="19170"/>
                  </a:lnTo>
                  <a:lnTo>
                    <a:pt x="12438" y="5116"/>
                  </a:lnTo>
                  <a:lnTo>
                    <a:pt x="19926" y="1553"/>
                  </a:lnTo>
                  <a:lnTo>
                    <a:pt x="77970" y="0"/>
                  </a:lnTo>
                  <a:lnTo>
                    <a:pt x="135278" y="9030"/>
                  </a:lnTo>
                  <a:lnTo>
                    <a:pt x="190227" y="166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255954" y="6404832"/>
              <a:ext cx="192240" cy="235365"/>
            </a:xfrm>
            <a:custGeom>
              <a:avLst/>
              <a:gdLst/>
              <a:ahLst/>
              <a:cxnLst/>
              <a:rect l="0" t="0" r="0" b="0"/>
              <a:pathLst>
                <a:path w="192240" h="235365">
                  <a:moveTo>
                    <a:pt x="0" y="77265"/>
                  </a:moveTo>
                  <a:lnTo>
                    <a:pt x="8835" y="86099"/>
                  </a:lnTo>
                  <a:lnTo>
                    <a:pt x="15136" y="87777"/>
                  </a:lnTo>
                  <a:lnTo>
                    <a:pt x="51820" y="83827"/>
                  </a:lnTo>
                  <a:lnTo>
                    <a:pt x="114195" y="66324"/>
                  </a:lnTo>
                  <a:lnTo>
                    <a:pt x="123283" y="61650"/>
                  </a:lnTo>
                  <a:lnTo>
                    <a:pt x="128417" y="54835"/>
                  </a:lnTo>
                  <a:lnTo>
                    <a:pt x="131656" y="37402"/>
                  </a:lnTo>
                  <a:lnTo>
                    <a:pt x="129376" y="29424"/>
                  </a:lnTo>
                  <a:lnTo>
                    <a:pt x="119446" y="15630"/>
                  </a:lnTo>
                  <a:lnTo>
                    <a:pt x="98261" y="1885"/>
                  </a:lnTo>
                  <a:lnTo>
                    <a:pt x="82503" y="0"/>
                  </a:lnTo>
                  <a:lnTo>
                    <a:pt x="74418" y="792"/>
                  </a:lnTo>
                  <a:lnTo>
                    <a:pt x="60503" y="9068"/>
                  </a:lnTo>
                  <a:lnTo>
                    <a:pt x="54204" y="15158"/>
                  </a:lnTo>
                  <a:lnTo>
                    <a:pt x="49670" y="36718"/>
                  </a:lnTo>
                  <a:lnTo>
                    <a:pt x="51662" y="62942"/>
                  </a:lnTo>
                  <a:lnTo>
                    <a:pt x="68007" y="107446"/>
                  </a:lnTo>
                  <a:lnTo>
                    <a:pt x="89042" y="138803"/>
                  </a:lnTo>
                  <a:lnTo>
                    <a:pt x="109901" y="161450"/>
                  </a:lnTo>
                  <a:lnTo>
                    <a:pt x="128049" y="170154"/>
                  </a:lnTo>
                  <a:lnTo>
                    <a:pt x="148442" y="173098"/>
                  </a:lnTo>
                  <a:lnTo>
                    <a:pt x="169834" y="171324"/>
                  </a:lnTo>
                  <a:lnTo>
                    <a:pt x="177942" y="167708"/>
                  </a:lnTo>
                  <a:lnTo>
                    <a:pt x="189416" y="156293"/>
                  </a:lnTo>
                  <a:lnTo>
                    <a:pt x="191922" y="149366"/>
                  </a:lnTo>
                  <a:lnTo>
                    <a:pt x="192239" y="134273"/>
                  </a:lnTo>
                  <a:lnTo>
                    <a:pt x="186834" y="120784"/>
                  </a:lnTo>
                  <a:lnTo>
                    <a:pt x="182804" y="114599"/>
                  </a:lnTo>
                  <a:lnTo>
                    <a:pt x="176418" y="110475"/>
                  </a:lnTo>
                  <a:lnTo>
                    <a:pt x="159462" y="105893"/>
                  </a:lnTo>
                  <a:lnTo>
                    <a:pt x="151612" y="108369"/>
                  </a:lnTo>
                  <a:lnTo>
                    <a:pt x="137957" y="120983"/>
                  </a:lnTo>
                  <a:lnTo>
                    <a:pt x="130656" y="138917"/>
                  </a:lnTo>
                  <a:lnTo>
                    <a:pt x="128710" y="148876"/>
                  </a:lnTo>
                  <a:lnTo>
                    <a:pt x="131477" y="169805"/>
                  </a:lnTo>
                  <a:lnTo>
                    <a:pt x="134804" y="180564"/>
                  </a:lnTo>
                  <a:lnTo>
                    <a:pt x="148363" y="199914"/>
                  </a:lnTo>
                  <a:lnTo>
                    <a:pt x="183063" y="2353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485401" y="6338642"/>
              <a:ext cx="175797" cy="244549"/>
            </a:xfrm>
            <a:custGeom>
              <a:avLst/>
              <a:gdLst/>
              <a:ahLst/>
              <a:cxnLst/>
              <a:rect l="0" t="0" r="0" b="0"/>
              <a:pathLst>
                <a:path w="175797" h="244549">
                  <a:moveTo>
                    <a:pt x="95074" y="234986"/>
                  </a:moveTo>
                  <a:lnTo>
                    <a:pt x="55954" y="195866"/>
                  </a:lnTo>
                  <a:lnTo>
                    <a:pt x="49578" y="193189"/>
                  </a:lnTo>
                  <a:lnTo>
                    <a:pt x="35098" y="192679"/>
                  </a:lnTo>
                  <a:lnTo>
                    <a:pt x="11351" y="202008"/>
                  </a:lnTo>
                  <a:lnTo>
                    <a:pt x="5975" y="208378"/>
                  </a:lnTo>
                  <a:lnTo>
                    <a:pt x="0" y="225318"/>
                  </a:lnTo>
                  <a:lnTo>
                    <a:pt x="1181" y="232239"/>
                  </a:lnTo>
                  <a:lnTo>
                    <a:pt x="4742" y="237778"/>
                  </a:lnTo>
                  <a:lnTo>
                    <a:pt x="9890" y="242395"/>
                  </a:lnTo>
                  <a:lnTo>
                    <a:pt x="16095" y="244548"/>
                  </a:lnTo>
                  <a:lnTo>
                    <a:pt x="30386" y="244475"/>
                  </a:lnTo>
                  <a:lnTo>
                    <a:pt x="54026" y="239236"/>
                  </a:lnTo>
                  <a:lnTo>
                    <a:pt x="74179" y="227411"/>
                  </a:lnTo>
                  <a:lnTo>
                    <a:pt x="126565" y="175929"/>
                  </a:lnTo>
                  <a:lnTo>
                    <a:pt x="137731" y="158812"/>
                  </a:lnTo>
                  <a:lnTo>
                    <a:pt x="158474" y="102589"/>
                  </a:lnTo>
                  <a:lnTo>
                    <a:pt x="175796" y="41179"/>
                  </a:lnTo>
                  <a:lnTo>
                    <a:pt x="175082" y="12066"/>
                  </a:lnTo>
                  <a:lnTo>
                    <a:pt x="173376" y="3162"/>
                  </a:lnTo>
                  <a:lnTo>
                    <a:pt x="170389" y="0"/>
                  </a:lnTo>
                  <a:lnTo>
                    <a:pt x="166549" y="665"/>
                  </a:lnTo>
                  <a:lnTo>
                    <a:pt x="162139" y="3882"/>
                  </a:lnTo>
                  <a:lnTo>
                    <a:pt x="151517" y="21663"/>
                  </a:lnTo>
                  <a:lnTo>
                    <a:pt x="139272" y="82866"/>
                  </a:lnTo>
                  <a:lnTo>
                    <a:pt x="137021" y="140373"/>
                  </a:lnTo>
                  <a:lnTo>
                    <a:pt x="141142" y="200531"/>
                  </a:lnTo>
                  <a:lnTo>
                    <a:pt x="153321" y="2349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760460" y="6290713"/>
              <a:ext cx="141786" cy="334715"/>
            </a:xfrm>
            <a:custGeom>
              <a:avLst/>
              <a:gdLst/>
              <a:ahLst/>
              <a:cxnLst/>
              <a:rect l="0" t="0" r="0" b="0"/>
              <a:pathLst>
                <a:path w="141786" h="334715">
                  <a:moveTo>
                    <a:pt x="19720" y="0"/>
                  </a:moveTo>
                  <a:lnTo>
                    <a:pt x="14002" y="21778"/>
                  </a:lnTo>
                  <a:lnTo>
                    <a:pt x="11742" y="81843"/>
                  </a:lnTo>
                  <a:lnTo>
                    <a:pt x="4823" y="135263"/>
                  </a:lnTo>
                  <a:lnTo>
                    <a:pt x="0" y="165407"/>
                  </a:lnTo>
                  <a:lnTo>
                    <a:pt x="1951" y="167594"/>
                  </a:lnTo>
                  <a:lnTo>
                    <a:pt x="5100" y="167203"/>
                  </a:lnTo>
                  <a:lnTo>
                    <a:pt x="46776" y="153351"/>
                  </a:lnTo>
                  <a:lnTo>
                    <a:pt x="67803" y="153215"/>
                  </a:lnTo>
                  <a:lnTo>
                    <a:pt x="89476" y="159319"/>
                  </a:lnTo>
                  <a:lnTo>
                    <a:pt x="108970" y="173126"/>
                  </a:lnTo>
                  <a:lnTo>
                    <a:pt x="125030" y="192515"/>
                  </a:lnTo>
                  <a:lnTo>
                    <a:pt x="138345" y="229421"/>
                  </a:lnTo>
                  <a:lnTo>
                    <a:pt x="141785" y="256058"/>
                  </a:lnTo>
                  <a:lnTo>
                    <a:pt x="134886" y="292627"/>
                  </a:lnTo>
                  <a:lnTo>
                    <a:pt x="121131" y="318050"/>
                  </a:lnTo>
                  <a:lnTo>
                    <a:pt x="105781" y="328733"/>
                  </a:lnTo>
                  <a:lnTo>
                    <a:pt x="87556" y="334714"/>
                  </a:lnTo>
                  <a:lnTo>
                    <a:pt x="70209" y="334290"/>
                  </a:lnTo>
                  <a:lnTo>
                    <a:pt x="55720" y="328554"/>
                  </a:lnTo>
                  <a:lnTo>
                    <a:pt x="26934" y="309805"/>
                  </a:lnTo>
                  <a:lnTo>
                    <a:pt x="21756" y="302691"/>
                  </a:lnTo>
                  <a:lnTo>
                    <a:pt x="16003" y="284924"/>
                  </a:lnTo>
                  <a:lnTo>
                    <a:pt x="18376" y="267166"/>
                  </a:lnTo>
                  <a:lnTo>
                    <a:pt x="28041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903049" y="6504560"/>
              <a:ext cx="126763" cy="185564"/>
            </a:xfrm>
            <a:custGeom>
              <a:avLst/>
              <a:gdLst/>
              <a:ahLst/>
              <a:cxnLst/>
              <a:rect l="0" t="0" r="0" b="0"/>
              <a:pathLst>
                <a:path w="126763" h="185564">
                  <a:moveTo>
                    <a:pt x="126762" y="69068"/>
                  </a:moveTo>
                  <a:lnTo>
                    <a:pt x="122345" y="55816"/>
                  </a:lnTo>
                  <a:lnTo>
                    <a:pt x="88456" y="14805"/>
                  </a:lnTo>
                  <a:lnTo>
                    <a:pt x="67027" y="1728"/>
                  </a:lnTo>
                  <a:lnTo>
                    <a:pt x="51212" y="0"/>
                  </a:lnTo>
                  <a:lnTo>
                    <a:pt x="34937" y="3237"/>
                  </a:lnTo>
                  <a:lnTo>
                    <a:pt x="18458" y="10841"/>
                  </a:lnTo>
                  <a:lnTo>
                    <a:pt x="6819" y="25314"/>
                  </a:lnTo>
                  <a:lnTo>
                    <a:pt x="2421" y="34351"/>
                  </a:lnTo>
                  <a:lnTo>
                    <a:pt x="0" y="54255"/>
                  </a:lnTo>
                  <a:lnTo>
                    <a:pt x="5979" y="92749"/>
                  </a:lnTo>
                  <a:lnTo>
                    <a:pt x="17833" y="118614"/>
                  </a:lnTo>
                  <a:lnTo>
                    <a:pt x="32737" y="133002"/>
                  </a:lnTo>
                  <a:lnTo>
                    <a:pt x="74659" y="158233"/>
                  </a:lnTo>
                  <a:lnTo>
                    <a:pt x="90265" y="176232"/>
                  </a:lnTo>
                  <a:lnTo>
                    <a:pt x="118441" y="1855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018114" y="6342499"/>
              <a:ext cx="361183" cy="455799"/>
            </a:xfrm>
            <a:custGeom>
              <a:avLst/>
              <a:gdLst/>
              <a:ahLst/>
              <a:cxnLst/>
              <a:rect l="0" t="0" r="0" b="0"/>
              <a:pathLst>
                <a:path w="361183" h="455799">
                  <a:moveTo>
                    <a:pt x="136513" y="264413"/>
                  </a:moveTo>
                  <a:lnTo>
                    <a:pt x="108933" y="241250"/>
                  </a:lnTo>
                  <a:lnTo>
                    <a:pt x="76976" y="234127"/>
                  </a:lnTo>
                  <a:lnTo>
                    <a:pt x="38231" y="236435"/>
                  </a:lnTo>
                  <a:lnTo>
                    <a:pt x="18559" y="245507"/>
                  </a:lnTo>
                  <a:lnTo>
                    <a:pt x="10725" y="251809"/>
                  </a:lnTo>
                  <a:lnTo>
                    <a:pt x="2020" y="273604"/>
                  </a:lnTo>
                  <a:lnTo>
                    <a:pt x="0" y="299934"/>
                  </a:lnTo>
                  <a:lnTo>
                    <a:pt x="14209" y="353865"/>
                  </a:lnTo>
                  <a:lnTo>
                    <a:pt x="27132" y="375875"/>
                  </a:lnTo>
                  <a:lnTo>
                    <a:pt x="47090" y="394107"/>
                  </a:lnTo>
                  <a:lnTo>
                    <a:pt x="79404" y="406803"/>
                  </a:lnTo>
                  <a:lnTo>
                    <a:pt x="104968" y="405977"/>
                  </a:lnTo>
                  <a:lnTo>
                    <a:pt x="129889" y="398522"/>
                  </a:lnTo>
                  <a:lnTo>
                    <a:pt x="177246" y="363298"/>
                  </a:lnTo>
                  <a:lnTo>
                    <a:pt x="204587" y="323223"/>
                  </a:lnTo>
                  <a:lnTo>
                    <a:pt x="227794" y="271750"/>
                  </a:lnTo>
                  <a:lnTo>
                    <a:pt x="250184" y="217067"/>
                  </a:lnTo>
                  <a:lnTo>
                    <a:pt x="265771" y="161749"/>
                  </a:lnTo>
                  <a:lnTo>
                    <a:pt x="277752" y="106306"/>
                  </a:lnTo>
                  <a:lnTo>
                    <a:pt x="284606" y="46421"/>
                  </a:lnTo>
                  <a:lnTo>
                    <a:pt x="285034" y="931"/>
                  </a:lnTo>
                  <a:lnTo>
                    <a:pt x="283604" y="0"/>
                  </a:lnTo>
                  <a:lnTo>
                    <a:pt x="281727" y="2154"/>
                  </a:lnTo>
                  <a:lnTo>
                    <a:pt x="258509" y="65029"/>
                  </a:lnTo>
                  <a:lnTo>
                    <a:pt x="241909" y="121827"/>
                  </a:lnTo>
                  <a:lnTo>
                    <a:pt x="220854" y="179947"/>
                  </a:lnTo>
                  <a:lnTo>
                    <a:pt x="207716" y="226764"/>
                  </a:lnTo>
                  <a:lnTo>
                    <a:pt x="196134" y="251409"/>
                  </a:lnTo>
                  <a:lnTo>
                    <a:pt x="192903" y="261291"/>
                  </a:lnTo>
                  <a:lnTo>
                    <a:pt x="195371" y="266955"/>
                  </a:lnTo>
                  <a:lnTo>
                    <a:pt x="201639" y="269806"/>
                  </a:lnTo>
                  <a:lnTo>
                    <a:pt x="210441" y="270782"/>
                  </a:lnTo>
                  <a:lnTo>
                    <a:pt x="225152" y="266936"/>
                  </a:lnTo>
                  <a:lnTo>
                    <a:pt x="285454" y="230816"/>
                  </a:lnTo>
                  <a:lnTo>
                    <a:pt x="336187" y="198589"/>
                  </a:lnTo>
                  <a:lnTo>
                    <a:pt x="329425" y="201566"/>
                  </a:lnTo>
                  <a:lnTo>
                    <a:pt x="309242" y="222472"/>
                  </a:lnTo>
                  <a:lnTo>
                    <a:pt x="290859" y="262669"/>
                  </a:lnTo>
                  <a:lnTo>
                    <a:pt x="283125" y="296153"/>
                  </a:lnTo>
                  <a:lnTo>
                    <a:pt x="290110" y="357601"/>
                  </a:lnTo>
                  <a:lnTo>
                    <a:pt x="306531" y="391672"/>
                  </a:lnTo>
                  <a:lnTo>
                    <a:pt x="355660" y="449907"/>
                  </a:lnTo>
                  <a:lnTo>
                    <a:pt x="361182" y="4557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9469353" y="4821414"/>
            <a:ext cx="134497" cy="454132"/>
            <a:chOff x="9469353" y="4821414"/>
            <a:chExt cx="134497" cy="454132"/>
          </a:xfrm>
        </p:grpSpPr>
        <p:sp>
          <p:nvSpPr>
            <p:cNvPr id="194" name="Freeform 193"/>
            <p:cNvSpPr/>
            <p:nvPr/>
          </p:nvSpPr>
          <p:spPr>
            <a:xfrm>
              <a:off x="9502637" y="4821414"/>
              <a:ext cx="101213" cy="345958"/>
            </a:xfrm>
            <a:custGeom>
              <a:avLst/>
              <a:gdLst/>
              <a:ahLst/>
              <a:cxnLst/>
              <a:rect l="0" t="0" r="0" b="0"/>
              <a:pathLst>
                <a:path w="101213" h="345958">
                  <a:moveTo>
                    <a:pt x="0" y="4794"/>
                  </a:moveTo>
                  <a:lnTo>
                    <a:pt x="25648" y="0"/>
                  </a:lnTo>
                  <a:lnTo>
                    <a:pt x="41910" y="2047"/>
                  </a:lnTo>
                  <a:lnTo>
                    <a:pt x="66659" y="12815"/>
                  </a:lnTo>
                  <a:lnTo>
                    <a:pt x="87141" y="32134"/>
                  </a:lnTo>
                  <a:lnTo>
                    <a:pt x="100504" y="55425"/>
                  </a:lnTo>
                  <a:lnTo>
                    <a:pt x="101212" y="63511"/>
                  </a:lnTo>
                  <a:lnTo>
                    <a:pt x="97067" y="79892"/>
                  </a:lnTo>
                  <a:lnTo>
                    <a:pt x="86596" y="93953"/>
                  </a:lnTo>
                  <a:lnTo>
                    <a:pt x="25566" y="156463"/>
                  </a:lnTo>
                  <a:lnTo>
                    <a:pt x="19817" y="164154"/>
                  </a:lnTo>
                  <a:lnTo>
                    <a:pt x="13430" y="182562"/>
                  </a:lnTo>
                  <a:lnTo>
                    <a:pt x="11517" y="203070"/>
                  </a:lnTo>
                  <a:lnTo>
                    <a:pt x="20287" y="248836"/>
                  </a:lnTo>
                  <a:lnTo>
                    <a:pt x="36830" y="286053"/>
                  </a:lnTo>
                  <a:lnTo>
                    <a:pt x="66569" y="3459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9469353" y="5258903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0"/>
                  </a:moveTo>
                  <a:lnTo>
                    <a:pt x="22223" y="13172"/>
                  </a:lnTo>
                  <a:lnTo>
                    <a:pt x="33284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8607292" y="5957870"/>
            <a:ext cx="1196800" cy="850947"/>
            <a:chOff x="8607292" y="5957870"/>
            <a:chExt cx="1196800" cy="850947"/>
          </a:xfrm>
        </p:grpSpPr>
        <p:sp>
          <p:nvSpPr>
            <p:cNvPr id="197" name="Freeform 196"/>
            <p:cNvSpPr/>
            <p:nvPr/>
          </p:nvSpPr>
          <p:spPr>
            <a:xfrm>
              <a:off x="8607292" y="6114033"/>
              <a:ext cx="113167" cy="160510"/>
            </a:xfrm>
            <a:custGeom>
              <a:avLst/>
              <a:gdLst/>
              <a:ahLst/>
              <a:cxnLst/>
              <a:rect l="0" t="0" r="0" b="0"/>
              <a:pathLst>
                <a:path w="113167" h="160510">
                  <a:moveTo>
                    <a:pt x="13314" y="101790"/>
                  </a:moveTo>
                  <a:lnTo>
                    <a:pt x="26566" y="106207"/>
                  </a:lnTo>
                  <a:lnTo>
                    <a:pt x="42934" y="100979"/>
                  </a:lnTo>
                  <a:lnTo>
                    <a:pt x="79158" y="75023"/>
                  </a:lnTo>
                  <a:lnTo>
                    <a:pt x="100214" y="46911"/>
                  </a:lnTo>
                  <a:lnTo>
                    <a:pt x="104944" y="25933"/>
                  </a:lnTo>
                  <a:lnTo>
                    <a:pt x="104911" y="15160"/>
                  </a:lnTo>
                  <a:lnTo>
                    <a:pt x="101191" y="7979"/>
                  </a:lnTo>
                  <a:lnTo>
                    <a:pt x="95012" y="3192"/>
                  </a:lnTo>
                  <a:lnTo>
                    <a:pt x="87195" y="0"/>
                  </a:lnTo>
                  <a:lnTo>
                    <a:pt x="79210" y="646"/>
                  </a:lnTo>
                  <a:lnTo>
                    <a:pt x="62942" y="8760"/>
                  </a:lnTo>
                  <a:lnTo>
                    <a:pt x="36540" y="30850"/>
                  </a:lnTo>
                  <a:lnTo>
                    <a:pt x="19169" y="54883"/>
                  </a:lnTo>
                  <a:lnTo>
                    <a:pt x="4160" y="89535"/>
                  </a:lnTo>
                  <a:lnTo>
                    <a:pt x="0" y="112370"/>
                  </a:lnTo>
                  <a:lnTo>
                    <a:pt x="3082" y="129915"/>
                  </a:lnTo>
                  <a:lnTo>
                    <a:pt x="11540" y="143876"/>
                  </a:lnTo>
                  <a:lnTo>
                    <a:pt x="24545" y="156244"/>
                  </a:lnTo>
                  <a:lnTo>
                    <a:pt x="44501" y="160509"/>
                  </a:lnTo>
                  <a:lnTo>
                    <a:pt x="86146" y="155713"/>
                  </a:lnTo>
                  <a:lnTo>
                    <a:pt x="99000" y="148562"/>
                  </a:lnTo>
                  <a:lnTo>
                    <a:pt x="113166" y="1350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762064" y="6150815"/>
              <a:ext cx="141459" cy="81651"/>
            </a:xfrm>
            <a:custGeom>
              <a:avLst/>
              <a:gdLst/>
              <a:ahLst/>
              <a:cxnLst/>
              <a:rect l="0" t="0" r="0" b="0"/>
              <a:pathLst>
                <a:path w="141459" h="81651">
                  <a:moveTo>
                    <a:pt x="0" y="15082"/>
                  </a:moveTo>
                  <a:lnTo>
                    <a:pt x="2465" y="48822"/>
                  </a:lnTo>
                  <a:lnTo>
                    <a:pt x="7567" y="64286"/>
                  </a:lnTo>
                  <a:lnTo>
                    <a:pt x="15999" y="77323"/>
                  </a:lnTo>
                  <a:lnTo>
                    <a:pt x="19912" y="78765"/>
                  </a:lnTo>
                  <a:lnTo>
                    <a:pt x="23445" y="76953"/>
                  </a:lnTo>
                  <a:lnTo>
                    <a:pt x="29836" y="67543"/>
                  </a:lnTo>
                  <a:lnTo>
                    <a:pt x="44290" y="30962"/>
                  </a:lnTo>
                  <a:lnTo>
                    <a:pt x="47093" y="28442"/>
                  </a:lnTo>
                  <a:lnTo>
                    <a:pt x="49887" y="29536"/>
                  </a:lnTo>
                  <a:lnTo>
                    <a:pt x="65431" y="46804"/>
                  </a:lnTo>
                  <a:lnTo>
                    <a:pt x="70433" y="47325"/>
                  </a:lnTo>
                  <a:lnTo>
                    <a:pt x="75617" y="44898"/>
                  </a:lnTo>
                  <a:lnTo>
                    <a:pt x="85383" y="34805"/>
                  </a:lnTo>
                  <a:lnTo>
                    <a:pt x="106599" y="2167"/>
                  </a:lnTo>
                  <a:lnTo>
                    <a:pt x="111747" y="0"/>
                  </a:lnTo>
                  <a:lnTo>
                    <a:pt x="117027" y="404"/>
                  </a:lnTo>
                  <a:lnTo>
                    <a:pt x="122398" y="2523"/>
                  </a:lnTo>
                  <a:lnTo>
                    <a:pt x="125977" y="7634"/>
                  </a:lnTo>
                  <a:lnTo>
                    <a:pt x="131016" y="32496"/>
                  </a:lnTo>
                  <a:lnTo>
                    <a:pt x="135183" y="66633"/>
                  </a:lnTo>
                  <a:lnTo>
                    <a:pt x="141458" y="816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000114" y="5957870"/>
              <a:ext cx="178004" cy="324522"/>
            </a:xfrm>
            <a:custGeom>
              <a:avLst/>
              <a:gdLst/>
              <a:ahLst/>
              <a:cxnLst/>
              <a:rect l="0" t="0" r="0" b="0"/>
              <a:pathLst>
                <a:path w="178004" h="324522">
                  <a:moveTo>
                    <a:pt x="11582" y="0"/>
                  </a:moveTo>
                  <a:lnTo>
                    <a:pt x="11582" y="50745"/>
                  </a:lnTo>
                  <a:lnTo>
                    <a:pt x="10658" y="112924"/>
                  </a:lnTo>
                  <a:lnTo>
                    <a:pt x="0" y="173690"/>
                  </a:lnTo>
                  <a:lnTo>
                    <a:pt x="857" y="205250"/>
                  </a:lnTo>
                  <a:lnTo>
                    <a:pt x="4432" y="210798"/>
                  </a:lnTo>
                  <a:lnTo>
                    <a:pt x="9589" y="213572"/>
                  </a:lnTo>
                  <a:lnTo>
                    <a:pt x="23639" y="216963"/>
                  </a:lnTo>
                  <a:lnTo>
                    <a:pt x="42212" y="224634"/>
                  </a:lnTo>
                  <a:lnTo>
                    <a:pt x="55398" y="236673"/>
                  </a:lnTo>
                  <a:lnTo>
                    <a:pt x="60208" y="243766"/>
                  </a:lnTo>
                  <a:lnTo>
                    <a:pt x="63088" y="261510"/>
                  </a:lnTo>
                  <a:lnTo>
                    <a:pt x="57402" y="298617"/>
                  </a:lnTo>
                  <a:lnTo>
                    <a:pt x="58771" y="302629"/>
                  </a:lnTo>
                  <a:lnTo>
                    <a:pt x="62457" y="303455"/>
                  </a:lnTo>
                  <a:lnTo>
                    <a:pt x="73948" y="299441"/>
                  </a:lnTo>
                  <a:lnTo>
                    <a:pt x="134904" y="265942"/>
                  </a:lnTo>
                  <a:lnTo>
                    <a:pt x="146828" y="257806"/>
                  </a:lnTo>
                  <a:lnTo>
                    <a:pt x="146125" y="256930"/>
                  </a:lnTo>
                  <a:lnTo>
                    <a:pt x="142882" y="257271"/>
                  </a:lnTo>
                  <a:lnTo>
                    <a:pt x="139796" y="260272"/>
                  </a:lnTo>
                  <a:lnTo>
                    <a:pt x="125385" y="292638"/>
                  </a:lnTo>
                  <a:lnTo>
                    <a:pt x="125358" y="299568"/>
                  </a:lnTo>
                  <a:lnTo>
                    <a:pt x="130258" y="312198"/>
                  </a:lnTo>
                  <a:lnTo>
                    <a:pt x="136928" y="316306"/>
                  </a:lnTo>
                  <a:lnTo>
                    <a:pt x="178003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225407" y="6033548"/>
              <a:ext cx="110810" cy="261068"/>
            </a:xfrm>
            <a:custGeom>
              <a:avLst/>
              <a:gdLst/>
              <a:ahLst/>
              <a:cxnLst/>
              <a:rect l="0" t="0" r="0" b="0"/>
              <a:pathLst>
                <a:path w="110810" h="261068">
                  <a:moveTo>
                    <a:pt x="44241" y="173954"/>
                  </a:moveTo>
                  <a:lnTo>
                    <a:pt x="25236" y="188164"/>
                  </a:lnTo>
                  <a:lnTo>
                    <a:pt x="9229" y="209908"/>
                  </a:lnTo>
                  <a:lnTo>
                    <a:pt x="1560" y="229073"/>
                  </a:lnTo>
                  <a:lnTo>
                    <a:pt x="0" y="247453"/>
                  </a:lnTo>
                  <a:lnTo>
                    <a:pt x="879" y="256237"/>
                  </a:lnTo>
                  <a:lnTo>
                    <a:pt x="4238" y="260245"/>
                  </a:lnTo>
                  <a:lnTo>
                    <a:pt x="9251" y="261067"/>
                  </a:lnTo>
                  <a:lnTo>
                    <a:pt x="15367" y="259766"/>
                  </a:lnTo>
                  <a:lnTo>
                    <a:pt x="27093" y="248459"/>
                  </a:lnTo>
                  <a:lnTo>
                    <a:pt x="54344" y="200544"/>
                  </a:lnTo>
                  <a:lnTo>
                    <a:pt x="71482" y="146066"/>
                  </a:lnTo>
                  <a:lnTo>
                    <a:pt x="85780" y="90724"/>
                  </a:lnTo>
                  <a:lnTo>
                    <a:pt x="92510" y="37526"/>
                  </a:lnTo>
                  <a:lnTo>
                    <a:pt x="98094" y="3168"/>
                  </a:lnTo>
                  <a:lnTo>
                    <a:pt x="97709" y="0"/>
                  </a:lnTo>
                  <a:lnTo>
                    <a:pt x="95604" y="1587"/>
                  </a:lnTo>
                  <a:lnTo>
                    <a:pt x="92351" y="6343"/>
                  </a:lnTo>
                  <a:lnTo>
                    <a:pt x="81413" y="51985"/>
                  </a:lnTo>
                  <a:lnTo>
                    <a:pt x="78037" y="109804"/>
                  </a:lnTo>
                  <a:lnTo>
                    <a:pt x="80058" y="172172"/>
                  </a:lnTo>
                  <a:lnTo>
                    <a:pt x="85122" y="193503"/>
                  </a:lnTo>
                  <a:lnTo>
                    <a:pt x="93537" y="209146"/>
                  </a:lnTo>
                  <a:lnTo>
                    <a:pt x="100976" y="217332"/>
                  </a:lnTo>
                  <a:lnTo>
                    <a:pt x="110809" y="2238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9363687" y="6056190"/>
              <a:ext cx="263767" cy="244755"/>
            </a:xfrm>
            <a:custGeom>
              <a:avLst/>
              <a:gdLst/>
              <a:ahLst/>
              <a:cxnLst/>
              <a:rect l="0" t="0" r="0" b="0"/>
              <a:pathLst>
                <a:path w="263767" h="244755">
                  <a:moveTo>
                    <a:pt x="80703" y="109707"/>
                  </a:moveTo>
                  <a:lnTo>
                    <a:pt x="55979" y="117274"/>
                  </a:lnTo>
                  <a:lnTo>
                    <a:pt x="21208" y="140848"/>
                  </a:lnTo>
                  <a:lnTo>
                    <a:pt x="10190" y="154058"/>
                  </a:lnTo>
                  <a:lnTo>
                    <a:pt x="3135" y="170099"/>
                  </a:lnTo>
                  <a:lnTo>
                    <a:pt x="0" y="189556"/>
                  </a:lnTo>
                  <a:lnTo>
                    <a:pt x="2862" y="196224"/>
                  </a:lnTo>
                  <a:lnTo>
                    <a:pt x="8469" y="200669"/>
                  </a:lnTo>
                  <a:lnTo>
                    <a:pt x="15905" y="203633"/>
                  </a:lnTo>
                  <a:lnTo>
                    <a:pt x="31563" y="204460"/>
                  </a:lnTo>
                  <a:lnTo>
                    <a:pt x="46843" y="200821"/>
                  </a:lnTo>
                  <a:lnTo>
                    <a:pt x="59799" y="193040"/>
                  </a:lnTo>
                  <a:lnTo>
                    <a:pt x="95414" y="142915"/>
                  </a:lnTo>
                  <a:lnTo>
                    <a:pt x="121408" y="85468"/>
                  </a:lnTo>
                  <a:lnTo>
                    <a:pt x="135133" y="30872"/>
                  </a:lnTo>
                  <a:lnTo>
                    <a:pt x="137254" y="7793"/>
                  </a:lnTo>
                  <a:lnTo>
                    <a:pt x="135970" y="2008"/>
                  </a:lnTo>
                  <a:lnTo>
                    <a:pt x="133265" y="0"/>
                  </a:lnTo>
                  <a:lnTo>
                    <a:pt x="129613" y="512"/>
                  </a:lnTo>
                  <a:lnTo>
                    <a:pt x="123089" y="15872"/>
                  </a:lnTo>
                  <a:lnTo>
                    <a:pt x="115785" y="70934"/>
                  </a:lnTo>
                  <a:lnTo>
                    <a:pt x="115267" y="122868"/>
                  </a:lnTo>
                  <a:lnTo>
                    <a:pt x="122584" y="161170"/>
                  </a:lnTo>
                  <a:lnTo>
                    <a:pt x="134450" y="181581"/>
                  </a:lnTo>
                  <a:lnTo>
                    <a:pt x="148970" y="194968"/>
                  </a:lnTo>
                  <a:lnTo>
                    <a:pt x="156725" y="199832"/>
                  </a:lnTo>
                  <a:lnTo>
                    <a:pt x="165593" y="201225"/>
                  </a:lnTo>
                  <a:lnTo>
                    <a:pt x="185308" y="197843"/>
                  </a:lnTo>
                  <a:lnTo>
                    <a:pt x="208364" y="185542"/>
                  </a:lnTo>
                  <a:lnTo>
                    <a:pt x="244113" y="139596"/>
                  </a:lnTo>
                  <a:lnTo>
                    <a:pt x="243268" y="137030"/>
                  </a:lnTo>
                  <a:lnTo>
                    <a:pt x="230000" y="139109"/>
                  </a:lnTo>
                  <a:lnTo>
                    <a:pt x="209793" y="150675"/>
                  </a:lnTo>
                  <a:lnTo>
                    <a:pt x="192095" y="174649"/>
                  </a:lnTo>
                  <a:lnTo>
                    <a:pt x="179557" y="200757"/>
                  </a:lnTo>
                  <a:lnTo>
                    <a:pt x="178965" y="209238"/>
                  </a:lnTo>
                  <a:lnTo>
                    <a:pt x="183239" y="226059"/>
                  </a:lnTo>
                  <a:lnTo>
                    <a:pt x="188816" y="232578"/>
                  </a:lnTo>
                  <a:lnTo>
                    <a:pt x="204875" y="242288"/>
                  </a:lnTo>
                  <a:lnTo>
                    <a:pt x="224340" y="244754"/>
                  </a:lnTo>
                  <a:lnTo>
                    <a:pt x="263766" y="2428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664176" y="6109271"/>
              <a:ext cx="139916" cy="206406"/>
            </a:xfrm>
            <a:custGeom>
              <a:avLst/>
              <a:gdLst/>
              <a:ahLst/>
              <a:cxnLst/>
              <a:rect l="0" t="0" r="0" b="0"/>
              <a:pathLst>
                <a:path w="139916" h="206406">
                  <a:moveTo>
                    <a:pt x="88092" y="123194"/>
                  </a:moveTo>
                  <a:lnTo>
                    <a:pt x="99674" y="81284"/>
                  </a:lnTo>
                  <a:lnTo>
                    <a:pt x="97555" y="64811"/>
                  </a:lnTo>
                  <a:lnTo>
                    <a:pt x="94400" y="56535"/>
                  </a:lnTo>
                  <a:lnTo>
                    <a:pt x="88599" y="51942"/>
                  </a:lnTo>
                  <a:lnTo>
                    <a:pt x="72292" y="49305"/>
                  </a:lnTo>
                  <a:lnTo>
                    <a:pt x="55183" y="53680"/>
                  </a:lnTo>
                  <a:lnTo>
                    <a:pt x="46737" y="57436"/>
                  </a:lnTo>
                  <a:lnTo>
                    <a:pt x="32421" y="71470"/>
                  </a:lnTo>
                  <a:lnTo>
                    <a:pt x="8165" y="110614"/>
                  </a:lnTo>
                  <a:lnTo>
                    <a:pt x="0" y="142992"/>
                  </a:lnTo>
                  <a:lnTo>
                    <a:pt x="1627" y="151186"/>
                  </a:lnTo>
                  <a:lnTo>
                    <a:pt x="5486" y="157573"/>
                  </a:lnTo>
                  <a:lnTo>
                    <a:pt x="10832" y="162755"/>
                  </a:lnTo>
                  <a:lnTo>
                    <a:pt x="18094" y="164361"/>
                  </a:lnTo>
                  <a:lnTo>
                    <a:pt x="36025" y="161215"/>
                  </a:lnTo>
                  <a:lnTo>
                    <a:pt x="53857" y="148721"/>
                  </a:lnTo>
                  <a:lnTo>
                    <a:pt x="101419" y="89943"/>
                  </a:lnTo>
                  <a:lnTo>
                    <a:pt x="132287" y="29815"/>
                  </a:lnTo>
                  <a:lnTo>
                    <a:pt x="139477" y="6186"/>
                  </a:lnTo>
                  <a:lnTo>
                    <a:pt x="139915" y="810"/>
                  </a:lnTo>
                  <a:lnTo>
                    <a:pt x="138359" y="0"/>
                  </a:lnTo>
                  <a:lnTo>
                    <a:pt x="135472" y="2233"/>
                  </a:lnTo>
                  <a:lnTo>
                    <a:pt x="126991" y="18628"/>
                  </a:lnTo>
                  <a:lnTo>
                    <a:pt x="116767" y="56585"/>
                  </a:lnTo>
                  <a:lnTo>
                    <a:pt x="109127" y="116728"/>
                  </a:lnTo>
                  <a:lnTo>
                    <a:pt x="105313" y="177120"/>
                  </a:lnTo>
                  <a:lnTo>
                    <a:pt x="104735" y="2064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070054" y="6357281"/>
              <a:ext cx="189971" cy="372235"/>
            </a:xfrm>
            <a:custGeom>
              <a:avLst/>
              <a:gdLst/>
              <a:ahLst/>
              <a:cxnLst/>
              <a:rect l="0" t="0" r="0" b="0"/>
              <a:pathLst>
                <a:path w="189971" h="372235">
                  <a:moveTo>
                    <a:pt x="24852" y="0"/>
                  </a:moveTo>
                  <a:lnTo>
                    <a:pt x="18266" y="29620"/>
                  </a:lnTo>
                  <a:lnTo>
                    <a:pt x="10096" y="87819"/>
                  </a:lnTo>
                  <a:lnTo>
                    <a:pt x="2739" y="146517"/>
                  </a:lnTo>
                  <a:lnTo>
                    <a:pt x="264" y="202415"/>
                  </a:lnTo>
                  <a:lnTo>
                    <a:pt x="0" y="235744"/>
                  </a:lnTo>
                  <a:lnTo>
                    <a:pt x="3661" y="242222"/>
                  </a:lnTo>
                  <a:lnTo>
                    <a:pt x="9800" y="245617"/>
                  </a:lnTo>
                  <a:lnTo>
                    <a:pt x="25558" y="246923"/>
                  </a:lnTo>
                  <a:lnTo>
                    <a:pt x="41808" y="244421"/>
                  </a:lnTo>
                  <a:lnTo>
                    <a:pt x="49099" y="246158"/>
                  </a:lnTo>
                  <a:lnTo>
                    <a:pt x="62132" y="255484"/>
                  </a:lnTo>
                  <a:lnTo>
                    <a:pt x="71624" y="273806"/>
                  </a:lnTo>
                  <a:lnTo>
                    <a:pt x="85250" y="327653"/>
                  </a:lnTo>
                  <a:lnTo>
                    <a:pt x="94009" y="362123"/>
                  </a:lnTo>
                  <a:lnTo>
                    <a:pt x="98693" y="368080"/>
                  </a:lnTo>
                  <a:lnTo>
                    <a:pt x="104590" y="371127"/>
                  </a:lnTo>
                  <a:lnTo>
                    <a:pt x="111295" y="372234"/>
                  </a:lnTo>
                  <a:lnTo>
                    <a:pt x="118539" y="368349"/>
                  </a:lnTo>
                  <a:lnTo>
                    <a:pt x="133983" y="351704"/>
                  </a:lnTo>
                  <a:lnTo>
                    <a:pt x="149438" y="320761"/>
                  </a:lnTo>
                  <a:lnTo>
                    <a:pt x="162942" y="270531"/>
                  </a:lnTo>
                  <a:lnTo>
                    <a:pt x="174514" y="213626"/>
                  </a:lnTo>
                  <a:lnTo>
                    <a:pt x="181284" y="158076"/>
                  </a:lnTo>
                  <a:lnTo>
                    <a:pt x="189318" y="100215"/>
                  </a:lnTo>
                  <a:lnTo>
                    <a:pt x="189970" y="88999"/>
                  </a:lnTo>
                  <a:lnTo>
                    <a:pt x="188555" y="83371"/>
                  </a:lnTo>
                  <a:lnTo>
                    <a:pt x="185762" y="81469"/>
                  </a:lnTo>
                  <a:lnTo>
                    <a:pt x="182052" y="82050"/>
                  </a:lnTo>
                  <a:lnTo>
                    <a:pt x="178654" y="85210"/>
                  </a:lnTo>
                  <a:lnTo>
                    <a:pt x="169453" y="103835"/>
                  </a:lnTo>
                  <a:lnTo>
                    <a:pt x="157989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9280018" y="6598591"/>
              <a:ext cx="114447" cy="139686"/>
            </a:xfrm>
            <a:custGeom>
              <a:avLst/>
              <a:gdLst/>
              <a:ahLst/>
              <a:cxnLst/>
              <a:rect l="0" t="0" r="0" b="0"/>
              <a:pathLst>
                <a:path w="114447" h="139686">
                  <a:moveTo>
                    <a:pt x="6272" y="49926"/>
                  </a:moveTo>
                  <a:lnTo>
                    <a:pt x="19524" y="45509"/>
                  </a:lnTo>
                  <a:lnTo>
                    <a:pt x="30961" y="35944"/>
                  </a:lnTo>
                  <a:lnTo>
                    <a:pt x="36599" y="29511"/>
                  </a:lnTo>
                  <a:lnTo>
                    <a:pt x="39434" y="22447"/>
                  </a:lnTo>
                  <a:lnTo>
                    <a:pt x="40118" y="7203"/>
                  </a:lnTo>
                  <a:lnTo>
                    <a:pt x="38081" y="3878"/>
                  </a:lnTo>
                  <a:lnTo>
                    <a:pt x="34875" y="3510"/>
                  </a:lnTo>
                  <a:lnTo>
                    <a:pt x="30887" y="5114"/>
                  </a:lnTo>
                  <a:lnTo>
                    <a:pt x="16442" y="25040"/>
                  </a:lnTo>
                  <a:lnTo>
                    <a:pt x="4868" y="54366"/>
                  </a:lnTo>
                  <a:lnTo>
                    <a:pt x="0" y="90895"/>
                  </a:lnTo>
                  <a:lnTo>
                    <a:pt x="3793" y="110048"/>
                  </a:lnTo>
                  <a:lnTo>
                    <a:pt x="16324" y="131227"/>
                  </a:lnTo>
                  <a:lnTo>
                    <a:pt x="21294" y="137411"/>
                  </a:lnTo>
                  <a:lnTo>
                    <a:pt x="27382" y="139685"/>
                  </a:lnTo>
                  <a:lnTo>
                    <a:pt x="34213" y="139351"/>
                  </a:lnTo>
                  <a:lnTo>
                    <a:pt x="41542" y="137279"/>
                  </a:lnTo>
                  <a:lnTo>
                    <a:pt x="54615" y="127581"/>
                  </a:lnTo>
                  <a:lnTo>
                    <a:pt x="82802" y="90800"/>
                  </a:lnTo>
                  <a:lnTo>
                    <a:pt x="107802" y="35823"/>
                  </a:lnTo>
                  <a:lnTo>
                    <a:pt x="11444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396076" y="6440491"/>
              <a:ext cx="158404" cy="368326"/>
            </a:xfrm>
            <a:custGeom>
              <a:avLst/>
              <a:gdLst/>
              <a:ahLst/>
              <a:cxnLst/>
              <a:rect l="0" t="0" r="0" b="0"/>
              <a:pathLst>
                <a:path w="158404" h="368326">
                  <a:moveTo>
                    <a:pt x="39993" y="0"/>
                  </a:moveTo>
                  <a:lnTo>
                    <a:pt x="26724" y="58604"/>
                  </a:lnTo>
                  <a:lnTo>
                    <a:pt x="19377" y="111360"/>
                  </a:lnTo>
                  <a:lnTo>
                    <a:pt x="6551" y="166476"/>
                  </a:lnTo>
                  <a:lnTo>
                    <a:pt x="0" y="219645"/>
                  </a:lnTo>
                  <a:lnTo>
                    <a:pt x="2236" y="228716"/>
                  </a:lnTo>
                  <a:lnTo>
                    <a:pt x="6501" y="233839"/>
                  </a:lnTo>
                  <a:lnTo>
                    <a:pt x="12118" y="236329"/>
                  </a:lnTo>
                  <a:lnTo>
                    <a:pt x="17711" y="236140"/>
                  </a:lnTo>
                  <a:lnTo>
                    <a:pt x="28857" y="231000"/>
                  </a:lnTo>
                  <a:lnTo>
                    <a:pt x="66596" y="202061"/>
                  </a:lnTo>
                  <a:lnTo>
                    <a:pt x="76219" y="201276"/>
                  </a:lnTo>
                  <a:lnTo>
                    <a:pt x="99240" y="207800"/>
                  </a:lnTo>
                  <a:lnTo>
                    <a:pt x="129355" y="231484"/>
                  </a:lnTo>
                  <a:lnTo>
                    <a:pt x="147010" y="257507"/>
                  </a:lnTo>
                  <a:lnTo>
                    <a:pt x="158097" y="291618"/>
                  </a:lnTo>
                  <a:lnTo>
                    <a:pt x="158403" y="326587"/>
                  </a:lnTo>
                  <a:lnTo>
                    <a:pt x="152408" y="344239"/>
                  </a:lnTo>
                  <a:lnTo>
                    <a:pt x="148220" y="351535"/>
                  </a:lnTo>
                  <a:lnTo>
                    <a:pt x="136171" y="362107"/>
                  </a:lnTo>
                  <a:lnTo>
                    <a:pt x="129075" y="366221"/>
                  </a:lnTo>
                  <a:lnTo>
                    <a:pt x="111328" y="368325"/>
                  </a:lnTo>
                  <a:lnTo>
                    <a:pt x="101418" y="367593"/>
                  </a:lnTo>
                  <a:lnTo>
                    <a:pt x="83011" y="356916"/>
                  </a:lnTo>
                  <a:lnTo>
                    <a:pt x="67433" y="340768"/>
                  </a:lnTo>
                  <a:lnTo>
                    <a:pt x="46597" y="299506"/>
                  </a:lnTo>
                  <a:lnTo>
                    <a:pt x="31672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819361" y="6462261"/>
            <a:ext cx="2307885" cy="453717"/>
            <a:chOff x="3819361" y="6462261"/>
            <a:chExt cx="2307885" cy="453717"/>
          </a:xfrm>
        </p:grpSpPr>
        <p:sp>
          <p:nvSpPr>
            <p:cNvPr id="207" name="Freeform 206"/>
            <p:cNvSpPr/>
            <p:nvPr/>
          </p:nvSpPr>
          <p:spPr>
            <a:xfrm>
              <a:off x="3819361" y="651218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3819449" y="6487444"/>
              <a:ext cx="119386" cy="386138"/>
            </a:xfrm>
            <a:custGeom>
              <a:avLst/>
              <a:gdLst/>
              <a:ahLst/>
              <a:cxnLst/>
              <a:rect l="0" t="0" r="0" b="0"/>
              <a:pathLst>
                <a:path w="119386" h="386138">
                  <a:moveTo>
                    <a:pt x="33196" y="49707"/>
                  </a:moveTo>
                  <a:lnTo>
                    <a:pt x="27478" y="71486"/>
                  </a:lnTo>
                  <a:lnTo>
                    <a:pt x="27855" y="123318"/>
                  </a:lnTo>
                  <a:lnTo>
                    <a:pt x="32141" y="186495"/>
                  </a:lnTo>
                  <a:lnTo>
                    <a:pt x="32988" y="237771"/>
                  </a:lnTo>
                  <a:lnTo>
                    <a:pt x="33155" y="296388"/>
                  </a:lnTo>
                  <a:lnTo>
                    <a:pt x="37605" y="352071"/>
                  </a:lnTo>
                  <a:lnTo>
                    <a:pt x="35941" y="380915"/>
                  </a:lnTo>
                  <a:lnTo>
                    <a:pt x="32252" y="385158"/>
                  </a:lnTo>
                  <a:lnTo>
                    <a:pt x="27020" y="386137"/>
                  </a:lnTo>
                  <a:lnTo>
                    <a:pt x="20758" y="384941"/>
                  </a:lnTo>
                  <a:lnTo>
                    <a:pt x="15658" y="378597"/>
                  </a:lnTo>
                  <a:lnTo>
                    <a:pt x="4988" y="345012"/>
                  </a:lnTo>
                  <a:lnTo>
                    <a:pt x="581" y="288414"/>
                  </a:lnTo>
                  <a:lnTo>
                    <a:pt x="0" y="226207"/>
                  </a:lnTo>
                  <a:lnTo>
                    <a:pt x="848" y="163488"/>
                  </a:lnTo>
                  <a:lnTo>
                    <a:pt x="11495" y="105554"/>
                  </a:lnTo>
                  <a:lnTo>
                    <a:pt x="27405" y="58808"/>
                  </a:lnTo>
                  <a:lnTo>
                    <a:pt x="53870" y="12656"/>
                  </a:lnTo>
                  <a:lnTo>
                    <a:pt x="68272" y="1496"/>
                  </a:lnTo>
                  <a:lnTo>
                    <a:pt x="75996" y="0"/>
                  </a:lnTo>
                  <a:lnTo>
                    <a:pt x="91975" y="3268"/>
                  </a:lnTo>
                  <a:lnTo>
                    <a:pt x="98270" y="9502"/>
                  </a:lnTo>
                  <a:lnTo>
                    <a:pt x="118253" y="56751"/>
                  </a:lnTo>
                  <a:lnTo>
                    <a:pt x="119385" y="74103"/>
                  </a:lnTo>
                  <a:lnTo>
                    <a:pt x="108307" y="133357"/>
                  </a:lnTo>
                  <a:lnTo>
                    <a:pt x="83988" y="170500"/>
                  </a:lnTo>
                  <a:lnTo>
                    <a:pt x="78152" y="177388"/>
                  </a:lnTo>
                  <a:lnTo>
                    <a:pt x="72412" y="180131"/>
                  </a:lnTo>
                  <a:lnTo>
                    <a:pt x="66737" y="180111"/>
                  </a:lnTo>
                  <a:lnTo>
                    <a:pt x="49838" y="1745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100902" y="6545472"/>
              <a:ext cx="226044" cy="128840"/>
            </a:xfrm>
            <a:custGeom>
              <a:avLst/>
              <a:gdLst/>
              <a:ahLst/>
              <a:cxnLst/>
              <a:rect l="0" t="0" r="0" b="0"/>
              <a:pathLst>
                <a:path w="226044" h="128840">
                  <a:moveTo>
                    <a:pt x="26338" y="116495"/>
                  </a:moveTo>
                  <a:lnTo>
                    <a:pt x="35173" y="107660"/>
                  </a:lnTo>
                  <a:lnTo>
                    <a:pt x="48081" y="74822"/>
                  </a:lnTo>
                  <a:lnTo>
                    <a:pt x="54867" y="43537"/>
                  </a:lnTo>
                  <a:lnTo>
                    <a:pt x="53503" y="21816"/>
                  </a:lnTo>
                  <a:lnTo>
                    <a:pt x="49070" y="15468"/>
                  </a:lnTo>
                  <a:lnTo>
                    <a:pt x="42418" y="12161"/>
                  </a:lnTo>
                  <a:lnTo>
                    <a:pt x="34284" y="10881"/>
                  </a:lnTo>
                  <a:lnTo>
                    <a:pt x="27012" y="12801"/>
                  </a:lnTo>
                  <a:lnTo>
                    <a:pt x="14002" y="22332"/>
                  </a:lnTo>
                  <a:lnTo>
                    <a:pt x="699" y="43291"/>
                  </a:lnTo>
                  <a:lnTo>
                    <a:pt x="0" y="50125"/>
                  </a:lnTo>
                  <a:lnTo>
                    <a:pt x="4154" y="62651"/>
                  </a:lnTo>
                  <a:lnTo>
                    <a:pt x="19560" y="71916"/>
                  </a:lnTo>
                  <a:lnTo>
                    <a:pt x="51758" y="79863"/>
                  </a:lnTo>
                  <a:lnTo>
                    <a:pt x="71844" y="83572"/>
                  </a:lnTo>
                  <a:lnTo>
                    <a:pt x="93549" y="96056"/>
                  </a:lnTo>
                  <a:lnTo>
                    <a:pt x="105828" y="106179"/>
                  </a:lnTo>
                  <a:lnTo>
                    <a:pt x="118719" y="126691"/>
                  </a:lnTo>
                  <a:lnTo>
                    <a:pt x="122134" y="128839"/>
                  </a:lnTo>
                  <a:lnTo>
                    <a:pt x="125335" y="127498"/>
                  </a:lnTo>
                  <a:lnTo>
                    <a:pt x="128394" y="123830"/>
                  </a:lnTo>
                  <a:lnTo>
                    <a:pt x="149973" y="68065"/>
                  </a:lnTo>
                  <a:lnTo>
                    <a:pt x="171809" y="29710"/>
                  </a:lnTo>
                  <a:lnTo>
                    <a:pt x="193948" y="14145"/>
                  </a:lnTo>
                  <a:lnTo>
                    <a:pt x="22604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414115" y="6520509"/>
              <a:ext cx="54289" cy="207832"/>
            </a:xfrm>
            <a:custGeom>
              <a:avLst/>
              <a:gdLst/>
              <a:ahLst/>
              <a:cxnLst/>
              <a:rect l="0" t="0" r="0" b="0"/>
              <a:pathLst>
                <a:path w="54289" h="207832">
                  <a:moveTo>
                    <a:pt x="54288" y="0"/>
                  </a:moveTo>
                  <a:lnTo>
                    <a:pt x="41926" y="20854"/>
                  </a:lnTo>
                  <a:lnTo>
                    <a:pt x="33469" y="49223"/>
                  </a:lnTo>
                  <a:lnTo>
                    <a:pt x="29870" y="102898"/>
                  </a:lnTo>
                  <a:lnTo>
                    <a:pt x="34498" y="120006"/>
                  </a:lnTo>
                  <a:lnTo>
                    <a:pt x="48119" y="150472"/>
                  </a:lnTo>
                  <a:lnTo>
                    <a:pt x="49081" y="169194"/>
                  </a:lnTo>
                  <a:lnTo>
                    <a:pt x="48043" y="179365"/>
                  </a:lnTo>
                  <a:lnTo>
                    <a:pt x="39493" y="195596"/>
                  </a:lnTo>
                  <a:lnTo>
                    <a:pt x="33330" y="202512"/>
                  </a:lnTo>
                  <a:lnTo>
                    <a:pt x="26448" y="206199"/>
                  </a:lnTo>
                  <a:lnTo>
                    <a:pt x="11404" y="207831"/>
                  </a:lnTo>
                  <a:lnTo>
                    <a:pt x="6283" y="204198"/>
                  </a:lnTo>
                  <a:lnTo>
                    <a:pt x="2869" y="198077"/>
                  </a:lnTo>
                  <a:lnTo>
                    <a:pt x="0" y="183263"/>
                  </a:lnTo>
                  <a:lnTo>
                    <a:pt x="4362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536896" y="6570842"/>
              <a:ext cx="96967" cy="158909"/>
            </a:xfrm>
            <a:custGeom>
              <a:avLst/>
              <a:gdLst/>
              <a:ahLst/>
              <a:cxnLst/>
              <a:rect l="0" t="0" r="0" b="0"/>
              <a:pathLst>
                <a:path w="96967" h="158909">
                  <a:moveTo>
                    <a:pt x="14717" y="32877"/>
                  </a:moveTo>
                  <a:lnTo>
                    <a:pt x="1449" y="89650"/>
                  </a:lnTo>
                  <a:lnTo>
                    <a:pt x="0" y="121096"/>
                  </a:lnTo>
                  <a:lnTo>
                    <a:pt x="2937" y="139579"/>
                  </a:lnTo>
                  <a:lnTo>
                    <a:pt x="6864" y="146541"/>
                  </a:lnTo>
                  <a:lnTo>
                    <a:pt x="18624" y="156743"/>
                  </a:lnTo>
                  <a:lnTo>
                    <a:pt x="25643" y="158908"/>
                  </a:lnTo>
                  <a:lnTo>
                    <a:pt x="40838" y="158850"/>
                  </a:lnTo>
                  <a:lnTo>
                    <a:pt x="47849" y="154765"/>
                  </a:lnTo>
                  <a:lnTo>
                    <a:pt x="82878" y="113350"/>
                  </a:lnTo>
                  <a:lnTo>
                    <a:pt x="90623" y="98228"/>
                  </a:lnTo>
                  <a:lnTo>
                    <a:pt x="96966" y="42042"/>
                  </a:lnTo>
                  <a:lnTo>
                    <a:pt x="95651" y="21233"/>
                  </a:lnTo>
                  <a:lnTo>
                    <a:pt x="88903" y="5821"/>
                  </a:lnTo>
                  <a:lnTo>
                    <a:pt x="83590" y="1896"/>
                  </a:lnTo>
                  <a:lnTo>
                    <a:pt x="77275" y="203"/>
                  </a:lnTo>
                  <a:lnTo>
                    <a:pt x="70291" y="0"/>
                  </a:lnTo>
                  <a:lnTo>
                    <a:pt x="55134" y="7170"/>
                  </a:lnTo>
                  <a:lnTo>
                    <a:pt x="41001" y="19603"/>
                  </a:lnTo>
                  <a:lnTo>
                    <a:pt x="31638" y="34374"/>
                  </a:lnTo>
                  <a:lnTo>
                    <a:pt x="29326" y="50184"/>
                  </a:lnTo>
                  <a:lnTo>
                    <a:pt x="30004" y="58284"/>
                  </a:lnTo>
                  <a:lnTo>
                    <a:pt x="33229" y="64608"/>
                  </a:lnTo>
                  <a:lnTo>
                    <a:pt x="44210" y="74100"/>
                  </a:lnTo>
                  <a:lnTo>
                    <a:pt x="51946" y="75152"/>
                  </a:lnTo>
                  <a:lnTo>
                    <a:pt x="89607" y="661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726355" y="6595398"/>
              <a:ext cx="166423" cy="141882"/>
            </a:xfrm>
            <a:custGeom>
              <a:avLst/>
              <a:gdLst/>
              <a:ahLst/>
              <a:cxnLst/>
              <a:rect l="0" t="0" r="0" b="0"/>
              <a:pathLst>
                <a:path w="166423" h="141882">
                  <a:moveTo>
                    <a:pt x="0" y="0"/>
                  </a:moveTo>
                  <a:lnTo>
                    <a:pt x="6586" y="29621"/>
                  </a:lnTo>
                  <a:lnTo>
                    <a:pt x="10635" y="91940"/>
                  </a:lnTo>
                  <a:lnTo>
                    <a:pt x="12638" y="102899"/>
                  </a:lnTo>
                  <a:lnTo>
                    <a:pt x="16746" y="107431"/>
                  </a:lnTo>
                  <a:lnTo>
                    <a:pt x="22259" y="107678"/>
                  </a:lnTo>
                  <a:lnTo>
                    <a:pt x="35781" y="100557"/>
                  </a:lnTo>
                  <a:lnTo>
                    <a:pt x="64596" y="73385"/>
                  </a:lnTo>
                  <a:lnTo>
                    <a:pt x="70801" y="65565"/>
                  </a:lnTo>
                  <a:lnTo>
                    <a:pt x="87557" y="56877"/>
                  </a:lnTo>
                  <a:lnTo>
                    <a:pt x="97203" y="54560"/>
                  </a:lnTo>
                  <a:lnTo>
                    <a:pt x="104559" y="56714"/>
                  </a:lnTo>
                  <a:lnTo>
                    <a:pt x="110387" y="61848"/>
                  </a:lnTo>
                  <a:lnTo>
                    <a:pt x="115196" y="68969"/>
                  </a:lnTo>
                  <a:lnTo>
                    <a:pt x="126015" y="120007"/>
                  </a:lnTo>
                  <a:lnTo>
                    <a:pt x="128389" y="132705"/>
                  </a:lnTo>
                  <a:lnTo>
                    <a:pt x="132745" y="139320"/>
                  </a:lnTo>
                  <a:lnTo>
                    <a:pt x="138423" y="141881"/>
                  </a:lnTo>
                  <a:lnTo>
                    <a:pt x="150280" y="140721"/>
                  </a:lnTo>
                  <a:lnTo>
                    <a:pt x="166422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4911379" y="6637003"/>
              <a:ext cx="147819" cy="130800"/>
            </a:xfrm>
            <a:custGeom>
              <a:avLst/>
              <a:gdLst/>
              <a:ahLst/>
              <a:cxnLst/>
              <a:rect l="0" t="0" r="0" b="0"/>
              <a:pathLst>
                <a:path w="147819" h="130800">
                  <a:moveTo>
                    <a:pt x="64608" y="0"/>
                  </a:moveTo>
                  <a:lnTo>
                    <a:pt x="46939" y="4418"/>
                  </a:lnTo>
                  <a:lnTo>
                    <a:pt x="22698" y="20417"/>
                  </a:lnTo>
                  <a:lnTo>
                    <a:pt x="2366" y="42723"/>
                  </a:lnTo>
                  <a:lnTo>
                    <a:pt x="0" y="49747"/>
                  </a:lnTo>
                  <a:lnTo>
                    <a:pt x="271" y="56278"/>
                  </a:lnTo>
                  <a:lnTo>
                    <a:pt x="2301" y="62483"/>
                  </a:lnTo>
                  <a:lnTo>
                    <a:pt x="7352" y="65694"/>
                  </a:lnTo>
                  <a:lnTo>
                    <a:pt x="22827" y="66796"/>
                  </a:lnTo>
                  <a:lnTo>
                    <a:pt x="47914" y="57802"/>
                  </a:lnTo>
                  <a:lnTo>
                    <a:pt x="54403" y="57950"/>
                  </a:lnTo>
                  <a:lnTo>
                    <a:pt x="59654" y="60824"/>
                  </a:lnTo>
                  <a:lnTo>
                    <a:pt x="64079" y="65512"/>
                  </a:lnTo>
                  <a:lnTo>
                    <a:pt x="68995" y="80584"/>
                  </a:lnTo>
                  <a:lnTo>
                    <a:pt x="72152" y="120393"/>
                  </a:lnTo>
                  <a:lnTo>
                    <a:pt x="75184" y="126490"/>
                  </a:lnTo>
                  <a:lnTo>
                    <a:pt x="79980" y="129630"/>
                  </a:lnTo>
                  <a:lnTo>
                    <a:pt x="85950" y="130799"/>
                  </a:lnTo>
                  <a:lnTo>
                    <a:pt x="91780" y="128805"/>
                  </a:lnTo>
                  <a:lnTo>
                    <a:pt x="103189" y="119192"/>
                  </a:lnTo>
                  <a:lnTo>
                    <a:pt x="118936" y="90421"/>
                  </a:lnTo>
                  <a:lnTo>
                    <a:pt x="14781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5085822" y="6462261"/>
              <a:ext cx="148118" cy="329357"/>
            </a:xfrm>
            <a:custGeom>
              <a:avLst/>
              <a:gdLst/>
              <a:ahLst/>
              <a:cxnLst/>
              <a:rect l="0" t="0" r="0" b="0"/>
              <a:pathLst>
                <a:path w="148118" h="329357">
                  <a:moveTo>
                    <a:pt x="39944" y="0"/>
                  </a:moveTo>
                  <a:lnTo>
                    <a:pt x="38095" y="28422"/>
                  </a:lnTo>
                  <a:lnTo>
                    <a:pt x="24306" y="80606"/>
                  </a:lnTo>
                  <a:lnTo>
                    <a:pt x="9565" y="138341"/>
                  </a:lnTo>
                  <a:lnTo>
                    <a:pt x="0" y="194113"/>
                  </a:lnTo>
                  <a:lnTo>
                    <a:pt x="1023" y="247160"/>
                  </a:lnTo>
                  <a:lnTo>
                    <a:pt x="2901" y="256305"/>
                  </a:lnTo>
                  <a:lnTo>
                    <a:pt x="8777" y="261477"/>
                  </a:lnTo>
                  <a:lnTo>
                    <a:pt x="27633" y="264759"/>
                  </a:lnTo>
                  <a:lnTo>
                    <a:pt x="48957" y="258204"/>
                  </a:lnTo>
                  <a:lnTo>
                    <a:pt x="88363" y="240231"/>
                  </a:lnTo>
                  <a:lnTo>
                    <a:pt x="96262" y="240590"/>
                  </a:lnTo>
                  <a:lnTo>
                    <a:pt x="103377" y="243604"/>
                  </a:lnTo>
                  <a:lnTo>
                    <a:pt x="109969" y="248388"/>
                  </a:lnTo>
                  <a:lnTo>
                    <a:pt x="119759" y="266029"/>
                  </a:lnTo>
                  <a:lnTo>
                    <a:pt x="125344" y="289279"/>
                  </a:lnTo>
                  <a:lnTo>
                    <a:pt x="124744" y="315021"/>
                  </a:lnTo>
                  <a:lnTo>
                    <a:pt x="126987" y="322811"/>
                  </a:lnTo>
                  <a:lnTo>
                    <a:pt x="131257" y="327079"/>
                  </a:lnTo>
                  <a:lnTo>
                    <a:pt x="136877" y="329000"/>
                  </a:lnTo>
                  <a:lnTo>
                    <a:pt x="140624" y="329356"/>
                  </a:lnTo>
                  <a:lnTo>
                    <a:pt x="143122" y="328669"/>
                  </a:lnTo>
                  <a:lnTo>
                    <a:pt x="148117" y="3245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300508" y="6570435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0"/>
                  </a:moveTo>
                  <a:lnTo>
                    <a:pt x="249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408681" y="6661967"/>
              <a:ext cx="299559" cy="210704"/>
            </a:xfrm>
            <a:custGeom>
              <a:avLst/>
              <a:gdLst/>
              <a:ahLst/>
              <a:cxnLst/>
              <a:rect l="0" t="0" r="0" b="0"/>
              <a:pathLst>
                <a:path w="299559" h="210704">
                  <a:moveTo>
                    <a:pt x="0" y="0"/>
                  </a:moveTo>
                  <a:lnTo>
                    <a:pt x="14211" y="12361"/>
                  </a:lnTo>
                  <a:lnTo>
                    <a:pt x="75120" y="40416"/>
                  </a:lnTo>
                  <a:lnTo>
                    <a:pt x="79666" y="47284"/>
                  </a:lnTo>
                  <a:lnTo>
                    <a:pt x="82252" y="64777"/>
                  </a:lnTo>
                  <a:lnTo>
                    <a:pt x="77854" y="82414"/>
                  </a:lnTo>
                  <a:lnTo>
                    <a:pt x="57542" y="130429"/>
                  </a:lnTo>
                  <a:lnTo>
                    <a:pt x="57318" y="148575"/>
                  </a:lnTo>
                  <a:lnTo>
                    <a:pt x="60401" y="155449"/>
                  </a:lnTo>
                  <a:lnTo>
                    <a:pt x="71224" y="165550"/>
                  </a:lnTo>
                  <a:lnTo>
                    <a:pt x="77993" y="167690"/>
                  </a:lnTo>
                  <a:lnTo>
                    <a:pt x="101697" y="166283"/>
                  </a:lnTo>
                  <a:lnTo>
                    <a:pt x="129882" y="159086"/>
                  </a:lnTo>
                  <a:lnTo>
                    <a:pt x="171688" y="130892"/>
                  </a:lnTo>
                  <a:lnTo>
                    <a:pt x="194383" y="107508"/>
                  </a:lnTo>
                  <a:lnTo>
                    <a:pt x="196158" y="104956"/>
                  </a:lnTo>
                  <a:lnTo>
                    <a:pt x="190732" y="109517"/>
                  </a:lnTo>
                  <a:lnTo>
                    <a:pt x="176501" y="132097"/>
                  </a:lnTo>
                  <a:lnTo>
                    <a:pt x="173367" y="154247"/>
                  </a:lnTo>
                  <a:lnTo>
                    <a:pt x="175980" y="177652"/>
                  </a:lnTo>
                  <a:lnTo>
                    <a:pt x="183305" y="197300"/>
                  </a:lnTo>
                  <a:lnTo>
                    <a:pt x="189697" y="203649"/>
                  </a:lnTo>
                  <a:lnTo>
                    <a:pt x="206660" y="210703"/>
                  </a:lnTo>
                  <a:lnTo>
                    <a:pt x="241419" y="210258"/>
                  </a:lnTo>
                  <a:lnTo>
                    <a:pt x="299558" y="1830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674129" y="6676222"/>
              <a:ext cx="192211" cy="226475"/>
            </a:xfrm>
            <a:custGeom>
              <a:avLst/>
              <a:gdLst/>
              <a:ahLst/>
              <a:cxnLst/>
              <a:rect l="0" t="0" r="0" b="0"/>
              <a:pathLst>
                <a:path w="192211" h="226475">
                  <a:moveTo>
                    <a:pt x="92357" y="77276"/>
                  </a:moveTo>
                  <a:lnTo>
                    <a:pt x="41782" y="115925"/>
                  </a:lnTo>
                  <a:lnTo>
                    <a:pt x="22207" y="142968"/>
                  </a:lnTo>
                  <a:lnTo>
                    <a:pt x="354" y="191053"/>
                  </a:lnTo>
                  <a:lnTo>
                    <a:pt x="0" y="209205"/>
                  </a:lnTo>
                  <a:lnTo>
                    <a:pt x="3973" y="216079"/>
                  </a:lnTo>
                  <a:lnTo>
                    <a:pt x="18251" y="226183"/>
                  </a:lnTo>
                  <a:lnTo>
                    <a:pt x="26311" y="226474"/>
                  </a:lnTo>
                  <a:lnTo>
                    <a:pt x="42663" y="219400"/>
                  </a:lnTo>
                  <a:lnTo>
                    <a:pt x="87961" y="162127"/>
                  </a:lnTo>
                  <a:lnTo>
                    <a:pt x="110521" y="107581"/>
                  </a:lnTo>
                  <a:lnTo>
                    <a:pt x="130293" y="48394"/>
                  </a:lnTo>
                  <a:lnTo>
                    <a:pt x="144939" y="2966"/>
                  </a:lnTo>
                  <a:lnTo>
                    <a:pt x="144979" y="0"/>
                  </a:lnTo>
                  <a:lnTo>
                    <a:pt x="143156" y="795"/>
                  </a:lnTo>
                  <a:lnTo>
                    <a:pt x="137124" y="9076"/>
                  </a:lnTo>
                  <a:lnTo>
                    <a:pt x="114409" y="65262"/>
                  </a:lnTo>
                  <a:lnTo>
                    <a:pt x="98252" y="121534"/>
                  </a:lnTo>
                  <a:lnTo>
                    <a:pt x="89687" y="150486"/>
                  </a:lnTo>
                  <a:lnTo>
                    <a:pt x="91479" y="170526"/>
                  </a:lnTo>
                  <a:lnTo>
                    <a:pt x="98439" y="189912"/>
                  </a:lnTo>
                  <a:lnTo>
                    <a:pt x="107696" y="204691"/>
                  </a:lnTo>
                  <a:lnTo>
                    <a:pt x="114603" y="209372"/>
                  </a:lnTo>
                  <a:lnTo>
                    <a:pt x="132138" y="214574"/>
                  </a:lnTo>
                  <a:lnTo>
                    <a:pt x="152259" y="209488"/>
                  </a:lnTo>
                  <a:lnTo>
                    <a:pt x="170756" y="198907"/>
                  </a:lnTo>
                  <a:lnTo>
                    <a:pt x="192210" y="1771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974513" y="6639063"/>
              <a:ext cx="152733" cy="156041"/>
            </a:xfrm>
            <a:custGeom>
              <a:avLst/>
              <a:gdLst/>
              <a:ahLst/>
              <a:cxnLst/>
              <a:rect l="0" t="0" r="0" b="0"/>
              <a:pathLst>
                <a:path w="152733" h="156041">
                  <a:moveTo>
                    <a:pt x="0" y="31224"/>
                  </a:moveTo>
                  <a:lnTo>
                    <a:pt x="20854" y="18862"/>
                  </a:lnTo>
                  <a:lnTo>
                    <a:pt x="74679" y="3687"/>
                  </a:lnTo>
                  <a:lnTo>
                    <a:pt x="126246" y="0"/>
                  </a:lnTo>
                  <a:lnTo>
                    <a:pt x="146716" y="2862"/>
                  </a:lnTo>
                  <a:lnTo>
                    <a:pt x="151435" y="5845"/>
                  </a:lnTo>
                  <a:lnTo>
                    <a:pt x="152732" y="9682"/>
                  </a:lnTo>
                  <a:lnTo>
                    <a:pt x="149242" y="19801"/>
                  </a:lnTo>
                  <a:lnTo>
                    <a:pt x="129469" y="48898"/>
                  </a:lnTo>
                  <a:lnTo>
                    <a:pt x="103545" y="81354"/>
                  </a:lnTo>
                  <a:lnTo>
                    <a:pt x="96871" y="100349"/>
                  </a:lnTo>
                  <a:lnTo>
                    <a:pt x="95091" y="110592"/>
                  </a:lnTo>
                  <a:lnTo>
                    <a:pt x="98045" y="129369"/>
                  </a:lnTo>
                  <a:lnTo>
                    <a:pt x="104597" y="144186"/>
                  </a:lnTo>
                  <a:lnTo>
                    <a:pt x="116494" y="1560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049402" y="690327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3833093" y="7044734"/>
            <a:ext cx="3098497" cy="540870"/>
            <a:chOff x="3833093" y="7044734"/>
            <a:chExt cx="3098497" cy="540870"/>
          </a:xfrm>
        </p:grpSpPr>
        <p:sp>
          <p:nvSpPr>
            <p:cNvPr id="221" name="Freeform 220"/>
            <p:cNvSpPr/>
            <p:nvPr/>
          </p:nvSpPr>
          <p:spPr>
            <a:xfrm>
              <a:off x="3833093" y="7152908"/>
              <a:ext cx="194296" cy="274430"/>
            </a:xfrm>
            <a:custGeom>
              <a:avLst/>
              <a:gdLst/>
              <a:ahLst/>
              <a:cxnLst/>
              <a:rect l="0" t="0" r="0" b="0"/>
              <a:pathLst>
                <a:path w="194296" h="274430">
                  <a:moveTo>
                    <a:pt x="102763" y="0"/>
                  </a:moveTo>
                  <a:lnTo>
                    <a:pt x="85093" y="4418"/>
                  </a:lnTo>
                  <a:lnTo>
                    <a:pt x="69022" y="16449"/>
                  </a:lnTo>
                  <a:lnTo>
                    <a:pt x="49311" y="41548"/>
                  </a:lnTo>
                  <a:lnTo>
                    <a:pt x="25380" y="104267"/>
                  </a:lnTo>
                  <a:lnTo>
                    <a:pt x="4682" y="156661"/>
                  </a:lnTo>
                  <a:lnTo>
                    <a:pt x="0" y="185198"/>
                  </a:lnTo>
                  <a:lnTo>
                    <a:pt x="3486" y="225403"/>
                  </a:lnTo>
                  <a:lnTo>
                    <a:pt x="11179" y="246260"/>
                  </a:lnTo>
                  <a:lnTo>
                    <a:pt x="30324" y="269178"/>
                  </a:lnTo>
                  <a:lnTo>
                    <a:pt x="38752" y="272833"/>
                  </a:lnTo>
                  <a:lnTo>
                    <a:pt x="57980" y="274429"/>
                  </a:lnTo>
                  <a:lnTo>
                    <a:pt x="85179" y="270128"/>
                  </a:lnTo>
                  <a:lnTo>
                    <a:pt x="128800" y="243449"/>
                  </a:lnTo>
                  <a:lnTo>
                    <a:pt x="189312" y="187987"/>
                  </a:lnTo>
                  <a:lnTo>
                    <a:pt x="194295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025390" y="7216191"/>
              <a:ext cx="91371" cy="158204"/>
            </a:xfrm>
            <a:custGeom>
              <a:avLst/>
              <a:gdLst/>
              <a:ahLst/>
              <a:cxnLst/>
              <a:rect l="0" t="0" r="0" b="0"/>
              <a:pathLst>
                <a:path w="91371" h="158204">
                  <a:moveTo>
                    <a:pt x="43603" y="44891"/>
                  </a:moveTo>
                  <a:lnTo>
                    <a:pt x="25933" y="49308"/>
                  </a:lnTo>
                  <a:lnTo>
                    <a:pt x="19804" y="53383"/>
                  </a:lnTo>
                  <a:lnTo>
                    <a:pt x="10528" y="65307"/>
                  </a:lnTo>
                  <a:lnTo>
                    <a:pt x="108" y="96449"/>
                  </a:lnTo>
                  <a:lnTo>
                    <a:pt x="0" y="130537"/>
                  </a:lnTo>
                  <a:lnTo>
                    <a:pt x="8506" y="147983"/>
                  </a:lnTo>
                  <a:lnTo>
                    <a:pt x="14658" y="155224"/>
                  </a:lnTo>
                  <a:lnTo>
                    <a:pt x="22457" y="158203"/>
                  </a:lnTo>
                  <a:lnTo>
                    <a:pt x="40985" y="156581"/>
                  </a:lnTo>
                  <a:lnTo>
                    <a:pt x="56616" y="149696"/>
                  </a:lnTo>
                  <a:lnTo>
                    <a:pt x="63373" y="145271"/>
                  </a:lnTo>
                  <a:lnTo>
                    <a:pt x="73346" y="130493"/>
                  </a:lnTo>
                  <a:lnTo>
                    <a:pt x="89364" y="85887"/>
                  </a:lnTo>
                  <a:lnTo>
                    <a:pt x="91370" y="55908"/>
                  </a:lnTo>
                  <a:lnTo>
                    <a:pt x="85596" y="29047"/>
                  </a:lnTo>
                  <a:lnTo>
                    <a:pt x="77367" y="11962"/>
                  </a:lnTo>
                  <a:lnTo>
                    <a:pt x="70735" y="6296"/>
                  </a:lnTo>
                  <a:lnTo>
                    <a:pt x="53504" y="0"/>
                  </a:lnTo>
                  <a:lnTo>
                    <a:pt x="44656" y="1096"/>
                  </a:lnTo>
                  <a:lnTo>
                    <a:pt x="27429" y="9708"/>
                  </a:lnTo>
                  <a:lnTo>
                    <a:pt x="15458" y="27713"/>
                  </a:lnTo>
                  <a:lnTo>
                    <a:pt x="8904" y="49276"/>
                  </a:lnTo>
                  <a:lnTo>
                    <a:pt x="9073" y="68105"/>
                  </a:lnTo>
                  <a:lnTo>
                    <a:pt x="12262" y="75160"/>
                  </a:lnTo>
                  <a:lnTo>
                    <a:pt x="35282" y="948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211607" y="7236119"/>
              <a:ext cx="98697" cy="133101"/>
            </a:xfrm>
            <a:custGeom>
              <a:avLst/>
              <a:gdLst/>
              <a:ahLst/>
              <a:cxnLst/>
              <a:rect l="0" t="0" r="0" b="0"/>
              <a:pathLst>
                <a:path w="98697" h="133101">
                  <a:moveTo>
                    <a:pt x="7165" y="0"/>
                  </a:moveTo>
                  <a:lnTo>
                    <a:pt x="4699" y="33740"/>
                  </a:lnTo>
                  <a:lnTo>
                    <a:pt x="0" y="71075"/>
                  </a:lnTo>
                  <a:lnTo>
                    <a:pt x="2388" y="76970"/>
                  </a:lnTo>
                  <a:lnTo>
                    <a:pt x="6754" y="79975"/>
                  </a:lnTo>
                  <a:lnTo>
                    <a:pt x="12438" y="81053"/>
                  </a:lnTo>
                  <a:lnTo>
                    <a:pt x="18077" y="78999"/>
                  </a:lnTo>
                  <a:lnTo>
                    <a:pt x="34847" y="62854"/>
                  </a:lnTo>
                  <a:lnTo>
                    <a:pt x="45972" y="48275"/>
                  </a:lnTo>
                  <a:lnTo>
                    <a:pt x="51527" y="45127"/>
                  </a:lnTo>
                  <a:lnTo>
                    <a:pt x="57080" y="44878"/>
                  </a:lnTo>
                  <a:lnTo>
                    <a:pt x="62631" y="46561"/>
                  </a:lnTo>
                  <a:lnTo>
                    <a:pt x="66331" y="52305"/>
                  </a:lnTo>
                  <a:lnTo>
                    <a:pt x="78802" y="108333"/>
                  </a:lnTo>
                  <a:lnTo>
                    <a:pt x="82015" y="133082"/>
                  </a:lnTo>
                  <a:lnTo>
                    <a:pt x="83877" y="133100"/>
                  </a:lnTo>
                  <a:lnTo>
                    <a:pt x="98696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355820" y="7044734"/>
              <a:ext cx="158517" cy="461002"/>
            </a:xfrm>
            <a:custGeom>
              <a:avLst/>
              <a:gdLst/>
              <a:ahLst/>
              <a:cxnLst/>
              <a:rect l="0" t="0" r="0" b="0"/>
              <a:pathLst>
                <a:path w="158517" h="461002">
                  <a:moveTo>
                    <a:pt x="79299" y="0"/>
                  </a:moveTo>
                  <a:lnTo>
                    <a:pt x="56631" y="58605"/>
                  </a:lnTo>
                  <a:lnTo>
                    <a:pt x="36136" y="111360"/>
                  </a:lnTo>
                  <a:lnTo>
                    <a:pt x="30263" y="173062"/>
                  </a:lnTo>
                  <a:lnTo>
                    <a:pt x="29490" y="232769"/>
                  </a:lnTo>
                  <a:lnTo>
                    <a:pt x="31861" y="291845"/>
                  </a:lnTo>
                  <a:lnTo>
                    <a:pt x="36542" y="344571"/>
                  </a:lnTo>
                  <a:lnTo>
                    <a:pt x="36542" y="400838"/>
                  </a:lnTo>
                  <a:lnTo>
                    <a:pt x="26082" y="455472"/>
                  </a:lnTo>
                  <a:lnTo>
                    <a:pt x="21631" y="459899"/>
                  </a:lnTo>
                  <a:lnTo>
                    <a:pt x="15890" y="461001"/>
                  </a:lnTo>
                  <a:lnTo>
                    <a:pt x="9290" y="459887"/>
                  </a:lnTo>
                  <a:lnTo>
                    <a:pt x="4889" y="452672"/>
                  </a:lnTo>
                  <a:lnTo>
                    <a:pt x="0" y="427398"/>
                  </a:lnTo>
                  <a:lnTo>
                    <a:pt x="3504" y="379291"/>
                  </a:lnTo>
                  <a:lnTo>
                    <a:pt x="11435" y="350920"/>
                  </a:lnTo>
                  <a:lnTo>
                    <a:pt x="30212" y="318950"/>
                  </a:lnTo>
                  <a:lnTo>
                    <a:pt x="60562" y="290137"/>
                  </a:lnTo>
                  <a:lnTo>
                    <a:pt x="95834" y="274783"/>
                  </a:lnTo>
                  <a:lnTo>
                    <a:pt x="117158" y="272522"/>
                  </a:lnTo>
                  <a:lnTo>
                    <a:pt x="134957" y="275522"/>
                  </a:lnTo>
                  <a:lnTo>
                    <a:pt x="149031" y="283020"/>
                  </a:lnTo>
                  <a:lnTo>
                    <a:pt x="153524" y="290382"/>
                  </a:lnTo>
                  <a:lnTo>
                    <a:pt x="158516" y="310889"/>
                  </a:lnTo>
                  <a:lnTo>
                    <a:pt x="157998" y="316358"/>
                  </a:lnTo>
                  <a:lnTo>
                    <a:pt x="155803" y="318155"/>
                  </a:lnTo>
                  <a:lnTo>
                    <a:pt x="152491" y="317503"/>
                  </a:lnTo>
                  <a:lnTo>
                    <a:pt x="151277" y="301987"/>
                  </a:lnTo>
                  <a:lnTo>
                    <a:pt x="154188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543292" y="7177872"/>
              <a:ext cx="24965" cy="16643"/>
            </a:xfrm>
            <a:custGeom>
              <a:avLst/>
              <a:gdLst/>
              <a:ahLst/>
              <a:cxnLst/>
              <a:rect l="0" t="0" r="0" b="0"/>
              <a:pathLst>
                <a:path w="24965" h="16643">
                  <a:moveTo>
                    <a:pt x="0" y="0"/>
                  </a:moveTo>
                  <a:lnTo>
                    <a:pt x="24964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654776" y="7139423"/>
              <a:ext cx="404422" cy="259557"/>
            </a:xfrm>
            <a:custGeom>
              <a:avLst/>
              <a:gdLst/>
              <a:ahLst/>
              <a:cxnLst/>
              <a:rect l="0" t="0" r="0" b="0"/>
              <a:pathLst>
                <a:path w="404422" h="259557">
                  <a:moveTo>
                    <a:pt x="63258" y="80054"/>
                  </a:moveTo>
                  <a:lnTo>
                    <a:pt x="35678" y="116470"/>
                  </a:lnTo>
                  <a:lnTo>
                    <a:pt x="7862" y="178218"/>
                  </a:lnTo>
                  <a:lnTo>
                    <a:pt x="0" y="215155"/>
                  </a:lnTo>
                  <a:lnTo>
                    <a:pt x="10" y="239027"/>
                  </a:lnTo>
                  <a:lnTo>
                    <a:pt x="6179" y="255800"/>
                  </a:lnTo>
                  <a:lnTo>
                    <a:pt x="11337" y="259163"/>
                  </a:lnTo>
                  <a:lnTo>
                    <a:pt x="17549" y="259556"/>
                  </a:lnTo>
                  <a:lnTo>
                    <a:pt x="24465" y="257969"/>
                  </a:lnTo>
                  <a:lnTo>
                    <a:pt x="37079" y="243878"/>
                  </a:lnTo>
                  <a:lnTo>
                    <a:pt x="69007" y="182143"/>
                  </a:lnTo>
                  <a:lnTo>
                    <a:pt x="87996" y="121125"/>
                  </a:lnTo>
                  <a:lnTo>
                    <a:pt x="102060" y="69985"/>
                  </a:lnTo>
                  <a:lnTo>
                    <a:pt x="113179" y="16428"/>
                  </a:lnTo>
                  <a:lnTo>
                    <a:pt x="115955" y="4353"/>
                  </a:lnTo>
                  <a:lnTo>
                    <a:pt x="115956" y="0"/>
                  </a:lnTo>
                  <a:lnTo>
                    <a:pt x="114107" y="797"/>
                  </a:lnTo>
                  <a:lnTo>
                    <a:pt x="111026" y="5027"/>
                  </a:lnTo>
                  <a:lnTo>
                    <a:pt x="102272" y="33066"/>
                  </a:lnTo>
                  <a:lnTo>
                    <a:pt x="98599" y="87825"/>
                  </a:lnTo>
                  <a:lnTo>
                    <a:pt x="108273" y="141550"/>
                  </a:lnTo>
                  <a:lnTo>
                    <a:pt x="120564" y="170083"/>
                  </a:lnTo>
                  <a:lnTo>
                    <a:pt x="128275" y="176130"/>
                  </a:lnTo>
                  <a:lnTo>
                    <a:pt x="149169" y="182852"/>
                  </a:lnTo>
                  <a:lnTo>
                    <a:pt x="159364" y="180945"/>
                  </a:lnTo>
                  <a:lnTo>
                    <a:pt x="178088" y="168965"/>
                  </a:lnTo>
                  <a:lnTo>
                    <a:pt x="199806" y="141428"/>
                  </a:lnTo>
                  <a:lnTo>
                    <a:pt x="207157" y="120583"/>
                  </a:lnTo>
                  <a:lnTo>
                    <a:pt x="209117" y="109848"/>
                  </a:lnTo>
                  <a:lnTo>
                    <a:pt x="208575" y="104539"/>
                  </a:lnTo>
                  <a:lnTo>
                    <a:pt x="206364" y="102849"/>
                  </a:lnTo>
                  <a:lnTo>
                    <a:pt x="203041" y="103571"/>
                  </a:lnTo>
                  <a:lnTo>
                    <a:pt x="189529" y="126675"/>
                  </a:lnTo>
                  <a:lnTo>
                    <a:pt x="182650" y="158381"/>
                  </a:lnTo>
                  <a:lnTo>
                    <a:pt x="185029" y="186781"/>
                  </a:lnTo>
                  <a:lnTo>
                    <a:pt x="189742" y="192811"/>
                  </a:lnTo>
                  <a:lnTo>
                    <a:pt x="204841" y="199510"/>
                  </a:lnTo>
                  <a:lnTo>
                    <a:pt x="221414" y="200022"/>
                  </a:lnTo>
                  <a:lnTo>
                    <a:pt x="238025" y="196243"/>
                  </a:lnTo>
                  <a:lnTo>
                    <a:pt x="262046" y="183719"/>
                  </a:lnTo>
                  <a:lnTo>
                    <a:pt x="275191" y="173588"/>
                  </a:lnTo>
                  <a:lnTo>
                    <a:pt x="282210" y="171071"/>
                  </a:lnTo>
                  <a:lnTo>
                    <a:pt x="297405" y="170740"/>
                  </a:lnTo>
                  <a:lnTo>
                    <a:pt x="303492" y="173796"/>
                  </a:lnTo>
                  <a:lnTo>
                    <a:pt x="312719" y="184587"/>
                  </a:lnTo>
                  <a:lnTo>
                    <a:pt x="336756" y="236579"/>
                  </a:lnTo>
                  <a:lnTo>
                    <a:pt x="349385" y="246083"/>
                  </a:lnTo>
                  <a:lnTo>
                    <a:pt x="355711" y="247138"/>
                  </a:lnTo>
                  <a:lnTo>
                    <a:pt x="361778" y="245992"/>
                  </a:lnTo>
                  <a:lnTo>
                    <a:pt x="394286" y="232543"/>
                  </a:lnTo>
                  <a:lnTo>
                    <a:pt x="404421" y="221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5135738" y="7086340"/>
              <a:ext cx="198055" cy="312212"/>
            </a:xfrm>
            <a:custGeom>
              <a:avLst/>
              <a:gdLst/>
              <a:ahLst/>
              <a:cxnLst/>
              <a:rect l="0" t="0" r="0" b="0"/>
              <a:pathLst>
                <a:path w="198055" h="312212">
                  <a:moveTo>
                    <a:pt x="64917" y="0"/>
                  </a:moveTo>
                  <a:lnTo>
                    <a:pt x="60500" y="59579"/>
                  </a:lnTo>
                  <a:lnTo>
                    <a:pt x="56443" y="112717"/>
                  </a:lnTo>
                  <a:lnTo>
                    <a:pt x="45231" y="164304"/>
                  </a:lnTo>
                  <a:lnTo>
                    <a:pt x="26781" y="216822"/>
                  </a:lnTo>
                  <a:lnTo>
                    <a:pt x="12309" y="272100"/>
                  </a:lnTo>
                  <a:lnTo>
                    <a:pt x="9505" y="275705"/>
                  </a:lnTo>
                  <a:lnTo>
                    <a:pt x="6711" y="275335"/>
                  </a:lnTo>
                  <a:lnTo>
                    <a:pt x="3923" y="272315"/>
                  </a:lnTo>
                  <a:lnTo>
                    <a:pt x="0" y="245977"/>
                  </a:lnTo>
                  <a:lnTo>
                    <a:pt x="4014" y="229207"/>
                  </a:lnTo>
                  <a:lnTo>
                    <a:pt x="7673" y="222146"/>
                  </a:lnTo>
                  <a:lnTo>
                    <a:pt x="14735" y="217440"/>
                  </a:lnTo>
                  <a:lnTo>
                    <a:pt x="34909" y="212210"/>
                  </a:lnTo>
                  <a:lnTo>
                    <a:pt x="67840" y="213683"/>
                  </a:lnTo>
                  <a:lnTo>
                    <a:pt x="96602" y="224393"/>
                  </a:lnTo>
                  <a:lnTo>
                    <a:pt x="118273" y="239276"/>
                  </a:lnTo>
                  <a:lnTo>
                    <a:pt x="121753" y="246426"/>
                  </a:lnTo>
                  <a:lnTo>
                    <a:pt x="123153" y="264232"/>
                  </a:lnTo>
                  <a:lnTo>
                    <a:pt x="118744" y="290631"/>
                  </a:lnTo>
                  <a:lnTo>
                    <a:pt x="107164" y="311603"/>
                  </a:lnTo>
                  <a:lnTo>
                    <a:pt x="104177" y="312211"/>
                  </a:lnTo>
                  <a:lnTo>
                    <a:pt x="102185" y="308918"/>
                  </a:lnTo>
                  <a:lnTo>
                    <a:pt x="100857" y="303024"/>
                  </a:lnTo>
                  <a:lnTo>
                    <a:pt x="107602" y="249997"/>
                  </a:lnTo>
                  <a:lnTo>
                    <a:pt x="120533" y="194206"/>
                  </a:lnTo>
                  <a:lnTo>
                    <a:pt x="134278" y="143107"/>
                  </a:lnTo>
                  <a:lnTo>
                    <a:pt x="157720" y="109424"/>
                  </a:lnTo>
                  <a:lnTo>
                    <a:pt x="169649" y="96093"/>
                  </a:lnTo>
                  <a:lnTo>
                    <a:pt x="175419" y="95497"/>
                  </a:lnTo>
                  <a:lnTo>
                    <a:pt x="181115" y="98798"/>
                  </a:lnTo>
                  <a:lnTo>
                    <a:pt x="193035" y="113717"/>
                  </a:lnTo>
                  <a:lnTo>
                    <a:pt x="198054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5382051" y="7201058"/>
              <a:ext cx="284584" cy="261434"/>
            </a:xfrm>
            <a:custGeom>
              <a:avLst/>
              <a:gdLst/>
              <a:ahLst/>
              <a:cxnLst/>
              <a:rect l="0" t="0" r="0" b="0"/>
              <a:pathLst>
                <a:path w="284584" h="261434">
                  <a:moveTo>
                    <a:pt x="59915" y="93308"/>
                  </a:moveTo>
                  <a:lnTo>
                    <a:pt x="46662" y="97725"/>
                  </a:lnTo>
                  <a:lnTo>
                    <a:pt x="35225" y="107291"/>
                  </a:lnTo>
                  <a:lnTo>
                    <a:pt x="8175" y="139187"/>
                  </a:lnTo>
                  <a:lnTo>
                    <a:pt x="553" y="157461"/>
                  </a:lnTo>
                  <a:lnTo>
                    <a:pt x="0" y="166588"/>
                  </a:lnTo>
                  <a:lnTo>
                    <a:pt x="4316" y="184124"/>
                  </a:lnTo>
                  <a:lnTo>
                    <a:pt x="9905" y="188985"/>
                  </a:lnTo>
                  <a:lnTo>
                    <a:pt x="17330" y="191301"/>
                  </a:lnTo>
                  <a:lnTo>
                    <a:pt x="25977" y="191921"/>
                  </a:lnTo>
                  <a:lnTo>
                    <a:pt x="33591" y="189561"/>
                  </a:lnTo>
                  <a:lnTo>
                    <a:pt x="64917" y="162724"/>
                  </a:lnTo>
                  <a:lnTo>
                    <a:pt x="67873" y="161775"/>
                  </a:lnTo>
                  <a:lnTo>
                    <a:pt x="68918" y="163916"/>
                  </a:lnTo>
                  <a:lnTo>
                    <a:pt x="65529" y="217691"/>
                  </a:lnTo>
                  <a:lnTo>
                    <a:pt x="69205" y="221533"/>
                  </a:lnTo>
                  <a:lnTo>
                    <a:pt x="74429" y="222245"/>
                  </a:lnTo>
                  <a:lnTo>
                    <a:pt x="80686" y="220872"/>
                  </a:lnTo>
                  <a:lnTo>
                    <a:pt x="92568" y="211948"/>
                  </a:lnTo>
                  <a:lnTo>
                    <a:pt x="131993" y="166679"/>
                  </a:lnTo>
                  <a:lnTo>
                    <a:pt x="153730" y="110973"/>
                  </a:lnTo>
                  <a:lnTo>
                    <a:pt x="177983" y="52950"/>
                  </a:lnTo>
                  <a:lnTo>
                    <a:pt x="195720" y="1885"/>
                  </a:lnTo>
                  <a:lnTo>
                    <a:pt x="197604" y="0"/>
                  </a:lnTo>
                  <a:lnTo>
                    <a:pt x="198860" y="2442"/>
                  </a:lnTo>
                  <a:lnTo>
                    <a:pt x="199332" y="14092"/>
                  </a:lnTo>
                  <a:lnTo>
                    <a:pt x="186914" y="71045"/>
                  </a:lnTo>
                  <a:lnTo>
                    <a:pt x="175871" y="131030"/>
                  </a:lnTo>
                  <a:lnTo>
                    <a:pt x="169625" y="178525"/>
                  </a:lnTo>
                  <a:lnTo>
                    <a:pt x="177342" y="232199"/>
                  </a:lnTo>
                  <a:lnTo>
                    <a:pt x="179805" y="241376"/>
                  </a:lnTo>
                  <a:lnTo>
                    <a:pt x="185145" y="248418"/>
                  </a:lnTo>
                  <a:lnTo>
                    <a:pt x="200940" y="258708"/>
                  </a:lnTo>
                  <a:lnTo>
                    <a:pt x="222753" y="261433"/>
                  </a:lnTo>
                  <a:lnTo>
                    <a:pt x="284583" y="2514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6031774" y="7245133"/>
              <a:ext cx="192371" cy="257260"/>
            </a:xfrm>
            <a:custGeom>
              <a:avLst/>
              <a:gdLst/>
              <a:ahLst/>
              <a:cxnLst/>
              <a:rect l="0" t="0" r="0" b="0"/>
              <a:pathLst>
                <a:path w="192371" h="257260">
                  <a:moveTo>
                    <a:pt x="117481" y="115801"/>
                  </a:moveTo>
                  <a:lnTo>
                    <a:pt x="113063" y="102550"/>
                  </a:lnTo>
                  <a:lnTo>
                    <a:pt x="103498" y="93578"/>
                  </a:lnTo>
                  <a:lnTo>
                    <a:pt x="97064" y="89891"/>
                  </a:lnTo>
                  <a:lnTo>
                    <a:pt x="90001" y="89282"/>
                  </a:lnTo>
                  <a:lnTo>
                    <a:pt x="74757" y="93538"/>
                  </a:lnTo>
                  <a:lnTo>
                    <a:pt x="54998" y="106328"/>
                  </a:lnTo>
                  <a:lnTo>
                    <a:pt x="45640" y="118988"/>
                  </a:lnTo>
                  <a:lnTo>
                    <a:pt x="12046" y="175869"/>
                  </a:lnTo>
                  <a:lnTo>
                    <a:pt x="154" y="204996"/>
                  </a:lnTo>
                  <a:lnTo>
                    <a:pt x="0" y="222937"/>
                  </a:lnTo>
                  <a:lnTo>
                    <a:pt x="5479" y="237690"/>
                  </a:lnTo>
                  <a:lnTo>
                    <a:pt x="9529" y="244214"/>
                  </a:lnTo>
                  <a:lnTo>
                    <a:pt x="16851" y="248562"/>
                  </a:lnTo>
                  <a:lnTo>
                    <a:pt x="37315" y="253395"/>
                  </a:lnTo>
                  <a:lnTo>
                    <a:pt x="54423" y="250611"/>
                  </a:lnTo>
                  <a:lnTo>
                    <a:pt x="74450" y="238647"/>
                  </a:lnTo>
                  <a:lnTo>
                    <a:pt x="92096" y="220926"/>
                  </a:lnTo>
                  <a:lnTo>
                    <a:pt x="125764" y="164730"/>
                  </a:lnTo>
                  <a:lnTo>
                    <a:pt x="150031" y="105658"/>
                  </a:lnTo>
                  <a:lnTo>
                    <a:pt x="173929" y="44872"/>
                  </a:lnTo>
                  <a:lnTo>
                    <a:pt x="186586" y="0"/>
                  </a:lnTo>
                  <a:lnTo>
                    <a:pt x="164678" y="62215"/>
                  </a:lnTo>
                  <a:lnTo>
                    <a:pt x="154472" y="122236"/>
                  </a:lnTo>
                  <a:lnTo>
                    <a:pt x="151497" y="177512"/>
                  </a:lnTo>
                  <a:lnTo>
                    <a:pt x="152939" y="206098"/>
                  </a:lnTo>
                  <a:lnTo>
                    <a:pt x="159744" y="228049"/>
                  </a:lnTo>
                  <a:lnTo>
                    <a:pt x="171397" y="242120"/>
                  </a:lnTo>
                  <a:lnTo>
                    <a:pt x="192370" y="2572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6274317" y="7416990"/>
              <a:ext cx="91286" cy="102045"/>
            </a:xfrm>
            <a:custGeom>
              <a:avLst/>
              <a:gdLst/>
              <a:ahLst/>
              <a:cxnLst/>
              <a:rect l="0" t="0" r="0" b="0"/>
              <a:pathLst>
                <a:path w="91286" h="102045">
                  <a:moveTo>
                    <a:pt x="91285" y="10513"/>
                  </a:moveTo>
                  <a:lnTo>
                    <a:pt x="82450" y="1678"/>
                  </a:lnTo>
                  <a:lnTo>
                    <a:pt x="76149" y="0"/>
                  </a:lnTo>
                  <a:lnTo>
                    <a:pt x="59287" y="601"/>
                  </a:lnTo>
                  <a:lnTo>
                    <a:pt x="29001" y="14973"/>
                  </a:lnTo>
                  <a:lnTo>
                    <a:pt x="5440" y="41214"/>
                  </a:lnTo>
                  <a:lnTo>
                    <a:pt x="124" y="59292"/>
                  </a:lnTo>
                  <a:lnTo>
                    <a:pt x="0" y="67995"/>
                  </a:lnTo>
                  <a:lnTo>
                    <a:pt x="2692" y="74722"/>
                  </a:lnTo>
                  <a:lnTo>
                    <a:pt x="13079" y="84662"/>
                  </a:lnTo>
                  <a:lnTo>
                    <a:pt x="29406" y="87231"/>
                  </a:lnTo>
                  <a:lnTo>
                    <a:pt x="65605" y="81346"/>
                  </a:lnTo>
                  <a:lnTo>
                    <a:pt x="72316" y="82699"/>
                  </a:lnTo>
                  <a:lnTo>
                    <a:pt x="77714" y="86374"/>
                  </a:lnTo>
                  <a:lnTo>
                    <a:pt x="91285" y="1020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6442158" y="7244440"/>
              <a:ext cx="81545" cy="275424"/>
            </a:xfrm>
            <a:custGeom>
              <a:avLst/>
              <a:gdLst/>
              <a:ahLst/>
              <a:cxnLst/>
              <a:rect l="0" t="0" r="0" b="0"/>
              <a:pathLst>
                <a:path w="81545" h="275424">
                  <a:moveTo>
                    <a:pt x="64901" y="0"/>
                  </a:moveTo>
                  <a:lnTo>
                    <a:pt x="60484" y="60655"/>
                  </a:lnTo>
                  <a:lnTo>
                    <a:pt x="52164" y="116446"/>
                  </a:lnTo>
                  <a:lnTo>
                    <a:pt x="43561" y="149764"/>
                  </a:lnTo>
                  <a:lnTo>
                    <a:pt x="36081" y="183059"/>
                  </a:lnTo>
                  <a:lnTo>
                    <a:pt x="15368" y="240580"/>
                  </a:lnTo>
                  <a:lnTo>
                    <a:pt x="3958" y="274450"/>
                  </a:lnTo>
                  <a:lnTo>
                    <a:pt x="2084" y="275423"/>
                  </a:lnTo>
                  <a:lnTo>
                    <a:pt x="0" y="264176"/>
                  </a:lnTo>
                  <a:lnTo>
                    <a:pt x="1019" y="208755"/>
                  </a:lnTo>
                  <a:lnTo>
                    <a:pt x="5999" y="188009"/>
                  </a:lnTo>
                  <a:lnTo>
                    <a:pt x="14376" y="172626"/>
                  </a:lnTo>
                  <a:lnTo>
                    <a:pt x="21047" y="169633"/>
                  </a:lnTo>
                  <a:lnTo>
                    <a:pt x="38323" y="171238"/>
                  </a:lnTo>
                  <a:lnTo>
                    <a:pt x="81544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6548083" y="7377015"/>
              <a:ext cx="114103" cy="208589"/>
            </a:xfrm>
            <a:custGeom>
              <a:avLst/>
              <a:gdLst/>
              <a:ahLst/>
              <a:cxnLst/>
              <a:rect l="0" t="0" r="0" b="0"/>
              <a:pathLst>
                <a:path w="114103" h="208589">
                  <a:moveTo>
                    <a:pt x="108756" y="33846"/>
                  </a:moveTo>
                  <a:lnTo>
                    <a:pt x="101188" y="14841"/>
                  </a:lnTo>
                  <a:lnTo>
                    <a:pt x="92757" y="3518"/>
                  </a:lnTo>
                  <a:lnTo>
                    <a:pt x="86995" y="684"/>
                  </a:lnTo>
                  <a:lnTo>
                    <a:pt x="73197" y="0"/>
                  </a:lnTo>
                  <a:lnTo>
                    <a:pt x="45417" y="9230"/>
                  </a:lnTo>
                  <a:lnTo>
                    <a:pt x="22598" y="23675"/>
                  </a:lnTo>
                  <a:lnTo>
                    <a:pt x="4126" y="48502"/>
                  </a:lnTo>
                  <a:lnTo>
                    <a:pt x="0" y="66248"/>
                  </a:lnTo>
                  <a:lnTo>
                    <a:pt x="194" y="74863"/>
                  </a:lnTo>
                  <a:lnTo>
                    <a:pt x="5341" y="89366"/>
                  </a:lnTo>
                  <a:lnTo>
                    <a:pt x="9302" y="95823"/>
                  </a:lnTo>
                  <a:lnTo>
                    <a:pt x="21100" y="105462"/>
                  </a:lnTo>
                  <a:lnTo>
                    <a:pt x="36514" y="111904"/>
                  </a:lnTo>
                  <a:lnTo>
                    <a:pt x="65983" y="114605"/>
                  </a:lnTo>
                  <a:lnTo>
                    <a:pt x="87280" y="111961"/>
                  </a:lnTo>
                  <a:lnTo>
                    <a:pt x="96287" y="113660"/>
                  </a:lnTo>
                  <a:lnTo>
                    <a:pt x="111228" y="122943"/>
                  </a:lnTo>
                  <a:lnTo>
                    <a:pt x="114102" y="130227"/>
                  </a:lnTo>
                  <a:lnTo>
                    <a:pt x="112365" y="148181"/>
                  </a:lnTo>
                  <a:lnTo>
                    <a:pt x="104674" y="182274"/>
                  </a:lnTo>
                  <a:lnTo>
                    <a:pt x="108756" y="2085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6864865" y="7223004"/>
              <a:ext cx="66725" cy="171215"/>
            </a:xfrm>
            <a:custGeom>
              <a:avLst/>
              <a:gdLst/>
              <a:ahLst/>
              <a:cxnLst/>
              <a:rect l="0" t="0" r="0" b="0"/>
              <a:pathLst>
                <a:path w="66725" h="171215">
                  <a:moveTo>
                    <a:pt x="0" y="4794"/>
                  </a:moveTo>
                  <a:lnTo>
                    <a:pt x="25648" y="0"/>
                  </a:lnTo>
                  <a:lnTo>
                    <a:pt x="41910" y="2047"/>
                  </a:lnTo>
                  <a:lnTo>
                    <a:pt x="55917" y="8504"/>
                  </a:lnTo>
                  <a:lnTo>
                    <a:pt x="62241" y="12815"/>
                  </a:lnTo>
                  <a:lnTo>
                    <a:pt x="65533" y="19386"/>
                  </a:lnTo>
                  <a:lnTo>
                    <a:pt x="66724" y="36551"/>
                  </a:lnTo>
                  <a:lnTo>
                    <a:pt x="57780" y="62589"/>
                  </a:lnTo>
                  <a:lnTo>
                    <a:pt x="40040" y="98086"/>
                  </a:lnTo>
                  <a:lnTo>
                    <a:pt x="36286" y="121762"/>
                  </a:lnTo>
                  <a:lnTo>
                    <a:pt x="39549" y="142763"/>
                  </a:lnTo>
                  <a:lnTo>
                    <a:pt x="49926" y="1712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6881507" y="7519034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7472301" y="7179969"/>
            <a:ext cx="2604490" cy="1270513"/>
            <a:chOff x="7472301" y="7179969"/>
            <a:chExt cx="2604490" cy="1270513"/>
          </a:xfrm>
        </p:grpSpPr>
        <p:sp>
          <p:nvSpPr>
            <p:cNvPr id="236" name="Freeform 235"/>
            <p:cNvSpPr/>
            <p:nvPr/>
          </p:nvSpPr>
          <p:spPr>
            <a:xfrm>
              <a:off x="7472301" y="7546464"/>
              <a:ext cx="307880" cy="74202"/>
            </a:xfrm>
            <a:custGeom>
              <a:avLst/>
              <a:gdLst/>
              <a:ahLst/>
              <a:cxnLst/>
              <a:rect l="0" t="0" r="0" b="0"/>
              <a:pathLst>
                <a:path w="307880" h="74202">
                  <a:moveTo>
                    <a:pt x="0" y="14175"/>
                  </a:moveTo>
                  <a:lnTo>
                    <a:pt x="8835" y="5341"/>
                  </a:lnTo>
                  <a:lnTo>
                    <a:pt x="23035" y="1004"/>
                  </a:lnTo>
                  <a:lnTo>
                    <a:pt x="41673" y="0"/>
                  </a:lnTo>
                  <a:lnTo>
                    <a:pt x="72958" y="5559"/>
                  </a:lnTo>
                  <a:lnTo>
                    <a:pt x="132115" y="34052"/>
                  </a:lnTo>
                  <a:lnTo>
                    <a:pt x="191325" y="69984"/>
                  </a:lnTo>
                  <a:lnTo>
                    <a:pt x="199666" y="73571"/>
                  </a:lnTo>
                  <a:lnTo>
                    <a:pt x="233491" y="74201"/>
                  </a:lnTo>
                  <a:lnTo>
                    <a:pt x="290128" y="63606"/>
                  </a:lnTo>
                  <a:lnTo>
                    <a:pt x="307879" y="557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7771859" y="7531260"/>
              <a:ext cx="95285" cy="195801"/>
            </a:xfrm>
            <a:custGeom>
              <a:avLst/>
              <a:gdLst/>
              <a:ahLst/>
              <a:cxnLst/>
              <a:rect l="0" t="0" r="0" b="0"/>
              <a:pathLst>
                <a:path w="95285" h="195801">
                  <a:moveTo>
                    <a:pt x="0" y="4416"/>
                  </a:moveTo>
                  <a:lnTo>
                    <a:pt x="13253" y="0"/>
                  </a:lnTo>
                  <a:lnTo>
                    <a:pt x="27155" y="296"/>
                  </a:lnTo>
                  <a:lnTo>
                    <a:pt x="53042" y="8127"/>
                  </a:lnTo>
                  <a:lnTo>
                    <a:pt x="71651" y="18085"/>
                  </a:lnTo>
                  <a:lnTo>
                    <a:pt x="86085" y="31756"/>
                  </a:lnTo>
                  <a:lnTo>
                    <a:pt x="93735" y="52008"/>
                  </a:lnTo>
                  <a:lnTo>
                    <a:pt x="95284" y="75494"/>
                  </a:lnTo>
                  <a:lnTo>
                    <a:pt x="89809" y="98261"/>
                  </a:lnTo>
                  <a:lnTo>
                    <a:pt x="71913" y="127452"/>
                  </a:lnTo>
                  <a:lnTo>
                    <a:pt x="13282" y="190784"/>
                  </a:lnTo>
                  <a:lnTo>
                    <a:pt x="8321" y="1958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220562" y="7179969"/>
              <a:ext cx="651900" cy="289140"/>
            </a:xfrm>
            <a:custGeom>
              <a:avLst/>
              <a:gdLst/>
              <a:ahLst/>
              <a:cxnLst/>
              <a:rect l="0" t="0" r="0" b="0"/>
              <a:pathLst>
                <a:path w="651900" h="289140">
                  <a:moveTo>
                    <a:pt x="83844" y="189287"/>
                  </a:moveTo>
                  <a:lnTo>
                    <a:pt x="98980" y="214935"/>
                  </a:lnTo>
                  <a:lnTo>
                    <a:pt x="126442" y="238491"/>
                  </a:lnTo>
                  <a:lnTo>
                    <a:pt x="181271" y="264846"/>
                  </a:lnTo>
                  <a:lnTo>
                    <a:pt x="240574" y="276243"/>
                  </a:lnTo>
                  <a:lnTo>
                    <a:pt x="303332" y="280417"/>
                  </a:lnTo>
                  <a:lnTo>
                    <a:pt x="358487" y="278300"/>
                  </a:lnTo>
                  <a:lnTo>
                    <a:pt x="413919" y="272337"/>
                  </a:lnTo>
                  <a:lnTo>
                    <a:pt x="469387" y="261016"/>
                  </a:lnTo>
                  <a:lnTo>
                    <a:pt x="528790" y="240309"/>
                  </a:lnTo>
                  <a:lnTo>
                    <a:pt x="591171" y="210607"/>
                  </a:lnTo>
                  <a:lnTo>
                    <a:pt x="637417" y="179208"/>
                  </a:lnTo>
                  <a:lnTo>
                    <a:pt x="644277" y="169623"/>
                  </a:lnTo>
                  <a:lnTo>
                    <a:pt x="651899" y="146647"/>
                  </a:lnTo>
                  <a:lnTo>
                    <a:pt x="647890" y="123491"/>
                  </a:lnTo>
                  <a:lnTo>
                    <a:pt x="632505" y="94594"/>
                  </a:lnTo>
                  <a:lnTo>
                    <a:pt x="613769" y="74320"/>
                  </a:lnTo>
                  <a:lnTo>
                    <a:pt x="578172" y="50904"/>
                  </a:lnTo>
                  <a:lnTo>
                    <a:pt x="522110" y="29492"/>
                  </a:lnTo>
                  <a:lnTo>
                    <a:pt x="468843" y="13080"/>
                  </a:lnTo>
                  <a:lnTo>
                    <a:pt x="412881" y="1859"/>
                  </a:lnTo>
                  <a:lnTo>
                    <a:pt x="365633" y="0"/>
                  </a:lnTo>
                  <a:lnTo>
                    <a:pt x="302434" y="7185"/>
                  </a:lnTo>
                  <a:lnTo>
                    <a:pt x="240743" y="17509"/>
                  </a:lnTo>
                  <a:lnTo>
                    <a:pt x="180857" y="36943"/>
                  </a:lnTo>
                  <a:lnTo>
                    <a:pt x="121499" y="72012"/>
                  </a:lnTo>
                  <a:lnTo>
                    <a:pt x="63155" y="120937"/>
                  </a:lnTo>
                  <a:lnTo>
                    <a:pt x="22256" y="175549"/>
                  </a:lnTo>
                  <a:lnTo>
                    <a:pt x="4062" y="208741"/>
                  </a:lnTo>
                  <a:lnTo>
                    <a:pt x="0" y="235840"/>
                  </a:lnTo>
                  <a:lnTo>
                    <a:pt x="2912" y="269957"/>
                  </a:lnTo>
                  <a:lnTo>
                    <a:pt x="8955" y="2891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221759" y="7469108"/>
              <a:ext cx="66006" cy="774456"/>
            </a:xfrm>
            <a:custGeom>
              <a:avLst/>
              <a:gdLst/>
              <a:ahLst/>
              <a:cxnLst/>
              <a:rect l="0" t="0" r="0" b="0"/>
              <a:pathLst>
                <a:path w="66006" h="774456">
                  <a:moveTo>
                    <a:pt x="24400" y="0"/>
                  </a:moveTo>
                  <a:lnTo>
                    <a:pt x="15565" y="17670"/>
                  </a:lnTo>
                  <a:lnTo>
                    <a:pt x="9301" y="69134"/>
                  </a:lnTo>
                  <a:lnTo>
                    <a:pt x="5598" y="124775"/>
                  </a:lnTo>
                  <a:lnTo>
                    <a:pt x="654" y="184698"/>
                  </a:lnTo>
                  <a:lnTo>
                    <a:pt x="4215" y="233474"/>
                  </a:lnTo>
                  <a:lnTo>
                    <a:pt x="6709" y="283059"/>
                  </a:lnTo>
                  <a:lnTo>
                    <a:pt x="7447" y="332885"/>
                  </a:lnTo>
                  <a:lnTo>
                    <a:pt x="3249" y="387199"/>
                  </a:lnTo>
                  <a:lnTo>
                    <a:pt x="566" y="439864"/>
                  </a:lnTo>
                  <a:lnTo>
                    <a:pt x="4189" y="495018"/>
                  </a:lnTo>
                  <a:lnTo>
                    <a:pt x="2283" y="547931"/>
                  </a:lnTo>
                  <a:lnTo>
                    <a:pt x="0" y="608866"/>
                  </a:lnTo>
                  <a:lnTo>
                    <a:pt x="2014" y="665419"/>
                  </a:lnTo>
                  <a:lnTo>
                    <a:pt x="6624" y="725523"/>
                  </a:lnTo>
                  <a:lnTo>
                    <a:pt x="16256" y="765495"/>
                  </a:lnTo>
                  <a:lnTo>
                    <a:pt x="23594" y="771980"/>
                  </a:lnTo>
                  <a:lnTo>
                    <a:pt x="33108" y="774455"/>
                  </a:lnTo>
                  <a:lnTo>
                    <a:pt x="66005" y="7738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283453" y="7427503"/>
              <a:ext cx="520217" cy="956803"/>
            </a:xfrm>
            <a:custGeom>
              <a:avLst/>
              <a:gdLst/>
              <a:ahLst/>
              <a:cxnLst/>
              <a:rect l="0" t="0" r="0" b="0"/>
              <a:pathLst>
                <a:path w="520217" h="956803">
                  <a:moveTo>
                    <a:pt x="520216" y="0"/>
                  </a:moveTo>
                  <a:lnTo>
                    <a:pt x="520216" y="55162"/>
                  </a:lnTo>
                  <a:lnTo>
                    <a:pt x="520216" y="118188"/>
                  </a:lnTo>
                  <a:lnTo>
                    <a:pt x="520216" y="172303"/>
                  </a:lnTo>
                  <a:lnTo>
                    <a:pt x="519291" y="234151"/>
                  </a:lnTo>
                  <a:lnTo>
                    <a:pt x="513630" y="297321"/>
                  </a:lnTo>
                  <a:lnTo>
                    <a:pt x="512238" y="359007"/>
                  </a:lnTo>
                  <a:lnTo>
                    <a:pt x="511963" y="417968"/>
                  </a:lnTo>
                  <a:lnTo>
                    <a:pt x="511908" y="474131"/>
                  </a:lnTo>
                  <a:lnTo>
                    <a:pt x="516315" y="529740"/>
                  </a:lnTo>
                  <a:lnTo>
                    <a:pt x="519445" y="585240"/>
                  </a:lnTo>
                  <a:lnTo>
                    <a:pt x="520063" y="638254"/>
                  </a:lnTo>
                  <a:lnTo>
                    <a:pt x="519271" y="695869"/>
                  </a:lnTo>
                  <a:lnTo>
                    <a:pt x="513049" y="751625"/>
                  </a:lnTo>
                  <a:lnTo>
                    <a:pt x="496410" y="807135"/>
                  </a:lnTo>
                  <a:lnTo>
                    <a:pt x="479969" y="847102"/>
                  </a:lnTo>
                  <a:lnTo>
                    <a:pt x="457991" y="880781"/>
                  </a:lnTo>
                  <a:lnTo>
                    <a:pt x="419840" y="912013"/>
                  </a:lnTo>
                  <a:lnTo>
                    <a:pt x="358810" y="938615"/>
                  </a:lnTo>
                  <a:lnTo>
                    <a:pt x="314859" y="952345"/>
                  </a:lnTo>
                  <a:lnTo>
                    <a:pt x="255059" y="956318"/>
                  </a:lnTo>
                  <a:lnTo>
                    <a:pt x="201840" y="956802"/>
                  </a:lnTo>
                  <a:lnTo>
                    <a:pt x="143440" y="952488"/>
                  </a:lnTo>
                  <a:lnTo>
                    <a:pt x="87580" y="940060"/>
                  </a:lnTo>
                  <a:lnTo>
                    <a:pt x="39623" y="925457"/>
                  </a:lnTo>
                  <a:lnTo>
                    <a:pt x="19602" y="910513"/>
                  </a:lnTo>
                  <a:lnTo>
                    <a:pt x="7717" y="896539"/>
                  </a:lnTo>
                  <a:lnTo>
                    <a:pt x="1202" y="873686"/>
                  </a:lnTo>
                  <a:lnTo>
                    <a:pt x="0" y="832097"/>
                  </a:lnTo>
                  <a:lnTo>
                    <a:pt x="9462" y="773103"/>
                  </a:lnTo>
                  <a:lnTo>
                    <a:pt x="12632" y="7572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987579" y="7568961"/>
              <a:ext cx="132291" cy="320615"/>
            </a:xfrm>
            <a:custGeom>
              <a:avLst/>
              <a:gdLst/>
              <a:ahLst/>
              <a:cxnLst/>
              <a:rect l="0" t="0" r="0" b="0"/>
              <a:pathLst>
                <a:path w="132291" h="320615">
                  <a:moveTo>
                    <a:pt x="32437" y="0"/>
                  </a:moveTo>
                  <a:lnTo>
                    <a:pt x="19169" y="54941"/>
                  </a:lnTo>
                  <a:lnTo>
                    <a:pt x="11823" y="110877"/>
                  </a:lnTo>
                  <a:lnTo>
                    <a:pt x="5581" y="168877"/>
                  </a:lnTo>
                  <a:lnTo>
                    <a:pt x="0" y="229444"/>
                  </a:lnTo>
                  <a:lnTo>
                    <a:pt x="3682" y="290004"/>
                  </a:lnTo>
                  <a:lnTo>
                    <a:pt x="10721" y="309488"/>
                  </a:lnTo>
                  <a:lnTo>
                    <a:pt x="15186" y="317273"/>
                  </a:lnTo>
                  <a:lnTo>
                    <a:pt x="21861" y="320614"/>
                  </a:lnTo>
                  <a:lnTo>
                    <a:pt x="39140" y="319395"/>
                  </a:lnTo>
                  <a:lnTo>
                    <a:pt x="56681" y="305292"/>
                  </a:lnTo>
                  <a:lnTo>
                    <a:pt x="77220" y="276293"/>
                  </a:lnTo>
                  <a:lnTo>
                    <a:pt x="98555" y="215765"/>
                  </a:lnTo>
                  <a:lnTo>
                    <a:pt x="112814" y="161721"/>
                  </a:lnTo>
                  <a:lnTo>
                    <a:pt x="122318" y="108137"/>
                  </a:lnTo>
                  <a:lnTo>
                    <a:pt x="121943" y="103526"/>
                  </a:lnTo>
                  <a:lnTo>
                    <a:pt x="120769" y="104150"/>
                  </a:lnTo>
                  <a:lnTo>
                    <a:pt x="110604" y="135723"/>
                  </a:lnTo>
                  <a:lnTo>
                    <a:pt x="106690" y="196477"/>
                  </a:lnTo>
                  <a:lnTo>
                    <a:pt x="103263" y="239748"/>
                  </a:lnTo>
                  <a:lnTo>
                    <a:pt x="110942" y="292058"/>
                  </a:lnTo>
                  <a:lnTo>
                    <a:pt x="114359" y="298256"/>
                  </a:lnTo>
                  <a:lnTo>
                    <a:pt x="118487" y="300539"/>
                  </a:lnTo>
                  <a:lnTo>
                    <a:pt x="132290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9194592" y="7630758"/>
              <a:ext cx="191552" cy="205381"/>
            </a:xfrm>
            <a:custGeom>
              <a:avLst/>
              <a:gdLst/>
              <a:ahLst/>
              <a:cxnLst/>
              <a:rect l="0" t="0" r="0" b="0"/>
              <a:pathLst>
                <a:path w="191552" h="205381">
                  <a:moveTo>
                    <a:pt x="75056" y="4771"/>
                  </a:moveTo>
                  <a:lnTo>
                    <a:pt x="55732" y="61933"/>
                  </a:lnTo>
                  <a:lnTo>
                    <a:pt x="33945" y="119436"/>
                  </a:lnTo>
                  <a:lnTo>
                    <a:pt x="14064" y="179406"/>
                  </a:lnTo>
                  <a:lnTo>
                    <a:pt x="1305" y="204444"/>
                  </a:lnTo>
                  <a:lnTo>
                    <a:pt x="0" y="205380"/>
                  </a:lnTo>
                  <a:lnTo>
                    <a:pt x="16880" y="151813"/>
                  </a:lnTo>
                  <a:lnTo>
                    <a:pt x="27616" y="122920"/>
                  </a:lnTo>
                  <a:lnTo>
                    <a:pt x="52046" y="69019"/>
                  </a:lnTo>
                  <a:lnTo>
                    <a:pt x="72668" y="35338"/>
                  </a:lnTo>
                  <a:lnTo>
                    <a:pt x="75313" y="36244"/>
                  </a:lnTo>
                  <a:lnTo>
                    <a:pt x="75272" y="92126"/>
                  </a:lnTo>
                  <a:lnTo>
                    <a:pt x="76948" y="152595"/>
                  </a:lnTo>
                  <a:lnTo>
                    <a:pt x="83910" y="174945"/>
                  </a:lnTo>
                  <a:lnTo>
                    <a:pt x="90204" y="181091"/>
                  </a:lnTo>
                  <a:lnTo>
                    <a:pt x="98098" y="184263"/>
                  </a:lnTo>
                  <a:lnTo>
                    <a:pt x="107060" y="185454"/>
                  </a:lnTo>
                  <a:lnTo>
                    <a:pt x="121947" y="181846"/>
                  </a:lnTo>
                  <a:lnTo>
                    <a:pt x="134728" y="173153"/>
                  </a:lnTo>
                  <a:lnTo>
                    <a:pt x="151395" y="152666"/>
                  </a:lnTo>
                  <a:lnTo>
                    <a:pt x="171774" y="97815"/>
                  </a:lnTo>
                  <a:lnTo>
                    <a:pt x="187821" y="36266"/>
                  </a:lnTo>
                  <a:lnTo>
                    <a:pt x="190814" y="0"/>
                  </a:lnTo>
                  <a:lnTo>
                    <a:pt x="191551" y="47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9483185" y="7602244"/>
              <a:ext cx="31035" cy="243163"/>
            </a:xfrm>
            <a:custGeom>
              <a:avLst/>
              <a:gdLst/>
              <a:ahLst/>
              <a:cxnLst/>
              <a:rect l="0" t="0" r="0" b="0"/>
              <a:pathLst>
                <a:path w="31035" h="243163">
                  <a:moveTo>
                    <a:pt x="19452" y="0"/>
                  </a:moveTo>
                  <a:lnTo>
                    <a:pt x="31034" y="39163"/>
                  </a:lnTo>
                  <a:lnTo>
                    <a:pt x="28842" y="91941"/>
                  </a:lnTo>
                  <a:lnTo>
                    <a:pt x="21271" y="147060"/>
                  </a:lnTo>
                  <a:lnTo>
                    <a:pt x="8232" y="202487"/>
                  </a:lnTo>
                  <a:lnTo>
                    <a:pt x="0" y="235766"/>
                  </a:lnTo>
                  <a:lnTo>
                    <a:pt x="11" y="241313"/>
                  </a:lnTo>
                  <a:lnTo>
                    <a:pt x="1869" y="243162"/>
                  </a:lnTo>
                  <a:lnTo>
                    <a:pt x="11131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9584229" y="7593924"/>
              <a:ext cx="142156" cy="324522"/>
            </a:xfrm>
            <a:custGeom>
              <a:avLst/>
              <a:gdLst/>
              <a:ahLst/>
              <a:cxnLst/>
              <a:rect l="0" t="0" r="0" b="0"/>
              <a:pathLst>
                <a:path w="142156" h="324522">
                  <a:moveTo>
                    <a:pt x="59866" y="0"/>
                  </a:moveTo>
                  <a:lnTo>
                    <a:pt x="55448" y="49074"/>
                  </a:lnTo>
                  <a:lnTo>
                    <a:pt x="40306" y="104195"/>
                  </a:lnTo>
                  <a:lnTo>
                    <a:pt x="23795" y="164915"/>
                  </a:lnTo>
                  <a:lnTo>
                    <a:pt x="0" y="216215"/>
                  </a:lnTo>
                  <a:lnTo>
                    <a:pt x="539" y="220882"/>
                  </a:lnTo>
                  <a:lnTo>
                    <a:pt x="3673" y="223069"/>
                  </a:lnTo>
                  <a:lnTo>
                    <a:pt x="8536" y="223602"/>
                  </a:lnTo>
                  <a:lnTo>
                    <a:pt x="18869" y="219263"/>
                  </a:lnTo>
                  <a:lnTo>
                    <a:pt x="75932" y="172528"/>
                  </a:lnTo>
                  <a:lnTo>
                    <a:pt x="103275" y="152354"/>
                  </a:lnTo>
                  <a:lnTo>
                    <a:pt x="135112" y="134776"/>
                  </a:lnTo>
                  <a:lnTo>
                    <a:pt x="139616" y="136079"/>
                  </a:lnTo>
                  <a:lnTo>
                    <a:pt x="141694" y="141570"/>
                  </a:lnTo>
                  <a:lnTo>
                    <a:pt x="142155" y="149854"/>
                  </a:lnTo>
                  <a:lnTo>
                    <a:pt x="137736" y="163989"/>
                  </a:lnTo>
                  <a:lnTo>
                    <a:pt x="93695" y="223066"/>
                  </a:lnTo>
                  <a:lnTo>
                    <a:pt x="84763" y="240599"/>
                  </a:lnTo>
                  <a:lnTo>
                    <a:pt x="82643" y="257636"/>
                  </a:lnTo>
                  <a:lnTo>
                    <a:pt x="83372" y="266062"/>
                  </a:lnTo>
                  <a:lnTo>
                    <a:pt x="91578" y="282822"/>
                  </a:lnTo>
                  <a:lnTo>
                    <a:pt x="111792" y="305386"/>
                  </a:lnTo>
                  <a:lnTo>
                    <a:pt x="134755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9003374" y="8193039"/>
              <a:ext cx="8323" cy="149780"/>
            </a:xfrm>
            <a:custGeom>
              <a:avLst/>
              <a:gdLst/>
              <a:ahLst/>
              <a:cxnLst/>
              <a:rect l="0" t="0" r="0" b="0"/>
              <a:pathLst>
                <a:path w="8323" h="149780">
                  <a:moveTo>
                    <a:pt x="0" y="0"/>
                  </a:moveTo>
                  <a:lnTo>
                    <a:pt x="4418" y="62327"/>
                  </a:lnTo>
                  <a:lnTo>
                    <a:pt x="7808" y="125547"/>
                  </a:lnTo>
                  <a:lnTo>
                    <a:pt x="8322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9020016" y="8074353"/>
              <a:ext cx="33286" cy="10514"/>
            </a:xfrm>
            <a:custGeom>
              <a:avLst/>
              <a:gdLst/>
              <a:ahLst/>
              <a:cxnLst/>
              <a:rect l="0" t="0" r="0" b="0"/>
              <a:pathLst>
                <a:path w="33286" h="10514">
                  <a:moveTo>
                    <a:pt x="0" y="10513"/>
                  </a:moveTo>
                  <a:lnTo>
                    <a:pt x="8835" y="1678"/>
                  </a:lnTo>
                  <a:lnTo>
                    <a:pt x="13287" y="0"/>
                  </a:lnTo>
                  <a:lnTo>
                    <a:pt x="33285" y="21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9096063" y="8234645"/>
              <a:ext cx="98696" cy="133137"/>
            </a:xfrm>
            <a:custGeom>
              <a:avLst/>
              <a:gdLst/>
              <a:ahLst/>
              <a:cxnLst/>
              <a:rect l="0" t="0" r="0" b="0"/>
              <a:pathLst>
                <a:path w="98696" h="133137">
                  <a:moveTo>
                    <a:pt x="7164" y="0"/>
                  </a:moveTo>
                  <a:lnTo>
                    <a:pt x="578" y="29620"/>
                  </a:lnTo>
                  <a:lnTo>
                    <a:pt x="0" y="39162"/>
                  </a:lnTo>
                  <a:lnTo>
                    <a:pt x="2388" y="42750"/>
                  </a:lnTo>
                  <a:lnTo>
                    <a:pt x="6753" y="42368"/>
                  </a:lnTo>
                  <a:lnTo>
                    <a:pt x="35771" y="23967"/>
                  </a:lnTo>
                  <a:lnTo>
                    <a:pt x="50389" y="23904"/>
                  </a:lnTo>
                  <a:lnTo>
                    <a:pt x="57246" y="27955"/>
                  </a:lnTo>
                  <a:lnTo>
                    <a:pt x="69795" y="42319"/>
                  </a:lnTo>
                  <a:lnTo>
                    <a:pt x="76606" y="61030"/>
                  </a:lnTo>
                  <a:lnTo>
                    <a:pt x="90627" y="117663"/>
                  </a:lnTo>
                  <a:lnTo>
                    <a:pt x="98695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9208217" y="8051581"/>
              <a:ext cx="319815" cy="398901"/>
            </a:xfrm>
            <a:custGeom>
              <a:avLst/>
              <a:gdLst/>
              <a:ahLst/>
              <a:cxnLst/>
              <a:rect l="0" t="0" r="0" b="0"/>
              <a:pathLst>
                <a:path w="319815" h="398901">
                  <a:moveTo>
                    <a:pt x="78073" y="0"/>
                  </a:moveTo>
                  <a:lnTo>
                    <a:pt x="50611" y="54016"/>
                  </a:lnTo>
                  <a:lnTo>
                    <a:pt x="32112" y="116295"/>
                  </a:lnTo>
                  <a:lnTo>
                    <a:pt x="28929" y="176347"/>
                  </a:lnTo>
                  <a:lnTo>
                    <a:pt x="28301" y="232793"/>
                  </a:lnTo>
                  <a:lnTo>
                    <a:pt x="25702" y="294967"/>
                  </a:lnTo>
                  <a:lnTo>
                    <a:pt x="18751" y="351996"/>
                  </a:lnTo>
                  <a:lnTo>
                    <a:pt x="1181" y="398645"/>
                  </a:lnTo>
                  <a:lnTo>
                    <a:pt x="0" y="398900"/>
                  </a:lnTo>
                  <a:lnTo>
                    <a:pt x="4746" y="366848"/>
                  </a:lnTo>
                  <a:lnTo>
                    <a:pt x="22429" y="316264"/>
                  </a:lnTo>
                  <a:lnTo>
                    <a:pt x="47906" y="281247"/>
                  </a:lnTo>
                  <a:lnTo>
                    <a:pt x="58810" y="269538"/>
                  </a:lnTo>
                  <a:lnTo>
                    <a:pt x="88596" y="256968"/>
                  </a:lnTo>
                  <a:lnTo>
                    <a:pt x="108638" y="255358"/>
                  </a:lnTo>
                  <a:lnTo>
                    <a:pt x="125866" y="258649"/>
                  </a:lnTo>
                  <a:lnTo>
                    <a:pt x="139687" y="266275"/>
                  </a:lnTo>
                  <a:lnTo>
                    <a:pt x="144111" y="272747"/>
                  </a:lnTo>
                  <a:lnTo>
                    <a:pt x="149028" y="289799"/>
                  </a:lnTo>
                  <a:lnTo>
                    <a:pt x="146283" y="307241"/>
                  </a:lnTo>
                  <a:lnTo>
                    <a:pt x="141673" y="317766"/>
                  </a:lnTo>
                  <a:lnTo>
                    <a:pt x="144275" y="303824"/>
                  </a:lnTo>
                  <a:lnTo>
                    <a:pt x="159645" y="258521"/>
                  </a:lnTo>
                  <a:lnTo>
                    <a:pt x="188405" y="223465"/>
                  </a:lnTo>
                  <a:lnTo>
                    <a:pt x="206313" y="214888"/>
                  </a:lnTo>
                  <a:lnTo>
                    <a:pt x="216267" y="212601"/>
                  </a:lnTo>
                  <a:lnTo>
                    <a:pt x="234722" y="214991"/>
                  </a:lnTo>
                  <a:lnTo>
                    <a:pt x="251246" y="223141"/>
                  </a:lnTo>
                  <a:lnTo>
                    <a:pt x="267246" y="238701"/>
                  </a:lnTo>
                  <a:lnTo>
                    <a:pt x="267058" y="238646"/>
                  </a:lnTo>
                  <a:lnTo>
                    <a:pt x="265084" y="236761"/>
                  </a:lnTo>
                  <a:lnTo>
                    <a:pt x="249054" y="229690"/>
                  </a:lnTo>
                  <a:lnTo>
                    <a:pt x="243836" y="231715"/>
                  </a:lnTo>
                  <a:lnTo>
                    <a:pt x="235572" y="243826"/>
                  </a:lnTo>
                  <a:lnTo>
                    <a:pt x="233749" y="261536"/>
                  </a:lnTo>
                  <a:lnTo>
                    <a:pt x="234557" y="271437"/>
                  </a:lnTo>
                  <a:lnTo>
                    <a:pt x="242851" y="287367"/>
                  </a:lnTo>
                  <a:lnTo>
                    <a:pt x="248946" y="294205"/>
                  </a:lnTo>
                  <a:lnTo>
                    <a:pt x="265580" y="301802"/>
                  </a:lnTo>
                  <a:lnTo>
                    <a:pt x="275193" y="303828"/>
                  </a:lnTo>
                  <a:lnTo>
                    <a:pt x="284376" y="302404"/>
                  </a:lnTo>
                  <a:lnTo>
                    <a:pt x="301975" y="293427"/>
                  </a:lnTo>
                  <a:lnTo>
                    <a:pt x="314112" y="280191"/>
                  </a:lnTo>
                  <a:lnTo>
                    <a:pt x="319814" y="269685"/>
                  </a:lnTo>
                  <a:lnTo>
                    <a:pt x="318746" y="269473"/>
                  </a:lnTo>
                  <a:lnTo>
                    <a:pt x="316185" y="271181"/>
                  </a:lnTo>
                  <a:lnTo>
                    <a:pt x="313339" y="282940"/>
                  </a:lnTo>
                  <a:lnTo>
                    <a:pt x="311062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9600071" y="8242966"/>
              <a:ext cx="64462" cy="142551"/>
            </a:xfrm>
            <a:custGeom>
              <a:avLst/>
              <a:gdLst/>
              <a:ahLst/>
              <a:cxnLst/>
              <a:rect l="0" t="0" r="0" b="0"/>
              <a:pathLst>
                <a:path w="64462" h="142551">
                  <a:moveTo>
                    <a:pt x="44024" y="0"/>
                  </a:moveTo>
                  <a:lnTo>
                    <a:pt x="58217" y="54016"/>
                  </a:lnTo>
                  <a:lnTo>
                    <a:pt x="64461" y="82882"/>
                  </a:lnTo>
                  <a:lnTo>
                    <a:pt x="62969" y="103713"/>
                  </a:lnTo>
                  <a:lnTo>
                    <a:pt x="56759" y="120367"/>
                  </a:lnTo>
                  <a:lnTo>
                    <a:pt x="52514" y="127398"/>
                  </a:lnTo>
                  <a:lnTo>
                    <a:pt x="40401" y="137674"/>
                  </a:lnTo>
                  <a:lnTo>
                    <a:pt x="33288" y="141709"/>
                  </a:lnTo>
                  <a:lnTo>
                    <a:pt x="26696" y="142550"/>
                  </a:lnTo>
                  <a:lnTo>
                    <a:pt x="14441" y="138553"/>
                  </a:lnTo>
                  <a:lnTo>
                    <a:pt x="5297" y="125682"/>
                  </a:lnTo>
                  <a:lnTo>
                    <a:pt x="0" y="109483"/>
                  </a:lnTo>
                  <a:lnTo>
                    <a:pt x="2419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9670038" y="8093187"/>
              <a:ext cx="126519" cy="274595"/>
            </a:xfrm>
            <a:custGeom>
              <a:avLst/>
              <a:gdLst/>
              <a:ahLst/>
              <a:cxnLst/>
              <a:rect l="0" t="0" r="0" b="0"/>
              <a:pathLst>
                <a:path w="126519" h="274595">
                  <a:moveTo>
                    <a:pt x="57267" y="0"/>
                  </a:moveTo>
                  <a:lnTo>
                    <a:pt x="54803" y="33741"/>
                  </a:lnTo>
                  <a:lnTo>
                    <a:pt x="37707" y="91558"/>
                  </a:lnTo>
                  <a:lnTo>
                    <a:pt x="17378" y="144657"/>
                  </a:lnTo>
                  <a:lnTo>
                    <a:pt x="0" y="193312"/>
                  </a:lnTo>
                  <a:lnTo>
                    <a:pt x="2447" y="194518"/>
                  </a:lnTo>
                  <a:lnTo>
                    <a:pt x="12562" y="190928"/>
                  </a:lnTo>
                  <a:lnTo>
                    <a:pt x="49634" y="172821"/>
                  </a:lnTo>
                  <a:lnTo>
                    <a:pt x="56802" y="173461"/>
                  </a:lnTo>
                  <a:lnTo>
                    <a:pt x="69696" y="181569"/>
                  </a:lnTo>
                  <a:lnTo>
                    <a:pt x="82933" y="201728"/>
                  </a:lnTo>
                  <a:lnTo>
                    <a:pt x="84700" y="219712"/>
                  </a:lnTo>
                  <a:lnTo>
                    <a:pt x="78686" y="260074"/>
                  </a:lnTo>
                  <a:lnTo>
                    <a:pt x="80792" y="259367"/>
                  </a:lnTo>
                  <a:lnTo>
                    <a:pt x="113143" y="219873"/>
                  </a:lnTo>
                  <a:lnTo>
                    <a:pt x="117632" y="218698"/>
                  </a:lnTo>
                  <a:lnTo>
                    <a:pt x="121549" y="220688"/>
                  </a:lnTo>
                  <a:lnTo>
                    <a:pt x="125085" y="224788"/>
                  </a:lnTo>
                  <a:lnTo>
                    <a:pt x="126518" y="230296"/>
                  </a:lnTo>
                  <a:lnTo>
                    <a:pt x="124116" y="251299"/>
                  </a:lnTo>
                  <a:lnTo>
                    <a:pt x="119399" y="271391"/>
                  </a:lnTo>
                  <a:lnTo>
                    <a:pt x="119954" y="273383"/>
                  </a:lnTo>
                  <a:lnTo>
                    <a:pt x="123836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9826596" y="8309534"/>
              <a:ext cx="42169" cy="54587"/>
            </a:xfrm>
            <a:custGeom>
              <a:avLst/>
              <a:gdLst/>
              <a:ahLst/>
              <a:cxnLst/>
              <a:rect l="0" t="0" r="0" b="0"/>
              <a:pathLst>
                <a:path w="42169" h="54587">
                  <a:moveTo>
                    <a:pt x="33846" y="0"/>
                  </a:moveTo>
                  <a:lnTo>
                    <a:pt x="14841" y="14211"/>
                  </a:lnTo>
                  <a:lnTo>
                    <a:pt x="3519" y="27581"/>
                  </a:lnTo>
                  <a:lnTo>
                    <a:pt x="684" y="35030"/>
                  </a:lnTo>
                  <a:lnTo>
                    <a:pt x="0" y="50702"/>
                  </a:lnTo>
                  <a:lnTo>
                    <a:pt x="2961" y="54142"/>
                  </a:lnTo>
                  <a:lnTo>
                    <a:pt x="7709" y="54586"/>
                  </a:lnTo>
                  <a:lnTo>
                    <a:pt x="42168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9883401" y="8143113"/>
              <a:ext cx="193390" cy="259930"/>
            </a:xfrm>
            <a:custGeom>
              <a:avLst/>
              <a:gdLst/>
              <a:ahLst/>
              <a:cxnLst/>
              <a:rect l="0" t="0" r="0" b="0"/>
              <a:pathLst>
                <a:path w="193390" h="259930">
                  <a:moveTo>
                    <a:pt x="51931" y="0"/>
                  </a:moveTo>
                  <a:lnTo>
                    <a:pt x="35073" y="58383"/>
                  </a:lnTo>
                  <a:lnTo>
                    <a:pt x="16162" y="113117"/>
                  </a:lnTo>
                  <a:lnTo>
                    <a:pt x="383" y="155789"/>
                  </a:lnTo>
                  <a:lnTo>
                    <a:pt x="0" y="159333"/>
                  </a:lnTo>
                  <a:lnTo>
                    <a:pt x="1593" y="158922"/>
                  </a:lnTo>
                  <a:lnTo>
                    <a:pt x="4503" y="155874"/>
                  </a:lnTo>
                  <a:lnTo>
                    <a:pt x="13018" y="138333"/>
                  </a:lnTo>
                  <a:lnTo>
                    <a:pt x="16744" y="135676"/>
                  </a:lnTo>
                  <a:lnTo>
                    <a:pt x="21077" y="135755"/>
                  </a:lnTo>
                  <a:lnTo>
                    <a:pt x="25814" y="137656"/>
                  </a:lnTo>
                  <a:lnTo>
                    <a:pt x="28972" y="142622"/>
                  </a:lnTo>
                  <a:lnTo>
                    <a:pt x="32481" y="158000"/>
                  </a:lnTo>
                  <a:lnTo>
                    <a:pt x="30864" y="190440"/>
                  </a:lnTo>
                  <a:lnTo>
                    <a:pt x="36712" y="203600"/>
                  </a:lnTo>
                  <a:lnTo>
                    <a:pt x="40861" y="206000"/>
                  </a:lnTo>
                  <a:lnTo>
                    <a:pt x="45475" y="205751"/>
                  </a:lnTo>
                  <a:lnTo>
                    <a:pt x="55533" y="200543"/>
                  </a:lnTo>
                  <a:lnTo>
                    <a:pt x="66168" y="192065"/>
                  </a:lnTo>
                  <a:lnTo>
                    <a:pt x="69743" y="192763"/>
                  </a:lnTo>
                  <a:lnTo>
                    <a:pt x="72127" y="196926"/>
                  </a:lnTo>
                  <a:lnTo>
                    <a:pt x="73716" y="203399"/>
                  </a:lnTo>
                  <a:lnTo>
                    <a:pt x="77549" y="206791"/>
                  </a:lnTo>
                  <a:lnTo>
                    <a:pt x="82877" y="208128"/>
                  </a:lnTo>
                  <a:lnTo>
                    <a:pt x="103630" y="205591"/>
                  </a:lnTo>
                  <a:lnTo>
                    <a:pt x="111359" y="203629"/>
                  </a:lnTo>
                  <a:lnTo>
                    <a:pt x="124880" y="191588"/>
                  </a:lnTo>
                  <a:lnTo>
                    <a:pt x="131074" y="183198"/>
                  </a:lnTo>
                  <a:lnTo>
                    <a:pt x="132430" y="179455"/>
                  </a:lnTo>
                  <a:lnTo>
                    <a:pt x="130560" y="178808"/>
                  </a:lnTo>
                  <a:lnTo>
                    <a:pt x="126540" y="180227"/>
                  </a:lnTo>
                  <a:lnTo>
                    <a:pt x="119607" y="189199"/>
                  </a:lnTo>
                  <a:lnTo>
                    <a:pt x="116465" y="195475"/>
                  </a:lnTo>
                  <a:lnTo>
                    <a:pt x="116218" y="202433"/>
                  </a:lnTo>
                  <a:lnTo>
                    <a:pt x="120875" y="217560"/>
                  </a:lnTo>
                  <a:lnTo>
                    <a:pt x="138311" y="241670"/>
                  </a:lnTo>
                  <a:lnTo>
                    <a:pt x="161043" y="257546"/>
                  </a:lnTo>
                  <a:lnTo>
                    <a:pt x="174698" y="259929"/>
                  </a:lnTo>
                  <a:lnTo>
                    <a:pt x="193389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8451109" y="8509239"/>
            <a:ext cx="959997" cy="449338"/>
            <a:chOff x="8451109" y="8509239"/>
            <a:chExt cx="959997" cy="449338"/>
          </a:xfrm>
        </p:grpSpPr>
        <p:sp>
          <p:nvSpPr>
            <p:cNvPr id="254" name="Freeform 253"/>
            <p:cNvSpPr/>
            <p:nvPr/>
          </p:nvSpPr>
          <p:spPr>
            <a:xfrm>
              <a:off x="8451109" y="8542524"/>
              <a:ext cx="133639" cy="341163"/>
            </a:xfrm>
            <a:custGeom>
              <a:avLst/>
              <a:gdLst/>
              <a:ahLst/>
              <a:cxnLst/>
              <a:rect l="0" t="0" r="0" b="0"/>
              <a:pathLst>
                <a:path w="133639" h="341163">
                  <a:moveTo>
                    <a:pt x="28039" y="0"/>
                  </a:moveTo>
                  <a:lnTo>
                    <a:pt x="27115" y="63397"/>
                  </a:lnTo>
                  <a:lnTo>
                    <a:pt x="20875" y="116591"/>
                  </a:lnTo>
                  <a:lnTo>
                    <a:pt x="13284" y="174389"/>
                  </a:lnTo>
                  <a:lnTo>
                    <a:pt x="10721" y="229244"/>
                  </a:lnTo>
                  <a:lnTo>
                    <a:pt x="0" y="283682"/>
                  </a:lnTo>
                  <a:lnTo>
                    <a:pt x="1949" y="285276"/>
                  </a:lnTo>
                  <a:lnTo>
                    <a:pt x="5099" y="284489"/>
                  </a:lnTo>
                  <a:lnTo>
                    <a:pt x="18366" y="274547"/>
                  </a:lnTo>
                  <a:lnTo>
                    <a:pt x="73368" y="213752"/>
                  </a:lnTo>
                  <a:lnTo>
                    <a:pt x="87941" y="202558"/>
                  </a:lnTo>
                  <a:lnTo>
                    <a:pt x="95710" y="199757"/>
                  </a:lnTo>
                  <a:lnTo>
                    <a:pt x="111740" y="199111"/>
                  </a:lnTo>
                  <a:lnTo>
                    <a:pt x="118049" y="202083"/>
                  </a:lnTo>
                  <a:lnTo>
                    <a:pt x="127523" y="212781"/>
                  </a:lnTo>
                  <a:lnTo>
                    <a:pt x="133638" y="247650"/>
                  </a:lnTo>
                  <a:lnTo>
                    <a:pt x="126822" y="304786"/>
                  </a:lnTo>
                  <a:lnTo>
                    <a:pt x="119254" y="326994"/>
                  </a:lnTo>
                  <a:lnTo>
                    <a:pt x="111250" y="3411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603964" y="8600771"/>
              <a:ext cx="33285" cy="257953"/>
            </a:xfrm>
            <a:custGeom>
              <a:avLst/>
              <a:gdLst/>
              <a:ahLst/>
              <a:cxnLst/>
              <a:rect l="0" t="0" r="0" b="0"/>
              <a:pathLst>
                <a:path w="33285" h="257953">
                  <a:moveTo>
                    <a:pt x="33284" y="0"/>
                  </a:moveTo>
                  <a:lnTo>
                    <a:pt x="28866" y="62326"/>
                  </a:lnTo>
                  <a:lnTo>
                    <a:pt x="18892" y="123892"/>
                  </a:lnTo>
                  <a:lnTo>
                    <a:pt x="10295" y="176299"/>
                  </a:lnTo>
                  <a:lnTo>
                    <a:pt x="2308" y="227544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645569" y="8683982"/>
              <a:ext cx="41606" cy="10513"/>
            </a:xfrm>
            <a:custGeom>
              <a:avLst/>
              <a:gdLst/>
              <a:ahLst/>
              <a:cxnLst/>
              <a:rect l="0" t="0" r="0" b="0"/>
              <a:pathLst>
                <a:path w="41606" h="10513">
                  <a:moveTo>
                    <a:pt x="0" y="0"/>
                  </a:moveTo>
                  <a:lnTo>
                    <a:pt x="8835" y="8834"/>
                  </a:lnTo>
                  <a:lnTo>
                    <a:pt x="14211" y="10512"/>
                  </a:lnTo>
                  <a:lnTo>
                    <a:pt x="41605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737101" y="8659018"/>
              <a:ext cx="24964" cy="183064"/>
            </a:xfrm>
            <a:custGeom>
              <a:avLst/>
              <a:gdLst/>
              <a:ahLst/>
              <a:cxnLst/>
              <a:rect l="0" t="0" r="0" b="0"/>
              <a:pathLst>
                <a:path w="24964" h="183064">
                  <a:moveTo>
                    <a:pt x="24963" y="0"/>
                  </a:moveTo>
                  <a:lnTo>
                    <a:pt x="15911" y="51844"/>
                  </a:lnTo>
                  <a:lnTo>
                    <a:pt x="9820" y="105779"/>
                  </a:lnTo>
                  <a:lnTo>
                    <a:pt x="6052" y="16081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720458" y="8708944"/>
              <a:ext cx="58249" cy="24964"/>
            </a:xfrm>
            <a:custGeom>
              <a:avLst/>
              <a:gdLst/>
              <a:ahLst/>
              <a:cxnLst/>
              <a:rect l="0" t="0" r="0" b="0"/>
              <a:pathLst>
                <a:path w="58249" h="24964">
                  <a:moveTo>
                    <a:pt x="0" y="0"/>
                  </a:moveTo>
                  <a:lnTo>
                    <a:pt x="20855" y="12362"/>
                  </a:lnTo>
                  <a:lnTo>
                    <a:pt x="5824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824087" y="8730557"/>
              <a:ext cx="109926" cy="203500"/>
            </a:xfrm>
            <a:custGeom>
              <a:avLst/>
              <a:gdLst/>
              <a:ahLst/>
              <a:cxnLst/>
              <a:rect l="0" t="0" r="0" b="0"/>
              <a:pathLst>
                <a:path w="109926" h="203500">
                  <a:moveTo>
                    <a:pt x="21187" y="44955"/>
                  </a:moveTo>
                  <a:lnTo>
                    <a:pt x="15469" y="67659"/>
                  </a:lnTo>
                  <a:lnTo>
                    <a:pt x="10916" y="120221"/>
                  </a:lnTo>
                  <a:lnTo>
                    <a:pt x="4459" y="181669"/>
                  </a:lnTo>
                  <a:lnTo>
                    <a:pt x="0" y="203499"/>
                  </a:lnTo>
                  <a:lnTo>
                    <a:pt x="10668" y="145597"/>
                  </a:lnTo>
                  <a:lnTo>
                    <a:pt x="24036" y="91664"/>
                  </a:lnTo>
                  <a:lnTo>
                    <a:pt x="40305" y="45627"/>
                  </a:lnTo>
                  <a:lnTo>
                    <a:pt x="60508" y="11805"/>
                  </a:lnTo>
                  <a:lnTo>
                    <a:pt x="67742" y="6213"/>
                  </a:lnTo>
                  <a:lnTo>
                    <a:pt x="85640" y="0"/>
                  </a:lnTo>
                  <a:lnTo>
                    <a:pt x="92818" y="1117"/>
                  </a:lnTo>
                  <a:lnTo>
                    <a:pt x="98527" y="4635"/>
                  </a:lnTo>
                  <a:lnTo>
                    <a:pt x="103257" y="9754"/>
                  </a:lnTo>
                  <a:lnTo>
                    <a:pt x="108514" y="25304"/>
                  </a:lnTo>
                  <a:lnTo>
                    <a:pt x="109925" y="43618"/>
                  </a:lnTo>
                  <a:lnTo>
                    <a:pt x="107470" y="61003"/>
                  </a:lnTo>
                  <a:lnTo>
                    <a:pt x="104597" y="66749"/>
                  </a:lnTo>
                  <a:lnTo>
                    <a:pt x="100833" y="70579"/>
                  </a:lnTo>
                  <a:lnTo>
                    <a:pt x="87756" y="782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978411" y="8737811"/>
              <a:ext cx="66570" cy="104525"/>
            </a:xfrm>
            <a:custGeom>
              <a:avLst/>
              <a:gdLst/>
              <a:ahLst/>
              <a:cxnLst/>
              <a:rect l="0" t="0" r="0" b="0"/>
              <a:pathLst>
                <a:path w="66570" h="104525">
                  <a:moveTo>
                    <a:pt x="66569" y="4417"/>
                  </a:moveTo>
                  <a:lnTo>
                    <a:pt x="53316" y="0"/>
                  </a:lnTo>
                  <a:lnTo>
                    <a:pt x="39414" y="297"/>
                  </a:lnTo>
                  <a:lnTo>
                    <a:pt x="31824" y="1670"/>
                  </a:lnTo>
                  <a:lnTo>
                    <a:pt x="27687" y="5360"/>
                  </a:lnTo>
                  <a:lnTo>
                    <a:pt x="25855" y="10593"/>
                  </a:lnTo>
                  <a:lnTo>
                    <a:pt x="25558" y="16855"/>
                  </a:lnTo>
                  <a:lnTo>
                    <a:pt x="30159" y="28745"/>
                  </a:lnTo>
                  <a:lnTo>
                    <a:pt x="43762" y="55862"/>
                  </a:lnTo>
                  <a:lnTo>
                    <a:pt x="44720" y="71661"/>
                  </a:lnTo>
                  <a:lnTo>
                    <a:pt x="43682" y="79757"/>
                  </a:lnTo>
                  <a:lnTo>
                    <a:pt x="35132" y="93684"/>
                  </a:lnTo>
                  <a:lnTo>
                    <a:pt x="28969" y="99986"/>
                  </a:lnTo>
                  <a:lnTo>
                    <a:pt x="23011" y="103263"/>
                  </a:lnTo>
                  <a:lnTo>
                    <a:pt x="17190" y="104524"/>
                  </a:lnTo>
                  <a:lnTo>
                    <a:pt x="0" y="1042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9136511" y="875887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111548" y="884208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9117852" y="8509239"/>
              <a:ext cx="268292" cy="449338"/>
            </a:xfrm>
            <a:custGeom>
              <a:avLst/>
              <a:gdLst/>
              <a:ahLst/>
              <a:cxnLst/>
              <a:rect l="0" t="0" r="0" b="0"/>
              <a:pathLst>
                <a:path w="268292" h="449338">
                  <a:moveTo>
                    <a:pt x="268291" y="0"/>
                  </a:moveTo>
                  <a:lnTo>
                    <a:pt x="232355" y="56772"/>
                  </a:lnTo>
                  <a:lnTo>
                    <a:pt x="195677" y="115536"/>
                  </a:lnTo>
                  <a:lnTo>
                    <a:pt x="153924" y="176196"/>
                  </a:lnTo>
                  <a:lnTo>
                    <a:pt x="121094" y="225099"/>
                  </a:lnTo>
                  <a:lnTo>
                    <a:pt x="87944" y="273798"/>
                  </a:lnTo>
                  <a:lnTo>
                    <a:pt x="48542" y="332137"/>
                  </a:lnTo>
                  <a:lnTo>
                    <a:pt x="11740" y="388805"/>
                  </a:lnTo>
                  <a:lnTo>
                    <a:pt x="2332" y="406717"/>
                  </a:lnTo>
                  <a:lnTo>
                    <a:pt x="0" y="423923"/>
                  </a:lnTo>
                  <a:lnTo>
                    <a:pt x="2017" y="4493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9253006" y="8609092"/>
              <a:ext cx="158100" cy="224669"/>
            </a:xfrm>
            <a:custGeom>
              <a:avLst/>
              <a:gdLst/>
              <a:ahLst/>
              <a:cxnLst/>
              <a:rect l="0" t="0" r="0" b="0"/>
              <a:pathLst>
                <a:path w="158100" h="224669">
                  <a:moveTo>
                    <a:pt x="158099" y="0"/>
                  </a:moveTo>
                  <a:lnTo>
                    <a:pt x="121916" y="60849"/>
                  </a:lnTo>
                  <a:lnTo>
                    <a:pt x="76185" y="120706"/>
                  </a:lnTo>
                  <a:lnTo>
                    <a:pt x="32992" y="177492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6009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1785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4" name="Group 33"/>
          <p:cNvGrpSpPr/>
          <p:nvPr/>
        </p:nvGrpSpPr>
        <p:grpSpPr>
          <a:xfrm>
            <a:off x="5641671" y="74889"/>
            <a:ext cx="3772454" cy="1223516"/>
            <a:chOff x="5641671" y="74889"/>
            <a:chExt cx="3772454" cy="1223516"/>
          </a:xfrm>
        </p:grpSpPr>
        <p:sp>
          <p:nvSpPr>
            <p:cNvPr id="3" name="Freeform 2"/>
            <p:cNvSpPr/>
            <p:nvPr/>
          </p:nvSpPr>
          <p:spPr>
            <a:xfrm>
              <a:off x="5641671" y="112254"/>
              <a:ext cx="174356" cy="374124"/>
            </a:xfrm>
            <a:custGeom>
              <a:avLst/>
              <a:gdLst/>
              <a:ahLst/>
              <a:cxnLst/>
              <a:rect l="0" t="0" r="0" b="0"/>
              <a:pathLst>
                <a:path w="174356" h="374124">
                  <a:moveTo>
                    <a:pt x="0" y="20883"/>
                  </a:moveTo>
                  <a:lnTo>
                    <a:pt x="8834" y="29717"/>
                  </a:lnTo>
                  <a:lnTo>
                    <a:pt x="18746" y="61716"/>
                  </a:lnTo>
                  <a:lnTo>
                    <a:pt x="24144" y="122734"/>
                  </a:lnTo>
                  <a:lnTo>
                    <a:pt x="24801" y="176604"/>
                  </a:lnTo>
                  <a:lnTo>
                    <a:pt x="24931" y="231761"/>
                  </a:lnTo>
                  <a:lnTo>
                    <a:pt x="22491" y="284706"/>
                  </a:lnTo>
                  <a:lnTo>
                    <a:pt x="11694" y="348026"/>
                  </a:lnTo>
                  <a:lnTo>
                    <a:pt x="9820" y="371840"/>
                  </a:lnTo>
                  <a:lnTo>
                    <a:pt x="10245" y="374123"/>
                  </a:lnTo>
                  <a:lnTo>
                    <a:pt x="15104" y="340393"/>
                  </a:lnTo>
                  <a:lnTo>
                    <a:pt x="20755" y="288940"/>
                  </a:lnTo>
                  <a:lnTo>
                    <a:pt x="30775" y="234261"/>
                  </a:lnTo>
                  <a:lnTo>
                    <a:pt x="41657" y="176479"/>
                  </a:lnTo>
                  <a:lnTo>
                    <a:pt x="52710" y="120754"/>
                  </a:lnTo>
                  <a:lnTo>
                    <a:pt x="66570" y="65321"/>
                  </a:lnTo>
                  <a:lnTo>
                    <a:pt x="93148" y="4407"/>
                  </a:lnTo>
                  <a:lnTo>
                    <a:pt x="99081" y="653"/>
                  </a:lnTo>
                  <a:lnTo>
                    <a:pt x="106735" y="0"/>
                  </a:lnTo>
                  <a:lnTo>
                    <a:pt x="115535" y="1413"/>
                  </a:lnTo>
                  <a:lnTo>
                    <a:pt x="122327" y="5130"/>
                  </a:lnTo>
                  <a:lnTo>
                    <a:pt x="132339" y="16655"/>
                  </a:lnTo>
                  <a:lnTo>
                    <a:pt x="146299" y="48504"/>
                  </a:lnTo>
                  <a:lnTo>
                    <a:pt x="160780" y="110721"/>
                  </a:lnTo>
                  <a:lnTo>
                    <a:pt x="166231" y="166252"/>
                  </a:lnTo>
                  <a:lnTo>
                    <a:pt x="172786" y="227216"/>
                  </a:lnTo>
                  <a:lnTo>
                    <a:pt x="174355" y="279631"/>
                  </a:lnTo>
                  <a:lnTo>
                    <a:pt x="168104" y="336822"/>
                  </a:lnTo>
                  <a:lnTo>
                    <a:pt x="167543" y="348004"/>
                  </a:lnTo>
                  <a:lnTo>
                    <a:pt x="165320" y="350835"/>
                  </a:lnTo>
                  <a:lnTo>
                    <a:pt x="161989" y="348100"/>
                  </a:lnTo>
                  <a:lnTo>
                    <a:pt x="150930" y="324630"/>
                  </a:lnTo>
                  <a:lnTo>
                    <a:pt x="141457" y="2954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5724881" y="257952"/>
              <a:ext cx="91533" cy="8323"/>
            </a:xfrm>
            <a:custGeom>
              <a:avLst/>
              <a:gdLst/>
              <a:ahLst/>
              <a:cxnLst/>
              <a:rect l="0" t="0" r="0" b="0"/>
              <a:pathLst>
                <a:path w="91533" h="8323">
                  <a:moveTo>
                    <a:pt x="0" y="0"/>
                  </a:moveTo>
                  <a:lnTo>
                    <a:pt x="60642" y="7550"/>
                  </a:lnTo>
                  <a:lnTo>
                    <a:pt x="91532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5901391" y="236893"/>
              <a:ext cx="189617" cy="226904"/>
            </a:xfrm>
            <a:custGeom>
              <a:avLst/>
              <a:gdLst/>
              <a:ahLst/>
              <a:cxnLst/>
              <a:rect l="0" t="0" r="0" b="0"/>
              <a:pathLst>
                <a:path w="189617" h="226904">
                  <a:moveTo>
                    <a:pt x="106406" y="4417"/>
                  </a:moveTo>
                  <a:lnTo>
                    <a:pt x="93154" y="0"/>
                  </a:lnTo>
                  <a:lnTo>
                    <a:pt x="87401" y="548"/>
                  </a:lnTo>
                  <a:lnTo>
                    <a:pt x="76078" y="6088"/>
                  </a:lnTo>
                  <a:lnTo>
                    <a:pt x="54890" y="28437"/>
                  </a:lnTo>
                  <a:lnTo>
                    <a:pt x="25160" y="83641"/>
                  </a:lnTo>
                  <a:lnTo>
                    <a:pt x="4195" y="137204"/>
                  </a:lnTo>
                  <a:lnTo>
                    <a:pt x="0" y="171248"/>
                  </a:lnTo>
                  <a:lnTo>
                    <a:pt x="3949" y="189820"/>
                  </a:lnTo>
                  <a:lnTo>
                    <a:pt x="7591" y="197361"/>
                  </a:lnTo>
                  <a:lnTo>
                    <a:pt x="13717" y="200540"/>
                  </a:lnTo>
                  <a:lnTo>
                    <a:pt x="30386" y="199140"/>
                  </a:lnTo>
                  <a:lnTo>
                    <a:pt x="45190" y="192354"/>
                  </a:lnTo>
                  <a:lnTo>
                    <a:pt x="57934" y="182250"/>
                  </a:lnTo>
                  <a:lnTo>
                    <a:pt x="74580" y="160968"/>
                  </a:lnTo>
                  <a:lnTo>
                    <a:pt x="97845" y="104179"/>
                  </a:lnTo>
                  <a:lnTo>
                    <a:pt x="109132" y="70968"/>
                  </a:lnTo>
                  <a:lnTo>
                    <a:pt x="111921" y="70049"/>
                  </a:lnTo>
                  <a:lnTo>
                    <a:pt x="114705" y="74060"/>
                  </a:lnTo>
                  <a:lnTo>
                    <a:pt x="119340" y="89919"/>
                  </a:lnTo>
                  <a:lnTo>
                    <a:pt x="122560" y="140995"/>
                  </a:lnTo>
                  <a:lnTo>
                    <a:pt x="123876" y="195351"/>
                  </a:lnTo>
                  <a:lnTo>
                    <a:pt x="127422" y="216866"/>
                  </a:lnTo>
                  <a:lnTo>
                    <a:pt x="131512" y="222789"/>
                  </a:lnTo>
                  <a:lnTo>
                    <a:pt x="137012" y="225812"/>
                  </a:lnTo>
                  <a:lnTo>
                    <a:pt x="143452" y="226903"/>
                  </a:lnTo>
                  <a:lnTo>
                    <a:pt x="149595" y="223933"/>
                  </a:lnTo>
                  <a:lnTo>
                    <a:pt x="161351" y="210770"/>
                  </a:lnTo>
                  <a:lnTo>
                    <a:pt x="186914" y="153206"/>
                  </a:lnTo>
                  <a:lnTo>
                    <a:pt x="189616" y="1458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6132964" y="116495"/>
              <a:ext cx="74539" cy="324447"/>
            </a:xfrm>
            <a:custGeom>
              <a:avLst/>
              <a:gdLst/>
              <a:ahLst/>
              <a:cxnLst/>
              <a:rect l="0" t="0" r="0" b="0"/>
              <a:pathLst>
                <a:path w="74539" h="324447">
                  <a:moveTo>
                    <a:pt x="16291" y="0"/>
                  </a:moveTo>
                  <a:lnTo>
                    <a:pt x="11873" y="56238"/>
                  </a:lnTo>
                  <a:lnTo>
                    <a:pt x="8312" y="119579"/>
                  </a:lnTo>
                  <a:lnTo>
                    <a:pt x="1429" y="174783"/>
                  </a:lnTo>
                  <a:lnTo>
                    <a:pt x="0" y="227963"/>
                  </a:lnTo>
                  <a:lnTo>
                    <a:pt x="8746" y="287744"/>
                  </a:lnTo>
                  <a:lnTo>
                    <a:pt x="14787" y="305402"/>
                  </a:lnTo>
                  <a:lnTo>
                    <a:pt x="23635" y="319413"/>
                  </a:lnTo>
                  <a:lnTo>
                    <a:pt x="29508" y="322965"/>
                  </a:lnTo>
                  <a:lnTo>
                    <a:pt x="43430" y="324446"/>
                  </a:lnTo>
                  <a:lnTo>
                    <a:pt x="50101" y="321697"/>
                  </a:lnTo>
                  <a:lnTo>
                    <a:pt x="74538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6274071" y="141458"/>
              <a:ext cx="102354" cy="313944"/>
            </a:xfrm>
            <a:custGeom>
              <a:avLst/>
              <a:gdLst/>
              <a:ahLst/>
              <a:cxnLst/>
              <a:rect l="0" t="0" r="0" b="0"/>
              <a:pathLst>
                <a:path w="102354" h="313944">
                  <a:moveTo>
                    <a:pt x="0" y="0"/>
                  </a:moveTo>
                  <a:lnTo>
                    <a:pt x="4417" y="59579"/>
                  </a:lnTo>
                  <a:lnTo>
                    <a:pt x="7549" y="112717"/>
                  </a:lnTo>
                  <a:lnTo>
                    <a:pt x="8219" y="176105"/>
                  </a:lnTo>
                  <a:lnTo>
                    <a:pt x="8307" y="232803"/>
                  </a:lnTo>
                  <a:lnTo>
                    <a:pt x="8312" y="243960"/>
                  </a:lnTo>
                  <a:lnTo>
                    <a:pt x="9239" y="247700"/>
                  </a:lnTo>
                  <a:lnTo>
                    <a:pt x="10782" y="246494"/>
                  </a:lnTo>
                  <a:lnTo>
                    <a:pt x="34875" y="204326"/>
                  </a:lnTo>
                  <a:lnTo>
                    <a:pt x="53274" y="183405"/>
                  </a:lnTo>
                  <a:lnTo>
                    <a:pt x="68055" y="174586"/>
                  </a:lnTo>
                  <a:lnTo>
                    <a:pt x="74956" y="175562"/>
                  </a:lnTo>
                  <a:lnTo>
                    <a:pt x="81405" y="179912"/>
                  </a:lnTo>
                  <a:lnTo>
                    <a:pt x="92578" y="194606"/>
                  </a:lnTo>
                  <a:lnTo>
                    <a:pt x="100626" y="213465"/>
                  </a:lnTo>
                  <a:lnTo>
                    <a:pt x="102353" y="234174"/>
                  </a:lnTo>
                  <a:lnTo>
                    <a:pt x="95928" y="273185"/>
                  </a:lnTo>
                  <a:lnTo>
                    <a:pt x="83999" y="294723"/>
                  </a:lnTo>
                  <a:lnTo>
                    <a:pt x="68753" y="312815"/>
                  </a:lnTo>
                  <a:lnTo>
                    <a:pt x="64327" y="313943"/>
                  </a:lnTo>
                  <a:lnTo>
                    <a:pt x="60451" y="311922"/>
                  </a:lnTo>
                  <a:lnTo>
                    <a:pt x="54604" y="304128"/>
                  </a:lnTo>
                  <a:lnTo>
                    <a:pt x="49926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6418655" y="341163"/>
              <a:ext cx="271469" cy="147854"/>
            </a:xfrm>
            <a:custGeom>
              <a:avLst/>
              <a:gdLst/>
              <a:ahLst/>
              <a:cxnLst/>
              <a:rect l="0" t="0" r="0" b="0"/>
              <a:pathLst>
                <a:path w="271469" h="147854">
                  <a:moveTo>
                    <a:pt x="55120" y="0"/>
                  </a:moveTo>
                  <a:lnTo>
                    <a:pt x="41868" y="8835"/>
                  </a:lnTo>
                  <a:lnTo>
                    <a:pt x="24793" y="31998"/>
                  </a:lnTo>
                  <a:lnTo>
                    <a:pt x="4306" y="79601"/>
                  </a:lnTo>
                  <a:lnTo>
                    <a:pt x="0" y="117993"/>
                  </a:lnTo>
                  <a:lnTo>
                    <a:pt x="2269" y="138426"/>
                  </a:lnTo>
                  <a:lnTo>
                    <a:pt x="6943" y="144059"/>
                  </a:lnTo>
                  <a:lnTo>
                    <a:pt x="13757" y="146890"/>
                  </a:lnTo>
                  <a:lnTo>
                    <a:pt x="21997" y="147853"/>
                  </a:lnTo>
                  <a:lnTo>
                    <a:pt x="29340" y="145721"/>
                  </a:lnTo>
                  <a:lnTo>
                    <a:pt x="42430" y="135956"/>
                  </a:lnTo>
                  <a:lnTo>
                    <a:pt x="60195" y="110447"/>
                  </a:lnTo>
                  <a:lnTo>
                    <a:pt x="68335" y="70632"/>
                  </a:lnTo>
                  <a:lnTo>
                    <a:pt x="70747" y="32536"/>
                  </a:lnTo>
                  <a:lnTo>
                    <a:pt x="73860" y="25389"/>
                  </a:lnTo>
                  <a:lnTo>
                    <a:pt x="78708" y="21549"/>
                  </a:lnTo>
                  <a:lnTo>
                    <a:pt x="84713" y="19913"/>
                  </a:lnTo>
                  <a:lnTo>
                    <a:pt x="98784" y="23027"/>
                  </a:lnTo>
                  <a:lnTo>
                    <a:pt x="119833" y="35176"/>
                  </a:lnTo>
                  <a:lnTo>
                    <a:pt x="143511" y="55847"/>
                  </a:lnTo>
                  <a:lnTo>
                    <a:pt x="155994" y="76644"/>
                  </a:lnTo>
                  <a:lnTo>
                    <a:pt x="157585" y="92311"/>
                  </a:lnTo>
                  <a:lnTo>
                    <a:pt x="156714" y="100372"/>
                  </a:lnTo>
                  <a:lnTo>
                    <a:pt x="157058" y="102973"/>
                  </a:lnTo>
                  <a:lnTo>
                    <a:pt x="158212" y="101933"/>
                  </a:lnTo>
                  <a:lnTo>
                    <a:pt x="183933" y="43639"/>
                  </a:lnTo>
                  <a:lnTo>
                    <a:pt x="194348" y="25867"/>
                  </a:lnTo>
                  <a:lnTo>
                    <a:pt x="207606" y="13654"/>
                  </a:lnTo>
                  <a:lnTo>
                    <a:pt x="223669" y="6068"/>
                  </a:lnTo>
                  <a:lnTo>
                    <a:pt x="2714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47784" y="316200"/>
              <a:ext cx="117440" cy="349783"/>
            </a:xfrm>
            <a:custGeom>
              <a:avLst/>
              <a:gdLst/>
              <a:ahLst/>
              <a:cxnLst/>
              <a:rect l="0" t="0" r="0" b="0"/>
              <a:pathLst>
                <a:path w="117440" h="349783">
                  <a:moveTo>
                    <a:pt x="83944" y="0"/>
                  </a:moveTo>
                  <a:lnTo>
                    <a:pt x="70658" y="15135"/>
                  </a:lnTo>
                  <a:lnTo>
                    <a:pt x="60781" y="31998"/>
                  </a:lnTo>
                  <a:lnTo>
                    <a:pt x="53658" y="66701"/>
                  </a:lnTo>
                  <a:lnTo>
                    <a:pt x="55966" y="97426"/>
                  </a:lnTo>
                  <a:lnTo>
                    <a:pt x="60669" y="102858"/>
                  </a:lnTo>
                  <a:lnTo>
                    <a:pt x="67503" y="105554"/>
                  </a:lnTo>
                  <a:lnTo>
                    <a:pt x="75757" y="106427"/>
                  </a:lnTo>
                  <a:lnTo>
                    <a:pt x="89859" y="102466"/>
                  </a:lnTo>
                  <a:lnTo>
                    <a:pt x="96208" y="98821"/>
                  </a:lnTo>
                  <a:lnTo>
                    <a:pt x="102291" y="99165"/>
                  </a:lnTo>
                  <a:lnTo>
                    <a:pt x="113979" y="106943"/>
                  </a:lnTo>
                  <a:lnTo>
                    <a:pt x="116912" y="115674"/>
                  </a:lnTo>
                  <a:lnTo>
                    <a:pt x="117439" y="172012"/>
                  </a:lnTo>
                  <a:lnTo>
                    <a:pt x="112853" y="227519"/>
                  </a:lnTo>
                  <a:lnTo>
                    <a:pt x="100375" y="289512"/>
                  </a:lnTo>
                  <a:lnTo>
                    <a:pt x="94021" y="310810"/>
                  </a:lnTo>
                  <a:lnTo>
                    <a:pt x="85032" y="326440"/>
                  </a:lnTo>
                  <a:lnTo>
                    <a:pt x="65159" y="345635"/>
                  </a:lnTo>
                  <a:lnTo>
                    <a:pt x="57552" y="348767"/>
                  </a:lnTo>
                  <a:lnTo>
                    <a:pt x="41704" y="349782"/>
                  </a:lnTo>
                  <a:lnTo>
                    <a:pt x="27880" y="344685"/>
                  </a:lnTo>
                  <a:lnTo>
                    <a:pt x="15573" y="335332"/>
                  </a:lnTo>
                  <a:lnTo>
                    <a:pt x="3939" y="321929"/>
                  </a:lnTo>
                  <a:lnTo>
                    <a:pt x="0" y="301796"/>
                  </a:lnTo>
                  <a:lnTo>
                    <a:pt x="245" y="289955"/>
                  </a:lnTo>
                  <a:lnTo>
                    <a:pt x="7913" y="266937"/>
                  </a:lnTo>
                  <a:lnTo>
                    <a:pt x="31018" y="230860"/>
                  </a:lnTo>
                  <a:lnTo>
                    <a:pt x="92265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265546" y="74889"/>
              <a:ext cx="156830" cy="307880"/>
            </a:xfrm>
            <a:custGeom>
              <a:avLst/>
              <a:gdLst/>
              <a:ahLst/>
              <a:cxnLst/>
              <a:rect l="0" t="0" r="0" b="0"/>
              <a:pathLst>
                <a:path w="156830" h="307880">
                  <a:moveTo>
                    <a:pt x="40334" y="0"/>
                  </a:moveTo>
                  <a:lnTo>
                    <a:pt x="37869" y="33741"/>
                  </a:lnTo>
                  <a:lnTo>
                    <a:pt x="23476" y="88182"/>
                  </a:lnTo>
                  <a:lnTo>
                    <a:pt x="16973" y="139667"/>
                  </a:lnTo>
                  <a:lnTo>
                    <a:pt x="8996" y="199104"/>
                  </a:lnTo>
                  <a:lnTo>
                    <a:pt x="1588" y="255100"/>
                  </a:lnTo>
                  <a:lnTo>
                    <a:pt x="0" y="277334"/>
                  </a:lnTo>
                  <a:lnTo>
                    <a:pt x="4225" y="294612"/>
                  </a:lnTo>
                  <a:lnTo>
                    <a:pt x="7940" y="301808"/>
                  </a:lnTo>
                  <a:lnTo>
                    <a:pt x="13191" y="304756"/>
                  </a:lnTo>
                  <a:lnTo>
                    <a:pt x="19465" y="304873"/>
                  </a:lnTo>
                  <a:lnTo>
                    <a:pt x="26421" y="303101"/>
                  </a:lnTo>
                  <a:lnTo>
                    <a:pt x="31984" y="299147"/>
                  </a:lnTo>
                  <a:lnTo>
                    <a:pt x="71114" y="236553"/>
                  </a:lnTo>
                  <a:lnTo>
                    <a:pt x="96152" y="176216"/>
                  </a:lnTo>
                  <a:lnTo>
                    <a:pt x="117849" y="120388"/>
                  </a:lnTo>
                  <a:lnTo>
                    <a:pt x="127302" y="91761"/>
                  </a:lnTo>
                  <a:lnTo>
                    <a:pt x="130514" y="67664"/>
                  </a:lnTo>
                  <a:lnTo>
                    <a:pt x="130965" y="69148"/>
                  </a:lnTo>
                  <a:lnTo>
                    <a:pt x="125104" y="125087"/>
                  </a:lnTo>
                  <a:lnTo>
                    <a:pt x="116707" y="185142"/>
                  </a:lnTo>
                  <a:lnTo>
                    <a:pt x="117366" y="241516"/>
                  </a:lnTo>
                  <a:lnTo>
                    <a:pt x="134009" y="297211"/>
                  </a:lnTo>
                  <a:lnTo>
                    <a:pt x="137918" y="302616"/>
                  </a:lnTo>
                  <a:lnTo>
                    <a:pt x="142372" y="305295"/>
                  </a:lnTo>
                  <a:lnTo>
                    <a:pt x="156829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80622" y="274595"/>
              <a:ext cx="58249" cy="158101"/>
            </a:xfrm>
            <a:custGeom>
              <a:avLst/>
              <a:gdLst/>
              <a:ahLst/>
              <a:cxnLst/>
              <a:rect l="0" t="0" r="0" b="0"/>
              <a:pathLst>
                <a:path w="58249" h="158101">
                  <a:moveTo>
                    <a:pt x="0" y="0"/>
                  </a:moveTo>
                  <a:lnTo>
                    <a:pt x="0" y="57908"/>
                  </a:lnTo>
                  <a:lnTo>
                    <a:pt x="1850" y="64493"/>
                  </a:lnTo>
                  <a:lnTo>
                    <a:pt x="4932" y="67034"/>
                  </a:lnTo>
                  <a:lnTo>
                    <a:pt x="8836" y="66879"/>
                  </a:lnTo>
                  <a:lnTo>
                    <a:pt x="18104" y="61775"/>
                  </a:lnTo>
                  <a:lnTo>
                    <a:pt x="23164" y="57825"/>
                  </a:lnTo>
                  <a:lnTo>
                    <a:pt x="28386" y="57966"/>
                  </a:lnTo>
                  <a:lnTo>
                    <a:pt x="39121" y="65518"/>
                  </a:lnTo>
                  <a:lnTo>
                    <a:pt x="45124" y="80586"/>
                  </a:lnTo>
                  <a:lnTo>
                    <a:pt x="51971" y="137027"/>
                  </a:lnTo>
                  <a:lnTo>
                    <a:pt x="58248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07362" y="222055"/>
              <a:ext cx="31361" cy="166800"/>
            </a:xfrm>
            <a:custGeom>
              <a:avLst/>
              <a:gdLst/>
              <a:ahLst/>
              <a:cxnLst/>
              <a:rect l="0" t="0" r="0" b="0"/>
              <a:pathLst>
                <a:path w="31361" h="166800">
                  <a:moveTo>
                    <a:pt x="14718" y="77503"/>
                  </a:moveTo>
                  <a:lnTo>
                    <a:pt x="8075" y="139994"/>
                  </a:lnTo>
                  <a:lnTo>
                    <a:pt x="1450" y="166799"/>
                  </a:lnTo>
                  <a:lnTo>
                    <a:pt x="326" y="165695"/>
                  </a:lnTo>
                  <a:lnTo>
                    <a:pt x="0" y="153682"/>
                  </a:lnTo>
                  <a:lnTo>
                    <a:pt x="7326" y="103371"/>
                  </a:lnTo>
                  <a:lnTo>
                    <a:pt x="17676" y="40494"/>
                  </a:lnTo>
                  <a:lnTo>
                    <a:pt x="27698" y="1467"/>
                  </a:lnTo>
                  <a:lnTo>
                    <a:pt x="28919" y="0"/>
                  </a:lnTo>
                  <a:lnTo>
                    <a:pt x="31360" y="26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705634" y="249631"/>
              <a:ext cx="107831" cy="158766"/>
            </a:xfrm>
            <a:custGeom>
              <a:avLst/>
              <a:gdLst/>
              <a:ahLst/>
              <a:cxnLst/>
              <a:rect l="0" t="0" r="0" b="0"/>
              <a:pathLst>
                <a:path w="107831" h="158766">
                  <a:moveTo>
                    <a:pt x="7978" y="0"/>
                  </a:moveTo>
                  <a:lnTo>
                    <a:pt x="2260" y="21779"/>
                  </a:lnTo>
                  <a:lnTo>
                    <a:pt x="0" y="81844"/>
                  </a:lnTo>
                  <a:lnTo>
                    <a:pt x="2168" y="145034"/>
                  </a:lnTo>
                  <a:lnTo>
                    <a:pt x="4105" y="154937"/>
                  </a:lnTo>
                  <a:lnTo>
                    <a:pt x="7245" y="158765"/>
                  </a:lnTo>
                  <a:lnTo>
                    <a:pt x="11188" y="158543"/>
                  </a:lnTo>
                  <a:lnTo>
                    <a:pt x="21424" y="149976"/>
                  </a:lnTo>
                  <a:lnTo>
                    <a:pt x="59108" y="99992"/>
                  </a:lnTo>
                  <a:lnTo>
                    <a:pt x="81165" y="62683"/>
                  </a:lnTo>
                  <a:lnTo>
                    <a:pt x="103040" y="35969"/>
                  </a:lnTo>
                  <a:lnTo>
                    <a:pt x="107830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877580" y="291237"/>
              <a:ext cx="168875" cy="127385"/>
            </a:xfrm>
            <a:custGeom>
              <a:avLst/>
              <a:gdLst/>
              <a:ahLst/>
              <a:cxnLst/>
              <a:rect l="0" t="0" r="0" b="0"/>
              <a:pathLst>
                <a:path w="168875" h="127385">
                  <a:moveTo>
                    <a:pt x="19095" y="74889"/>
                  </a:moveTo>
                  <a:lnTo>
                    <a:pt x="42258" y="47308"/>
                  </a:lnTo>
                  <a:lnTo>
                    <a:pt x="47881" y="29655"/>
                  </a:lnTo>
                  <a:lnTo>
                    <a:pt x="49381" y="19770"/>
                  </a:lnTo>
                  <a:lnTo>
                    <a:pt x="47607" y="12255"/>
                  </a:lnTo>
                  <a:lnTo>
                    <a:pt x="43650" y="6321"/>
                  </a:lnTo>
                  <a:lnTo>
                    <a:pt x="38238" y="1440"/>
                  </a:lnTo>
                  <a:lnTo>
                    <a:pt x="32782" y="35"/>
                  </a:lnTo>
                  <a:lnTo>
                    <a:pt x="27295" y="948"/>
                  </a:lnTo>
                  <a:lnTo>
                    <a:pt x="21788" y="3406"/>
                  </a:lnTo>
                  <a:lnTo>
                    <a:pt x="13203" y="13533"/>
                  </a:lnTo>
                  <a:lnTo>
                    <a:pt x="159" y="42634"/>
                  </a:lnTo>
                  <a:lnTo>
                    <a:pt x="0" y="49688"/>
                  </a:lnTo>
                  <a:lnTo>
                    <a:pt x="4753" y="62456"/>
                  </a:lnTo>
                  <a:lnTo>
                    <a:pt x="12307" y="66600"/>
                  </a:lnTo>
                  <a:lnTo>
                    <a:pt x="35494" y="71205"/>
                  </a:lnTo>
                  <a:lnTo>
                    <a:pt x="74726" y="70292"/>
                  </a:lnTo>
                  <a:lnTo>
                    <a:pt x="88815" y="76236"/>
                  </a:lnTo>
                  <a:lnTo>
                    <a:pt x="93312" y="82259"/>
                  </a:lnTo>
                  <a:lnTo>
                    <a:pt x="98308" y="98813"/>
                  </a:lnTo>
                  <a:lnTo>
                    <a:pt x="96722" y="127384"/>
                  </a:lnTo>
                  <a:lnTo>
                    <a:pt x="97658" y="126528"/>
                  </a:lnTo>
                  <a:lnTo>
                    <a:pt x="129586" y="64925"/>
                  </a:lnTo>
                  <a:lnTo>
                    <a:pt x="162749" y="9035"/>
                  </a:lnTo>
                  <a:lnTo>
                    <a:pt x="16887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9738" y="291237"/>
              <a:ext cx="41606" cy="166340"/>
            </a:xfrm>
            <a:custGeom>
              <a:avLst/>
              <a:gdLst/>
              <a:ahLst/>
              <a:cxnLst/>
              <a:rect l="0" t="0" r="0" b="0"/>
              <a:pathLst>
                <a:path w="41606" h="166340">
                  <a:moveTo>
                    <a:pt x="41605" y="0"/>
                  </a:moveTo>
                  <a:lnTo>
                    <a:pt x="29262" y="55847"/>
                  </a:lnTo>
                  <a:lnTo>
                    <a:pt x="36989" y="108371"/>
                  </a:lnTo>
                  <a:lnTo>
                    <a:pt x="35819" y="139051"/>
                  </a:lnTo>
                  <a:lnTo>
                    <a:pt x="29480" y="154564"/>
                  </a:lnTo>
                  <a:lnTo>
                    <a:pt x="25201" y="161290"/>
                  </a:lnTo>
                  <a:lnTo>
                    <a:pt x="19574" y="164849"/>
                  </a:lnTo>
                  <a:lnTo>
                    <a:pt x="5926" y="166339"/>
                  </a:lnTo>
                  <a:lnTo>
                    <a:pt x="2101" y="162668"/>
                  </a:lnTo>
                  <a:lnTo>
                    <a:pt x="476" y="156522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162948" y="299558"/>
              <a:ext cx="24965" cy="101400"/>
            </a:xfrm>
            <a:custGeom>
              <a:avLst/>
              <a:gdLst/>
              <a:ahLst/>
              <a:cxnLst/>
              <a:rect l="0" t="0" r="0" b="0"/>
              <a:pathLst>
                <a:path w="24965" h="101400">
                  <a:moveTo>
                    <a:pt x="0" y="0"/>
                  </a:moveTo>
                  <a:lnTo>
                    <a:pt x="13253" y="4417"/>
                  </a:lnTo>
                  <a:lnTo>
                    <a:pt x="17157" y="9417"/>
                  </a:lnTo>
                  <a:lnTo>
                    <a:pt x="21494" y="24834"/>
                  </a:lnTo>
                  <a:lnTo>
                    <a:pt x="23935" y="58722"/>
                  </a:lnTo>
                  <a:lnTo>
                    <a:pt x="15172" y="99398"/>
                  </a:lnTo>
                  <a:lnTo>
                    <a:pt x="16587" y="101399"/>
                  </a:lnTo>
                  <a:lnTo>
                    <a:pt x="19380" y="100883"/>
                  </a:lnTo>
                  <a:lnTo>
                    <a:pt x="21241" y="97766"/>
                  </a:lnTo>
                  <a:lnTo>
                    <a:pt x="24964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260027" y="116495"/>
              <a:ext cx="59641" cy="301546"/>
            </a:xfrm>
            <a:custGeom>
              <a:avLst/>
              <a:gdLst/>
              <a:ahLst/>
              <a:cxnLst/>
              <a:rect l="0" t="0" r="0" b="0"/>
              <a:pathLst>
                <a:path w="59641" h="301546">
                  <a:moveTo>
                    <a:pt x="44379" y="0"/>
                  </a:moveTo>
                  <a:lnTo>
                    <a:pt x="53214" y="8834"/>
                  </a:lnTo>
                  <a:lnTo>
                    <a:pt x="57552" y="23034"/>
                  </a:lnTo>
                  <a:lnTo>
                    <a:pt x="59640" y="72033"/>
                  </a:lnTo>
                  <a:lnTo>
                    <a:pt x="49380" y="124953"/>
                  </a:lnTo>
                  <a:lnTo>
                    <a:pt x="35986" y="182716"/>
                  </a:lnTo>
                  <a:lnTo>
                    <a:pt x="24949" y="236208"/>
                  </a:lnTo>
                  <a:lnTo>
                    <a:pt x="8320" y="298379"/>
                  </a:lnTo>
                  <a:lnTo>
                    <a:pt x="5547" y="301545"/>
                  </a:lnTo>
                  <a:lnTo>
                    <a:pt x="2773" y="300883"/>
                  </a:lnTo>
                  <a:lnTo>
                    <a:pt x="0" y="297667"/>
                  </a:lnTo>
                  <a:lnTo>
                    <a:pt x="1769" y="240239"/>
                  </a:lnTo>
                  <a:lnTo>
                    <a:pt x="4491" y="180319"/>
                  </a:lnTo>
                  <a:lnTo>
                    <a:pt x="15097" y="158725"/>
                  </a:lnTo>
                  <a:lnTo>
                    <a:pt x="27737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354333" y="266274"/>
              <a:ext cx="138016" cy="333109"/>
            </a:xfrm>
            <a:custGeom>
              <a:avLst/>
              <a:gdLst/>
              <a:ahLst/>
              <a:cxnLst/>
              <a:rect l="0" t="0" r="0" b="0"/>
              <a:pathLst>
                <a:path w="138016" h="333109">
                  <a:moveTo>
                    <a:pt x="24963" y="0"/>
                  </a:moveTo>
                  <a:lnTo>
                    <a:pt x="32512" y="62491"/>
                  </a:lnTo>
                  <a:lnTo>
                    <a:pt x="34905" y="94843"/>
                  </a:lnTo>
                  <a:lnTo>
                    <a:pt x="42017" y="110262"/>
                  </a:lnTo>
                  <a:lnTo>
                    <a:pt x="48352" y="114188"/>
                  </a:lnTo>
                  <a:lnTo>
                    <a:pt x="65252" y="116086"/>
                  </a:lnTo>
                  <a:lnTo>
                    <a:pt x="82625" y="108916"/>
                  </a:lnTo>
                  <a:lnTo>
                    <a:pt x="111961" y="86130"/>
                  </a:lnTo>
                  <a:lnTo>
                    <a:pt x="118095" y="84232"/>
                  </a:lnTo>
                  <a:lnTo>
                    <a:pt x="124033" y="84816"/>
                  </a:lnTo>
                  <a:lnTo>
                    <a:pt x="129841" y="87055"/>
                  </a:lnTo>
                  <a:lnTo>
                    <a:pt x="133713" y="93170"/>
                  </a:lnTo>
                  <a:lnTo>
                    <a:pt x="138015" y="112291"/>
                  </a:lnTo>
                  <a:lnTo>
                    <a:pt x="134134" y="149873"/>
                  </a:lnTo>
                  <a:lnTo>
                    <a:pt x="124464" y="199347"/>
                  </a:lnTo>
                  <a:lnTo>
                    <a:pt x="113651" y="252950"/>
                  </a:lnTo>
                  <a:lnTo>
                    <a:pt x="85491" y="314604"/>
                  </a:lnTo>
                  <a:lnTo>
                    <a:pt x="72205" y="327201"/>
                  </a:lnTo>
                  <a:lnTo>
                    <a:pt x="64779" y="331855"/>
                  </a:lnTo>
                  <a:lnTo>
                    <a:pt x="57054" y="333108"/>
                  </a:lnTo>
                  <a:lnTo>
                    <a:pt x="41075" y="329570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246159" y="124816"/>
              <a:ext cx="108175" cy="58248"/>
            </a:xfrm>
            <a:custGeom>
              <a:avLst/>
              <a:gdLst/>
              <a:ahLst/>
              <a:cxnLst/>
              <a:rect l="0" t="0" r="0" b="0"/>
              <a:pathLst>
                <a:path w="108175" h="58248">
                  <a:moveTo>
                    <a:pt x="0" y="58247"/>
                  </a:moveTo>
                  <a:lnTo>
                    <a:pt x="13252" y="40578"/>
                  </a:lnTo>
                  <a:lnTo>
                    <a:pt x="43580" y="20755"/>
                  </a:lnTo>
                  <a:lnTo>
                    <a:pt x="96471" y="3372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242858" y="723931"/>
              <a:ext cx="314129" cy="390243"/>
            </a:xfrm>
            <a:custGeom>
              <a:avLst/>
              <a:gdLst/>
              <a:ahLst/>
              <a:cxnLst/>
              <a:rect l="0" t="0" r="0" b="0"/>
              <a:pathLst>
                <a:path w="314129" h="390243">
                  <a:moveTo>
                    <a:pt x="314128" y="0"/>
                  </a:moveTo>
                  <a:lnTo>
                    <a:pt x="252562" y="1849"/>
                  </a:lnTo>
                  <a:lnTo>
                    <a:pt x="233141" y="8835"/>
                  </a:lnTo>
                  <a:lnTo>
                    <a:pt x="181187" y="50702"/>
                  </a:lnTo>
                  <a:lnTo>
                    <a:pt x="123918" y="111503"/>
                  </a:lnTo>
                  <a:lnTo>
                    <a:pt x="81294" y="168960"/>
                  </a:lnTo>
                  <a:lnTo>
                    <a:pt x="41403" y="229454"/>
                  </a:lnTo>
                  <a:lnTo>
                    <a:pt x="12277" y="290074"/>
                  </a:lnTo>
                  <a:lnTo>
                    <a:pt x="2591" y="317705"/>
                  </a:lnTo>
                  <a:lnTo>
                    <a:pt x="0" y="341524"/>
                  </a:lnTo>
                  <a:lnTo>
                    <a:pt x="6245" y="362588"/>
                  </a:lnTo>
                  <a:lnTo>
                    <a:pt x="11794" y="372089"/>
                  </a:lnTo>
                  <a:lnTo>
                    <a:pt x="27821" y="385110"/>
                  </a:lnTo>
                  <a:lnTo>
                    <a:pt x="37273" y="389877"/>
                  </a:lnTo>
                  <a:lnTo>
                    <a:pt x="65033" y="390242"/>
                  </a:lnTo>
                  <a:lnTo>
                    <a:pt x="117919" y="379827"/>
                  </a:lnTo>
                  <a:lnTo>
                    <a:pt x="141860" y="367207"/>
                  </a:lnTo>
                  <a:lnTo>
                    <a:pt x="180991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82097" y="777029"/>
              <a:ext cx="267121" cy="296387"/>
            </a:xfrm>
            <a:custGeom>
              <a:avLst/>
              <a:gdLst/>
              <a:ahLst/>
              <a:cxnLst/>
              <a:rect l="0" t="0" r="0" b="0"/>
              <a:pathLst>
                <a:path w="267121" h="296387">
                  <a:moveTo>
                    <a:pt x="0" y="196533"/>
                  </a:moveTo>
                  <a:lnTo>
                    <a:pt x="19323" y="135685"/>
                  </a:lnTo>
                  <a:lnTo>
                    <a:pt x="43575" y="78076"/>
                  </a:lnTo>
                  <a:lnTo>
                    <a:pt x="75062" y="24815"/>
                  </a:lnTo>
                  <a:lnTo>
                    <a:pt x="97113" y="199"/>
                  </a:lnTo>
                  <a:lnTo>
                    <a:pt x="101724" y="0"/>
                  </a:lnTo>
                  <a:lnTo>
                    <a:pt x="105723" y="3566"/>
                  </a:lnTo>
                  <a:lnTo>
                    <a:pt x="109314" y="9641"/>
                  </a:lnTo>
                  <a:lnTo>
                    <a:pt x="114366" y="35861"/>
                  </a:lnTo>
                  <a:lnTo>
                    <a:pt x="113748" y="91217"/>
                  </a:lnTo>
                  <a:lnTo>
                    <a:pt x="103189" y="151435"/>
                  </a:lnTo>
                  <a:lnTo>
                    <a:pt x="95351" y="212941"/>
                  </a:lnTo>
                  <a:lnTo>
                    <a:pt x="97236" y="233720"/>
                  </a:lnTo>
                  <a:lnTo>
                    <a:pt x="102731" y="238891"/>
                  </a:lnTo>
                  <a:lnTo>
                    <a:pt x="111017" y="240490"/>
                  </a:lnTo>
                  <a:lnTo>
                    <a:pt x="121164" y="239706"/>
                  </a:lnTo>
                  <a:lnTo>
                    <a:pt x="139834" y="231439"/>
                  </a:lnTo>
                  <a:lnTo>
                    <a:pt x="163474" y="211191"/>
                  </a:lnTo>
                  <a:lnTo>
                    <a:pt x="199488" y="158947"/>
                  </a:lnTo>
                  <a:lnTo>
                    <a:pt x="240294" y="97886"/>
                  </a:lnTo>
                  <a:lnTo>
                    <a:pt x="264279" y="55234"/>
                  </a:lnTo>
                  <a:lnTo>
                    <a:pt x="266793" y="55181"/>
                  </a:lnTo>
                  <a:lnTo>
                    <a:pt x="267120" y="69916"/>
                  </a:lnTo>
                  <a:lnTo>
                    <a:pt x="254765" y="125903"/>
                  </a:lnTo>
                  <a:lnTo>
                    <a:pt x="234670" y="180087"/>
                  </a:lnTo>
                  <a:lnTo>
                    <a:pt x="216494" y="237425"/>
                  </a:lnTo>
                  <a:lnTo>
                    <a:pt x="210535" y="265356"/>
                  </a:lnTo>
                  <a:lnTo>
                    <a:pt x="209698" y="275699"/>
                  </a:lnTo>
                  <a:lnTo>
                    <a:pt x="211915" y="282595"/>
                  </a:lnTo>
                  <a:lnTo>
                    <a:pt x="216165" y="287192"/>
                  </a:lnTo>
                  <a:lnTo>
                    <a:pt x="232989" y="296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81507" y="815463"/>
              <a:ext cx="49776" cy="309680"/>
            </a:xfrm>
            <a:custGeom>
              <a:avLst/>
              <a:gdLst/>
              <a:ahLst/>
              <a:cxnLst/>
              <a:rect l="0" t="0" r="0" b="0"/>
              <a:pathLst>
                <a:path w="49776" h="309680">
                  <a:moveTo>
                    <a:pt x="41605" y="0"/>
                  </a:moveTo>
                  <a:lnTo>
                    <a:pt x="48770" y="55161"/>
                  </a:lnTo>
                  <a:lnTo>
                    <a:pt x="49775" y="115723"/>
                  </a:lnTo>
                  <a:lnTo>
                    <a:pt x="43263" y="172791"/>
                  </a:lnTo>
                  <a:lnTo>
                    <a:pt x="30363" y="230176"/>
                  </a:lnTo>
                  <a:lnTo>
                    <a:pt x="11086" y="291072"/>
                  </a:lnTo>
                  <a:lnTo>
                    <a:pt x="5544" y="307805"/>
                  </a:lnTo>
                  <a:lnTo>
                    <a:pt x="3696" y="309679"/>
                  </a:lnTo>
                  <a:lnTo>
                    <a:pt x="2464" y="307230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73186" y="785310"/>
              <a:ext cx="216348" cy="21832"/>
            </a:xfrm>
            <a:custGeom>
              <a:avLst/>
              <a:gdLst/>
              <a:ahLst/>
              <a:cxnLst/>
              <a:rect l="0" t="0" r="0" b="0"/>
              <a:pathLst>
                <a:path w="216348" h="21832">
                  <a:moveTo>
                    <a:pt x="0" y="13510"/>
                  </a:moveTo>
                  <a:lnTo>
                    <a:pt x="33740" y="11045"/>
                  </a:lnTo>
                  <a:lnTo>
                    <a:pt x="94879" y="242"/>
                  </a:lnTo>
                  <a:lnTo>
                    <a:pt x="156295" y="0"/>
                  </a:lnTo>
                  <a:lnTo>
                    <a:pt x="182261" y="4732"/>
                  </a:lnTo>
                  <a:lnTo>
                    <a:pt x="216347" y="21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14938" y="1123342"/>
              <a:ext cx="299559" cy="14755"/>
            </a:xfrm>
            <a:custGeom>
              <a:avLst/>
              <a:gdLst/>
              <a:ahLst/>
              <a:cxnLst/>
              <a:rect l="0" t="0" r="0" b="0"/>
              <a:pathLst>
                <a:path w="299559" h="14755">
                  <a:moveTo>
                    <a:pt x="0" y="0"/>
                  </a:moveTo>
                  <a:lnTo>
                    <a:pt x="29621" y="6586"/>
                  </a:lnTo>
                  <a:lnTo>
                    <a:pt x="85355" y="14754"/>
                  </a:lnTo>
                  <a:lnTo>
                    <a:pt x="138967" y="10675"/>
                  </a:lnTo>
                  <a:lnTo>
                    <a:pt x="194195" y="8631"/>
                  </a:lnTo>
                  <a:lnTo>
                    <a:pt x="247982" y="1775"/>
                  </a:lnTo>
                  <a:lnTo>
                    <a:pt x="2995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72316" y="748894"/>
              <a:ext cx="148143" cy="316201"/>
            </a:xfrm>
            <a:custGeom>
              <a:avLst/>
              <a:gdLst/>
              <a:ahLst/>
              <a:cxnLst/>
              <a:rect l="0" t="0" r="0" b="0"/>
              <a:pathLst>
                <a:path w="148143" h="316201">
                  <a:moveTo>
                    <a:pt x="74138" y="0"/>
                  </a:moveTo>
                  <a:lnTo>
                    <a:pt x="57279" y="57162"/>
                  </a:lnTo>
                  <a:lnTo>
                    <a:pt x="51576" y="85355"/>
                  </a:lnTo>
                  <a:lnTo>
                    <a:pt x="42847" y="138967"/>
                  </a:lnTo>
                  <a:lnTo>
                    <a:pt x="26917" y="199559"/>
                  </a:lnTo>
                  <a:lnTo>
                    <a:pt x="13107" y="257169"/>
                  </a:lnTo>
                  <a:lnTo>
                    <a:pt x="376" y="288539"/>
                  </a:lnTo>
                  <a:lnTo>
                    <a:pt x="0" y="294061"/>
                  </a:lnTo>
                  <a:lnTo>
                    <a:pt x="2523" y="296818"/>
                  </a:lnTo>
                  <a:lnTo>
                    <a:pt x="6978" y="297731"/>
                  </a:lnTo>
                  <a:lnTo>
                    <a:pt x="11798" y="295567"/>
                  </a:lnTo>
                  <a:lnTo>
                    <a:pt x="73649" y="234728"/>
                  </a:lnTo>
                  <a:lnTo>
                    <a:pt x="133102" y="180643"/>
                  </a:lnTo>
                  <a:lnTo>
                    <a:pt x="141185" y="173129"/>
                  </a:lnTo>
                  <a:lnTo>
                    <a:pt x="145647" y="170893"/>
                  </a:lnTo>
                  <a:lnTo>
                    <a:pt x="147699" y="172176"/>
                  </a:lnTo>
                  <a:lnTo>
                    <a:pt x="148142" y="175805"/>
                  </a:lnTo>
                  <a:lnTo>
                    <a:pt x="130203" y="233171"/>
                  </a:lnTo>
                  <a:lnTo>
                    <a:pt x="126201" y="283500"/>
                  </a:lnTo>
                  <a:lnTo>
                    <a:pt x="132385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176330" y="951415"/>
              <a:ext cx="67710" cy="124107"/>
            </a:xfrm>
            <a:custGeom>
              <a:avLst/>
              <a:gdLst/>
              <a:ahLst/>
              <a:cxnLst/>
              <a:rect l="0" t="0" r="0" b="0"/>
              <a:pathLst>
                <a:path w="67710" h="124107">
                  <a:moveTo>
                    <a:pt x="11582" y="38790"/>
                  </a:moveTo>
                  <a:lnTo>
                    <a:pt x="0" y="85117"/>
                  </a:lnTo>
                  <a:lnTo>
                    <a:pt x="2120" y="106224"/>
                  </a:lnTo>
                  <a:lnTo>
                    <a:pt x="5274" y="117030"/>
                  </a:lnTo>
                  <a:lnTo>
                    <a:pt x="9225" y="122385"/>
                  </a:lnTo>
                  <a:lnTo>
                    <a:pt x="13710" y="124106"/>
                  </a:lnTo>
                  <a:lnTo>
                    <a:pt x="18547" y="123404"/>
                  </a:lnTo>
                  <a:lnTo>
                    <a:pt x="28854" y="115228"/>
                  </a:lnTo>
                  <a:lnTo>
                    <a:pt x="50538" y="82961"/>
                  </a:lnTo>
                  <a:lnTo>
                    <a:pt x="65059" y="46693"/>
                  </a:lnTo>
                  <a:lnTo>
                    <a:pt x="67709" y="26276"/>
                  </a:lnTo>
                  <a:lnTo>
                    <a:pt x="63955" y="9806"/>
                  </a:lnTo>
                  <a:lnTo>
                    <a:pt x="60366" y="2825"/>
                  </a:lnTo>
                  <a:lnTo>
                    <a:pt x="56124" y="20"/>
                  </a:lnTo>
                  <a:lnTo>
                    <a:pt x="51447" y="0"/>
                  </a:lnTo>
                  <a:lnTo>
                    <a:pt x="46480" y="1835"/>
                  </a:lnTo>
                  <a:lnTo>
                    <a:pt x="38495" y="16202"/>
                  </a:lnTo>
                  <a:lnTo>
                    <a:pt x="19902" y="637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277510" y="964298"/>
              <a:ext cx="368060" cy="233588"/>
            </a:xfrm>
            <a:custGeom>
              <a:avLst/>
              <a:gdLst/>
              <a:ahLst/>
              <a:cxnLst/>
              <a:rect l="0" t="0" r="0" b="0"/>
              <a:pathLst>
                <a:path w="368060" h="233588">
                  <a:moveTo>
                    <a:pt x="26896" y="92475"/>
                  </a:moveTo>
                  <a:lnTo>
                    <a:pt x="33483" y="122095"/>
                  </a:lnTo>
                  <a:lnTo>
                    <a:pt x="30457" y="167154"/>
                  </a:lnTo>
                  <a:lnTo>
                    <a:pt x="20032" y="213003"/>
                  </a:lnTo>
                  <a:lnTo>
                    <a:pt x="11210" y="232027"/>
                  </a:lnTo>
                  <a:lnTo>
                    <a:pt x="7193" y="233587"/>
                  </a:lnTo>
                  <a:lnTo>
                    <a:pt x="3591" y="230004"/>
                  </a:lnTo>
                  <a:lnTo>
                    <a:pt x="265" y="222993"/>
                  </a:lnTo>
                  <a:lnTo>
                    <a:pt x="0" y="182203"/>
                  </a:lnTo>
                  <a:lnTo>
                    <a:pt x="14837" y="136087"/>
                  </a:lnTo>
                  <a:lnTo>
                    <a:pt x="41003" y="81279"/>
                  </a:lnTo>
                  <a:lnTo>
                    <a:pt x="74070" y="30802"/>
                  </a:lnTo>
                  <a:lnTo>
                    <a:pt x="97167" y="7835"/>
                  </a:lnTo>
                  <a:lnTo>
                    <a:pt x="111752" y="0"/>
                  </a:lnTo>
                  <a:lnTo>
                    <a:pt x="118601" y="314"/>
                  </a:lnTo>
                  <a:lnTo>
                    <a:pt x="125015" y="3298"/>
                  </a:lnTo>
                  <a:lnTo>
                    <a:pt x="131140" y="8060"/>
                  </a:lnTo>
                  <a:lnTo>
                    <a:pt x="133375" y="14934"/>
                  </a:lnTo>
                  <a:lnTo>
                    <a:pt x="128609" y="41352"/>
                  </a:lnTo>
                  <a:lnTo>
                    <a:pt x="110780" y="93466"/>
                  </a:lnTo>
                  <a:lnTo>
                    <a:pt x="113330" y="94985"/>
                  </a:lnTo>
                  <a:lnTo>
                    <a:pt x="123559" y="91741"/>
                  </a:lnTo>
                  <a:lnTo>
                    <a:pt x="185196" y="53398"/>
                  </a:lnTo>
                  <a:lnTo>
                    <a:pt x="205601" y="36929"/>
                  </a:lnTo>
                  <a:lnTo>
                    <a:pt x="212645" y="20943"/>
                  </a:lnTo>
                  <a:lnTo>
                    <a:pt x="214524" y="11503"/>
                  </a:lnTo>
                  <a:lnTo>
                    <a:pt x="213002" y="7983"/>
                  </a:lnTo>
                  <a:lnTo>
                    <a:pt x="209214" y="8410"/>
                  </a:lnTo>
                  <a:lnTo>
                    <a:pt x="203915" y="11469"/>
                  </a:lnTo>
                  <a:lnTo>
                    <a:pt x="195562" y="24729"/>
                  </a:lnTo>
                  <a:lnTo>
                    <a:pt x="192040" y="33443"/>
                  </a:lnTo>
                  <a:lnTo>
                    <a:pt x="191541" y="41101"/>
                  </a:lnTo>
                  <a:lnTo>
                    <a:pt x="195918" y="54541"/>
                  </a:lnTo>
                  <a:lnTo>
                    <a:pt x="208958" y="64212"/>
                  </a:lnTo>
                  <a:lnTo>
                    <a:pt x="227081" y="70668"/>
                  </a:lnTo>
                  <a:lnTo>
                    <a:pt x="289757" y="77229"/>
                  </a:lnTo>
                  <a:lnTo>
                    <a:pt x="308295" y="84466"/>
                  </a:lnTo>
                  <a:lnTo>
                    <a:pt x="313424" y="89909"/>
                  </a:lnTo>
                  <a:lnTo>
                    <a:pt x="315917" y="96312"/>
                  </a:lnTo>
                  <a:lnTo>
                    <a:pt x="318997" y="110822"/>
                  </a:lnTo>
                  <a:lnTo>
                    <a:pt x="326530" y="126517"/>
                  </a:lnTo>
                  <a:lnTo>
                    <a:pt x="332977" y="131812"/>
                  </a:lnTo>
                  <a:lnTo>
                    <a:pt x="368059" y="1424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21716" y="832105"/>
              <a:ext cx="115239" cy="291238"/>
            </a:xfrm>
            <a:custGeom>
              <a:avLst/>
              <a:gdLst/>
              <a:ahLst/>
              <a:cxnLst/>
              <a:rect l="0" t="0" r="0" b="0"/>
              <a:pathLst>
                <a:path w="115239" h="291238">
                  <a:moveTo>
                    <a:pt x="15385" y="0"/>
                  </a:moveTo>
                  <a:lnTo>
                    <a:pt x="15385" y="59579"/>
                  </a:lnTo>
                  <a:lnTo>
                    <a:pt x="9667" y="111792"/>
                  </a:lnTo>
                  <a:lnTo>
                    <a:pt x="5113" y="162650"/>
                  </a:lnTo>
                  <a:lnTo>
                    <a:pt x="0" y="216732"/>
                  </a:lnTo>
                  <a:lnTo>
                    <a:pt x="2355" y="224000"/>
                  </a:lnTo>
                  <a:lnTo>
                    <a:pt x="6698" y="227921"/>
                  </a:lnTo>
                  <a:lnTo>
                    <a:pt x="12367" y="229611"/>
                  </a:lnTo>
                  <a:lnTo>
                    <a:pt x="26063" y="226557"/>
                  </a:lnTo>
                  <a:lnTo>
                    <a:pt x="61873" y="209529"/>
                  </a:lnTo>
                  <a:lnTo>
                    <a:pt x="70416" y="208104"/>
                  </a:lnTo>
                  <a:lnTo>
                    <a:pt x="84838" y="211451"/>
                  </a:lnTo>
                  <a:lnTo>
                    <a:pt x="103354" y="223731"/>
                  </a:lnTo>
                  <a:lnTo>
                    <a:pt x="109957" y="238736"/>
                  </a:lnTo>
                  <a:lnTo>
                    <a:pt x="115238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880332" y="973563"/>
              <a:ext cx="98080" cy="166422"/>
            </a:xfrm>
            <a:custGeom>
              <a:avLst/>
              <a:gdLst/>
              <a:ahLst/>
              <a:cxnLst/>
              <a:rect l="0" t="0" r="0" b="0"/>
              <a:pathLst>
                <a:path w="98080" h="166422">
                  <a:moveTo>
                    <a:pt x="81437" y="0"/>
                  </a:moveTo>
                  <a:lnTo>
                    <a:pt x="56714" y="7567"/>
                  </a:lnTo>
                  <a:lnTo>
                    <a:pt x="21943" y="35559"/>
                  </a:lnTo>
                  <a:lnTo>
                    <a:pt x="2275" y="63338"/>
                  </a:lnTo>
                  <a:lnTo>
                    <a:pt x="0" y="71811"/>
                  </a:lnTo>
                  <a:lnTo>
                    <a:pt x="334" y="79309"/>
                  </a:lnTo>
                  <a:lnTo>
                    <a:pt x="2405" y="86157"/>
                  </a:lnTo>
                  <a:lnTo>
                    <a:pt x="7484" y="88873"/>
                  </a:lnTo>
                  <a:lnTo>
                    <a:pt x="22990" y="86960"/>
                  </a:lnTo>
                  <a:lnTo>
                    <a:pt x="48094" y="71069"/>
                  </a:lnTo>
                  <a:lnTo>
                    <a:pt x="56434" y="69569"/>
                  </a:lnTo>
                  <a:lnTo>
                    <a:pt x="64769" y="71342"/>
                  </a:lnTo>
                  <a:lnTo>
                    <a:pt x="73098" y="75298"/>
                  </a:lnTo>
                  <a:lnTo>
                    <a:pt x="78651" y="81634"/>
                  </a:lnTo>
                  <a:lnTo>
                    <a:pt x="84822" y="98535"/>
                  </a:lnTo>
                  <a:lnTo>
                    <a:pt x="91573" y="145405"/>
                  </a:lnTo>
                  <a:lnTo>
                    <a:pt x="98079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982128" y="990205"/>
              <a:ext cx="228925" cy="308200"/>
            </a:xfrm>
            <a:custGeom>
              <a:avLst/>
              <a:gdLst/>
              <a:ahLst/>
              <a:cxnLst/>
              <a:rect l="0" t="0" r="0" b="0"/>
              <a:pathLst>
                <a:path w="228925" h="308200">
                  <a:moveTo>
                    <a:pt x="137741" y="0"/>
                  </a:moveTo>
                  <a:lnTo>
                    <a:pt x="118736" y="21778"/>
                  </a:lnTo>
                  <a:lnTo>
                    <a:pt x="98682" y="68678"/>
                  </a:lnTo>
                  <a:lnTo>
                    <a:pt x="89962" y="122459"/>
                  </a:lnTo>
                  <a:lnTo>
                    <a:pt x="94683" y="178267"/>
                  </a:lnTo>
                  <a:lnTo>
                    <a:pt x="89301" y="237905"/>
                  </a:lnTo>
                  <a:lnTo>
                    <a:pt x="80961" y="269784"/>
                  </a:lnTo>
                  <a:lnTo>
                    <a:pt x="72133" y="285092"/>
                  </a:lnTo>
                  <a:lnTo>
                    <a:pt x="52349" y="304106"/>
                  </a:lnTo>
                  <a:lnTo>
                    <a:pt x="44755" y="307213"/>
                  </a:lnTo>
                  <a:lnTo>
                    <a:pt x="28921" y="308199"/>
                  </a:lnTo>
                  <a:lnTo>
                    <a:pt x="15103" y="303090"/>
                  </a:lnTo>
                  <a:lnTo>
                    <a:pt x="8830" y="299139"/>
                  </a:lnTo>
                  <a:lnTo>
                    <a:pt x="4647" y="292806"/>
                  </a:lnTo>
                  <a:lnTo>
                    <a:pt x="0" y="275908"/>
                  </a:lnTo>
                  <a:lnTo>
                    <a:pt x="611" y="268074"/>
                  </a:lnTo>
                  <a:lnTo>
                    <a:pt x="6219" y="254438"/>
                  </a:lnTo>
                  <a:lnTo>
                    <a:pt x="35500" y="219299"/>
                  </a:lnTo>
                  <a:lnTo>
                    <a:pt x="98832" y="172283"/>
                  </a:lnTo>
                  <a:lnTo>
                    <a:pt x="153889" y="133651"/>
                  </a:lnTo>
                  <a:lnTo>
                    <a:pt x="195923" y="97900"/>
                  </a:lnTo>
                  <a:lnTo>
                    <a:pt x="224329" y="59779"/>
                  </a:lnTo>
                  <a:lnTo>
                    <a:pt x="228751" y="50947"/>
                  </a:lnTo>
                  <a:lnTo>
                    <a:pt x="228924" y="44135"/>
                  </a:lnTo>
                  <a:lnTo>
                    <a:pt x="226267" y="38669"/>
                  </a:lnTo>
                  <a:lnTo>
                    <a:pt x="221721" y="34100"/>
                  </a:lnTo>
                  <a:lnTo>
                    <a:pt x="216842" y="32903"/>
                  </a:lnTo>
                  <a:lnTo>
                    <a:pt x="211739" y="33955"/>
                  </a:lnTo>
                  <a:lnTo>
                    <a:pt x="206489" y="36505"/>
                  </a:lnTo>
                  <a:lnTo>
                    <a:pt x="190266" y="57763"/>
                  </a:lnTo>
                  <a:lnTo>
                    <a:pt x="173746" y="87484"/>
                  </a:lnTo>
                  <a:lnTo>
                    <a:pt x="170078" y="106375"/>
                  </a:lnTo>
                  <a:lnTo>
                    <a:pt x="170393" y="115295"/>
                  </a:lnTo>
                  <a:lnTo>
                    <a:pt x="172453" y="122167"/>
                  </a:lnTo>
                  <a:lnTo>
                    <a:pt x="187667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289817" y="998526"/>
              <a:ext cx="124308" cy="191385"/>
            </a:xfrm>
            <a:custGeom>
              <a:avLst/>
              <a:gdLst/>
              <a:ahLst/>
              <a:cxnLst/>
              <a:rect l="0" t="0" r="0" b="0"/>
              <a:pathLst>
                <a:path w="124308" h="191385">
                  <a:moveTo>
                    <a:pt x="4794" y="0"/>
                  </a:moveTo>
                  <a:lnTo>
                    <a:pt x="0" y="56772"/>
                  </a:lnTo>
                  <a:lnTo>
                    <a:pt x="2048" y="78240"/>
                  </a:lnTo>
                  <a:lnTo>
                    <a:pt x="7586" y="84520"/>
                  </a:lnTo>
                  <a:lnTo>
                    <a:pt x="15900" y="87781"/>
                  </a:lnTo>
                  <a:lnTo>
                    <a:pt x="35618" y="88940"/>
                  </a:lnTo>
                  <a:lnTo>
                    <a:pt x="63237" y="83470"/>
                  </a:lnTo>
                  <a:lnTo>
                    <a:pt x="93507" y="73322"/>
                  </a:lnTo>
                  <a:lnTo>
                    <a:pt x="111715" y="73576"/>
                  </a:lnTo>
                  <a:lnTo>
                    <a:pt x="117679" y="77712"/>
                  </a:lnTo>
                  <a:lnTo>
                    <a:pt x="121656" y="84168"/>
                  </a:lnTo>
                  <a:lnTo>
                    <a:pt x="124307" y="92170"/>
                  </a:lnTo>
                  <a:lnTo>
                    <a:pt x="123621" y="125518"/>
                  </a:lnTo>
                  <a:lnTo>
                    <a:pt x="108423" y="179514"/>
                  </a:lnTo>
                  <a:lnTo>
                    <a:pt x="104647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019486" y="766259"/>
              <a:ext cx="160106" cy="244671"/>
            </a:xfrm>
            <a:custGeom>
              <a:avLst/>
              <a:gdLst/>
              <a:ahLst/>
              <a:cxnLst/>
              <a:rect l="0" t="0" r="0" b="0"/>
              <a:pathLst>
                <a:path w="160106" h="244671">
                  <a:moveTo>
                    <a:pt x="160105" y="24241"/>
                  </a:moveTo>
                  <a:lnTo>
                    <a:pt x="160105" y="6571"/>
                  </a:lnTo>
                  <a:lnTo>
                    <a:pt x="155482" y="2291"/>
                  </a:lnTo>
                  <a:lnTo>
                    <a:pt x="138018" y="0"/>
                  </a:lnTo>
                  <a:lnTo>
                    <a:pt x="119778" y="4530"/>
                  </a:lnTo>
                  <a:lnTo>
                    <a:pt x="103350" y="13631"/>
                  </a:lnTo>
                  <a:lnTo>
                    <a:pt x="67491" y="54416"/>
                  </a:lnTo>
                  <a:lnTo>
                    <a:pt x="33412" y="107772"/>
                  </a:lnTo>
                  <a:lnTo>
                    <a:pt x="10468" y="147476"/>
                  </a:lnTo>
                  <a:lnTo>
                    <a:pt x="94" y="182386"/>
                  </a:lnTo>
                  <a:lnTo>
                    <a:pt x="0" y="213172"/>
                  </a:lnTo>
                  <a:lnTo>
                    <a:pt x="4366" y="221386"/>
                  </a:lnTo>
                  <a:lnTo>
                    <a:pt x="19080" y="235444"/>
                  </a:lnTo>
                  <a:lnTo>
                    <a:pt x="42878" y="242924"/>
                  </a:lnTo>
                  <a:lnTo>
                    <a:pt x="80067" y="244670"/>
                  </a:lnTo>
                  <a:lnTo>
                    <a:pt x="135141" y="2405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212875" y="9818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4327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412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5387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90555" y="630072"/>
            <a:ext cx="4234917" cy="763599"/>
            <a:chOff x="1090555" y="630072"/>
            <a:chExt cx="4234917" cy="763599"/>
          </a:xfrm>
        </p:grpSpPr>
        <p:sp>
          <p:nvSpPr>
            <p:cNvPr id="2" name="Freeform 1"/>
            <p:cNvSpPr/>
            <p:nvPr/>
          </p:nvSpPr>
          <p:spPr>
            <a:xfrm>
              <a:off x="1090555" y="630072"/>
              <a:ext cx="282419" cy="763599"/>
            </a:xfrm>
            <a:custGeom>
              <a:avLst/>
              <a:gdLst/>
              <a:ahLst/>
              <a:cxnLst/>
              <a:rect l="0" t="0" r="0" b="0"/>
              <a:pathLst>
                <a:path w="282419" h="763599">
                  <a:moveTo>
                    <a:pt x="282418" y="18970"/>
                  </a:moveTo>
                  <a:lnTo>
                    <a:pt x="268207" y="6608"/>
                  </a:lnTo>
                  <a:lnTo>
                    <a:pt x="254837" y="224"/>
                  </a:lnTo>
                  <a:lnTo>
                    <a:pt x="247389" y="0"/>
                  </a:lnTo>
                  <a:lnTo>
                    <a:pt x="231716" y="4683"/>
                  </a:lnTo>
                  <a:lnTo>
                    <a:pt x="211716" y="17716"/>
                  </a:lnTo>
                  <a:lnTo>
                    <a:pt x="188392" y="46253"/>
                  </a:lnTo>
                  <a:lnTo>
                    <a:pt x="154853" y="108175"/>
                  </a:lnTo>
                  <a:lnTo>
                    <a:pt x="122678" y="167678"/>
                  </a:lnTo>
                  <a:lnTo>
                    <a:pt x="96428" y="228428"/>
                  </a:lnTo>
                  <a:lnTo>
                    <a:pt x="67958" y="291382"/>
                  </a:lnTo>
                  <a:lnTo>
                    <a:pt x="48671" y="353024"/>
                  </a:lnTo>
                  <a:lnTo>
                    <a:pt x="34514" y="402097"/>
                  </a:lnTo>
                  <a:lnTo>
                    <a:pt x="23025" y="451771"/>
                  </a:lnTo>
                  <a:lnTo>
                    <a:pt x="10861" y="512535"/>
                  </a:lnTo>
                  <a:lnTo>
                    <a:pt x="2020" y="574533"/>
                  </a:lnTo>
                  <a:lnTo>
                    <a:pt x="0" y="627152"/>
                  </a:lnTo>
                  <a:lnTo>
                    <a:pt x="8619" y="684387"/>
                  </a:lnTo>
                  <a:lnTo>
                    <a:pt x="15574" y="706724"/>
                  </a:lnTo>
                  <a:lnTo>
                    <a:pt x="46032" y="753466"/>
                  </a:lnTo>
                  <a:lnTo>
                    <a:pt x="62404" y="761465"/>
                  </a:lnTo>
                  <a:lnTo>
                    <a:pt x="71947" y="763598"/>
                  </a:lnTo>
                  <a:lnTo>
                    <a:pt x="94878" y="758572"/>
                  </a:lnTo>
                  <a:lnTo>
                    <a:pt x="117706" y="747092"/>
                  </a:lnTo>
                  <a:lnTo>
                    <a:pt x="147427" y="717122"/>
                  </a:lnTo>
                  <a:lnTo>
                    <a:pt x="171104" y="680075"/>
                  </a:lnTo>
                  <a:lnTo>
                    <a:pt x="190108" y="617117"/>
                  </a:lnTo>
                  <a:lnTo>
                    <a:pt x="201827" y="566838"/>
                  </a:lnTo>
                  <a:lnTo>
                    <a:pt x="199759" y="510781"/>
                  </a:lnTo>
                  <a:lnTo>
                    <a:pt x="192077" y="479350"/>
                  </a:lnTo>
                  <a:lnTo>
                    <a:pt x="183403" y="461196"/>
                  </a:lnTo>
                  <a:lnTo>
                    <a:pt x="176652" y="455245"/>
                  </a:lnTo>
                  <a:lnTo>
                    <a:pt x="159289" y="448633"/>
                  </a:lnTo>
                  <a:lnTo>
                    <a:pt x="124318" y="4433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75006" y="1095171"/>
              <a:ext cx="145452" cy="251126"/>
            </a:xfrm>
            <a:custGeom>
              <a:avLst/>
              <a:gdLst/>
              <a:ahLst/>
              <a:cxnLst/>
              <a:rect l="0" t="0" r="0" b="0"/>
              <a:pathLst>
                <a:path w="145452" h="251126">
                  <a:moveTo>
                    <a:pt x="139425" y="11528"/>
                  </a:moveTo>
                  <a:lnTo>
                    <a:pt x="130590" y="2694"/>
                  </a:lnTo>
                  <a:lnTo>
                    <a:pt x="124289" y="1016"/>
                  </a:lnTo>
                  <a:lnTo>
                    <a:pt x="107427" y="1617"/>
                  </a:lnTo>
                  <a:lnTo>
                    <a:pt x="90070" y="12363"/>
                  </a:lnTo>
                  <a:lnTo>
                    <a:pt x="42866" y="69825"/>
                  </a:lnTo>
                  <a:lnTo>
                    <a:pt x="16272" y="131288"/>
                  </a:lnTo>
                  <a:lnTo>
                    <a:pt x="2542" y="186710"/>
                  </a:lnTo>
                  <a:lnTo>
                    <a:pt x="0" y="211737"/>
                  </a:lnTo>
                  <a:lnTo>
                    <a:pt x="6267" y="232722"/>
                  </a:lnTo>
                  <a:lnTo>
                    <a:pt x="11821" y="242202"/>
                  </a:lnTo>
                  <a:lnTo>
                    <a:pt x="20147" y="247596"/>
                  </a:lnTo>
                  <a:lnTo>
                    <a:pt x="41725" y="251125"/>
                  </a:lnTo>
                  <a:lnTo>
                    <a:pt x="64260" y="242215"/>
                  </a:lnTo>
                  <a:lnTo>
                    <a:pt x="100025" y="215196"/>
                  </a:lnTo>
                  <a:lnTo>
                    <a:pt x="124078" y="174910"/>
                  </a:lnTo>
                  <a:lnTo>
                    <a:pt x="140811" y="132970"/>
                  </a:lnTo>
                  <a:lnTo>
                    <a:pt x="145451" y="76711"/>
                  </a:lnTo>
                  <a:lnTo>
                    <a:pt x="135984" y="14999"/>
                  </a:lnTo>
                  <a:lnTo>
                    <a:pt x="130659" y="8294"/>
                  </a:lnTo>
                  <a:lnTo>
                    <a:pt x="114880" y="845"/>
                  </a:lnTo>
                  <a:lnTo>
                    <a:pt x="102937" y="0"/>
                  </a:lnTo>
                  <a:lnTo>
                    <a:pt x="89499" y="32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80852" y="1115021"/>
              <a:ext cx="465979" cy="214475"/>
            </a:xfrm>
            <a:custGeom>
              <a:avLst/>
              <a:gdLst/>
              <a:ahLst/>
              <a:cxnLst/>
              <a:rect l="0" t="0" r="0" b="0"/>
              <a:pathLst>
                <a:path w="465979" h="214475">
                  <a:moveTo>
                    <a:pt x="0" y="66568"/>
                  </a:moveTo>
                  <a:lnTo>
                    <a:pt x="0" y="121730"/>
                  </a:lnTo>
                  <a:lnTo>
                    <a:pt x="0" y="182248"/>
                  </a:lnTo>
                  <a:lnTo>
                    <a:pt x="0" y="207972"/>
                  </a:lnTo>
                  <a:lnTo>
                    <a:pt x="1849" y="213537"/>
                  </a:lnTo>
                  <a:lnTo>
                    <a:pt x="4931" y="214474"/>
                  </a:lnTo>
                  <a:lnTo>
                    <a:pt x="8834" y="212324"/>
                  </a:lnTo>
                  <a:lnTo>
                    <a:pt x="15637" y="202540"/>
                  </a:lnTo>
                  <a:lnTo>
                    <a:pt x="39782" y="148566"/>
                  </a:lnTo>
                  <a:lnTo>
                    <a:pt x="52340" y="96325"/>
                  </a:lnTo>
                  <a:lnTo>
                    <a:pt x="60914" y="57715"/>
                  </a:lnTo>
                  <a:lnTo>
                    <a:pt x="64648" y="52345"/>
                  </a:lnTo>
                  <a:lnTo>
                    <a:pt x="68986" y="51539"/>
                  </a:lnTo>
                  <a:lnTo>
                    <a:pt x="73728" y="53775"/>
                  </a:lnTo>
                  <a:lnTo>
                    <a:pt x="114376" y="95346"/>
                  </a:lnTo>
                  <a:lnTo>
                    <a:pt x="132195" y="100007"/>
                  </a:lnTo>
                  <a:lnTo>
                    <a:pt x="151209" y="98072"/>
                  </a:lnTo>
                  <a:lnTo>
                    <a:pt x="210075" y="76698"/>
                  </a:lnTo>
                  <a:lnTo>
                    <a:pt x="248075" y="49799"/>
                  </a:lnTo>
                  <a:lnTo>
                    <a:pt x="254141" y="44294"/>
                  </a:lnTo>
                  <a:lnTo>
                    <a:pt x="254487" y="40624"/>
                  </a:lnTo>
                  <a:lnTo>
                    <a:pt x="251019" y="38177"/>
                  </a:lnTo>
                  <a:lnTo>
                    <a:pt x="245009" y="36546"/>
                  </a:lnTo>
                  <a:lnTo>
                    <a:pt x="239153" y="38232"/>
                  </a:lnTo>
                  <a:lnTo>
                    <a:pt x="227716" y="47502"/>
                  </a:lnTo>
                  <a:lnTo>
                    <a:pt x="215298" y="72733"/>
                  </a:lnTo>
                  <a:lnTo>
                    <a:pt x="210181" y="103630"/>
                  </a:lnTo>
                  <a:lnTo>
                    <a:pt x="212236" y="112541"/>
                  </a:lnTo>
                  <a:lnTo>
                    <a:pt x="221917" y="127373"/>
                  </a:lnTo>
                  <a:lnTo>
                    <a:pt x="242960" y="141702"/>
                  </a:lnTo>
                  <a:lnTo>
                    <a:pt x="261151" y="143723"/>
                  </a:lnTo>
                  <a:lnTo>
                    <a:pt x="302963" y="141905"/>
                  </a:lnTo>
                  <a:lnTo>
                    <a:pt x="311074" y="144529"/>
                  </a:lnTo>
                  <a:lnTo>
                    <a:pt x="322551" y="154842"/>
                  </a:lnTo>
                  <a:lnTo>
                    <a:pt x="325802" y="173602"/>
                  </a:lnTo>
                  <a:lnTo>
                    <a:pt x="326015" y="189028"/>
                  </a:lnTo>
                  <a:lnTo>
                    <a:pt x="327366" y="187964"/>
                  </a:lnTo>
                  <a:lnTo>
                    <a:pt x="356220" y="131754"/>
                  </a:lnTo>
                  <a:lnTo>
                    <a:pt x="393358" y="75620"/>
                  </a:lnTo>
                  <a:lnTo>
                    <a:pt x="438222" y="19931"/>
                  </a:lnTo>
                  <a:lnTo>
                    <a:pt x="46597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203116" y="1126438"/>
              <a:ext cx="116047" cy="171647"/>
            </a:xfrm>
            <a:custGeom>
              <a:avLst/>
              <a:gdLst/>
              <a:ahLst/>
              <a:cxnLst/>
              <a:rect l="0" t="0" r="0" b="0"/>
              <a:pathLst>
                <a:path w="116047" h="171647">
                  <a:moveTo>
                    <a:pt x="1962" y="38509"/>
                  </a:moveTo>
                  <a:lnTo>
                    <a:pt x="10797" y="51761"/>
                  </a:lnTo>
                  <a:lnTo>
                    <a:pt x="16291" y="77671"/>
                  </a:lnTo>
                  <a:lnTo>
                    <a:pt x="13501" y="108771"/>
                  </a:lnTo>
                  <a:lnTo>
                    <a:pt x="2402" y="141408"/>
                  </a:lnTo>
                  <a:lnTo>
                    <a:pt x="406" y="144090"/>
                  </a:lnTo>
                  <a:lnTo>
                    <a:pt x="0" y="141256"/>
                  </a:lnTo>
                  <a:lnTo>
                    <a:pt x="2939" y="127629"/>
                  </a:lnTo>
                  <a:lnTo>
                    <a:pt x="26576" y="71652"/>
                  </a:lnTo>
                  <a:lnTo>
                    <a:pt x="42368" y="38481"/>
                  </a:lnTo>
                  <a:lnTo>
                    <a:pt x="64218" y="11862"/>
                  </a:lnTo>
                  <a:lnTo>
                    <a:pt x="78633" y="162"/>
                  </a:lnTo>
                  <a:lnTo>
                    <a:pt x="85436" y="0"/>
                  </a:lnTo>
                  <a:lnTo>
                    <a:pt x="91820" y="3591"/>
                  </a:lnTo>
                  <a:lnTo>
                    <a:pt x="102920" y="17442"/>
                  </a:lnTo>
                  <a:lnTo>
                    <a:pt x="113442" y="46957"/>
                  </a:lnTo>
                  <a:lnTo>
                    <a:pt x="116046" y="83645"/>
                  </a:lnTo>
                  <a:lnTo>
                    <a:pt x="106679" y="140869"/>
                  </a:lnTo>
                  <a:lnTo>
                    <a:pt x="101814" y="1716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42594" y="1104318"/>
              <a:ext cx="212408" cy="168803"/>
            </a:xfrm>
            <a:custGeom>
              <a:avLst/>
              <a:gdLst/>
              <a:ahLst/>
              <a:cxnLst/>
              <a:rect l="0" t="0" r="0" b="0"/>
              <a:pathLst>
                <a:path w="212408" h="168803">
                  <a:moveTo>
                    <a:pt x="20436" y="27345"/>
                  </a:moveTo>
                  <a:lnTo>
                    <a:pt x="19512" y="88911"/>
                  </a:lnTo>
                  <a:lnTo>
                    <a:pt x="6243" y="144325"/>
                  </a:lnTo>
                  <a:lnTo>
                    <a:pt x="876" y="164703"/>
                  </a:lnTo>
                  <a:lnTo>
                    <a:pt x="0" y="166070"/>
                  </a:lnTo>
                  <a:lnTo>
                    <a:pt x="7529" y="127385"/>
                  </a:lnTo>
                  <a:lnTo>
                    <a:pt x="30459" y="65706"/>
                  </a:lnTo>
                  <a:lnTo>
                    <a:pt x="59661" y="6731"/>
                  </a:lnTo>
                  <a:lnTo>
                    <a:pt x="66002" y="1583"/>
                  </a:lnTo>
                  <a:lnTo>
                    <a:pt x="73003" y="0"/>
                  </a:lnTo>
                  <a:lnTo>
                    <a:pt x="80444" y="794"/>
                  </a:lnTo>
                  <a:lnTo>
                    <a:pt x="86329" y="5021"/>
                  </a:lnTo>
                  <a:lnTo>
                    <a:pt x="95333" y="19580"/>
                  </a:lnTo>
                  <a:lnTo>
                    <a:pt x="97486" y="35913"/>
                  </a:lnTo>
                  <a:lnTo>
                    <a:pt x="95753" y="73416"/>
                  </a:lnTo>
                  <a:lnTo>
                    <a:pt x="98384" y="78399"/>
                  </a:lnTo>
                  <a:lnTo>
                    <a:pt x="102912" y="79872"/>
                  </a:lnTo>
                  <a:lnTo>
                    <a:pt x="108704" y="79005"/>
                  </a:lnTo>
                  <a:lnTo>
                    <a:pt x="122537" y="68180"/>
                  </a:lnTo>
                  <a:lnTo>
                    <a:pt x="171503" y="22239"/>
                  </a:lnTo>
                  <a:lnTo>
                    <a:pt x="179395" y="20243"/>
                  </a:lnTo>
                  <a:lnTo>
                    <a:pt x="195560" y="22955"/>
                  </a:lnTo>
                  <a:lnTo>
                    <a:pt x="201905" y="29041"/>
                  </a:lnTo>
                  <a:lnTo>
                    <a:pt x="211420" y="48131"/>
                  </a:lnTo>
                  <a:lnTo>
                    <a:pt x="212407" y="111466"/>
                  </a:lnTo>
                  <a:lnTo>
                    <a:pt x="211820" y="1688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79378" y="12564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10063" y="1137059"/>
              <a:ext cx="44205" cy="127741"/>
            </a:xfrm>
            <a:custGeom>
              <a:avLst/>
              <a:gdLst/>
              <a:ahLst/>
              <a:cxnLst/>
              <a:rect l="0" t="0" r="0" b="0"/>
              <a:pathLst>
                <a:path w="44205" h="127741">
                  <a:moveTo>
                    <a:pt x="19241" y="61172"/>
                  </a:moveTo>
                  <a:lnTo>
                    <a:pt x="31602" y="46961"/>
                  </a:lnTo>
                  <a:lnTo>
                    <a:pt x="37987" y="33591"/>
                  </a:lnTo>
                  <a:lnTo>
                    <a:pt x="42362" y="6053"/>
                  </a:lnTo>
                  <a:lnTo>
                    <a:pt x="40202" y="1312"/>
                  </a:lnTo>
                  <a:lnTo>
                    <a:pt x="35989" y="0"/>
                  </a:lnTo>
                  <a:lnTo>
                    <a:pt x="30406" y="975"/>
                  </a:lnTo>
                  <a:lnTo>
                    <a:pt x="19272" y="11920"/>
                  </a:lnTo>
                  <a:lnTo>
                    <a:pt x="5073" y="38874"/>
                  </a:lnTo>
                  <a:lnTo>
                    <a:pt x="0" y="58658"/>
                  </a:lnTo>
                  <a:lnTo>
                    <a:pt x="2342" y="85390"/>
                  </a:lnTo>
                  <a:lnTo>
                    <a:pt x="6491" y="102446"/>
                  </a:lnTo>
                  <a:lnTo>
                    <a:pt x="10741" y="109028"/>
                  </a:lnTo>
                  <a:lnTo>
                    <a:pt x="22860" y="118808"/>
                  </a:lnTo>
                  <a:lnTo>
                    <a:pt x="44204" y="1277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49326" y="1115021"/>
              <a:ext cx="137931" cy="177073"/>
            </a:xfrm>
            <a:custGeom>
              <a:avLst/>
              <a:gdLst/>
              <a:ahLst/>
              <a:cxnLst/>
              <a:rect l="0" t="0" r="0" b="0"/>
              <a:pathLst>
                <a:path w="137931" h="177073">
                  <a:moveTo>
                    <a:pt x="4794" y="0"/>
                  </a:moveTo>
                  <a:lnTo>
                    <a:pt x="0" y="55847"/>
                  </a:lnTo>
                  <a:lnTo>
                    <a:pt x="2046" y="73822"/>
                  </a:lnTo>
                  <a:lnTo>
                    <a:pt x="5736" y="80650"/>
                  </a:lnTo>
                  <a:lnTo>
                    <a:pt x="17232" y="90701"/>
                  </a:lnTo>
                  <a:lnTo>
                    <a:pt x="24180" y="92827"/>
                  </a:lnTo>
                  <a:lnTo>
                    <a:pt x="39297" y="92723"/>
                  </a:lnTo>
                  <a:lnTo>
                    <a:pt x="77322" y="78480"/>
                  </a:lnTo>
                  <a:lnTo>
                    <a:pt x="103946" y="65988"/>
                  </a:lnTo>
                  <a:lnTo>
                    <a:pt x="120977" y="65694"/>
                  </a:lnTo>
                  <a:lnTo>
                    <a:pt x="126628" y="69683"/>
                  </a:lnTo>
                  <a:lnTo>
                    <a:pt x="130396" y="76041"/>
                  </a:lnTo>
                  <a:lnTo>
                    <a:pt x="135698" y="105124"/>
                  </a:lnTo>
                  <a:lnTo>
                    <a:pt x="135089" y="128083"/>
                  </a:lnTo>
                  <a:lnTo>
                    <a:pt x="117949" y="177072"/>
                  </a:lnTo>
                  <a:lnTo>
                    <a:pt x="13793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089831" y="848747"/>
              <a:ext cx="68641" cy="482622"/>
            </a:xfrm>
            <a:custGeom>
              <a:avLst/>
              <a:gdLst/>
              <a:ahLst/>
              <a:cxnLst/>
              <a:rect l="0" t="0" r="0" b="0"/>
              <a:pathLst>
                <a:path w="68641" h="482622">
                  <a:moveTo>
                    <a:pt x="63846" y="0"/>
                  </a:moveTo>
                  <a:lnTo>
                    <a:pt x="68640" y="29346"/>
                  </a:lnTo>
                  <a:lnTo>
                    <a:pt x="62602" y="87192"/>
                  </a:lnTo>
                  <a:lnTo>
                    <a:pt x="52506" y="139471"/>
                  </a:lnTo>
                  <a:lnTo>
                    <a:pt x="40684" y="193389"/>
                  </a:lnTo>
                  <a:lnTo>
                    <a:pt x="20618" y="256356"/>
                  </a:lnTo>
                  <a:lnTo>
                    <a:pt x="8216" y="315624"/>
                  </a:lnTo>
                  <a:lnTo>
                    <a:pt x="225" y="373447"/>
                  </a:lnTo>
                  <a:lnTo>
                    <a:pt x="0" y="416372"/>
                  </a:lnTo>
                  <a:lnTo>
                    <a:pt x="16139" y="471968"/>
                  </a:lnTo>
                  <a:lnTo>
                    <a:pt x="20947" y="477368"/>
                  </a:lnTo>
                  <a:lnTo>
                    <a:pt x="26925" y="480043"/>
                  </a:lnTo>
                  <a:lnTo>
                    <a:pt x="47204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37182" y="1023489"/>
              <a:ext cx="266275" cy="74890"/>
            </a:xfrm>
            <a:custGeom>
              <a:avLst/>
              <a:gdLst/>
              <a:ahLst/>
              <a:cxnLst/>
              <a:rect l="0" t="0" r="0" b="0"/>
              <a:pathLst>
                <a:path w="266275" h="74890">
                  <a:moveTo>
                    <a:pt x="0" y="0"/>
                  </a:moveTo>
                  <a:lnTo>
                    <a:pt x="56239" y="4417"/>
                  </a:lnTo>
                  <a:lnTo>
                    <a:pt x="108640" y="12738"/>
                  </a:lnTo>
                  <a:lnTo>
                    <a:pt x="163709" y="30921"/>
                  </a:lnTo>
                  <a:lnTo>
                    <a:pt x="223579" y="54657"/>
                  </a:lnTo>
                  <a:lnTo>
                    <a:pt x="252807" y="66407"/>
                  </a:lnTo>
                  <a:lnTo>
                    <a:pt x="266274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27830" y="1189910"/>
              <a:ext cx="382769" cy="49927"/>
            </a:xfrm>
            <a:custGeom>
              <a:avLst/>
              <a:gdLst/>
              <a:ahLst/>
              <a:cxnLst/>
              <a:rect l="0" t="0" r="0" b="0"/>
              <a:pathLst>
                <a:path w="382769" h="49927">
                  <a:moveTo>
                    <a:pt x="0" y="0"/>
                  </a:moveTo>
                  <a:lnTo>
                    <a:pt x="62326" y="4417"/>
                  </a:lnTo>
                  <a:lnTo>
                    <a:pt x="118053" y="13268"/>
                  </a:lnTo>
                  <a:lnTo>
                    <a:pt x="181407" y="20615"/>
                  </a:lnTo>
                  <a:lnTo>
                    <a:pt x="241702" y="30747"/>
                  </a:lnTo>
                  <a:lnTo>
                    <a:pt x="296621" y="41652"/>
                  </a:lnTo>
                  <a:lnTo>
                    <a:pt x="352795" y="48837"/>
                  </a:lnTo>
                  <a:lnTo>
                    <a:pt x="382768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969140" y="1077319"/>
              <a:ext cx="189208" cy="270692"/>
            </a:xfrm>
            <a:custGeom>
              <a:avLst/>
              <a:gdLst/>
              <a:ahLst/>
              <a:cxnLst/>
              <a:rect l="0" t="0" r="0" b="0"/>
              <a:pathLst>
                <a:path w="189208" h="270692">
                  <a:moveTo>
                    <a:pt x="0" y="4417"/>
                  </a:moveTo>
                  <a:lnTo>
                    <a:pt x="13252" y="0"/>
                  </a:lnTo>
                  <a:lnTo>
                    <a:pt x="43580" y="1670"/>
                  </a:lnTo>
                  <a:lnTo>
                    <a:pt x="87676" y="17161"/>
                  </a:lnTo>
                  <a:lnTo>
                    <a:pt x="124054" y="40493"/>
                  </a:lnTo>
                  <a:lnTo>
                    <a:pt x="159678" y="79674"/>
                  </a:lnTo>
                  <a:lnTo>
                    <a:pt x="184036" y="120960"/>
                  </a:lnTo>
                  <a:lnTo>
                    <a:pt x="189207" y="150307"/>
                  </a:lnTo>
                  <a:lnTo>
                    <a:pt x="181904" y="182424"/>
                  </a:lnTo>
                  <a:lnTo>
                    <a:pt x="170529" y="199410"/>
                  </a:lnTo>
                  <a:lnTo>
                    <a:pt x="146065" y="219368"/>
                  </a:lnTo>
                  <a:lnTo>
                    <a:pt x="87815" y="253926"/>
                  </a:lnTo>
                  <a:lnTo>
                    <a:pt x="66568" y="2706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10390" y="1112459"/>
              <a:ext cx="207154" cy="248456"/>
            </a:xfrm>
            <a:custGeom>
              <a:avLst/>
              <a:gdLst/>
              <a:ahLst/>
              <a:cxnLst/>
              <a:rect l="0" t="0" r="0" b="0"/>
              <a:pathLst>
                <a:path w="207154" h="248456">
                  <a:moveTo>
                    <a:pt x="24581" y="10883"/>
                  </a:moveTo>
                  <a:lnTo>
                    <a:pt x="11313" y="69486"/>
                  </a:lnTo>
                  <a:lnTo>
                    <a:pt x="3966" y="122242"/>
                  </a:lnTo>
                  <a:lnTo>
                    <a:pt x="190" y="179823"/>
                  </a:lnTo>
                  <a:lnTo>
                    <a:pt x="0" y="192852"/>
                  </a:lnTo>
                  <a:lnTo>
                    <a:pt x="2646" y="202462"/>
                  </a:lnTo>
                  <a:lnTo>
                    <a:pt x="7184" y="209793"/>
                  </a:lnTo>
                  <a:lnTo>
                    <a:pt x="12983" y="215605"/>
                  </a:lnTo>
                  <a:lnTo>
                    <a:pt x="19623" y="217631"/>
                  </a:lnTo>
                  <a:lnTo>
                    <a:pt x="34397" y="214951"/>
                  </a:lnTo>
                  <a:lnTo>
                    <a:pt x="82960" y="192225"/>
                  </a:lnTo>
                  <a:lnTo>
                    <a:pt x="90313" y="192798"/>
                  </a:lnTo>
                  <a:lnTo>
                    <a:pt x="103413" y="200832"/>
                  </a:lnTo>
                  <a:lnTo>
                    <a:pt x="112934" y="213648"/>
                  </a:lnTo>
                  <a:lnTo>
                    <a:pt x="126580" y="244476"/>
                  </a:lnTo>
                  <a:lnTo>
                    <a:pt x="131412" y="247973"/>
                  </a:lnTo>
                  <a:lnTo>
                    <a:pt x="137407" y="248455"/>
                  </a:lnTo>
                  <a:lnTo>
                    <a:pt x="144177" y="246927"/>
                  </a:lnTo>
                  <a:lnTo>
                    <a:pt x="156631" y="235368"/>
                  </a:lnTo>
                  <a:lnTo>
                    <a:pt x="175276" y="202231"/>
                  </a:lnTo>
                  <a:lnTo>
                    <a:pt x="193613" y="147920"/>
                  </a:lnTo>
                  <a:lnTo>
                    <a:pt x="205157" y="93876"/>
                  </a:lnTo>
                  <a:lnTo>
                    <a:pt x="207153" y="40836"/>
                  </a:lnTo>
                  <a:lnTo>
                    <a:pt x="203081" y="6506"/>
                  </a:lnTo>
                  <a:lnTo>
                    <a:pt x="199055" y="1493"/>
                  </a:lnTo>
                  <a:lnTo>
                    <a:pt x="193597" y="0"/>
                  </a:lnTo>
                  <a:lnTo>
                    <a:pt x="187185" y="854"/>
                  </a:lnTo>
                  <a:lnTo>
                    <a:pt x="181985" y="4197"/>
                  </a:lnTo>
                  <a:lnTo>
                    <a:pt x="166039" y="275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794765" y="1090057"/>
              <a:ext cx="314360" cy="249049"/>
            </a:xfrm>
            <a:custGeom>
              <a:avLst/>
              <a:gdLst/>
              <a:ahLst/>
              <a:cxnLst/>
              <a:rect l="0" t="0" r="0" b="0"/>
              <a:pathLst>
                <a:path w="314360" h="249049">
                  <a:moveTo>
                    <a:pt x="23122" y="108174"/>
                  </a:moveTo>
                  <a:lnTo>
                    <a:pt x="21273" y="134747"/>
                  </a:lnTo>
                  <a:lnTo>
                    <a:pt x="2303" y="192523"/>
                  </a:lnTo>
                  <a:lnTo>
                    <a:pt x="0" y="216545"/>
                  </a:lnTo>
                  <a:lnTo>
                    <a:pt x="3908" y="235235"/>
                  </a:lnTo>
                  <a:lnTo>
                    <a:pt x="7539" y="242808"/>
                  </a:lnTo>
                  <a:lnTo>
                    <a:pt x="12733" y="246931"/>
                  </a:lnTo>
                  <a:lnTo>
                    <a:pt x="18970" y="248756"/>
                  </a:lnTo>
                  <a:lnTo>
                    <a:pt x="25901" y="249048"/>
                  </a:lnTo>
                  <a:lnTo>
                    <a:pt x="40999" y="241976"/>
                  </a:lnTo>
                  <a:lnTo>
                    <a:pt x="48908" y="236207"/>
                  </a:lnTo>
                  <a:lnTo>
                    <a:pt x="68875" y="206001"/>
                  </a:lnTo>
                  <a:lnTo>
                    <a:pt x="91854" y="150332"/>
                  </a:lnTo>
                  <a:lnTo>
                    <a:pt x="92810" y="133383"/>
                  </a:lnTo>
                  <a:lnTo>
                    <a:pt x="85889" y="95484"/>
                  </a:lnTo>
                  <a:lnTo>
                    <a:pt x="81609" y="87695"/>
                  </a:lnTo>
                  <a:lnTo>
                    <a:pt x="69456" y="76574"/>
                  </a:lnTo>
                  <a:lnTo>
                    <a:pt x="61408" y="75088"/>
                  </a:lnTo>
                  <a:lnTo>
                    <a:pt x="42603" y="78368"/>
                  </a:lnTo>
                  <a:lnTo>
                    <a:pt x="26849" y="90920"/>
                  </a:lnTo>
                  <a:lnTo>
                    <a:pt x="15533" y="108827"/>
                  </a:lnTo>
                  <a:lnTo>
                    <a:pt x="10504" y="129113"/>
                  </a:lnTo>
                  <a:lnTo>
                    <a:pt x="12861" y="136001"/>
                  </a:lnTo>
                  <a:lnTo>
                    <a:pt x="18130" y="140594"/>
                  </a:lnTo>
                  <a:lnTo>
                    <a:pt x="25342" y="143656"/>
                  </a:lnTo>
                  <a:lnTo>
                    <a:pt x="40750" y="144592"/>
                  </a:lnTo>
                  <a:lnTo>
                    <a:pt x="98069" y="130060"/>
                  </a:lnTo>
                  <a:lnTo>
                    <a:pt x="114679" y="129612"/>
                  </a:lnTo>
                  <a:lnTo>
                    <a:pt x="122991" y="130787"/>
                  </a:lnTo>
                  <a:lnTo>
                    <a:pt x="129458" y="135269"/>
                  </a:lnTo>
                  <a:lnTo>
                    <a:pt x="139108" y="150110"/>
                  </a:lnTo>
                  <a:lnTo>
                    <a:pt x="141548" y="169034"/>
                  </a:lnTo>
                  <a:lnTo>
                    <a:pt x="140904" y="179258"/>
                  </a:lnTo>
                  <a:lnTo>
                    <a:pt x="142324" y="181451"/>
                  </a:lnTo>
                  <a:lnTo>
                    <a:pt x="167154" y="146548"/>
                  </a:lnTo>
                  <a:lnTo>
                    <a:pt x="196618" y="87502"/>
                  </a:lnTo>
                  <a:lnTo>
                    <a:pt x="248580" y="35079"/>
                  </a:lnTo>
                  <a:lnTo>
                    <a:pt x="295320" y="9209"/>
                  </a:lnTo>
                  <a:lnTo>
                    <a:pt x="31435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40766" y="931957"/>
              <a:ext cx="184706" cy="391091"/>
            </a:xfrm>
            <a:custGeom>
              <a:avLst/>
              <a:gdLst/>
              <a:ahLst/>
              <a:cxnLst/>
              <a:rect l="0" t="0" r="0" b="0"/>
              <a:pathLst>
                <a:path w="184706" h="391091">
                  <a:moveTo>
                    <a:pt x="84852" y="0"/>
                  </a:moveTo>
                  <a:lnTo>
                    <a:pt x="80435" y="49074"/>
                  </a:lnTo>
                  <a:lnTo>
                    <a:pt x="65292" y="104195"/>
                  </a:lnTo>
                  <a:lnTo>
                    <a:pt x="49083" y="158307"/>
                  </a:lnTo>
                  <a:lnTo>
                    <a:pt x="27117" y="215635"/>
                  </a:lnTo>
                  <a:lnTo>
                    <a:pt x="2802" y="274553"/>
                  </a:lnTo>
                  <a:lnTo>
                    <a:pt x="0" y="291219"/>
                  </a:lnTo>
                  <a:lnTo>
                    <a:pt x="547" y="299546"/>
                  </a:lnTo>
                  <a:lnTo>
                    <a:pt x="3686" y="304173"/>
                  </a:lnTo>
                  <a:lnTo>
                    <a:pt x="8552" y="306333"/>
                  </a:lnTo>
                  <a:lnTo>
                    <a:pt x="21355" y="306267"/>
                  </a:lnTo>
                  <a:lnTo>
                    <a:pt x="44157" y="300108"/>
                  </a:lnTo>
                  <a:lnTo>
                    <a:pt x="68480" y="286058"/>
                  </a:lnTo>
                  <a:lnTo>
                    <a:pt x="126473" y="235152"/>
                  </a:lnTo>
                  <a:lnTo>
                    <a:pt x="182685" y="184843"/>
                  </a:lnTo>
                  <a:lnTo>
                    <a:pt x="180417" y="187245"/>
                  </a:lnTo>
                  <a:lnTo>
                    <a:pt x="146410" y="207020"/>
                  </a:lnTo>
                  <a:lnTo>
                    <a:pt x="105472" y="269020"/>
                  </a:lnTo>
                  <a:lnTo>
                    <a:pt x="101105" y="291225"/>
                  </a:lnTo>
                  <a:lnTo>
                    <a:pt x="101235" y="302324"/>
                  </a:lnTo>
                  <a:lnTo>
                    <a:pt x="108776" y="322052"/>
                  </a:lnTo>
                  <a:lnTo>
                    <a:pt x="131080" y="348753"/>
                  </a:lnTo>
                  <a:lnTo>
                    <a:pt x="184705" y="3910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47420" y="1905520"/>
            <a:ext cx="692002" cy="441017"/>
            <a:chOff x="1747420" y="1905520"/>
            <a:chExt cx="692002" cy="441017"/>
          </a:xfrm>
        </p:grpSpPr>
        <p:sp>
          <p:nvSpPr>
            <p:cNvPr id="18" name="Freeform 17"/>
            <p:cNvSpPr/>
            <p:nvPr/>
          </p:nvSpPr>
          <p:spPr>
            <a:xfrm>
              <a:off x="1747420" y="1963767"/>
              <a:ext cx="183064" cy="275717"/>
            </a:xfrm>
            <a:custGeom>
              <a:avLst/>
              <a:gdLst/>
              <a:ahLst/>
              <a:cxnLst/>
              <a:rect l="0" t="0" r="0" b="0"/>
              <a:pathLst>
                <a:path w="183064" h="275717">
                  <a:moveTo>
                    <a:pt x="0" y="0"/>
                  </a:moveTo>
                  <a:lnTo>
                    <a:pt x="0" y="62326"/>
                  </a:lnTo>
                  <a:lnTo>
                    <a:pt x="0" y="114185"/>
                  </a:lnTo>
                  <a:lnTo>
                    <a:pt x="0" y="173464"/>
                  </a:lnTo>
                  <a:lnTo>
                    <a:pt x="1849" y="199138"/>
                  </a:lnTo>
                  <a:lnTo>
                    <a:pt x="8835" y="216712"/>
                  </a:lnTo>
                  <a:lnTo>
                    <a:pt x="15136" y="219364"/>
                  </a:lnTo>
                  <a:lnTo>
                    <a:pt x="23034" y="218359"/>
                  </a:lnTo>
                  <a:lnTo>
                    <a:pt x="46889" y="206157"/>
                  </a:lnTo>
                  <a:lnTo>
                    <a:pt x="53449" y="201233"/>
                  </a:lnTo>
                  <a:lnTo>
                    <a:pt x="60596" y="198875"/>
                  </a:lnTo>
                  <a:lnTo>
                    <a:pt x="75933" y="198720"/>
                  </a:lnTo>
                  <a:lnTo>
                    <a:pt x="82057" y="202747"/>
                  </a:lnTo>
                  <a:lnTo>
                    <a:pt x="106161" y="245946"/>
                  </a:lnTo>
                  <a:lnTo>
                    <a:pt x="117850" y="273503"/>
                  </a:lnTo>
                  <a:lnTo>
                    <a:pt x="122021" y="275716"/>
                  </a:lnTo>
                  <a:lnTo>
                    <a:pt x="126651" y="273493"/>
                  </a:lnTo>
                  <a:lnTo>
                    <a:pt x="136726" y="260237"/>
                  </a:lnTo>
                  <a:lnTo>
                    <a:pt x="151870" y="224934"/>
                  </a:lnTo>
                  <a:lnTo>
                    <a:pt x="162623" y="174308"/>
                  </a:lnTo>
                  <a:lnTo>
                    <a:pt x="171665" y="121092"/>
                  </a:lnTo>
                  <a:lnTo>
                    <a:pt x="183063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00072" y="2124416"/>
              <a:ext cx="102884" cy="146599"/>
            </a:xfrm>
            <a:custGeom>
              <a:avLst/>
              <a:gdLst/>
              <a:ahLst/>
              <a:cxnLst/>
              <a:rect l="0" t="0" r="0" b="0"/>
              <a:pathLst>
                <a:path w="102884" h="146599">
                  <a:moveTo>
                    <a:pt x="63548" y="5772"/>
                  </a:moveTo>
                  <a:lnTo>
                    <a:pt x="30368" y="40802"/>
                  </a:lnTo>
                  <a:lnTo>
                    <a:pt x="7175" y="89726"/>
                  </a:lnTo>
                  <a:lnTo>
                    <a:pt x="0" y="124439"/>
                  </a:lnTo>
                  <a:lnTo>
                    <a:pt x="2692" y="132961"/>
                  </a:lnTo>
                  <a:lnTo>
                    <a:pt x="8184" y="139566"/>
                  </a:lnTo>
                  <a:lnTo>
                    <a:pt x="15544" y="144895"/>
                  </a:lnTo>
                  <a:lnTo>
                    <a:pt x="23224" y="146598"/>
                  </a:lnTo>
                  <a:lnTo>
                    <a:pt x="39154" y="143559"/>
                  </a:lnTo>
                  <a:lnTo>
                    <a:pt x="63717" y="127035"/>
                  </a:lnTo>
                  <a:lnTo>
                    <a:pt x="84144" y="100155"/>
                  </a:lnTo>
                  <a:lnTo>
                    <a:pt x="97490" y="73186"/>
                  </a:lnTo>
                  <a:lnTo>
                    <a:pt x="102883" y="43210"/>
                  </a:lnTo>
                  <a:lnTo>
                    <a:pt x="100063" y="10907"/>
                  </a:lnTo>
                  <a:lnTo>
                    <a:pt x="95288" y="4572"/>
                  </a:lnTo>
                  <a:lnTo>
                    <a:pt x="88406" y="1274"/>
                  </a:lnTo>
                  <a:lnTo>
                    <a:pt x="80120" y="0"/>
                  </a:lnTo>
                  <a:lnTo>
                    <a:pt x="65983" y="3515"/>
                  </a:lnTo>
                  <a:lnTo>
                    <a:pt x="46906" y="140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60555" y="2080262"/>
              <a:ext cx="119413" cy="172051"/>
            </a:xfrm>
            <a:custGeom>
              <a:avLst/>
              <a:gdLst/>
              <a:ahLst/>
              <a:cxnLst/>
              <a:rect l="0" t="0" r="0" b="0"/>
              <a:pathLst>
                <a:path w="119413" h="172051">
                  <a:moveTo>
                    <a:pt x="19560" y="66568"/>
                  </a:moveTo>
                  <a:lnTo>
                    <a:pt x="17094" y="118412"/>
                  </a:lnTo>
                  <a:lnTo>
                    <a:pt x="7978" y="167930"/>
                  </a:lnTo>
                  <a:lnTo>
                    <a:pt x="5366" y="172050"/>
                  </a:lnTo>
                  <a:lnTo>
                    <a:pt x="2701" y="171098"/>
                  </a:lnTo>
                  <a:lnTo>
                    <a:pt x="0" y="166765"/>
                  </a:lnTo>
                  <a:lnTo>
                    <a:pt x="615" y="134163"/>
                  </a:lnTo>
                  <a:lnTo>
                    <a:pt x="15749" y="82865"/>
                  </a:lnTo>
                  <a:lnTo>
                    <a:pt x="32094" y="58659"/>
                  </a:lnTo>
                  <a:lnTo>
                    <a:pt x="64462" y="33913"/>
                  </a:lnTo>
                  <a:lnTo>
                    <a:pt x="11941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331528" y="1905520"/>
              <a:ext cx="107894" cy="441017"/>
            </a:xfrm>
            <a:custGeom>
              <a:avLst/>
              <a:gdLst/>
              <a:ahLst/>
              <a:cxnLst/>
              <a:rect l="0" t="0" r="0" b="0"/>
              <a:pathLst>
                <a:path w="107894" h="441017">
                  <a:moveTo>
                    <a:pt x="56613" y="0"/>
                  </a:moveTo>
                  <a:lnTo>
                    <a:pt x="42420" y="59735"/>
                  </a:lnTo>
                  <a:lnTo>
                    <a:pt x="31792" y="122538"/>
                  </a:lnTo>
                  <a:lnTo>
                    <a:pt x="17550" y="182935"/>
                  </a:lnTo>
                  <a:lnTo>
                    <a:pt x="3882" y="240529"/>
                  </a:lnTo>
                  <a:lnTo>
                    <a:pt x="0" y="276315"/>
                  </a:lnTo>
                  <a:lnTo>
                    <a:pt x="3154" y="283138"/>
                  </a:lnTo>
                  <a:lnTo>
                    <a:pt x="8954" y="286762"/>
                  </a:lnTo>
                  <a:lnTo>
                    <a:pt x="16519" y="288254"/>
                  </a:lnTo>
                  <a:lnTo>
                    <a:pt x="23412" y="287399"/>
                  </a:lnTo>
                  <a:lnTo>
                    <a:pt x="43796" y="276437"/>
                  </a:lnTo>
                  <a:lnTo>
                    <a:pt x="89122" y="244875"/>
                  </a:lnTo>
                  <a:lnTo>
                    <a:pt x="95853" y="243687"/>
                  </a:lnTo>
                  <a:lnTo>
                    <a:pt x="101264" y="245668"/>
                  </a:lnTo>
                  <a:lnTo>
                    <a:pt x="105796" y="249763"/>
                  </a:lnTo>
                  <a:lnTo>
                    <a:pt x="107893" y="256191"/>
                  </a:lnTo>
                  <a:lnTo>
                    <a:pt x="107757" y="273195"/>
                  </a:lnTo>
                  <a:lnTo>
                    <a:pt x="83483" y="328815"/>
                  </a:lnTo>
                  <a:lnTo>
                    <a:pt x="76285" y="361029"/>
                  </a:lnTo>
                  <a:lnTo>
                    <a:pt x="78570" y="398414"/>
                  </a:lnTo>
                  <a:lnTo>
                    <a:pt x="85171" y="417767"/>
                  </a:lnTo>
                  <a:lnTo>
                    <a:pt x="98218" y="4410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05295" y="1938804"/>
            <a:ext cx="472561" cy="449338"/>
            <a:chOff x="2905295" y="1938804"/>
            <a:chExt cx="472561" cy="449338"/>
          </a:xfrm>
        </p:grpSpPr>
        <p:sp>
          <p:nvSpPr>
            <p:cNvPr id="23" name="Freeform 22"/>
            <p:cNvSpPr/>
            <p:nvPr/>
          </p:nvSpPr>
          <p:spPr>
            <a:xfrm>
              <a:off x="2905295" y="1938804"/>
              <a:ext cx="134313" cy="391090"/>
            </a:xfrm>
            <a:custGeom>
              <a:avLst/>
              <a:gdLst/>
              <a:ahLst/>
              <a:cxnLst/>
              <a:rect l="0" t="0" r="0" b="0"/>
              <a:pathLst>
                <a:path w="134313" h="391090">
                  <a:moveTo>
                    <a:pt x="48677" y="0"/>
                  </a:moveTo>
                  <a:lnTo>
                    <a:pt x="39626" y="56775"/>
                  </a:lnTo>
                  <a:lnTo>
                    <a:pt x="29117" y="120108"/>
                  </a:lnTo>
                  <a:lnTo>
                    <a:pt x="18138" y="171415"/>
                  </a:lnTo>
                  <a:lnTo>
                    <a:pt x="7066" y="225107"/>
                  </a:lnTo>
                  <a:lnTo>
                    <a:pt x="393" y="275811"/>
                  </a:lnTo>
                  <a:lnTo>
                    <a:pt x="0" y="332877"/>
                  </a:lnTo>
                  <a:lnTo>
                    <a:pt x="3312" y="358129"/>
                  </a:lnTo>
                  <a:lnTo>
                    <a:pt x="7339" y="367267"/>
                  </a:lnTo>
                  <a:lnTo>
                    <a:pt x="19210" y="379885"/>
                  </a:lnTo>
                  <a:lnTo>
                    <a:pt x="27183" y="382695"/>
                  </a:lnTo>
                  <a:lnTo>
                    <a:pt x="45905" y="383352"/>
                  </a:lnTo>
                  <a:lnTo>
                    <a:pt x="77236" y="369689"/>
                  </a:lnTo>
                  <a:lnTo>
                    <a:pt x="101107" y="348074"/>
                  </a:lnTo>
                  <a:lnTo>
                    <a:pt x="129021" y="301107"/>
                  </a:lnTo>
                  <a:lnTo>
                    <a:pt x="134312" y="283605"/>
                  </a:lnTo>
                  <a:lnTo>
                    <a:pt x="133582" y="266580"/>
                  </a:lnTo>
                  <a:lnTo>
                    <a:pt x="130243" y="261855"/>
                  </a:lnTo>
                  <a:lnTo>
                    <a:pt x="125244" y="259630"/>
                  </a:lnTo>
                  <a:lnTo>
                    <a:pt x="119138" y="259071"/>
                  </a:lnTo>
                  <a:lnTo>
                    <a:pt x="104956" y="265846"/>
                  </a:lnTo>
                  <a:lnTo>
                    <a:pt x="90332" y="279027"/>
                  </a:lnTo>
                  <a:lnTo>
                    <a:pt x="68342" y="315158"/>
                  </a:lnTo>
                  <a:lnTo>
                    <a:pt x="64561" y="323826"/>
                  </a:lnTo>
                  <a:lnTo>
                    <a:pt x="62825" y="343320"/>
                  </a:lnTo>
                  <a:lnTo>
                    <a:pt x="63656" y="353696"/>
                  </a:lnTo>
                  <a:lnTo>
                    <a:pt x="71977" y="370155"/>
                  </a:lnTo>
                  <a:lnTo>
                    <a:pt x="83996" y="381786"/>
                  </a:lnTo>
                  <a:lnTo>
                    <a:pt x="106924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61703" y="2146830"/>
              <a:ext cx="75390" cy="217346"/>
            </a:xfrm>
            <a:custGeom>
              <a:avLst/>
              <a:gdLst/>
              <a:ahLst/>
              <a:cxnLst/>
              <a:rect l="0" t="0" r="0" b="0"/>
              <a:pathLst>
                <a:path w="75390" h="217346">
                  <a:moveTo>
                    <a:pt x="33579" y="0"/>
                  </a:moveTo>
                  <a:lnTo>
                    <a:pt x="10416" y="27581"/>
                  </a:lnTo>
                  <a:lnTo>
                    <a:pt x="4793" y="45234"/>
                  </a:lnTo>
                  <a:lnTo>
                    <a:pt x="3294" y="55120"/>
                  </a:lnTo>
                  <a:lnTo>
                    <a:pt x="6559" y="73500"/>
                  </a:lnTo>
                  <a:lnTo>
                    <a:pt x="15098" y="89989"/>
                  </a:lnTo>
                  <a:lnTo>
                    <a:pt x="71020" y="142934"/>
                  </a:lnTo>
                  <a:lnTo>
                    <a:pt x="74258" y="150763"/>
                  </a:lnTo>
                  <a:lnTo>
                    <a:pt x="75389" y="166858"/>
                  </a:lnTo>
                  <a:lnTo>
                    <a:pt x="70345" y="180792"/>
                  </a:lnTo>
                  <a:lnTo>
                    <a:pt x="61014" y="193149"/>
                  </a:lnTo>
                  <a:lnTo>
                    <a:pt x="40168" y="209577"/>
                  </a:lnTo>
                  <a:lnTo>
                    <a:pt x="24488" y="217345"/>
                  </a:lnTo>
                  <a:lnTo>
                    <a:pt x="17348" y="217013"/>
                  </a:lnTo>
                  <a:lnTo>
                    <a:pt x="10740" y="214017"/>
                  </a:lnTo>
                  <a:lnTo>
                    <a:pt x="4485" y="209247"/>
                  </a:lnTo>
                  <a:lnTo>
                    <a:pt x="1239" y="204217"/>
                  </a:lnTo>
                  <a:lnTo>
                    <a:pt x="0" y="199015"/>
                  </a:lnTo>
                  <a:lnTo>
                    <a:pt x="295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261851" y="2171794"/>
              <a:ext cx="116005" cy="216348"/>
            </a:xfrm>
            <a:custGeom>
              <a:avLst/>
              <a:gdLst/>
              <a:ahLst/>
              <a:cxnLst/>
              <a:rect l="0" t="0" r="0" b="0"/>
              <a:pathLst>
                <a:path w="116005" h="216348">
                  <a:moveTo>
                    <a:pt x="99852" y="0"/>
                  </a:moveTo>
                  <a:lnTo>
                    <a:pt x="45854" y="29310"/>
                  </a:lnTo>
                  <a:lnTo>
                    <a:pt x="34864" y="43537"/>
                  </a:lnTo>
                  <a:lnTo>
                    <a:pt x="31829" y="59106"/>
                  </a:lnTo>
                  <a:lnTo>
                    <a:pt x="32314" y="67140"/>
                  </a:lnTo>
                  <a:lnTo>
                    <a:pt x="40250" y="83464"/>
                  </a:lnTo>
                  <a:lnTo>
                    <a:pt x="53947" y="99041"/>
                  </a:lnTo>
                  <a:lnTo>
                    <a:pt x="105825" y="136520"/>
                  </a:lnTo>
                  <a:lnTo>
                    <a:pt x="115759" y="151282"/>
                  </a:lnTo>
                  <a:lnTo>
                    <a:pt x="116004" y="159102"/>
                  </a:lnTo>
                  <a:lnTo>
                    <a:pt x="108880" y="175187"/>
                  </a:lnTo>
                  <a:lnTo>
                    <a:pt x="94003" y="186651"/>
                  </a:lnTo>
                  <a:lnTo>
                    <a:pt x="43608" y="20942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02867" y="2105225"/>
            <a:ext cx="2258626" cy="504466"/>
            <a:chOff x="3702867" y="2105225"/>
            <a:chExt cx="2258626" cy="504466"/>
          </a:xfrm>
        </p:grpSpPr>
        <p:sp>
          <p:nvSpPr>
            <p:cNvPr id="27" name="Freeform 26"/>
            <p:cNvSpPr/>
            <p:nvPr/>
          </p:nvSpPr>
          <p:spPr>
            <a:xfrm>
              <a:off x="3702867" y="2279967"/>
              <a:ext cx="199705" cy="33285"/>
            </a:xfrm>
            <a:custGeom>
              <a:avLst/>
              <a:gdLst/>
              <a:ahLst/>
              <a:cxnLst/>
              <a:rect l="0" t="0" r="0" b="0"/>
              <a:pathLst>
                <a:path w="199705" h="33285">
                  <a:moveTo>
                    <a:pt x="0" y="0"/>
                  </a:moveTo>
                  <a:lnTo>
                    <a:pt x="55847" y="925"/>
                  </a:lnTo>
                  <a:lnTo>
                    <a:pt x="108371" y="11582"/>
                  </a:lnTo>
                  <a:lnTo>
                    <a:pt x="163616" y="25028"/>
                  </a:lnTo>
                  <a:lnTo>
                    <a:pt x="199704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902571" y="2188436"/>
              <a:ext cx="68781" cy="183064"/>
            </a:xfrm>
            <a:custGeom>
              <a:avLst/>
              <a:gdLst/>
              <a:ahLst/>
              <a:cxnLst/>
              <a:rect l="0" t="0" r="0" b="0"/>
              <a:pathLst>
                <a:path w="68781" h="183064">
                  <a:moveTo>
                    <a:pt x="0" y="0"/>
                  </a:moveTo>
                  <a:lnTo>
                    <a:pt x="46285" y="43537"/>
                  </a:lnTo>
                  <a:lnTo>
                    <a:pt x="68780" y="98865"/>
                  </a:lnTo>
                  <a:lnTo>
                    <a:pt x="67244" y="116056"/>
                  </a:lnTo>
                  <a:lnTo>
                    <a:pt x="40935" y="166382"/>
                  </a:lnTo>
                  <a:lnTo>
                    <a:pt x="33911" y="179348"/>
                  </a:lnTo>
                  <a:lnTo>
                    <a:pt x="34627" y="181510"/>
                  </a:lnTo>
                  <a:lnTo>
                    <a:pt x="41606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93961" y="2213399"/>
              <a:ext cx="124664" cy="198396"/>
            </a:xfrm>
            <a:custGeom>
              <a:avLst/>
              <a:gdLst/>
              <a:ahLst/>
              <a:cxnLst/>
              <a:rect l="0" t="0" r="0" b="0"/>
              <a:pathLst>
                <a:path w="124664" h="198396">
                  <a:moveTo>
                    <a:pt x="8169" y="0"/>
                  </a:moveTo>
                  <a:lnTo>
                    <a:pt x="619" y="63415"/>
                  </a:lnTo>
                  <a:lnTo>
                    <a:pt x="0" y="116967"/>
                  </a:lnTo>
                  <a:lnTo>
                    <a:pt x="1764" y="141668"/>
                  </a:lnTo>
                  <a:lnTo>
                    <a:pt x="8712" y="158809"/>
                  </a:lnTo>
                  <a:lnTo>
                    <a:pt x="14078" y="163196"/>
                  </a:lnTo>
                  <a:lnTo>
                    <a:pt x="20429" y="165195"/>
                  </a:lnTo>
                  <a:lnTo>
                    <a:pt x="27437" y="165604"/>
                  </a:lnTo>
                  <a:lnTo>
                    <a:pt x="33958" y="163102"/>
                  </a:lnTo>
                  <a:lnTo>
                    <a:pt x="46134" y="152927"/>
                  </a:lnTo>
                  <a:lnTo>
                    <a:pt x="62375" y="118075"/>
                  </a:lnTo>
                  <a:lnTo>
                    <a:pt x="69738" y="98472"/>
                  </a:lnTo>
                  <a:lnTo>
                    <a:pt x="71453" y="135477"/>
                  </a:lnTo>
                  <a:lnTo>
                    <a:pt x="78181" y="173484"/>
                  </a:lnTo>
                  <a:lnTo>
                    <a:pt x="82580" y="183149"/>
                  </a:lnTo>
                  <a:lnTo>
                    <a:pt x="94865" y="196353"/>
                  </a:lnTo>
                  <a:lnTo>
                    <a:pt x="101099" y="198395"/>
                  </a:lnTo>
                  <a:lnTo>
                    <a:pt x="107105" y="197907"/>
                  </a:lnTo>
                  <a:lnTo>
                    <a:pt x="124663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68893" y="2263325"/>
              <a:ext cx="96288" cy="166422"/>
            </a:xfrm>
            <a:custGeom>
              <a:avLst/>
              <a:gdLst/>
              <a:ahLst/>
              <a:cxnLst/>
              <a:rect l="0" t="0" r="0" b="0"/>
              <a:pathLst>
                <a:path w="96288" h="166422">
                  <a:moveTo>
                    <a:pt x="7978" y="0"/>
                  </a:moveTo>
                  <a:lnTo>
                    <a:pt x="429" y="62491"/>
                  </a:lnTo>
                  <a:lnTo>
                    <a:pt x="0" y="85405"/>
                  </a:lnTo>
                  <a:lnTo>
                    <a:pt x="1735" y="91145"/>
                  </a:lnTo>
                  <a:lnTo>
                    <a:pt x="4741" y="93123"/>
                  </a:lnTo>
                  <a:lnTo>
                    <a:pt x="8594" y="92593"/>
                  </a:lnTo>
                  <a:lnTo>
                    <a:pt x="12087" y="88541"/>
                  </a:lnTo>
                  <a:lnTo>
                    <a:pt x="31891" y="42389"/>
                  </a:lnTo>
                  <a:lnTo>
                    <a:pt x="44494" y="29318"/>
                  </a:lnTo>
                  <a:lnTo>
                    <a:pt x="50813" y="26942"/>
                  </a:lnTo>
                  <a:lnTo>
                    <a:pt x="56875" y="27207"/>
                  </a:lnTo>
                  <a:lnTo>
                    <a:pt x="68542" y="32432"/>
                  </a:lnTo>
                  <a:lnTo>
                    <a:pt x="79891" y="40918"/>
                  </a:lnTo>
                  <a:lnTo>
                    <a:pt x="88633" y="55785"/>
                  </a:lnTo>
                  <a:lnTo>
                    <a:pt x="96287" y="84946"/>
                  </a:lnTo>
                  <a:lnTo>
                    <a:pt x="96090" y="119475"/>
                  </a:lnTo>
                  <a:lnTo>
                    <a:pt x="91189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43292" y="2297217"/>
              <a:ext cx="124817" cy="108824"/>
            </a:xfrm>
            <a:custGeom>
              <a:avLst/>
              <a:gdLst/>
              <a:ahLst/>
              <a:cxnLst/>
              <a:rect l="0" t="0" r="0" b="0"/>
              <a:pathLst>
                <a:path w="124817" h="108824">
                  <a:moveTo>
                    <a:pt x="0" y="65961"/>
                  </a:moveTo>
                  <a:lnTo>
                    <a:pt x="13252" y="70378"/>
                  </a:lnTo>
                  <a:lnTo>
                    <a:pt x="27155" y="67616"/>
                  </a:lnTo>
                  <a:lnTo>
                    <a:pt x="42579" y="59300"/>
                  </a:lnTo>
                  <a:lnTo>
                    <a:pt x="89768" y="21168"/>
                  </a:lnTo>
                  <a:lnTo>
                    <a:pt x="99377" y="6297"/>
                  </a:lnTo>
                  <a:lnTo>
                    <a:pt x="99536" y="2146"/>
                  </a:lnTo>
                  <a:lnTo>
                    <a:pt x="96868" y="304"/>
                  </a:lnTo>
                  <a:lnTo>
                    <a:pt x="92315" y="0"/>
                  </a:lnTo>
                  <a:lnTo>
                    <a:pt x="82326" y="4593"/>
                  </a:lnTo>
                  <a:lnTo>
                    <a:pt x="77074" y="8407"/>
                  </a:lnTo>
                  <a:lnTo>
                    <a:pt x="44327" y="61692"/>
                  </a:lnTo>
                  <a:lnTo>
                    <a:pt x="40658" y="80705"/>
                  </a:lnTo>
                  <a:lnTo>
                    <a:pt x="40974" y="89659"/>
                  </a:lnTo>
                  <a:lnTo>
                    <a:pt x="43958" y="96553"/>
                  </a:lnTo>
                  <a:lnTo>
                    <a:pt x="54671" y="106678"/>
                  </a:lnTo>
                  <a:lnTo>
                    <a:pt x="61410" y="108823"/>
                  </a:lnTo>
                  <a:lnTo>
                    <a:pt x="76295" y="108741"/>
                  </a:lnTo>
                  <a:lnTo>
                    <a:pt x="89691" y="103157"/>
                  </a:lnTo>
                  <a:lnTo>
                    <a:pt x="124816" y="826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26698" y="2279967"/>
              <a:ext cx="167902" cy="141459"/>
            </a:xfrm>
            <a:custGeom>
              <a:avLst/>
              <a:gdLst/>
              <a:ahLst/>
              <a:cxnLst/>
              <a:rect l="0" t="0" r="0" b="0"/>
              <a:pathLst>
                <a:path w="167902" h="141459">
                  <a:moveTo>
                    <a:pt x="7979" y="0"/>
                  </a:moveTo>
                  <a:lnTo>
                    <a:pt x="2260" y="21779"/>
                  </a:lnTo>
                  <a:lnTo>
                    <a:pt x="0" y="81844"/>
                  </a:lnTo>
                  <a:lnTo>
                    <a:pt x="2659" y="89696"/>
                  </a:lnTo>
                  <a:lnTo>
                    <a:pt x="7206" y="94006"/>
                  </a:lnTo>
                  <a:lnTo>
                    <a:pt x="13011" y="95955"/>
                  </a:lnTo>
                  <a:lnTo>
                    <a:pt x="26857" y="93190"/>
                  </a:lnTo>
                  <a:lnTo>
                    <a:pt x="41332" y="84872"/>
                  </a:lnTo>
                  <a:lnTo>
                    <a:pt x="53929" y="71930"/>
                  </a:lnTo>
                  <a:lnTo>
                    <a:pt x="59877" y="69218"/>
                  </a:lnTo>
                  <a:lnTo>
                    <a:pt x="65692" y="69259"/>
                  </a:lnTo>
                  <a:lnTo>
                    <a:pt x="71417" y="71136"/>
                  </a:lnTo>
                  <a:lnTo>
                    <a:pt x="75234" y="76086"/>
                  </a:lnTo>
                  <a:lnTo>
                    <a:pt x="83380" y="97947"/>
                  </a:lnTo>
                  <a:lnTo>
                    <a:pt x="95115" y="107635"/>
                  </a:lnTo>
                  <a:lnTo>
                    <a:pt x="101203" y="108739"/>
                  </a:lnTo>
                  <a:lnTo>
                    <a:pt x="107110" y="107626"/>
                  </a:lnTo>
                  <a:lnTo>
                    <a:pt x="124260" y="97225"/>
                  </a:lnTo>
                  <a:lnTo>
                    <a:pt x="143518" y="84898"/>
                  </a:lnTo>
                  <a:lnTo>
                    <a:pt x="151038" y="81562"/>
                  </a:lnTo>
                  <a:lnTo>
                    <a:pt x="156976" y="82111"/>
                  </a:lnTo>
                  <a:lnTo>
                    <a:pt x="161859" y="85251"/>
                  </a:lnTo>
                  <a:lnTo>
                    <a:pt x="166039" y="90119"/>
                  </a:lnTo>
                  <a:lnTo>
                    <a:pt x="167901" y="96137"/>
                  </a:lnTo>
                  <a:lnTo>
                    <a:pt x="166079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980368" y="2300495"/>
              <a:ext cx="134140" cy="251511"/>
            </a:xfrm>
            <a:custGeom>
              <a:avLst/>
              <a:gdLst/>
              <a:ahLst/>
              <a:cxnLst/>
              <a:rect l="0" t="0" r="0" b="0"/>
              <a:pathLst>
                <a:path w="134140" h="251511">
                  <a:moveTo>
                    <a:pt x="37224" y="21077"/>
                  </a:moveTo>
                  <a:lnTo>
                    <a:pt x="32807" y="78986"/>
                  </a:lnTo>
                  <a:lnTo>
                    <a:pt x="26952" y="134697"/>
                  </a:lnTo>
                  <a:lnTo>
                    <a:pt x="14777" y="186366"/>
                  </a:lnTo>
                  <a:lnTo>
                    <a:pt x="5549" y="247457"/>
                  </a:lnTo>
                  <a:lnTo>
                    <a:pt x="4088" y="251510"/>
                  </a:lnTo>
                  <a:lnTo>
                    <a:pt x="2190" y="250513"/>
                  </a:lnTo>
                  <a:lnTo>
                    <a:pt x="0" y="246150"/>
                  </a:lnTo>
                  <a:lnTo>
                    <a:pt x="31" y="233906"/>
                  </a:lnTo>
                  <a:lnTo>
                    <a:pt x="6062" y="178138"/>
                  </a:lnTo>
                  <a:lnTo>
                    <a:pt x="19013" y="123567"/>
                  </a:lnTo>
                  <a:lnTo>
                    <a:pt x="38878" y="68212"/>
                  </a:lnTo>
                  <a:lnTo>
                    <a:pt x="64157" y="19978"/>
                  </a:lnTo>
                  <a:lnTo>
                    <a:pt x="79705" y="3330"/>
                  </a:lnTo>
                  <a:lnTo>
                    <a:pt x="88659" y="0"/>
                  </a:lnTo>
                  <a:lnTo>
                    <a:pt x="108469" y="1232"/>
                  </a:lnTo>
                  <a:lnTo>
                    <a:pt x="116156" y="5998"/>
                  </a:lnTo>
                  <a:lnTo>
                    <a:pt x="127162" y="21156"/>
                  </a:lnTo>
                  <a:lnTo>
                    <a:pt x="134139" y="54898"/>
                  </a:lnTo>
                  <a:lnTo>
                    <a:pt x="127371" y="89757"/>
                  </a:lnTo>
                  <a:lnTo>
                    <a:pt x="113655" y="114673"/>
                  </a:lnTo>
                  <a:lnTo>
                    <a:pt x="108519" y="117683"/>
                  </a:lnTo>
                  <a:lnTo>
                    <a:pt x="103245" y="117841"/>
                  </a:lnTo>
                  <a:lnTo>
                    <a:pt x="97880" y="116097"/>
                  </a:lnTo>
                  <a:lnTo>
                    <a:pt x="93379" y="110312"/>
                  </a:lnTo>
                  <a:lnTo>
                    <a:pt x="85912" y="91556"/>
                  </a:lnTo>
                  <a:lnTo>
                    <a:pt x="84443" y="72742"/>
                  </a:lnTo>
                  <a:lnTo>
                    <a:pt x="87151" y="127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203849" y="2105225"/>
              <a:ext cx="194125" cy="333456"/>
            </a:xfrm>
            <a:custGeom>
              <a:avLst/>
              <a:gdLst/>
              <a:ahLst/>
              <a:cxnLst/>
              <a:rect l="0" t="0" r="0" b="0"/>
              <a:pathLst>
                <a:path w="194125" h="333456">
                  <a:moveTo>
                    <a:pt x="38411" y="0"/>
                  </a:moveTo>
                  <a:lnTo>
                    <a:pt x="24218" y="57715"/>
                  </a:lnTo>
                  <a:lnTo>
                    <a:pt x="13384" y="119506"/>
                  </a:lnTo>
                  <a:lnTo>
                    <a:pt x="496" y="181439"/>
                  </a:lnTo>
                  <a:lnTo>
                    <a:pt x="0" y="237703"/>
                  </a:lnTo>
                  <a:lnTo>
                    <a:pt x="1709" y="250000"/>
                  </a:lnTo>
                  <a:lnTo>
                    <a:pt x="5622" y="259123"/>
                  </a:lnTo>
                  <a:lnTo>
                    <a:pt x="17366" y="271725"/>
                  </a:lnTo>
                  <a:lnTo>
                    <a:pt x="24381" y="274531"/>
                  </a:lnTo>
                  <a:lnTo>
                    <a:pt x="39572" y="275183"/>
                  </a:lnTo>
                  <a:lnTo>
                    <a:pt x="68136" y="261517"/>
                  </a:lnTo>
                  <a:lnTo>
                    <a:pt x="91187" y="239901"/>
                  </a:lnTo>
                  <a:lnTo>
                    <a:pt x="94860" y="239446"/>
                  </a:lnTo>
                  <a:lnTo>
                    <a:pt x="96384" y="243766"/>
                  </a:lnTo>
                  <a:lnTo>
                    <a:pt x="94112" y="267001"/>
                  </a:lnTo>
                  <a:lnTo>
                    <a:pt x="91829" y="285088"/>
                  </a:lnTo>
                  <a:lnTo>
                    <a:pt x="93895" y="308536"/>
                  </a:lnTo>
                  <a:lnTo>
                    <a:pt x="97590" y="317563"/>
                  </a:lnTo>
                  <a:lnTo>
                    <a:pt x="109092" y="330058"/>
                  </a:lnTo>
                  <a:lnTo>
                    <a:pt x="116967" y="332835"/>
                  </a:lnTo>
                  <a:lnTo>
                    <a:pt x="135579" y="333455"/>
                  </a:lnTo>
                  <a:lnTo>
                    <a:pt x="151247" y="328184"/>
                  </a:lnTo>
                  <a:lnTo>
                    <a:pt x="158014" y="324189"/>
                  </a:lnTo>
                  <a:lnTo>
                    <a:pt x="176373" y="300898"/>
                  </a:lnTo>
                  <a:lnTo>
                    <a:pt x="189106" y="266157"/>
                  </a:lnTo>
                  <a:lnTo>
                    <a:pt x="194124" y="214852"/>
                  </a:lnTo>
                  <a:lnTo>
                    <a:pt x="191444" y="194418"/>
                  </a:lnTo>
                  <a:lnTo>
                    <a:pt x="184705" y="178556"/>
                  </a:lnTo>
                  <a:lnTo>
                    <a:pt x="180320" y="171737"/>
                  </a:lnTo>
                  <a:lnTo>
                    <a:pt x="173698" y="169041"/>
                  </a:lnTo>
                  <a:lnTo>
                    <a:pt x="156478" y="170976"/>
                  </a:lnTo>
                  <a:lnTo>
                    <a:pt x="141428" y="180465"/>
                  </a:lnTo>
                  <a:lnTo>
                    <a:pt x="129500" y="194852"/>
                  </a:lnTo>
                  <a:lnTo>
                    <a:pt x="121117" y="213574"/>
                  </a:lnTo>
                  <a:lnTo>
                    <a:pt x="120361" y="220971"/>
                  </a:lnTo>
                  <a:lnTo>
                    <a:pt x="121706" y="226826"/>
                  </a:lnTo>
                  <a:lnTo>
                    <a:pt x="129943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476851" y="2296609"/>
              <a:ext cx="322921" cy="313082"/>
            </a:xfrm>
            <a:custGeom>
              <a:avLst/>
              <a:gdLst/>
              <a:ahLst/>
              <a:cxnLst/>
              <a:rect l="0" t="0" r="0" b="0"/>
              <a:pathLst>
                <a:path w="322921" h="313082">
                  <a:moveTo>
                    <a:pt x="23362" y="0"/>
                  </a:moveTo>
                  <a:lnTo>
                    <a:pt x="6503" y="55507"/>
                  </a:lnTo>
                  <a:lnTo>
                    <a:pt x="0" y="102085"/>
                  </a:lnTo>
                  <a:lnTo>
                    <a:pt x="3165" y="109662"/>
                  </a:lnTo>
                  <a:lnTo>
                    <a:pt x="8972" y="114713"/>
                  </a:lnTo>
                  <a:lnTo>
                    <a:pt x="16542" y="118081"/>
                  </a:lnTo>
                  <a:lnTo>
                    <a:pt x="24363" y="118477"/>
                  </a:lnTo>
                  <a:lnTo>
                    <a:pt x="40449" y="113986"/>
                  </a:lnTo>
                  <a:lnTo>
                    <a:pt x="69516" y="96644"/>
                  </a:lnTo>
                  <a:lnTo>
                    <a:pt x="83323" y="81785"/>
                  </a:lnTo>
                  <a:lnTo>
                    <a:pt x="88299" y="73939"/>
                  </a:lnTo>
                  <a:lnTo>
                    <a:pt x="92541" y="72407"/>
                  </a:lnTo>
                  <a:lnTo>
                    <a:pt x="96293" y="75084"/>
                  </a:lnTo>
                  <a:lnTo>
                    <a:pt x="99720" y="80566"/>
                  </a:lnTo>
                  <a:lnTo>
                    <a:pt x="101061" y="94055"/>
                  </a:lnTo>
                  <a:lnTo>
                    <a:pt x="91978" y="157268"/>
                  </a:lnTo>
                  <a:lnTo>
                    <a:pt x="78740" y="213864"/>
                  </a:lnTo>
                  <a:lnTo>
                    <a:pt x="62489" y="273263"/>
                  </a:lnTo>
                  <a:lnTo>
                    <a:pt x="47591" y="302554"/>
                  </a:lnTo>
                  <a:lnTo>
                    <a:pt x="42288" y="309876"/>
                  </a:lnTo>
                  <a:lnTo>
                    <a:pt x="35980" y="312909"/>
                  </a:lnTo>
                  <a:lnTo>
                    <a:pt x="29000" y="313081"/>
                  </a:lnTo>
                  <a:lnTo>
                    <a:pt x="21573" y="311347"/>
                  </a:lnTo>
                  <a:lnTo>
                    <a:pt x="16622" y="306493"/>
                  </a:lnTo>
                  <a:lnTo>
                    <a:pt x="11121" y="291237"/>
                  </a:lnTo>
                  <a:lnTo>
                    <a:pt x="8024" y="261857"/>
                  </a:lnTo>
                  <a:lnTo>
                    <a:pt x="15941" y="229729"/>
                  </a:lnTo>
                  <a:lnTo>
                    <a:pt x="34415" y="201205"/>
                  </a:lnTo>
                  <a:lnTo>
                    <a:pt x="61873" y="179604"/>
                  </a:lnTo>
                  <a:lnTo>
                    <a:pt x="123456" y="151580"/>
                  </a:lnTo>
                  <a:lnTo>
                    <a:pt x="185170" y="119183"/>
                  </a:lnTo>
                  <a:lnTo>
                    <a:pt x="242051" y="78813"/>
                  </a:lnTo>
                  <a:lnTo>
                    <a:pt x="243120" y="76580"/>
                  </a:lnTo>
                  <a:lnTo>
                    <a:pt x="240134" y="76941"/>
                  </a:lnTo>
                  <a:lnTo>
                    <a:pt x="234445" y="79031"/>
                  </a:lnTo>
                  <a:lnTo>
                    <a:pt x="217603" y="95224"/>
                  </a:lnTo>
                  <a:lnTo>
                    <a:pt x="214802" y="103239"/>
                  </a:lnTo>
                  <a:lnTo>
                    <a:pt x="214154" y="122006"/>
                  </a:lnTo>
                  <a:lnTo>
                    <a:pt x="217125" y="129415"/>
                  </a:lnTo>
                  <a:lnTo>
                    <a:pt x="227823" y="140112"/>
                  </a:lnTo>
                  <a:lnTo>
                    <a:pt x="246754" y="143017"/>
                  </a:lnTo>
                  <a:lnTo>
                    <a:pt x="283402" y="136989"/>
                  </a:lnTo>
                  <a:lnTo>
                    <a:pt x="32292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805434" y="2248091"/>
              <a:ext cx="156059" cy="248224"/>
            </a:xfrm>
            <a:custGeom>
              <a:avLst/>
              <a:gdLst/>
              <a:ahLst/>
              <a:cxnLst/>
              <a:rect l="0" t="0" r="0" b="0"/>
              <a:pathLst>
                <a:path w="156059" h="248224">
                  <a:moveTo>
                    <a:pt x="77547" y="106766"/>
                  </a:moveTo>
                  <a:lnTo>
                    <a:pt x="58543" y="114333"/>
                  </a:lnTo>
                  <a:lnTo>
                    <a:pt x="13769" y="154105"/>
                  </a:lnTo>
                  <a:lnTo>
                    <a:pt x="1532" y="179451"/>
                  </a:lnTo>
                  <a:lnTo>
                    <a:pt x="0" y="197317"/>
                  </a:lnTo>
                  <a:lnTo>
                    <a:pt x="886" y="205965"/>
                  </a:lnTo>
                  <a:lnTo>
                    <a:pt x="6099" y="211730"/>
                  </a:lnTo>
                  <a:lnTo>
                    <a:pt x="24219" y="218136"/>
                  </a:lnTo>
                  <a:lnTo>
                    <a:pt x="32750" y="217995"/>
                  </a:lnTo>
                  <a:lnTo>
                    <a:pt x="47159" y="212907"/>
                  </a:lnTo>
                  <a:lnTo>
                    <a:pt x="65667" y="199647"/>
                  </a:lnTo>
                  <a:lnTo>
                    <a:pt x="99668" y="156080"/>
                  </a:lnTo>
                  <a:lnTo>
                    <a:pt x="125850" y="99547"/>
                  </a:lnTo>
                  <a:lnTo>
                    <a:pt x="143536" y="49588"/>
                  </a:lnTo>
                  <a:lnTo>
                    <a:pt x="155096" y="2091"/>
                  </a:lnTo>
                  <a:lnTo>
                    <a:pt x="156058" y="0"/>
                  </a:lnTo>
                  <a:lnTo>
                    <a:pt x="150264" y="57977"/>
                  </a:lnTo>
                  <a:lnTo>
                    <a:pt x="144001" y="112463"/>
                  </a:lnTo>
                  <a:lnTo>
                    <a:pt x="137058" y="167806"/>
                  </a:lnTo>
                  <a:lnTo>
                    <a:pt x="124323" y="229939"/>
                  </a:lnTo>
                  <a:lnTo>
                    <a:pt x="119152" y="2482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" name="Freeform 37"/>
          <p:cNvSpPr/>
          <p:nvPr/>
        </p:nvSpPr>
        <p:spPr>
          <a:xfrm>
            <a:off x="1383088" y="1739099"/>
            <a:ext cx="139665" cy="790501"/>
          </a:xfrm>
          <a:custGeom>
            <a:avLst/>
            <a:gdLst/>
            <a:ahLst/>
            <a:cxnLst/>
            <a:rect l="0" t="0" r="0" b="0"/>
            <a:pathLst>
              <a:path w="139665" h="790501">
                <a:moveTo>
                  <a:pt x="139664" y="0"/>
                </a:moveTo>
                <a:lnTo>
                  <a:pt x="126412" y="4417"/>
                </a:lnTo>
                <a:lnTo>
                  <a:pt x="104919" y="29251"/>
                </a:lnTo>
                <a:lnTo>
                  <a:pt x="75071" y="87274"/>
                </a:lnTo>
                <a:lnTo>
                  <a:pt x="48027" y="150679"/>
                </a:lnTo>
                <a:lnTo>
                  <a:pt x="30339" y="205431"/>
                </a:lnTo>
                <a:lnTo>
                  <a:pt x="17942" y="261686"/>
                </a:lnTo>
                <a:lnTo>
                  <a:pt x="10320" y="308985"/>
                </a:lnTo>
                <a:lnTo>
                  <a:pt x="6726" y="358133"/>
                </a:lnTo>
                <a:lnTo>
                  <a:pt x="1141" y="407828"/>
                </a:lnTo>
                <a:lnTo>
                  <a:pt x="0" y="456762"/>
                </a:lnTo>
                <a:lnTo>
                  <a:pt x="7429" y="515180"/>
                </a:lnTo>
                <a:lnTo>
                  <a:pt x="17800" y="571235"/>
                </a:lnTo>
                <a:lnTo>
                  <a:pt x="29676" y="625900"/>
                </a:lnTo>
                <a:lnTo>
                  <a:pt x="54171" y="684609"/>
                </a:lnTo>
                <a:lnTo>
                  <a:pt x="94171" y="747208"/>
                </a:lnTo>
                <a:lnTo>
                  <a:pt x="123022" y="79050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Freeform 38"/>
          <p:cNvSpPr/>
          <p:nvPr/>
        </p:nvSpPr>
        <p:spPr>
          <a:xfrm>
            <a:off x="6091007" y="2005373"/>
            <a:ext cx="189477" cy="940279"/>
          </a:xfrm>
          <a:custGeom>
            <a:avLst/>
            <a:gdLst/>
            <a:ahLst/>
            <a:cxnLst/>
            <a:rect l="0" t="0" r="0" b="0"/>
            <a:pathLst>
              <a:path w="189477" h="940279">
                <a:moveTo>
                  <a:pt x="91532" y="0"/>
                </a:moveTo>
                <a:lnTo>
                  <a:pt x="125249" y="38648"/>
                </a:lnTo>
                <a:lnTo>
                  <a:pt x="155673" y="93737"/>
                </a:lnTo>
                <a:lnTo>
                  <a:pt x="170724" y="147295"/>
                </a:lnTo>
                <a:lnTo>
                  <a:pt x="178630" y="206934"/>
                </a:lnTo>
                <a:lnTo>
                  <a:pt x="183112" y="261058"/>
                </a:lnTo>
                <a:lnTo>
                  <a:pt x="189476" y="318731"/>
                </a:lnTo>
                <a:lnTo>
                  <a:pt x="186590" y="378851"/>
                </a:lnTo>
                <a:lnTo>
                  <a:pt x="183760" y="441885"/>
                </a:lnTo>
                <a:lnTo>
                  <a:pt x="180736" y="505290"/>
                </a:lnTo>
                <a:lnTo>
                  <a:pt x="171509" y="567022"/>
                </a:lnTo>
                <a:lnTo>
                  <a:pt x="163512" y="616110"/>
                </a:lnTo>
                <a:lnTo>
                  <a:pt x="152526" y="676677"/>
                </a:lnTo>
                <a:lnTo>
                  <a:pt x="138987" y="738635"/>
                </a:lnTo>
                <a:lnTo>
                  <a:pt x="114363" y="795664"/>
                </a:lnTo>
                <a:lnTo>
                  <a:pt x="81195" y="856287"/>
                </a:lnTo>
                <a:lnTo>
                  <a:pt x="55185" y="887655"/>
                </a:lnTo>
                <a:lnTo>
                  <a:pt x="0" y="94027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8" name="Group 67"/>
          <p:cNvGrpSpPr/>
          <p:nvPr/>
        </p:nvGrpSpPr>
        <p:grpSpPr>
          <a:xfrm>
            <a:off x="3669582" y="337313"/>
            <a:ext cx="6079783" cy="827635"/>
            <a:chOff x="3669582" y="337313"/>
            <a:chExt cx="6079783" cy="827635"/>
          </a:xfrm>
        </p:grpSpPr>
        <p:sp>
          <p:nvSpPr>
            <p:cNvPr id="40" name="Freeform 39"/>
            <p:cNvSpPr/>
            <p:nvPr/>
          </p:nvSpPr>
          <p:spPr>
            <a:xfrm>
              <a:off x="3669582" y="582473"/>
              <a:ext cx="432883" cy="216349"/>
            </a:xfrm>
            <a:custGeom>
              <a:avLst/>
              <a:gdLst/>
              <a:ahLst/>
              <a:cxnLst/>
              <a:rect l="0" t="0" r="0" b="0"/>
              <a:pathLst>
                <a:path w="432883" h="216349">
                  <a:moveTo>
                    <a:pt x="0" y="216348"/>
                  </a:moveTo>
                  <a:lnTo>
                    <a:pt x="7568" y="197343"/>
                  </a:lnTo>
                  <a:lnTo>
                    <a:pt x="15999" y="186020"/>
                  </a:lnTo>
                  <a:lnTo>
                    <a:pt x="67018" y="155491"/>
                  </a:lnTo>
                  <a:lnTo>
                    <a:pt x="128896" y="135244"/>
                  </a:lnTo>
                  <a:lnTo>
                    <a:pt x="190061" y="114912"/>
                  </a:lnTo>
                  <a:lnTo>
                    <a:pt x="251558" y="93424"/>
                  </a:lnTo>
                  <a:lnTo>
                    <a:pt x="311660" y="72194"/>
                  </a:lnTo>
                  <a:lnTo>
                    <a:pt x="374182" y="50094"/>
                  </a:lnTo>
                  <a:lnTo>
                    <a:pt x="415093" y="35156"/>
                  </a:lnTo>
                  <a:lnTo>
                    <a:pt x="428262" y="26103"/>
                  </a:lnTo>
                  <a:lnTo>
                    <a:pt x="431589" y="21101"/>
                  </a:lnTo>
                  <a:lnTo>
                    <a:pt x="432882" y="15916"/>
                  </a:lnTo>
                  <a:lnTo>
                    <a:pt x="43269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44030" y="482621"/>
              <a:ext cx="121357" cy="241311"/>
            </a:xfrm>
            <a:custGeom>
              <a:avLst/>
              <a:gdLst/>
              <a:ahLst/>
              <a:cxnLst/>
              <a:rect l="0" t="0" r="0" b="0"/>
              <a:pathLst>
                <a:path w="121357" h="241311">
                  <a:moveTo>
                    <a:pt x="0" y="0"/>
                  </a:moveTo>
                  <a:lnTo>
                    <a:pt x="55847" y="19911"/>
                  </a:lnTo>
                  <a:lnTo>
                    <a:pt x="88591" y="35300"/>
                  </a:lnTo>
                  <a:lnTo>
                    <a:pt x="101319" y="47124"/>
                  </a:lnTo>
                  <a:lnTo>
                    <a:pt x="113140" y="64706"/>
                  </a:lnTo>
                  <a:lnTo>
                    <a:pt x="121356" y="95397"/>
                  </a:lnTo>
                  <a:lnTo>
                    <a:pt x="119373" y="127913"/>
                  </a:lnTo>
                  <a:lnTo>
                    <a:pt x="103777" y="165389"/>
                  </a:lnTo>
                  <a:lnTo>
                    <a:pt x="87352" y="190154"/>
                  </a:lnTo>
                  <a:lnTo>
                    <a:pt x="62352" y="218022"/>
                  </a:lnTo>
                  <a:lnTo>
                    <a:pt x="49926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60229" y="490493"/>
              <a:ext cx="224670" cy="185898"/>
            </a:xfrm>
            <a:custGeom>
              <a:avLst/>
              <a:gdLst/>
              <a:ahLst/>
              <a:cxnLst/>
              <a:rect l="0" t="0" r="0" b="0"/>
              <a:pathLst>
                <a:path w="224670" h="185898">
                  <a:moveTo>
                    <a:pt x="0" y="150228"/>
                  </a:moveTo>
                  <a:lnTo>
                    <a:pt x="33741" y="129659"/>
                  </a:lnTo>
                  <a:lnTo>
                    <a:pt x="93227" y="81057"/>
                  </a:lnTo>
                  <a:lnTo>
                    <a:pt x="110628" y="62445"/>
                  </a:lnTo>
                  <a:lnTo>
                    <a:pt x="134225" y="17767"/>
                  </a:lnTo>
                  <a:lnTo>
                    <a:pt x="132938" y="11070"/>
                  </a:lnTo>
                  <a:lnTo>
                    <a:pt x="128382" y="5680"/>
                  </a:lnTo>
                  <a:lnTo>
                    <a:pt x="121645" y="1163"/>
                  </a:lnTo>
                  <a:lnTo>
                    <a:pt x="114381" y="0"/>
                  </a:lnTo>
                  <a:lnTo>
                    <a:pt x="98914" y="3640"/>
                  </a:lnTo>
                  <a:lnTo>
                    <a:pt x="74612" y="16084"/>
                  </a:lnTo>
                  <a:lnTo>
                    <a:pt x="63055" y="28663"/>
                  </a:lnTo>
                  <a:lnTo>
                    <a:pt x="39294" y="64500"/>
                  </a:lnTo>
                  <a:lnTo>
                    <a:pt x="28068" y="114803"/>
                  </a:lnTo>
                  <a:lnTo>
                    <a:pt x="28192" y="136332"/>
                  </a:lnTo>
                  <a:lnTo>
                    <a:pt x="34411" y="152065"/>
                  </a:lnTo>
                  <a:lnTo>
                    <a:pt x="48270" y="165221"/>
                  </a:lnTo>
                  <a:lnTo>
                    <a:pt x="68606" y="176307"/>
                  </a:lnTo>
                  <a:lnTo>
                    <a:pt x="108469" y="185897"/>
                  </a:lnTo>
                  <a:lnTo>
                    <a:pt x="129570" y="185188"/>
                  </a:lnTo>
                  <a:lnTo>
                    <a:pt x="189915" y="164913"/>
                  </a:lnTo>
                  <a:lnTo>
                    <a:pt x="224669" y="1419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57218" y="337313"/>
              <a:ext cx="468696" cy="337533"/>
            </a:xfrm>
            <a:custGeom>
              <a:avLst/>
              <a:gdLst/>
              <a:ahLst/>
              <a:cxnLst/>
              <a:rect l="0" t="0" r="0" b="0"/>
              <a:pathLst>
                <a:path w="468696" h="337533">
                  <a:moveTo>
                    <a:pt x="127532" y="228518"/>
                  </a:moveTo>
                  <a:lnTo>
                    <a:pt x="146278" y="193773"/>
                  </a:lnTo>
                  <a:lnTo>
                    <a:pt x="146236" y="161003"/>
                  </a:lnTo>
                  <a:lnTo>
                    <a:pt x="135950" y="130851"/>
                  </a:lnTo>
                  <a:lnTo>
                    <a:pt x="123877" y="117926"/>
                  </a:lnTo>
                  <a:lnTo>
                    <a:pt x="116774" y="113185"/>
                  </a:lnTo>
                  <a:lnTo>
                    <a:pt x="89108" y="106512"/>
                  </a:lnTo>
                  <a:lnTo>
                    <a:pt x="70699" y="109882"/>
                  </a:lnTo>
                  <a:lnTo>
                    <a:pt x="47206" y="122176"/>
                  </a:lnTo>
                  <a:lnTo>
                    <a:pt x="35433" y="133178"/>
                  </a:lnTo>
                  <a:lnTo>
                    <a:pt x="14248" y="178988"/>
                  </a:lnTo>
                  <a:lnTo>
                    <a:pt x="0" y="233501"/>
                  </a:lnTo>
                  <a:lnTo>
                    <a:pt x="474" y="271086"/>
                  </a:lnTo>
                  <a:lnTo>
                    <a:pt x="6651" y="289351"/>
                  </a:lnTo>
                  <a:lnTo>
                    <a:pt x="10887" y="296810"/>
                  </a:lnTo>
                  <a:lnTo>
                    <a:pt x="17409" y="301783"/>
                  </a:lnTo>
                  <a:lnTo>
                    <a:pt x="34518" y="307308"/>
                  </a:lnTo>
                  <a:lnTo>
                    <a:pt x="42409" y="306933"/>
                  </a:lnTo>
                  <a:lnTo>
                    <a:pt x="56107" y="301584"/>
                  </a:lnTo>
                  <a:lnTo>
                    <a:pt x="98456" y="246583"/>
                  </a:lnTo>
                  <a:lnTo>
                    <a:pt x="124890" y="194691"/>
                  </a:lnTo>
                  <a:lnTo>
                    <a:pt x="141053" y="133970"/>
                  </a:lnTo>
                  <a:lnTo>
                    <a:pt x="150806" y="76299"/>
                  </a:lnTo>
                  <a:lnTo>
                    <a:pt x="152273" y="18070"/>
                  </a:lnTo>
                  <a:lnTo>
                    <a:pt x="152347" y="5009"/>
                  </a:lnTo>
                  <a:lnTo>
                    <a:pt x="150547" y="0"/>
                  </a:lnTo>
                  <a:lnTo>
                    <a:pt x="147498" y="359"/>
                  </a:lnTo>
                  <a:lnTo>
                    <a:pt x="143617" y="4296"/>
                  </a:lnTo>
                  <a:lnTo>
                    <a:pt x="131668" y="54344"/>
                  </a:lnTo>
                  <a:lnTo>
                    <a:pt x="128077" y="114142"/>
                  </a:lnTo>
                  <a:lnTo>
                    <a:pt x="136656" y="175116"/>
                  </a:lnTo>
                  <a:lnTo>
                    <a:pt x="146878" y="214236"/>
                  </a:lnTo>
                  <a:lnTo>
                    <a:pt x="157395" y="232341"/>
                  </a:lnTo>
                  <a:lnTo>
                    <a:pt x="171315" y="243469"/>
                  </a:lnTo>
                  <a:lnTo>
                    <a:pt x="189213" y="246566"/>
                  </a:lnTo>
                  <a:lnTo>
                    <a:pt x="226419" y="241021"/>
                  </a:lnTo>
                  <a:lnTo>
                    <a:pt x="247645" y="229244"/>
                  </a:lnTo>
                  <a:lnTo>
                    <a:pt x="265645" y="214043"/>
                  </a:lnTo>
                  <a:lnTo>
                    <a:pt x="292286" y="169731"/>
                  </a:lnTo>
                  <a:lnTo>
                    <a:pt x="295615" y="168986"/>
                  </a:lnTo>
                  <a:lnTo>
                    <a:pt x="297835" y="173113"/>
                  </a:lnTo>
                  <a:lnTo>
                    <a:pt x="299377" y="190025"/>
                  </a:lnTo>
                  <a:lnTo>
                    <a:pt x="299267" y="247431"/>
                  </a:lnTo>
                  <a:lnTo>
                    <a:pt x="303968" y="255920"/>
                  </a:lnTo>
                  <a:lnTo>
                    <a:pt x="319053" y="267817"/>
                  </a:lnTo>
                  <a:lnTo>
                    <a:pt x="335619" y="271256"/>
                  </a:lnTo>
                  <a:lnTo>
                    <a:pt x="352227" y="268778"/>
                  </a:lnTo>
                  <a:lnTo>
                    <a:pt x="376247" y="256986"/>
                  </a:lnTo>
                  <a:lnTo>
                    <a:pt x="389392" y="247026"/>
                  </a:lnTo>
                  <a:lnTo>
                    <a:pt x="395486" y="246404"/>
                  </a:lnTo>
                  <a:lnTo>
                    <a:pt x="401398" y="248763"/>
                  </a:lnTo>
                  <a:lnTo>
                    <a:pt x="407188" y="253110"/>
                  </a:lnTo>
                  <a:lnTo>
                    <a:pt x="416087" y="267801"/>
                  </a:lnTo>
                  <a:lnTo>
                    <a:pt x="434133" y="321011"/>
                  </a:lnTo>
                  <a:lnTo>
                    <a:pt x="446863" y="333729"/>
                  </a:lnTo>
                  <a:lnTo>
                    <a:pt x="452291" y="336566"/>
                  </a:lnTo>
                  <a:lnTo>
                    <a:pt x="456834" y="337532"/>
                  </a:lnTo>
                  <a:lnTo>
                    <a:pt x="468695" y="3366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82067" y="515905"/>
              <a:ext cx="210121" cy="162789"/>
            </a:xfrm>
            <a:custGeom>
              <a:avLst/>
              <a:gdLst/>
              <a:ahLst/>
              <a:cxnLst/>
              <a:rect l="0" t="0" r="0" b="0"/>
              <a:pathLst>
                <a:path w="210121" h="162789">
                  <a:moveTo>
                    <a:pt x="76983" y="0"/>
                  </a:moveTo>
                  <a:lnTo>
                    <a:pt x="52260" y="14211"/>
                  </a:lnTo>
                  <a:lnTo>
                    <a:pt x="11433" y="58764"/>
                  </a:lnTo>
                  <a:lnTo>
                    <a:pt x="2238" y="75119"/>
                  </a:lnTo>
                  <a:lnTo>
                    <a:pt x="0" y="96565"/>
                  </a:lnTo>
                  <a:lnTo>
                    <a:pt x="698" y="108755"/>
                  </a:lnTo>
                  <a:lnTo>
                    <a:pt x="8870" y="127232"/>
                  </a:lnTo>
                  <a:lnTo>
                    <a:pt x="22672" y="141607"/>
                  </a:lnTo>
                  <a:lnTo>
                    <a:pt x="41133" y="154160"/>
                  </a:lnTo>
                  <a:lnTo>
                    <a:pt x="81154" y="162788"/>
                  </a:lnTo>
                  <a:lnTo>
                    <a:pt x="123728" y="156510"/>
                  </a:lnTo>
                  <a:lnTo>
                    <a:pt x="168735" y="132562"/>
                  </a:lnTo>
                  <a:lnTo>
                    <a:pt x="184330" y="120862"/>
                  </a:lnTo>
                  <a:lnTo>
                    <a:pt x="210120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99586" y="490942"/>
              <a:ext cx="134060" cy="154025"/>
            </a:xfrm>
            <a:custGeom>
              <a:avLst/>
              <a:gdLst/>
              <a:ahLst/>
              <a:cxnLst/>
              <a:rect l="0" t="0" r="0" b="0"/>
              <a:pathLst>
                <a:path w="134060" h="154025">
                  <a:moveTo>
                    <a:pt x="67490" y="0"/>
                  </a:moveTo>
                  <a:lnTo>
                    <a:pt x="71907" y="13252"/>
                  </a:lnTo>
                  <a:lnTo>
                    <a:pt x="75982" y="16231"/>
                  </a:lnTo>
                  <a:lnTo>
                    <a:pt x="81473" y="17293"/>
                  </a:lnTo>
                  <a:lnTo>
                    <a:pt x="88498" y="16931"/>
                  </a:lnTo>
                  <a:lnTo>
                    <a:pt x="62874" y="19165"/>
                  </a:lnTo>
                  <a:lnTo>
                    <a:pt x="45098" y="24235"/>
                  </a:lnTo>
                  <a:lnTo>
                    <a:pt x="31034" y="32652"/>
                  </a:lnTo>
                  <a:lnTo>
                    <a:pt x="12720" y="52204"/>
                  </a:lnTo>
                  <a:lnTo>
                    <a:pt x="0" y="75564"/>
                  </a:lnTo>
                  <a:lnTo>
                    <a:pt x="307" y="81811"/>
                  </a:lnTo>
                  <a:lnTo>
                    <a:pt x="3286" y="86900"/>
                  </a:lnTo>
                  <a:lnTo>
                    <a:pt x="8045" y="91218"/>
                  </a:lnTo>
                  <a:lnTo>
                    <a:pt x="13992" y="93171"/>
                  </a:lnTo>
                  <a:lnTo>
                    <a:pt x="51474" y="96347"/>
                  </a:lnTo>
                  <a:lnTo>
                    <a:pt x="57737" y="100289"/>
                  </a:lnTo>
                  <a:lnTo>
                    <a:pt x="67162" y="112066"/>
                  </a:lnTo>
                  <a:lnTo>
                    <a:pt x="91051" y="154024"/>
                  </a:lnTo>
                  <a:lnTo>
                    <a:pt x="97066" y="153534"/>
                  </a:lnTo>
                  <a:lnTo>
                    <a:pt x="111145" y="140661"/>
                  </a:lnTo>
                  <a:lnTo>
                    <a:pt x="134059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488963" y="349484"/>
              <a:ext cx="113694" cy="343057"/>
            </a:xfrm>
            <a:custGeom>
              <a:avLst/>
              <a:gdLst/>
              <a:ahLst/>
              <a:cxnLst/>
              <a:rect l="0" t="0" r="0" b="0"/>
              <a:pathLst>
                <a:path w="113694" h="343057">
                  <a:moveTo>
                    <a:pt x="61176" y="0"/>
                  </a:moveTo>
                  <a:lnTo>
                    <a:pt x="54012" y="59579"/>
                  </a:lnTo>
                  <a:lnTo>
                    <a:pt x="46441" y="111792"/>
                  </a:lnTo>
                  <a:lnTo>
                    <a:pt x="33325" y="168941"/>
                  </a:lnTo>
                  <a:lnTo>
                    <a:pt x="17090" y="224635"/>
                  </a:lnTo>
                  <a:lnTo>
                    <a:pt x="0" y="267947"/>
                  </a:lnTo>
                  <a:lnTo>
                    <a:pt x="1010" y="264244"/>
                  </a:lnTo>
                  <a:lnTo>
                    <a:pt x="11195" y="246565"/>
                  </a:lnTo>
                  <a:lnTo>
                    <a:pt x="17685" y="242039"/>
                  </a:lnTo>
                  <a:lnTo>
                    <a:pt x="34759" y="237012"/>
                  </a:lnTo>
                  <a:lnTo>
                    <a:pt x="52209" y="239708"/>
                  </a:lnTo>
                  <a:lnTo>
                    <a:pt x="75161" y="251622"/>
                  </a:lnTo>
                  <a:lnTo>
                    <a:pt x="87732" y="263460"/>
                  </a:lnTo>
                  <a:lnTo>
                    <a:pt x="104280" y="290917"/>
                  </a:lnTo>
                  <a:lnTo>
                    <a:pt x="112077" y="311743"/>
                  </a:lnTo>
                  <a:lnTo>
                    <a:pt x="113693" y="330861"/>
                  </a:lnTo>
                  <a:lnTo>
                    <a:pt x="112830" y="339842"/>
                  </a:lnTo>
                  <a:lnTo>
                    <a:pt x="111329" y="343056"/>
                  </a:lnTo>
                  <a:lnTo>
                    <a:pt x="109405" y="342425"/>
                  </a:lnTo>
                  <a:lnTo>
                    <a:pt x="107197" y="339231"/>
                  </a:lnTo>
                  <a:lnTo>
                    <a:pt x="102781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625029" y="436598"/>
              <a:ext cx="41606" cy="21061"/>
            </a:xfrm>
            <a:custGeom>
              <a:avLst/>
              <a:gdLst/>
              <a:ahLst/>
              <a:cxnLst/>
              <a:rect l="0" t="0" r="0" b="0"/>
              <a:pathLst>
                <a:path w="41606" h="21061">
                  <a:moveTo>
                    <a:pt x="0" y="4418"/>
                  </a:moveTo>
                  <a:lnTo>
                    <a:pt x="13252" y="0"/>
                  </a:lnTo>
                  <a:lnTo>
                    <a:pt x="19005" y="1473"/>
                  </a:lnTo>
                  <a:lnTo>
                    <a:pt x="41605" y="210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738221" y="556256"/>
              <a:ext cx="302064" cy="259208"/>
            </a:xfrm>
            <a:custGeom>
              <a:avLst/>
              <a:gdLst/>
              <a:ahLst/>
              <a:cxnLst/>
              <a:rect l="0" t="0" r="0" b="0"/>
              <a:pathLst>
                <a:path w="302064" h="259208">
                  <a:moveTo>
                    <a:pt x="28265" y="17896"/>
                  </a:moveTo>
                  <a:lnTo>
                    <a:pt x="15904" y="32107"/>
                  </a:lnTo>
                  <a:lnTo>
                    <a:pt x="727" y="68598"/>
                  </a:lnTo>
                  <a:lnTo>
                    <a:pt x="0" y="84809"/>
                  </a:lnTo>
                  <a:lnTo>
                    <a:pt x="1101" y="93016"/>
                  </a:lnTo>
                  <a:lnTo>
                    <a:pt x="5533" y="99411"/>
                  </a:lnTo>
                  <a:lnTo>
                    <a:pt x="20319" y="108982"/>
                  </a:lnTo>
                  <a:lnTo>
                    <a:pt x="36753" y="111387"/>
                  </a:lnTo>
                  <a:lnTo>
                    <a:pt x="52378" y="108450"/>
                  </a:lnTo>
                  <a:lnTo>
                    <a:pt x="65486" y="100980"/>
                  </a:lnTo>
                  <a:lnTo>
                    <a:pt x="75010" y="86566"/>
                  </a:lnTo>
                  <a:lnTo>
                    <a:pt x="81401" y="67832"/>
                  </a:lnTo>
                  <a:lnTo>
                    <a:pt x="84074" y="37418"/>
                  </a:lnTo>
                  <a:lnTo>
                    <a:pt x="81422" y="19176"/>
                  </a:lnTo>
                  <a:lnTo>
                    <a:pt x="77572" y="12277"/>
                  </a:lnTo>
                  <a:lnTo>
                    <a:pt x="65897" y="2147"/>
                  </a:lnTo>
                  <a:lnTo>
                    <a:pt x="58900" y="0"/>
                  </a:lnTo>
                  <a:lnTo>
                    <a:pt x="43730" y="81"/>
                  </a:lnTo>
                  <a:lnTo>
                    <a:pt x="37650" y="3246"/>
                  </a:lnTo>
                  <a:lnTo>
                    <a:pt x="28430" y="14159"/>
                  </a:lnTo>
                  <a:lnTo>
                    <a:pt x="27451" y="20952"/>
                  </a:lnTo>
                  <a:lnTo>
                    <a:pt x="31294" y="35896"/>
                  </a:lnTo>
                  <a:lnTo>
                    <a:pt x="36756" y="41916"/>
                  </a:lnTo>
                  <a:lnTo>
                    <a:pt x="52688" y="51069"/>
                  </a:lnTo>
                  <a:lnTo>
                    <a:pt x="93049" y="57836"/>
                  </a:lnTo>
                  <a:lnTo>
                    <a:pt x="123788" y="60857"/>
                  </a:lnTo>
                  <a:lnTo>
                    <a:pt x="138830" y="68117"/>
                  </a:lnTo>
                  <a:lnTo>
                    <a:pt x="142655" y="73566"/>
                  </a:lnTo>
                  <a:lnTo>
                    <a:pt x="144282" y="79973"/>
                  </a:lnTo>
                  <a:lnTo>
                    <a:pt x="144441" y="87017"/>
                  </a:lnTo>
                  <a:lnTo>
                    <a:pt x="149550" y="99776"/>
                  </a:lnTo>
                  <a:lnTo>
                    <a:pt x="153501" y="105767"/>
                  </a:lnTo>
                  <a:lnTo>
                    <a:pt x="170218" y="114889"/>
                  </a:lnTo>
                  <a:lnTo>
                    <a:pt x="205619" y="122757"/>
                  </a:lnTo>
                  <a:lnTo>
                    <a:pt x="265126" y="126558"/>
                  </a:lnTo>
                  <a:lnTo>
                    <a:pt x="284240" y="130293"/>
                  </a:lnTo>
                  <a:lnTo>
                    <a:pt x="291371" y="136282"/>
                  </a:lnTo>
                  <a:lnTo>
                    <a:pt x="301761" y="155264"/>
                  </a:lnTo>
                  <a:lnTo>
                    <a:pt x="302063" y="176644"/>
                  </a:lnTo>
                  <a:lnTo>
                    <a:pt x="279562" y="237691"/>
                  </a:lnTo>
                  <a:lnTo>
                    <a:pt x="269576" y="2592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190860" y="857068"/>
              <a:ext cx="8322" cy="183064"/>
            </a:xfrm>
            <a:custGeom>
              <a:avLst/>
              <a:gdLst/>
              <a:ahLst/>
              <a:cxnLst/>
              <a:rect l="0" t="0" r="0" b="0"/>
              <a:pathLst>
                <a:path w="8322" h="183064">
                  <a:moveTo>
                    <a:pt x="8321" y="0"/>
                  </a:moveTo>
                  <a:lnTo>
                    <a:pt x="1157" y="55162"/>
                  </a:lnTo>
                  <a:lnTo>
                    <a:pt x="228" y="117529"/>
                  </a:lnTo>
                  <a:lnTo>
                    <a:pt x="45" y="168474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685705" y="690647"/>
              <a:ext cx="54852" cy="190365"/>
            </a:xfrm>
            <a:custGeom>
              <a:avLst/>
              <a:gdLst/>
              <a:ahLst/>
              <a:cxnLst/>
              <a:rect l="0" t="0" r="0" b="0"/>
              <a:pathLst>
                <a:path w="54852" h="190365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4435" y="42579"/>
                  </a:lnTo>
                  <a:lnTo>
                    <a:pt x="18086" y="66857"/>
                  </a:lnTo>
                  <a:lnTo>
                    <a:pt x="50631" y="108212"/>
                  </a:lnTo>
                  <a:lnTo>
                    <a:pt x="54851" y="124833"/>
                  </a:lnTo>
                  <a:lnTo>
                    <a:pt x="54682" y="133148"/>
                  </a:lnTo>
                  <a:lnTo>
                    <a:pt x="49564" y="147318"/>
                  </a:lnTo>
                  <a:lnTo>
                    <a:pt x="40200" y="159780"/>
                  </a:lnTo>
                  <a:lnTo>
                    <a:pt x="5002" y="190364"/>
                  </a:lnTo>
                  <a:lnTo>
                    <a:pt x="3883" y="189779"/>
                  </a:lnTo>
                  <a:lnTo>
                    <a:pt x="4418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84091" y="715610"/>
              <a:ext cx="130554" cy="150433"/>
            </a:xfrm>
            <a:custGeom>
              <a:avLst/>
              <a:gdLst/>
              <a:ahLst/>
              <a:cxnLst/>
              <a:rect l="0" t="0" r="0" b="0"/>
              <a:pathLst>
                <a:path w="130554" h="150433">
                  <a:moveTo>
                    <a:pt x="55663" y="0"/>
                  </a:moveTo>
                  <a:lnTo>
                    <a:pt x="42411" y="4417"/>
                  </a:lnTo>
                  <a:lnTo>
                    <a:pt x="20919" y="20417"/>
                  </a:lnTo>
                  <a:lnTo>
                    <a:pt x="10019" y="37427"/>
                  </a:lnTo>
                  <a:lnTo>
                    <a:pt x="3017" y="57315"/>
                  </a:lnTo>
                  <a:lnTo>
                    <a:pt x="0" y="88379"/>
                  </a:lnTo>
                  <a:lnTo>
                    <a:pt x="2572" y="106773"/>
                  </a:lnTo>
                  <a:lnTo>
                    <a:pt x="11727" y="121728"/>
                  </a:lnTo>
                  <a:lnTo>
                    <a:pt x="34940" y="140543"/>
                  </a:lnTo>
                  <a:lnTo>
                    <a:pt x="44622" y="146395"/>
                  </a:lnTo>
                  <a:lnTo>
                    <a:pt x="62775" y="150432"/>
                  </a:lnTo>
                  <a:lnTo>
                    <a:pt x="81013" y="148220"/>
                  </a:lnTo>
                  <a:lnTo>
                    <a:pt x="115460" y="134199"/>
                  </a:lnTo>
                  <a:lnTo>
                    <a:pt x="130553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082858" y="567167"/>
              <a:ext cx="106529" cy="289902"/>
            </a:xfrm>
            <a:custGeom>
              <a:avLst/>
              <a:gdLst/>
              <a:ahLst/>
              <a:cxnLst/>
              <a:rect l="0" t="0" r="0" b="0"/>
              <a:pathLst>
                <a:path w="106529" h="289902">
                  <a:moveTo>
                    <a:pt x="81564" y="15306"/>
                  </a:moveTo>
                  <a:lnTo>
                    <a:pt x="77148" y="2054"/>
                  </a:lnTo>
                  <a:lnTo>
                    <a:pt x="73073" y="0"/>
                  </a:lnTo>
                  <a:lnTo>
                    <a:pt x="67582" y="479"/>
                  </a:lnTo>
                  <a:lnTo>
                    <a:pt x="61148" y="2648"/>
                  </a:lnTo>
                  <a:lnTo>
                    <a:pt x="51534" y="12454"/>
                  </a:lnTo>
                  <a:lnTo>
                    <a:pt x="29055" y="65553"/>
                  </a:lnTo>
                  <a:lnTo>
                    <a:pt x="15021" y="120863"/>
                  </a:lnTo>
                  <a:lnTo>
                    <a:pt x="3906" y="178437"/>
                  </a:lnTo>
                  <a:lnTo>
                    <a:pt x="0" y="215988"/>
                  </a:lnTo>
                  <a:lnTo>
                    <a:pt x="2224" y="223059"/>
                  </a:lnTo>
                  <a:lnTo>
                    <a:pt x="6481" y="226849"/>
                  </a:lnTo>
                  <a:lnTo>
                    <a:pt x="12093" y="228450"/>
                  </a:lnTo>
                  <a:lnTo>
                    <a:pt x="17684" y="225820"/>
                  </a:lnTo>
                  <a:lnTo>
                    <a:pt x="69310" y="169329"/>
                  </a:lnTo>
                  <a:lnTo>
                    <a:pt x="75244" y="166990"/>
                  </a:lnTo>
                  <a:lnTo>
                    <a:pt x="81049" y="167280"/>
                  </a:lnTo>
                  <a:lnTo>
                    <a:pt x="86769" y="169322"/>
                  </a:lnTo>
                  <a:lnTo>
                    <a:pt x="90581" y="174382"/>
                  </a:lnTo>
                  <a:lnTo>
                    <a:pt x="94818" y="189865"/>
                  </a:lnTo>
                  <a:lnTo>
                    <a:pt x="97760" y="243147"/>
                  </a:lnTo>
                  <a:lnTo>
                    <a:pt x="100539" y="272658"/>
                  </a:lnTo>
                  <a:lnTo>
                    <a:pt x="106528" y="2899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260252" y="732474"/>
              <a:ext cx="83835" cy="114117"/>
            </a:xfrm>
            <a:custGeom>
              <a:avLst/>
              <a:gdLst/>
              <a:ahLst/>
              <a:cxnLst/>
              <a:rect l="0" t="0" r="0" b="0"/>
              <a:pathLst>
                <a:path w="83835" h="114117">
                  <a:moveTo>
                    <a:pt x="12344" y="33062"/>
                  </a:moveTo>
                  <a:lnTo>
                    <a:pt x="0" y="84116"/>
                  </a:lnTo>
                  <a:lnTo>
                    <a:pt x="1619" y="104138"/>
                  </a:lnTo>
                  <a:lnTo>
                    <a:pt x="5194" y="110032"/>
                  </a:lnTo>
                  <a:lnTo>
                    <a:pt x="10351" y="113037"/>
                  </a:lnTo>
                  <a:lnTo>
                    <a:pt x="16563" y="114116"/>
                  </a:lnTo>
                  <a:lnTo>
                    <a:pt x="30861" y="110383"/>
                  </a:lnTo>
                  <a:lnTo>
                    <a:pt x="38558" y="106799"/>
                  </a:lnTo>
                  <a:lnTo>
                    <a:pt x="52040" y="92955"/>
                  </a:lnTo>
                  <a:lnTo>
                    <a:pt x="79585" y="48997"/>
                  </a:lnTo>
                  <a:lnTo>
                    <a:pt x="83834" y="28741"/>
                  </a:lnTo>
                  <a:lnTo>
                    <a:pt x="80791" y="12343"/>
                  </a:lnTo>
                  <a:lnTo>
                    <a:pt x="77392" y="5381"/>
                  </a:lnTo>
                  <a:lnTo>
                    <a:pt x="72352" y="1664"/>
                  </a:lnTo>
                  <a:lnTo>
                    <a:pt x="66218" y="111"/>
                  </a:lnTo>
                  <a:lnTo>
                    <a:pt x="59355" y="0"/>
                  </a:lnTo>
                  <a:lnTo>
                    <a:pt x="44332" y="7273"/>
                  </a:lnTo>
                  <a:lnTo>
                    <a:pt x="36444" y="13096"/>
                  </a:lnTo>
                  <a:lnTo>
                    <a:pt x="33033" y="19752"/>
                  </a:lnTo>
                  <a:lnTo>
                    <a:pt x="32608" y="26962"/>
                  </a:lnTo>
                  <a:lnTo>
                    <a:pt x="34175" y="34543"/>
                  </a:lnTo>
                  <a:lnTo>
                    <a:pt x="37068" y="38672"/>
                  </a:lnTo>
                  <a:lnTo>
                    <a:pt x="40846" y="40501"/>
                  </a:lnTo>
                  <a:lnTo>
                    <a:pt x="53950" y="4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411479" y="733690"/>
              <a:ext cx="88221" cy="109266"/>
            </a:xfrm>
            <a:custGeom>
              <a:avLst/>
              <a:gdLst/>
              <a:ahLst/>
              <a:cxnLst/>
              <a:rect l="0" t="0" r="0" b="0"/>
              <a:pathLst>
                <a:path w="88221" h="109266">
                  <a:moveTo>
                    <a:pt x="27538" y="15204"/>
                  </a:moveTo>
                  <a:lnTo>
                    <a:pt x="18703" y="24039"/>
                  </a:lnTo>
                  <a:lnTo>
                    <a:pt x="0" y="73071"/>
                  </a:lnTo>
                  <a:lnTo>
                    <a:pt x="1739" y="92390"/>
                  </a:lnTo>
                  <a:lnTo>
                    <a:pt x="4791" y="102719"/>
                  </a:lnTo>
                  <a:lnTo>
                    <a:pt x="10525" y="107756"/>
                  </a:lnTo>
                  <a:lnTo>
                    <a:pt x="18044" y="109265"/>
                  </a:lnTo>
                  <a:lnTo>
                    <a:pt x="26756" y="108422"/>
                  </a:lnTo>
                  <a:lnTo>
                    <a:pt x="43833" y="100089"/>
                  </a:lnTo>
                  <a:lnTo>
                    <a:pt x="59743" y="86215"/>
                  </a:lnTo>
                  <a:lnTo>
                    <a:pt x="78172" y="57612"/>
                  </a:lnTo>
                  <a:lnTo>
                    <a:pt x="86408" y="36518"/>
                  </a:lnTo>
                  <a:lnTo>
                    <a:pt x="88220" y="17280"/>
                  </a:lnTo>
                  <a:lnTo>
                    <a:pt x="87408" y="8267"/>
                  </a:lnTo>
                  <a:lnTo>
                    <a:pt x="83169" y="3183"/>
                  </a:lnTo>
                  <a:lnTo>
                    <a:pt x="76645" y="718"/>
                  </a:lnTo>
                  <a:lnTo>
                    <a:pt x="68597" y="0"/>
                  </a:lnTo>
                  <a:lnTo>
                    <a:pt x="54723" y="4132"/>
                  </a:lnTo>
                  <a:lnTo>
                    <a:pt x="48435" y="7823"/>
                  </a:lnTo>
                  <a:lnTo>
                    <a:pt x="38984" y="21786"/>
                  </a:lnTo>
                  <a:lnTo>
                    <a:pt x="33550" y="36621"/>
                  </a:lnTo>
                  <a:lnTo>
                    <a:pt x="33395" y="40577"/>
                  </a:lnTo>
                  <a:lnTo>
                    <a:pt x="35859" y="484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552044" y="557510"/>
              <a:ext cx="95000" cy="341164"/>
            </a:xfrm>
            <a:custGeom>
              <a:avLst/>
              <a:gdLst/>
              <a:ahLst/>
              <a:cxnLst/>
              <a:rect l="0" t="0" r="0" b="0"/>
              <a:pathLst>
                <a:path w="95000" h="341164">
                  <a:moveTo>
                    <a:pt x="78357" y="0"/>
                  </a:moveTo>
                  <a:lnTo>
                    <a:pt x="58446" y="62491"/>
                  </a:lnTo>
                  <a:lnTo>
                    <a:pt x="39725" y="124530"/>
                  </a:lnTo>
                  <a:lnTo>
                    <a:pt x="21267" y="177844"/>
                  </a:lnTo>
                  <a:lnTo>
                    <a:pt x="7018" y="233397"/>
                  </a:lnTo>
                  <a:lnTo>
                    <a:pt x="0" y="269374"/>
                  </a:lnTo>
                  <a:lnTo>
                    <a:pt x="1310" y="288916"/>
                  </a:lnTo>
                  <a:lnTo>
                    <a:pt x="11663" y="315512"/>
                  </a:lnTo>
                  <a:lnTo>
                    <a:pt x="26218" y="327606"/>
                  </a:lnTo>
                  <a:lnTo>
                    <a:pt x="45939" y="335138"/>
                  </a:lnTo>
                  <a:lnTo>
                    <a:pt x="94999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680327" y="915315"/>
              <a:ext cx="49928" cy="249633"/>
            </a:xfrm>
            <a:custGeom>
              <a:avLst/>
              <a:gdLst/>
              <a:ahLst/>
              <a:cxnLst/>
              <a:rect l="0" t="0" r="0" b="0"/>
              <a:pathLst>
                <a:path w="49928" h="249633">
                  <a:moveTo>
                    <a:pt x="49927" y="0"/>
                  </a:moveTo>
                  <a:lnTo>
                    <a:pt x="38345" y="62326"/>
                  </a:lnTo>
                  <a:lnTo>
                    <a:pt x="24900" y="121427"/>
                  </a:lnTo>
                  <a:lnTo>
                    <a:pt x="14903" y="181031"/>
                  </a:lnTo>
                  <a:lnTo>
                    <a:pt x="2313" y="234466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25480" y="665684"/>
              <a:ext cx="15307" cy="33285"/>
            </a:xfrm>
            <a:custGeom>
              <a:avLst/>
              <a:gdLst/>
              <a:ahLst/>
              <a:cxnLst/>
              <a:rect l="0" t="0" r="0" b="0"/>
              <a:pathLst>
                <a:path w="15307" h="33285">
                  <a:moveTo>
                    <a:pt x="15306" y="33284"/>
                  </a:moveTo>
                  <a:lnTo>
                    <a:pt x="2054" y="24449"/>
                  </a:lnTo>
                  <a:lnTo>
                    <a:pt x="0" y="19998"/>
                  </a:lnTo>
                  <a:lnTo>
                    <a:pt x="480" y="15181"/>
                  </a:lnTo>
                  <a:lnTo>
                    <a:pt x="69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90860" y="857068"/>
              <a:ext cx="8322" cy="116496"/>
            </a:xfrm>
            <a:custGeom>
              <a:avLst/>
              <a:gdLst/>
              <a:ahLst/>
              <a:cxnLst/>
              <a:rect l="0" t="0" r="0" b="0"/>
              <a:pathLst>
                <a:path w="8322" h="116496">
                  <a:moveTo>
                    <a:pt x="8321" y="0"/>
                  </a:moveTo>
                  <a:lnTo>
                    <a:pt x="2602" y="63415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126890" y="565831"/>
              <a:ext cx="145112" cy="399412"/>
            </a:xfrm>
            <a:custGeom>
              <a:avLst/>
              <a:gdLst/>
              <a:ahLst/>
              <a:cxnLst/>
              <a:rect l="0" t="0" r="0" b="0"/>
              <a:pathLst>
                <a:path w="145112" h="399412">
                  <a:moveTo>
                    <a:pt x="61022" y="0"/>
                  </a:moveTo>
                  <a:lnTo>
                    <a:pt x="61022" y="60656"/>
                  </a:lnTo>
                  <a:lnTo>
                    <a:pt x="51970" y="118912"/>
                  </a:lnTo>
                  <a:lnTo>
                    <a:pt x="41462" y="172446"/>
                  </a:lnTo>
                  <a:lnTo>
                    <a:pt x="30483" y="226612"/>
                  </a:lnTo>
                  <a:lnTo>
                    <a:pt x="16639" y="285215"/>
                  </a:lnTo>
                  <a:lnTo>
                    <a:pt x="0" y="345052"/>
                  </a:lnTo>
                  <a:lnTo>
                    <a:pt x="1849" y="349303"/>
                  </a:lnTo>
                  <a:lnTo>
                    <a:pt x="6780" y="349364"/>
                  </a:lnTo>
                  <a:lnTo>
                    <a:pt x="20272" y="342959"/>
                  </a:lnTo>
                  <a:lnTo>
                    <a:pt x="38264" y="328032"/>
                  </a:lnTo>
                  <a:lnTo>
                    <a:pt x="87606" y="270504"/>
                  </a:lnTo>
                  <a:lnTo>
                    <a:pt x="141356" y="219159"/>
                  </a:lnTo>
                  <a:lnTo>
                    <a:pt x="144164" y="219146"/>
                  </a:lnTo>
                  <a:lnTo>
                    <a:pt x="145111" y="222836"/>
                  </a:lnTo>
                  <a:lnTo>
                    <a:pt x="135258" y="280016"/>
                  </a:lnTo>
                  <a:lnTo>
                    <a:pt x="119211" y="335053"/>
                  </a:lnTo>
                  <a:lnTo>
                    <a:pt x="115545" y="356014"/>
                  </a:lnTo>
                  <a:lnTo>
                    <a:pt x="116997" y="377658"/>
                  </a:lnTo>
                  <a:lnTo>
                    <a:pt x="119604" y="384909"/>
                  </a:lnTo>
                  <a:lnTo>
                    <a:pt x="123190" y="389743"/>
                  </a:lnTo>
                  <a:lnTo>
                    <a:pt x="135911" y="3994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354333" y="832105"/>
              <a:ext cx="1" cy="83211"/>
            </a:xfrm>
            <a:custGeom>
              <a:avLst/>
              <a:gdLst/>
              <a:ahLst/>
              <a:cxnLst/>
              <a:rect l="0" t="0" r="0" b="0"/>
              <a:pathLst>
                <a:path w="1" h="83211">
                  <a:moveTo>
                    <a:pt x="0" y="0"/>
                  </a:moveTo>
                  <a:lnTo>
                    <a:pt x="0" y="62503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387617" y="773858"/>
              <a:ext cx="116495" cy="143312"/>
            </a:xfrm>
            <a:custGeom>
              <a:avLst/>
              <a:gdLst/>
              <a:ahLst/>
              <a:cxnLst/>
              <a:rect l="0" t="0" r="0" b="0"/>
              <a:pathLst>
                <a:path w="116495" h="143312">
                  <a:moveTo>
                    <a:pt x="0" y="0"/>
                  </a:moveTo>
                  <a:lnTo>
                    <a:pt x="8835" y="8834"/>
                  </a:lnTo>
                  <a:lnTo>
                    <a:pt x="13173" y="25499"/>
                  </a:lnTo>
                  <a:lnTo>
                    <a:pt x="17110" y="80507"/>
                  </a:lnTo>
                  <a:lnTo>
                    <a:pt x="20673" y="124829"/>
                  </a:lnTo>
                  <a:lnTo>
                    <a:pt x="19330" y="135919"/>
                  </a:lnTo>
                  <a:lnTo>
                    <a:pt x="20283" y="141464"/>
                  </a:lnTo>
                  <a:lnTo>
                    <a:pt x="22767" y="143311"/>
                  </a:lnTo>
                  <a:lnTo>
                    <a:pt x="26273" y="142693"/>
                  </a:lnTo>
                  <a:lnTo>
                    <a:pt x="35098" y="132144"/>
                  </a:lnTo>
                  <a:lnTo>
                    <a:pt x="55831" y="104074"/>
                  </a:lnTo>
                  <a:lnTo>
                    <a:pt x="71658" y="97106"/>
                  </a:lnTo>
                  <a:lnTo>
                    <a:pt x="81056" y="95247"/>
                  </a:lnTo>
                  <a:lnTo>
                    <a:pt x="88246" y="96782"/>
                  </a:lnTo>
                  <a:lnTo>
                    <a:pt x="93965" y="100579"/>
                  </a:lnTo>
                  <a:lnTo>
                    <a:pt x="116494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503224" y="698053"/>
              <a:ext cx="342051" cy="247696"/>
            </a:xfrm>
            <a:custGeom>
              <a:avLst/>
              <a:gdLst/>
              <a:ahLst/>
              <a:cxnLst/>
              <a:rect l="0" t="0" r="0" b="0"/>
              <a:pathLst>
                <a:path w="342051" h="247696">
                  <a:moveTo>
                    <a:pt x="92419" y="109089"/>
                  </a:moveTo>
                  <a:lnTo>
                    <a:pt x="73414" y="116656"/>
                  </a:lnTo>
                  <a:lnTo>
                    <a:pt x="62091" y="125088"/>
                  </a:lnTo>
                  <a:lnTo>
                    <a:pt x="24919" y="177956"/>
                  </a:lnTo>
                  <a:lnTo>
                    <a:pt x="0" y="236068"/>
                  </a:lnTo>
                  <a:lnTo>
                    <a:pt x="296" y="242743"/>
                  </a:lnTo>
                  <a:lnTo>
                    <a:pt x="3267" y="246269"/>
                  </a:lnTo>
                  <a:lnTo>
                    <a:pt x="8021" y="247695"/>
                  </a:lnTo>
                  <a:lnTo>
                    <a:pt x="13964" y="245872"/>
                  </a:lnTo>
                  <a:lnTo>
                    <a:pt x="27964" y="236450"/>
                  </a:lnTo>
                  <a:lnTo>
                    <a:pt x="47022" y="215551"/>
                  </a:lnTo>
                  <a:lnTo>
                    <a:pt x="78337" y="157990"/>
                  </a:lnTo>
                  <a:lnTo>
                    <a:pt x="97704" y="94887"/>
                  </a:lnTo>
                  <a:lnTo>
                    <a:pt x="107383" y="35285"/>
                  </a:lnTo>
                  <a:lnTo>
                    <a:pt x="113524" y="0"/>
                  </a:lnTo>
                  <a:lnTo>
                    <a:pt x="112961" y="305"/>
                  </a:lnTo>
                  <a:lnTo>
                    <a:pt x="111661" y="3282"/>
                  </a:lnTo>
                  <a:lnTo>
                    <a:pt x="109290" y="66622"/>
                  </a:lnTo>
                  <a:lnTo>
                    <a:pt x="116675" y="117787"/>
                  </a:lnTo>
                  <a:lnTo>
                    <a:pt x="125080" y="134836"/>
                  </a:lnTo>
                  <a:lnTo>
                    <a:pt x="132685" y="140122"/>
                  </a:lnTo>
                  <a:lnTo>
                    <a:pt x="153460" y="145995"/>
                  </a:lnTo>
                  <a:lnTo>
                    <a:pt x="163624" y="144788"/>
                  </a:lnTo>
                  <a:lnTo>
                    <a:pt x="182313" y="136050"/>
                  </a:lnTo>
                  <a:lnTo>
                    <a:pt x="204011" y="119954"/>
                  </a:lnTo>
                  <a:lnTo>
                    <a:pt x="205645" y="117256"/>
                  </a:lnTo>
                  <a:lnTo>
                    <a:pt x="203961" y="116383"/>
                  </a:lnTo>
                  <a:lnTo>
                    <a:pt x="200064" y="116725"/>
                  </a:lnTo>
                  <a:lnTo>
                    <a:pt x="196542" y="120652"/>
                  </a:lnTo>
                  <a:lnTo>
                    <a:pt x="190162" y="134876"/>
                  </a:lnTo>
                  <a:lnTo>
                    <a:pt x="185791" y="168094"/>
                  </a:lnTo>
                  <a:lnTo>
                    <a:pt x="189700" y="188938"/>
                  </a:lnTo>
                  <a:lnTo>
                    <a:pt x="193330" y="198379"/>
                  </a:lnTo>
                  <a:lnTo>
                    <a:pt x="204762" y="211335"/>
                  </a:lnTo>
                  <a:lnTo>
                    <a:pt x="211693" y="216085"/>
                  </a:lnTo>
                  <a:lnTo>
                    <a:pt x="217238" y="214628"/>
                  </a:lnTo>
                  <a:lnTo>
                    <a:pt x="221860" y="209034"/>
                  </a:lnTo>
                  <a:lnTo>
                    <a:pt x="256337" y="147952"/>
                  </a:lnTo>
                  <a:lnTo>
                    <a:pt x="272789" y="129336"/>
                  </a:lnTo>
                  <a:lnTo>
                    <a:pt x="288770" y="122710"/>
                  </a:lnTo>
                  <a:lnTo>
                    <a:pt x="342050" y="117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861916" y="823784"/>
              <a:ext cx="124817" cy="317223"/>
            </a:xfrm>
            <a:custGeom>
              <a:avLst/>
              <a:gdLst/>
              <a:ahLst/>
              <a:cxnLst/>
              <a:rect l="0" t="0" r="0" b="0"/>
              <a:pathLst>
                <a:path w="124817" h="317223">
                  <a:moveTo>
                    <a:pt x="124816" y="0"/>
                  </a:moveTo>
                  <a:lnTo>
                    <a:pt x="107147" y="8834"/>
                  </a:lnTo>
                  <a:lnTo>
                    <a:pt x="93540" y="23034"/>
                  </a:lnTo>
                  <a:lnTo>
                    <a:pt x="77951" y="51820"/>
                  </a:lnTo>
                  <a:lnTo>
                    <a:pt x="69941" y="86237"/>
                  </a:lnTo>
                  <a:lnTo>
                    <a:pt x="70033" y="123247"/>
                  </a:lnTo>
                  <a:lnTo>
                    <a:pt x="80893" y="185801"/>
                  </a:lnTo>
                  <a:lnTo>
                    <a:pt x="89948" y="243714"/>
                  </a:lnTo>
                  <a:lnTo>
                    <a:pt x="86646" y="277258"/>
                  </a:lnTo>
                  <a:lnTo>
                    <a:pt x="79806" y="294578"/>
                  </a:lnTo>
                  <a:lnTo>
                    <a:pt x="75394" y="301785"/>
                  </a:lnTo>
                  <a:lnTo>
                    <a:pt x="60629" y="312259"/>
                  </a:lnTo>
                  <a:lnTo>
                    <a:pt x="51514" y="316346"/>
                  </a:lnTo>
                  <a:lnTo>
                    <a:pt x="42664" y="317222"/>
                  </a:lnTo>
                  <a:lnTo>
                    <a:pt x="25434" y="313264"/>
                  </a:lnTo>
                  <a:lnTo>
                    <a:pt x="18805" y="307770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025950" y="839864"/>
              <a:ext cx="98337" cy="133700"/>
            </a:xfrm>
            <a:custGeom>
              <a:avLst/>
              <a:gdLst/>
              <a:ahLst/>
              <a:cxnLst/>
              <a:rect l="0" t="0" r="0" b="0"/>
              <a:pathLst>
                <a:path w="98337" h="133700">
                  <a:moveTo>
                    <a:pt x="93919" y="33846"/>
                  </a:moveTo>
                  <a:lnTo>
                    <a:pt x="98336" y="20594"/>
                  </a:lnTo>
                  <a:lnTo>
                    <a:pt x="97788" y="14841"/>
                  </a:lnTo>
                  <a:lnTo>
                    <a:pt x="92248" y="3518"/>
                  </a:lnTo>
                  <a:lnTo>
                    <a:pt x="85409" y="684"/>
                  </a:lnTo>
                  <a:lnTo>
                    <a:pt x="65482" y="0"/>
                  </a:lnTo>
                  <a:lnTo>
                    <a:pt x="46147" y="7708"/>
                  </a:lnTo>
                  <a:lnTo>
                    <a:pt x="15552" y="30840"/>
                  </a:lnTo>
                  <a:lnTo>
                    <a:pt x="5772" y="46995"/>
                  </a:lnTo>
                  <a:lnTo>
                    <a:pt x="1870" y="56481"/>
                  </a:lnTo>
                  <a:lnTo>
                    <a:pt x="0" y="76882"/>
                  </a:lnTo>
                  <a:lnTo>
                    <a:pt x="795" y="87500"/>
                  </a:lnTo>
                  <a:lnTo>
                    <a:pt x="5024" y="94578"/>
                  </a:lnTo>
                  <a:lnTo>
                    <a:pt x="11542" y="99297"/>
                  </a:lnTo>
                  <a:lnTo>
                    <a:pt x="19585" y="102443"/>
                  </a:lnTo>
                  <a:lnTo>
                    <a:pt x="38384" y="101008"/>
                  </a:lnTo>
                  <a:lnTo>
                    <a:pt x="76169" y="89437"/>
                  </a:lnTo>
                  <a:lnTo>
                    <a:pt x="81162" y="92172"/>
                  </a:lnTo>
                  <a:lnTo>
                    <a:pt x="83565" y="98617"/>
                  </a:lnTo>
                  <a:lnTo>
                    <a:pt x="83770" y="114409"/>
                  </a:lnTo>
                  <a:lnTo>
                    <a:pt x="77277" y="1336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203079" y="848747"/>
              <a:ext cx="149781" cy="59228"/>
            </a:xfrm>
            <a:custGeom>
              <a:avLst/>
              <a:gdLst/>
              <a:ahLst/>
              <a:cxnLst/>
              <a:rect l="0" t="0" r="0" b="0"/>
              <a:pathLst>
                <a:path w="149781" h="59228">
                  <a:moveTo>
                    <a:pt x="0" y="0"/>
                  </a:moveTo>
                  <a:lnTo>
                    <a:pt x="7165" y="50744"/>
                  </a:lnTo>
                  <a:lnTo>
                    <a:pt x="10324" y="56944"/>
                  </a:lnTo>
                  <a:lnTo>
                    <a:pt x="15203" y="59227"/>
                  </a:lnTo>
                  <a:lnTo>
                    <a:pt x="21230" y="58901"/>
                  </a:lnTo>
                  <a:lnTo>
                    <a:pt x="32858" y="53607"/>
                  </a:lnTo>
                  <a:lnTo>
                    <a:pt x="44190" y="44165"/>
                  </a:lnTo>
                  <a:lnTo>
                    <a:pt x="76509" y="11980"/>
                  </a:lnTo>
                  <a:lnTo>
                    <a:pt x="94717" y="5324"/>
                  </a:lnTo>
                  <a:lnTo>
                    <a:pt x="114213" y="3291"/>
                  </a:lnTo>
                  <a:lnTo>
                    <a:pt x="14978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357969" y="725722"/>
              <a:ext cx="245090" cy="271780"/>
            </a:xfrm>
            <a:custGeom>
              <a:avLst/>
              <a:gdLst/>
              <a:ahLst/>
              <a:cxnLst/>
              <a:rect l="0" t="0" r="0" b="0"/>
              <a:pathLst>
                <a:path w="245090" h="271780">
                  <a:moveTo>
                    <a:pt x="128026" y="106383"/>
                  </a:moveTo>
                  <a:lnTo>
                    <a:pt x="119191" y="97548"/>
                  </a:lnTo>
                  <a:lnTo>
                    <a:pt x="113815" y="96795"/>
                  </a:lnTo>
                  <a:lnTo>
                    <a:pt x="100446" y="100889"/>
                  </a:lnTo>
                  <a:lnTo>
                    <a:pt x="50160" y="143393"/>
                  </a:lnTo>
                  <a:lnTo>
                    <a:pt x="17383" y="198132"/>
                  </a:lnTo>
                  <a:lnTo>
                    <a:pt x="842" y="239548"/>
                  </a:lnTo>
                  <a:lnTo>
                    <a:pt x="0" y="256174"/>
                  </a:lnTo>
                  <a:lnTo>
                    <a:pt x="1070" y="264491"/>
                  </a:lnTo>
                  <a:lnTo>
                    <a:pt x="5482" y="269111"/>
                  </a:lnTo>
                  <a:lnTo>
                    <a:pt x="12121" y="271267"/>
                  </a:lnTo>
                  <a:lnTo>
                    <a:pt x="20245" y="271779"/>
                  </a:lnTo>
                  <a:lnTo>
                    <a:pt x="39135" y="264952"/>
                  </a:lnTo>
                  <a:lnTo>
                    <a:pt x="58008" y="252672"/>
                  </a:lnTo>
                  <a:lnTo>
                    <a:pt x="91148" y="214097"/>
                  </a:lnTo>
                  <a:lnTo>
                    <a:pt x="118016" y="160172"/>
                  </a:lnTo>
                  <a:lnTo>
                    <a:pt x="138729" y="99558"/>
                  </a:lnTo>
                  <a:lnTo>
                    <a:pt x="155729" y="41102"/>
                  </a:lnTo>
                  <a:lnTo>
                    <a:pt x="165002" y="895"/>
                  </a:lnTo>
                  <a:lnTo>
                    <a:pt x="164696" y="0"/>
                  </a:lnTo>
                  <a:lnTo>
                    <a:pt x="147249" y="54573"/>
                  </a:lnTo>
                  <a:lnTo>
                    <a:pt x="131708" y="113785"/>
                  </a:lnTo>
                  <a:lnTo>
                    <a:pt x="131218" y="165544"/>
                  </a:lnTo>
                  <a:lnTo>
                    <a:pt x="139751" y="211450"/>
                  </a:lnTo>
                  <a:lnTo>
                    <a:pt x="149879" y="227352"/>
                  </a:lnTo>
                  <a:lnTo>
                    <a:pt x="156463" y="234182"/>
                  </a:lnTo>
                  <a:lnTo>
                    <a:pt x="164551" y="236886"/>
                  </a:lnTo>
                  <a:lnTo>
                    <a:pt x="183399" y="234959"/>
                  </a:lnTo>
                  <a:lnTo>
                    <a:pt x="210384" y="219061"/>
                  </a:lnTo>
                  <a:lnTo>
                    <a:pt x="231530" y="201201"/>
                  </a:lnTo>
                  <a:lnTo>
                    <a:pt x="245089" y="179780"/>
                  </a:lnTo>
                  <a:lnTo>
                    <a:pt x="243975" y="175655"/>
                  </a:lnTo>
                  <a:lnTo>
                    <a:pt x="239534" y="173829"/>
                  </a:lnTo>
                  <a:lnTo>
                    <a:pt x="232875" y="173536"/>
                  </a:lnTo>
                  <a:lnTo>
                    <a:pt x="226587" y="177040"/>
                  </a:lnTo>
                  <a:lnTo>
                    <a:pt x="214669" y="190794"/>
                  </a:lnTo>
                  <a:lnTo>
                    <a:pt x="208139" y="211700"/>
                  </a:lnTo>
                  <a:lnTo>
                    <a:pt x="207087" y="233627"/>
                  </a:lnTo>
                  <a:lnTo>
                    <a:pt x="219557" y="2644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652416" y="873710"/>
              <a:ext cx="96949" cy="183064"/>
            </a:xfrm>
            <a:custGeom>
              <a:avLst/>
              <a:gdLst/>
              <a:ahLst/>
              <a:cxnLst/>
              <a:rect l="0" t="0" r="0" b="0"/>
              <a:pathLst>
                <a:path w="96949" h="183064">
                  <a:moveTo>
                    <a:pt x="0" y="0"/>
                  </a:moveTo>
                  <a:lnTo>
                    <a:pt x="11582" y="34745"/>
                  </a:lnTo>
                  <a:lnTo>
                    <a:pt x="11927" y="50576"/>
                  </a:lnTo>
                  <a:lnTo>
                    <a:pt x="4002" y="96582"/>
                  </a:lnTo>
                  <a:lnTo>
                    <a:pt x="4517" y="95823"/>
                  </a:lnTo>
                  <a:lnTo>
                    <a:pt x="15388" y="65867"/>
                  </a:lnTo>
                  <a:lnTo>
                    <a:pt x="29933" y="47767"/>
                  </a:lnTo>
                  <a:lnTo>
                    <a:pt x="43814" y="36331"/>
                  </a:lnTo>
                  <a:lnTo>
                    <a:pt x="50474" y="34391"/>
                  </a:lnTo>
                  <a:lnTo>
                    <a:pt x="56763" y="34947"/>
                  </a:lnTo>
                  <a:lnTo>
                    <a:pt x="62806" y="37166"/>
                  </a:lnTo>
                  <a:lnTo>
                    <a:pt x="71985" y="47029"/>
                  </a:lnTo>
                  <a:lnTo>
                    <a:pt x="93169" y="84849"/>
                  </a:lnTo>
                  <a:lnTo>
                    <a:pt x="96948" y="115953"/>
                  </a:lnTo>
                  <a:lnTo>
                    <a:pt x="92876" y="160013"/>
                  </a:lnTo>
                  <a:lnTo>
                    <a:pt x="91532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99328" y="2371499"/>
            <a:ext cx="2138510" cy="374448"/>
            <a:chOff x="6099328" y="2371499"/>
            <a:chExt cx="2138510" cy="374448"/>
          </a:xfrm>
        </p:grpSpPr>
        <p:sp>
          <p:nvSpPr>
            <p:cNvPr id="69" name="Freeform 68"/>
            <p:cNvSpPr/>
            <p:nvPr/>
          </p:nvSpPr>
          <p:spPr>
            <a:xfrm>
              <a:off x="6099328" y="2529599"/>
              <a:ext cx="723932" cy="216348"/>
            </a:xfrm>
            <a:custGeom>
              <a:avLst/>
              <a:gdLst/>
              <a:ahLst/>
              <a:cxnLst/>
              <a:rect l="0" t="0" r="0" b="0"/>
              <a:pathLst>
                <a:path w="723932" h="216348">
                  <a:moveTo>
                    <a:pt x="0" y="216347"/>
                  </a:moveTo>
                  <a:lnTo>
                    <a:pt x="49223" y="188885"/>
                  </a:lnTo>
                  <a:lnTo>
                    <a:pt x="108185" y="162819"/>
                  </a:lnTo>
                  <a:lnTo>
                    <a:pt x="165658" y="135801"/>
                  </a:lnTo>
                  <a:lnTo>
                    <a:pt x="220443" y="114624"/>
                  </a:lnTo>
                  <a:lnTo>
                    <a:pt x="283725" y="98113"/>
                  </a:lnTo>
                  <a:lnTo>
                    <a:pt x="333082" y="82695"/>
                  </a:lnTo>
                  <a:lnTo>
                    <a:pt x="385305" y="68881"/>
                  </a:lnTo>
                  <a:lnTo>
                    <a:pt x="439302" y="56467"/>
                  </a:lnTo>
                  <a:lnTo>
                    <a:pt x="490435" y="43543"/>
                  </a:lnTo>
                  <a:lnTo>
                    <a:pt x="540718" y="33858"/>
                  </a:lnTo>
                  <a:lnTo>
                    <a:pt x="602989" y="22303"/>
                  </a:lnTo>
                  <a:lnTo>
                    <a:pt x="654088" y="16835"/>
                  </a:lnTo>
                  <a:lnTo>
                    <a:pt x="700341" y="7811"/>
                  </a:lnTo>
                  <a:lnTo>
                    <a:pt x="72393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781654" y="2371499"/>
              <a:ext cx="127424" cy="274595"/>
            </a:xfrm>
            <a:custGeom>
              <a:avLst/>
              <a:gdLst/>
              <a:ahLst/>
              <a:cxnLst/>
              <a:rect l="0" t="0" r="0" b="0"/>
              <a:pathLst>
                <a:path w="127424" h="274595">
                  <a:moveTo>
                    <a:pt x="58248" y="0"/>
                  </a:moveTo>
                  <a:lnTo>
                    <a:pt x="101734" y="36860"/>
                  </a:lnTo>
                  <a:lnTo>
                    <a:pt x="118080" y="60231"/>
                  </a:lnTo>
                  <a:lnTo>
                    <a:pt x="125828" y="79778"/>
                  </a:lnTo>
                  <a:lnTo>
                    <a:pt x="127423" y="100792"/>
                  </a:lnTo>
                  <a:lnTo>
                    <a:pt x="123201" y="122459"/>
                  </a:lnTo>
                  <a:lnTo>
                    <a:pt x="112079" y="144417"/>
                  </a:lnTo>
                  <a:lnTo>
                    <a:pt x="65257" y="190678"/>
                  </a:lnTo>
                  <a:lnTo>
                    <a:pt x="11992" y="238008"/>
                  </a:lnTo>
                  <a:lnTo>
                    <a:pt x="5329" y="251862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158404" y="2379820"/>
              <a:ext cx="139156" cy="226431"/>
            </a:xfrm>
            <a:custGeom>
              <a:avLst/>
              <a:gdLst/>
              <a:ahLst/>
              <a:cxnLst/>
              <a:rect l="0" t="0" r="0" b="0"/>
              <a:pathLst>
                <a:path w="139156" h="226431">
                  <a:moveTo>
                    <a:pt x="114192" y="0"/>
                  </a:moveTo>
                  <a:lnTo>
                    <a:pt x="67865" y="11582"/>
                  </a:lnTo>
                  <a:lnTo>
                    <a:pt x="49223" y="24255"/>
                  </a:lnTo>
                  <a:lnTo>
                    <a:pt x="25600" y="52182"/>
                  </a:lnTo>
                  <a:lnTo>
                    <a:pt x="5469" y="90333"/>
                  </a:lnTo>
                  <a:lnTo>
                    <a:pt x="0" y="120557"/>
                  </a:lnTo>
                  <a:lnTo>
                    <a:pt x="2797" y="148517"/>
                  </a:lnTo>
                  <a:lnTo>
                    <a:pt x="18316" y="178785"/>
                  </a:lnTo>
                  <a:lnTo>
                    <a:pt x="44898" y="206759"/>
                  </a:lnTo>
                  <a:lnTo>
                    <a:pt x="80614" y="223779"/>
                  </a:lnTo>
                  <a:lnTo>
                    <a:pt x="104508" y="226430"/>
                  </a:lnTo>
                  <a:lnTo>
                    <a:pt x="139155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317353" y="2467397"/>
              <a:ext cx="157124" cy="174842"/>
            </a:xfrm>
            <a:custGeom>
              <a:avLst/>
              <a:gdLst/>
              <a:ahLst/>
              <a:cxnLst/>
              <a:rect l="0" t="0" r="0" b="0"/>
              <a:pathLst>
                <a:path w="157124" h="174842">
                  <a:moveTo>
                    <a:pt x="38454" y="62202"/>
                  </a:moveTo>
                  <a:lnTo>
                    <a:pt x="19449" y="76412"/>
                  </a:lnTo>
                  <a:lnTo>
                    <a:pt x="8126" y="89783"/>
                  </a:lnTo>
                  <a:lnTo>
                    <a:pt x="1861" y="107436"/>
                  </a:lnTo>
                  <a:lnTo>
                    <a:pt x="0" y="126685"/>
                  </a:lnTo>
                  <a:lnTo>
                    <a:pt x="2256" y="144485"/>
                  </a:lnTo>
                  <a:lnTo>
                    <a:pt x="6926" y="152191"/>
                  </a:lnTo>
                  <a:lnTo>
                    <a:pt x="21976" y="165683"/>
                  </a:lnTo>
                  <a:lnTo>
                    <a:pt x="40992" y="172913"/>
                  </a:lnTo>
                  <a:lnTo>
                    <a:pt x="51241" y="174841"/>
                  </a:lnTo>
                  <a:lnTo>
                    <a:pt x="87752" y="168719"/>
                  </a:lnTo>
                  <a:lnTo>
                    <a:pt x="114596" y="155194"/>
                  </a:lnTo>
                  <a:lnTo>
                    <a:pt x="134260" y="139476"/>
                  </a:lnTo>
                  <a:lnTo>
                    <a:pt x="143596" y="121201"/>
                  </a:lnTo>
                  <a:lnTo>
                    <a:pt x="157123" y="71801"/>
                  </a:lnTo>
                  <a:lnTo>
                    <a:pt x="155607" y="47361"/>
                  </a:lnTo>
                  <a:lnTo>
                    <a:pt x="147844" y="26020"/>
                  </a:lnTo>
                  <a:lnTo>
                    <a:pt x="135149" y="10371"/>
                  </a:lnTo>
                  <a:lnTo>
                    <a:pt x="117795" y="2183"/>
                  </a:lnTo>
                  <a:lnTo>
                    <a:pt x="107991" y="0"/>
                  </a:lnTo>
                  <a:lnTo>
                    <a:pt x="89700" y="2505"/>
                  </a:lnTo>
                  <a:lnTo>
                    <a:pt x="80939" y="5762"/>
                  </a:lnTo>
                  <a:lnTo>
                    <a:pt x="68739" y="16777"/>
                  </a:lnTo>
                  <a:lnTo>
                    <a:pt x="64191" y="23597"/>
                  </a:lnTo>
                  <a:lnTo>
                    <a:pt x="63933" y="30918"/>
                  </a:lnTo>
                  <a:lnTo>
                    <a:pt x="71043" y="46449"/>
                  </a:lnTo>
                  <a:lnTo>
                    <a:pt x="78672" y="51700"/>
                  </a:lnTo>
                  <a:lnTo>
                    <a:pt x="121664" y="622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525670" y="2487993"/>
              <a:ext cx="104732" cy="166422"/>
            </a:xfrm>
            <a:custGeom>
              <a:avLst/>
              <a:gdLst/>
              <a:ahLst/>
              <a:cxnLst/>
              <a:rect l="0" t="0" r="0" b="0"/>
              <a:pathLst>
                <a:path w="104732" h="166422">
                  <a:moveTo>
                    <a:pt x="46484" y="0"/>
                  </a:moveTo>
                  <a:lnTo>
                    <a:pt x="37992" y="20854"/>
                  </a:lnTo>
                  <a:lnTo>
                    <a:pt x="8178" y="74680"/>
                  </a:lnTo>
                  <a:lnTo>
                    <a:pt x="0" y="110064"/>
                  </a:lnTo>
                  <a:lnTo>
                    <a:pt x="3019" y="130279"/>
                  </a:lnTo>
                  <a:lnTo>
                    <a:pt x="6412" y="139553"/>
                  </a:lnTo>
                  <a:lnTo>
                    <a:pt x="11448" y="144811"/>
                  </a:lnTo>
                  <a:lnTo>
                    <a:pt x="17580" y="147391"/>
                  </a:lnTo>
                  <a:lnTo>
                    <a:pt x="24440" y="148187"/>
                  </a:lnTo>
                  <a:lnTo>
                    <a:pt x="41926" y="141675"/>
                  </a:lnTo>
                  <a:lnTo>
                    <a:pt x="78868" y="114894"/>
                  </a:lnTo>
                  <a:lnTo>
                    <a:pt x="102533" y="88442"/>
                  </a:lnTo>
                  <a:lnTo>
                    <a:pt x="102341" y="89472"/>
                  </a:lnTo>
                  <a:lnTo>
                    <a:pt x="95703" y="106639"/>
                  </a:lnTo>
                  <a:lnTo>
                    <a:pt x="92398" y="125059"/>
                  </a:lnTo>
                  <a:lnTo>
                    <a:pt x="95735" y="152522"/>
                  </a:lnTo>
                  <a:lnTo>
                    <a:pt x="104731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717965" y="2521278"/>
              <a:ext cx="137105" cy="133862"/>
            </a:xfrm>
            <a:custGeom>
              <a:avLst/>
              <a:gdLst/>
              <a:ahLst/>
              <a:cxnLst/>
              <a:rect l="0" t="0" r="0" b="0"/>
              <a:pathLst>
                <a:path w="137105" h="133862">
                  <a:moveTo>
                    <a:pt x="12289" y="0"/>
                  </a:moveTo>
                  <a:lnTo>
                    <a:pt x="5124" y="57908"/>
                  </a:lnTo>
                  <a:lnTo>
                    <a:pt x="0" y="120205"/>
                  </a:lnTo>
                  <a:lnTo>
                    <a:pt x="1323" y="130063"/>
                  </a:lnTo>
                  <a:lnTo>
                    <a:pt x="4054" y="133861"/>
                  </a:lnTo>
                  <a:lnTo>
                    <a:pt x="7723" y="133620"/>
                  </a:lnTo>
                  <a:lnTo>
                    <a:pt x="12018" y="130685"/>
                  </a:lnTo>
                  <a:lnTo>
                    <a:pt x="19257" y="117562"/>
                  </a:lnTo>
                  <a:lnTo>
                    <a:pt x="40943" y="62668"/>
                  </a:lnTo>
                  <a:lnTo>
                    <a:pt x="67884" y="10181"/>
                  </a:lnTo>
                  <a:lnTo>
                    <a:pt x="74315" y="4938"/>
                  </a:lnTo>
                  <a:lnTo>
                    <a:pt x="81376" y="2367"/>
                  </a:lnTo>
                  <a:lnTo>
                    <a:pt x="96619" y="1977"/>
                  </a:lnTo>
                  <a:lnTo>
                    <a:pt x="118945" y="6955"/>
                  </a:lnTo>
                  <a:lnTo>
                    <a:pt x="137104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889036" y="2529599"/>
              <a:ext cx="168424" cy="142842"/>
            </a:xfrm>
            <a:custGeom>
              <a:avLst/>
              <a:gdLst/>
              <a:ahLst/>
              <a:cxnLst/>
              <a:rect l="0" t="0" r="0" b="0"/>
              <a:pathLst>
                <a:path w="168424" h="142842">
                  <a:moveTo>
                    <a:pt x="82529" y="0"/>
                  </a:moveTo>
                  <a:lnTo>
                    <a:pt x="57805" y="7567"/>
                  </a:lnTo>
                  <a:lnTo>
                    <a:pt x="39042" y="21760"/>
                  </a:lnTo>
                  <a:lnTo>
                    <a:pt x="27451" y="35559"/>
                  </a:lnTo>
                  <a:lnTo>
                    <a:pt x="21067" y="55868"/>
                  </a:lnTo>
                  <a:lnTo>
                    <a:pt x="20079" y="78455"/>
                  </a:lnTo>
                  <a:lnTo>
                    <a:pt x="29919" y="106764"/>
                  </a:lnTo>
                  <a:lnTo>
                    <a:pt x="39422" y="124189"/>
                  </a:lnTo>
                  <a:lnTo>
                    <a:pt x="38998" y="130870"/>
                  </a:lnTo>
                  <a:lnTo>
                    <a:pt x="35017" y="136248"/>
                  </a:lnTo>
                  <a:lnTo>
                    <a:pt x="28664" y="140758"/>
                  </a:lnTo>
                  <a:lnTo>
                    <a:pt x="21656" y="142841"/>
                  </a:lnTo>
                  <a:lnTo>
                    <a:pt x="6472" y="142689"/>
                  </a:lnTo>
                  <a:lnTo>
                    <a:pt x="2238" y="139505"/>
                  </a:lnTo>
                  <a:lnTo>
                    <a:pt x="340" y="134608"/>
                  </a:lnTo>
                  <a:lnTo>
                    <a:pt x="0" y="128570"/>
                  </a:lnTo>
                  <a:lnTo>
                    <a:pt x="4552" y="116930"/>
                  </a:lnTo>
                  <a:lnTo>
                    <a:pt x="8355" y="111238"/>
                  </a:lnTo>
                  <a:lnTo>
                    <a:pt x="19977" y="102447"/>
                  </a:lnTo>
                  <a:lnTo>
                    <a:pt x="74442" y="80588"/>
                  </a:lnTo>
                  <a:lnTo>
                    <a:pt x="127361" y="64123"/>
                  </a:lnTo>
                  <a:lnTo>
                    <a:pt x="159298" y="49201"/>
                  </a:lnTo>
                  <a:lnTo>
                    <a:pt x="166992" y="43895"/>
                  </a:lnTo>
                  <a:lnTo>
                    <a:pt x="168423" y="42207"/>
                  </a:lnTo>
                  <a:lnTo>
                    <a:pt x="160152" y="45263"/>
                  </a:lnTo>
                  <a:lnTo>
                    <a:pt x="119739" y="79844"/>
                  </a:lnTo>
                  <a:lnTo>
                    <a:pt x="117506" y="86514"/>
                  </a:lnTo>
                  <a:lnTo>
                    <a:pt x="119955" y="101320"/>
                  </a:lnTo>
                  <a:lnTo>
                    <a:pt x="125971" y="105454"/>
                  </a:lnTo>
                  <a:lnTo>
                    <a:pt x="165739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121343" y="2529599"/>
              <a:ext cx="116495" cy="178945"/>
            </a:xfrm>
            <a:custGeom>
              <a:avLst/>
              <a:gdLst/>
              <a:ahLst/>
              <a:cxnLst/>
              <a:rect l="0" t="0" r="0" b="0"/>
              <a:pathLst>
                <a:path w="116495" h="178945">
                  <a:moveTo>
                    <a:pt x="116494" y="0"/>
                  </a:moveTo>
                  <a:lnTo>
                    <a:pt x="81749" y="15999"/>
                  </a:lnTo>
                  <a:lnTo>
                    <a:pt x="62232" y="35559"/>
                  </a:lnTo>
                  <a:lnTo>
                    <a:pt x="57862" y="55868"/>
                  </a:lnTo>
                  <a:lnTo>
                    <a:pt x="57990" y="67756"/>
                  </a:lnTo>
                  <a:lnTo>
                    <a:pt x="65529" y="90826"/>
                  </a:lnTo>
                  <a:lnTo>
                    <a:pt x="105339" y="150407"/>
                  </a:lnTo>
                  <a:lnTo>
                    <a:pt x="106283" y="157594"/>
                  </a:lnTo>
                  <a:lnTo>
                    <a:pt x="104140" y="164234"/>
                  </a:lnTo>
                  <a:lnTo>
                    <a:pt x="99937" y="170511"/>
                  </a:lnTo>
                  <a:lnTo>
                    <a:pt x="80474" y="177484"/>
                  </a:lnTo>
                  <a:lnTo>
                    <a:pt x="40794" y="178944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198254" y="3012219"/>
            <a:ext cx="407709" cy="526984"/>
            <a:chOff x="1198254" y="3012219"/>
            <a:chExt cx="407709" cy="526984"/>
          </a:xfrm>
        </p:grpSpPr>
        <p:sp>
          <p:nvSpPr>
            <p:cNvPr id="78" name="Freeform 77"/>
            <p:cNvSpPr/>
            <p:nvPr/>
          </p:nvSpPr>
          <p:spPr>
            <a:xfrm>
              <a:off x="1198254" y="3012219"/>
              <a:ext cx="224646" cy="500057"/>
            </a:xfrm>
            <a:custGeom>
              <a:avLst/>
              <a:gdLst/>
              <a:ahLst/>
              <a:cxnLst/>
              <a:rect l="0" t="0" r="0" b="0"/>
              <a:pathLst>
                <a:path w="224646" h="500057">
                  <a:moveTo>
                    <a:pt x="58224" y="0"/>
                  </a:moveTo>
                  <a:lnTo>
                    <a:pt x="33559" y="60848"/>
                  </a:lnTo>
                  <a:lnTo>
                    <a:pt x="19432" y="114989"/>
                  </a:lnTo>
                  <a:lnTo>
                    <a:pt x="10771" y="167220"/>
                  </a:lnTo>
                  <a:lnTo>
                    <a:pt x="4369" y="226470"/>
                  </a:lnTo>
                  <a:lnTo>
                    <a:pt x="845" y="284950"/>
                  </a:lnTo>
                  <a:lnTo>
                    <a:pt x="148" y="338552"/>
                  </a:lnTo>
                  <a:lnTo>
                    <a:pt x="0" y="396293"/>
                  </a:lnTo>
                  <a:lnTo>
                    <a:pt x="1833" y="427970"/>
                  </a:lnTo>
                  <a:lnTo>
                    <a:pt x="8815" y="443231"/>
                  </a:lnTo>
                  <a:lnTo>
                    <a:pt x="13265" y="446191"/>
                  </a:lnTo>
                  <a:lnTo>
                    <a:pt x="18081" y="446315"/>
                  </a:lnTo>
                  <a:lnTo>
                    <a:pt x="23141" y="444548"/>
                  </a:lnTo>
                  <a:lnTo>
                    <a:pt x="43515" y="424393"/>
                  </a:lnTo>
                  <a:lnTo>
                    <a:pt x="77275" y="365203"/>
                  </a:lnTo>
                  <a:lnTo>
                    <a:pt x="98286" y="308522"/>
                  </a:lnTo>
                  <a:lnTo>
                    <a:pt x="119488" y="253834"/>
                  </a:lnTo>
                  <a:lnTo>
                    <a:pt x="141483" y="195502"/>
                  </a:lnTo>
                  <a:lnTo>
                    <a:pt x="159216" y="143402"/>
                  </a:lnTo>
                  <a:lnTo>
                    <a:pt x="181090" y="90418"/>
                  </a:lnTo>
                  <a:lnTo>
                    <a:pt x="184947" y="77169"/>
                  </a:lnTo>
                  <a:lnTo>
                    <a:pt x="172014" y="113622"/>
                  </a:lnTo>
                  <a:lnTo>
                    <a:pt x="166583" y="163423"/>
                  </a:lnTo>
                  <a:lnTo>
                    <a:pt x="157565" y="225720"/>
                  </a:lnTo>
                  <a:lnTo>
                    <a:pt x="151299" y="287028"/>
                  </a:lnTo>
                  <a:lnTo>
                    <a:pt x="144342" y="348448"/>
                  </a:lnTo>
                  <a:lnTo>
                    <a:pt x="141818" y="409639"/>
                  </a:lnTo>
                  <a:lnTo>
                    <a:pt x="150537" y="465865"/>
                  </a:lnTo>
                  <a:lnTo>
                    <a:pt x="153050" y="476998"/>
                  </a:lnTo>
                  <a:lnTo>
                    <a:pt x="157499" y="485344"/>
                  </a:lnTo>
                  <a:lnTo>
                    <a:pt x="169840" y="497083"/>
                  </a:lnTo>
                  <a:lnTo>
                    <a:pt x="177013" y="499659"/>
                  </a:lnTo>
                  <a:lnTo>
                    <a:pt x="192381" y="500056"/>
                  </a:lnTo>
                  <a:lnTo>
                    <a:pt x="224645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531739" y="3370025"/>
              <a:ext cx="24298" cy="169178"/>
            </a:xfrm>
            <a:custGeom>
              <a:avLst/>
              <a:gdLst/>
              <a:ahLst/>
              <a:cxnLst/>
              <a:rect l="0" t="0" r="0" b="0"/>
              <a:pathLst>
                <a:path w="24298" h="169178">
                  <a:moveTo>
                    <a:pt x="15976" y="0"/>
                  </a:moveTo>
                  <a:lnTo>
                    <a:pt x="2707" y="56790"/>
                  </a:lnTo>
                  <a:lnTo>
                    <a:pt x="0" y="115385"/>
                  </a:lnTo>
                  <a:lnTo>
                    <a:pt x="3883" y="162914"/>
                  </a:lnTo>
                  <a:lnTo>
                    <a:pt x="6989" y="167781"/>
                  </a:lnTo>
                  <a:lnTo>
                    <a:pt x="10909" y="169177"/>
                  </a:lnTo>
                  <a:lnTo>
                    <a:pt x="24297" y="1664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597641" y="3161998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27169" y="2929009"/>
            <a:ext cx="2441972" cy="1156627"/>
            <a:chOff x="1527169" y="2929009"/>
            <a:chExt cx="2441972" cy="1156627"/>
          </a:xfrm>
        </p:grpSpPr>
        <p:sp>
          <p:nvSpPr>
            <p:cNvPr id="82" name="Freeform 81"/>
            <p:cNvSpPr/>
            <p:nvPr/>
          </p:nvSpPr>
          <p:spPr>
            <a:xfrm>
              <a:off x="1527169" y="3286814"/>
              <a:ext cx="128721" cy="232990"/>
            </a:xfrm>
            <a:custGeom>
              <a:avLst/>
              <a:gdLst/>
              <a:ahLst/>
              <a:cxnLst/>
              <a:rect l="0" t="0" r="0" b="0"/>
              <a:pathLst>
                <a:path w="128721" h="232990">
                  <a:moveTo>
                    <a:pt x="45509" y="0"/>
                  </a:moveTo>
                  <a:lnTo>
                    <a:pt x="25597" y="51071"/>
                  </a:lnTo>
                  <a:lnTo>
                    <a:pt x="9751" y="112811"/>
                  </a:lnTo>
                  <a:lnTo>
                    <a:pt x="4134" y="166207"/>
                  </a:lnTo>
                  <a:lnTo>
                    <a:pt x="0" y="187591"/>
                  </a:lnTo>
                  <a:lnTo>
                    <a:pt x="377" y="192553"/>
                  </a:lnTo>
                  <a:lnTo>
                    <a:pt x="2477" y="194013"/>
                  </a:lnTo>
                  <a:lnTo>
                    <a:pt x="5726" y="193137"/>
                  </a:lnTo>
                  <a:lnTo>
                    <a:pt x="39235" y="133630"/>
                  </a:lnTo>
                  <a:lnTo>
                    <a:pt x="58340" y="106882"/>
                  </a:lnTo>
                  <a:lnTo>
                    <a:pt x="65158" y="102690"/>
                  </a:lnTo>
                  <a:lnTo>
                    <a:pt x="80130" y="100497"/>
                  </a:lnTo>
                  <a:lnTo>
                    <a:pt x="86156" y="104905"/>
                  </a:lnTo>
                  <a:lnTo>
                    <a:pt x="95318" y="122130"/>
                  </a:lnTo>
                  <a:lnTo>
                    <a:pt x="105111" y="179240"/>
                  </a:lnTo>
                  <a:lnTo>
                    <a:pt x="113009" y="226185"/>
                  </a:lnTo>
                  <a:lnTo>
                    <a:pt x="116397" y="229378"/>
                  </a:lnTo>
                  <a:lnTo>
                    <a:pt x="128720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05815" y="3399715"/>
              <a:ext cx="41606" cy="101784"/>
            </a:xfrm>
            <a:custGeom>
              <a:avLst/>
              <a:gdLst/>
              <a:ahLst/>
              <a:cxnLst/>
              <a:rect l="0" t="0" r="0" b="0"/>
              <a:pathLst>
                <a:path w="41606" h="101784">
                  <a:moveTo>
                    <a:pt x="0" y="28557"/>
                  </a:moveTo>
                  <a:lnTo>
                    <a:pt x="12362" y="14346"/>
                  </a:lnTo>
                  <a:lnTo>
                    <a:pt x="18746" y="976"/>
                  </a:lnTo>
                  <a:lnTo>
                    <a:pt x="21743" y="0"/>
                  </a:lnTo>
                  <a:lnTo>
                    <a:pt x="24665" y="3047"/>
                  </a:lnTo>
                  <a:lnTo>
                    <a:pt x="29453" y="16295"/>
                  </a:lnTo>
                  <a:lnTo>
                    <a:pt x="32948" y="76338"/>
                  </a:lnTo>
                  <a:lnTo>
                    <a:pt x="33134" y="98178"/>
                  </a:lnTo>
                  <a:lnTo>
                    <a:pt x="34109" y="101783"/>
                  </a:lnTo>
                  <a:lnTo>
                    <a:pt x="35683" y="100488"/>
                  </a:lnTo>
                  <a:lnTo>
                    <a:pt x="41605" y="868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772383" y="3335595"/>
              <a:ext cx="33285" cy="42752"/>
            </a:xfrm>
            <a:custGeom>
              <a:avLst/>
              <a:gdLst/>
              <a:ahLst/>
              <a:cxnLst/>
              <a:rect l="0" t="0" r="0" b="0"/>
              <a:pathLst>
                <a:path w="33285" h="42752">
                  <a:moveTo>
                    <a:pt x="0" y="42751"/>
                  </a:moveTo>
                  <a:lnTo>
                    <a:pt x="6586" y="13130"/>
                  </a:lnTo>
                  <a:lnTo>
                    <a:pt x="7165" y="3588"/>
                  </a:lnTo>
                  <a:lnTo>
                    <a:pt x="9399" y="0"/>
                  </a:lnTo>
                  <a:lnTo>
                    <a:pt x="12738" y="382"/>
                  </a:lnTo>
                  <a:lnTo>
                    <a:pt x="33284" y="177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897199" y="3399323"/>
              <a:ext cx="166422" cy="175193"/>
            </a:xfrm>
            <a:custGeom>
              <a:avLst/>
              <a:gdLst/>
              <a:ahLst/>
              <a:cxnLst/>
              <a:rect l="0" t="0" r="0" b="0"/>
              <a:pathLst>
                <a:path w="166422" h="175193">
                  <a:moveTo>
                    <a:pt x="0" y="3986"/>
                  </a:moveTo>
                  <a:lnTo>
                    <a:pt x="2465" y="37727"/>
                  </a:lnTo>
                  <a:lnTo>
                    <a:pt x="7550" y="92222"/>
                  </a:lnTo>
                  <a:lnTo>
                    <a:pt x="12637" y="150774"/>
                  </a:lnTo>
                  <a:lnTo>
                    <a:pt x="24290" y="173424"/>
                  </a:lnTo>
                  <a:lnTo>
                    <a:pt x="29137" y="175192"/>
                  </a:lnTo>
                  <a:lnTo>
                    <a:pt x="34218" y="173597"/>
                  </a:lnTo>
                  <a:lnTo>
                    <a:pt x="45718" y="162579"/>
                  </a:lnTo>
                  <a:lnTo>
                    <a:pt x="79335" y="104851"/>
                  </a:lnTo>
                  <a:lnTo>
                    <a:pt x="108127" y="51715"/>
                  </a:lnTo>
                  <a:lnTo>
                    <a:pt x="138313" y="2167"/>
                  </a:lnTo>
                  <a:lnTo>
                    <a:pt x="143984" y="0"/>
                  </a:lnTo>
                  <a:lnTo>
                    <a:pt x="149614" y="1328"/>
                  </a:lnTo>
                  <a:lnTo>
                    <a:pt x="158951" y="8352"/>
                  </a:lnTo>
                  <a:lnTo>
                    <a:pt x="166421" y="206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105225" y="354476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371499" y="3236888"/>
              <a:ext cx="524227" cy="274596"/>
            </a:xfrm>
            <a:custGeom>
              <a:avLst/>
              <a:gdLst/>
              <a:ahLst/>
              <a:cxnLst/>
              <a:rect l="0" t="0" r="0" b="0"/>
              <a:pathLst>
                <a:path w="524227" h="274596">
                  <a:moveTo>
                    <a:pt x="0" y="274595"/>
                  </a:moveTo>
                  <a:lnTo>
                    <a:pt x="58680" y="232727"/>
                  </a:lnTo>
                  <a:lnTo>
                    <a:pt x="117444" y="196754"/>
                  </a:lnTo>
                  <a:lnTo>
                    <a:pt x="174102" y="169171"/>
                  </a:lnTo>
                  <a:lnTo>
                    <a:pt x="232540" y="143920"/>
                  </a:lnTo>
                  <a:lnTo>
                    <a:pt x="288404" y="121270"/>
                  </a:lnTo>
                  <a:lnTo>
                    <a:pt x="343929" y="94203"/>
                  </a:lnTo>
                  <a:lnTo>
                    <a:pt x="407406" y="62111"/>
                  </a:lnTo>
                  <a:lnTo>
                    <a:pt x="438485" y="47676"/>
                  </a:lnTo>
                  <a:lnTo>
                    <a:pt x="480781" y="22817"/>
                  </a:lnTo>
                  <a:lnTo>
                    <a:pt x="5242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804193" y="3109687"/>
              <a:ext cx="114079" cy="260339"/>
            </a:xfrm>
            <a:custGeom>
              <a:avLst/>
              <a:gdLst/>
              <a:ahLst/>
              <a:cxnLst/>
              <a:rect l="0" t="0" r="0" b="0"/>
              <a:pathLst>
                <a:path w="114079" h="260339">
                  <a:moveTo>
                    <a:pt x="0" y="10706"/>
                  </a:moveTo>
                  <a:lnTo>
                    <a:pt x="8835" y="1872"/>
                  </a:lnTo>
                  <a:lnTo>
                    <a:pt x="25500" y="0"/>
                  </a:lnTo>
                  <a:lnTo>
                    <a:pt x="47391" y="4099"/>
                  </a:lnTo>
                  <a:lnTo>
                    <a:pt x="86648" y="26865"/>
                  </a:lnTo>
                  <a:lnTo>
                    <a:pt x="93823" y="32573"/>
                  </a:lnTo>
                  <a:lnTo>
                    <a:pt x="104261" y="48778"/>
                  </a:lnTo>
                  <a:lnTo>
                    <a:pt x="111058" y="68308"/>
                  </a:lnTo>
                  <a:lnTo>
                    <a:pt x="114078" y="89315"/>
                  </a:lnTo>
                  <a:lnTo>
                    <a:pt x="106944" y="121934"/>
                  </a:lnTo>
                  <a:lnTo>
                    <a:pt x="77312" y="181082"/>
                  </a:lnTo>
                  <a:lnTo>
                    <a:pt x="48761" y="216945"/>
                  </a:lnTo>
                  <a:lnTo>
                    <a:pt x="0" y="2603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217370" y="2929009"/>
              <a:ext cx="202582" cy="255136"/>
            </a:xfrm>
            <a:custGeom>
              <a:avLst/>
              <a:gdLst/>
              <a:ahLst/>
              <a:cxnLst/>
              <a:rect l="0" t="0" r="0" b="0"/>
              <a:pathLst>
                <a:path w="202582" h="255136">
                  <a:moveTo>
                    <a:pt x="52802" y="0"/>
                  </a:moveTo>
                  <a:lnTo>
                    <a:pt x="48384" y="56238"/>
                  </a:lnTo>
                  <a:lnTo>
                    <a:pt x="42529" y="116036"/>
                  </a:lnTo>
                  <a:lnTo>
                    <a:pt x="33000" y="174138"/>
                  </a:lnTo>
                  <a:lnTo>
                    <a:pt x="23140" y="226946"/>
                  </a:lnTo>
                  <a:lnTo>
                    <a:pt x="21127" y="250952"/>
                  </a:lnTo>
                  <a:lnTo>
                    <a:pt x="19666" y="255135"/>
                  </a:lnTo>
                  <a:lnTo>
                    <a:pt x="17767" y="254225"/>
                  </a:lnTo>
                  <a:lnTo>
                    <a:pt x="0" y="200157"/>
                  </a:lnTo>
                  <a:lnTo>
                    <a:pt x="34" y="192610"/>
                  </a:lnTo>
                  <a:lnTo>
                    <a:pt x="5002" y="179293"/>
                  </a:lnTo>
                  <a:lnTo>
                    <a:pt x="11690" y="175927"/>
                  </a:lnTo>
                  <a:lnTo>
                    <a:pt x="68561" y="170298"/>
                  </a:lnTo>
                  <a:lnTo>
                    <a:pt x="131330" y="148828"/>
                  </a:lnTo>
                  <a:lnTo>
                    <a:pt x="145951" y="141960"/>
                  </a:lnTo>
                  <a:lnTo>
                    <a:pt x="147261" y="142717"/>
                  </a:lnTo>
                  <a:lnTo>
                    <a:pt x="146285" y="145071"/>
                  </a:lnTo>
                  <a:lnTo>
                    <a:pt x="122366" y="169728"/>
                  </a:lnTo>
                  <a:lnTo>
                    <a:pt x="116079" y="185457"/>
                  </a:lnTo>
                  <a:lnTo>
                    <a:pt x="113285" y="204776"/>
                  </a:lnTo>
                  <a:lnTo>
                    <a:pt x="116974" y="220758"/>
                  </a:lnTo>
                  <a:lnTo>
                    <a:pt x="120546" y="227609"/>
                  </a:lnTo>
                  <a:lnTo>
                    <a:pt x="134377" y="237686"/>
                  </a:lnTo>
                  <a:lnTo>
                    <a:pt x="143243" y="241668"/>
                  </a:lnTo>
                  <a:lnTo>
                    <a:pt x="165422" y="243627"/>
                  </a:lnTo>
                  <a:lnTo>
                    <a:pt x="202581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431816" y="3103751"/>
              <a:ext cx="154557" cy="101299"/>
            </a:xfrm>
            <a:custGeom>
              <a:avLst/>
              <a:gdLst/>
              <a:ahLst/>
              <a:cxnLst/>
              <a:rect l="0" t="0" r="0" b="0"/>
              <a:pathLst>
                <a:path w="154557" h="101299">
                  <a:moveTo>
                    <a:pt x="54703" y="0"/>
                  </a:moveTo>
                  <a:lnTo>
                    <a:pt x="8419" y="50702"/>
                  </a:lnTo>
                  <a:lnTo>
                    <a:pt x="1772" y="69379"/>
                  </a:lnTo>
                  <a:lnTo>
                    <a:pt x="0" y="79537"/>
                  </a:lnTo>
                  <a:lnTo>
                    <a:pt x="1592" y="87233"/>
                  </a:lnTo>
                  <a:lnTo>
                    <a:pt x="5427" y="93289"/>
                  </a:lnTo>
                  <a:lnTo>
                    <a:pt x="10758" y="98250"/>
                  </a:lnTo>
                  <a:lnTo>
                    <a:pt x="29008" y="101298"/>
                  </a:lnTo>
                  <a:lnTo>
                    <a:pt x="49755" y="98646"/>
                  </a:lnTo>
                  <a:lnTo>
                    <a:pt x="88614" y="76774"/>
                  </a:lnTo>
                  <a:lnTo>
                    <a:pt x="136872" y="33061"/>
                  </a:lnTo>
                  <a:lnTo>
                    <a:pt x="15455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579594" y="2937330"/>
              <a:ext cx="102922" cy="307880"/>
            </a:xfrm>
            <a:custGeom>
              <a:avLst/>
              <a:gdLst/>
              <a:ahLst/>
              <a:cxnLst/>
              <a:rect l="0" t="0" r="0" b="0"/>
              <a:pathLst>
                <a:path w="102922" h="307880">
                  <a:moveTo>
                    <a:pt x="48383" y="0"/>
                  </a:moveTo>
                  <a:lnTo>
                    <a:pt x="39548" y="8835"/>
                  </a:lnTo>
                  <a:lnTo>
                    <a:pt x="20845" y="65031"/>
                  </a:lnTo>
                  <a:lnTo>
                    <a:pt x="13390" y="127729"/>
                  </a:lnTo>
                  <a:lnTo>
                    <a:pt x="1930" y="186392"/>
                  </a:lnTo>
                  <a:lnTo>
                    <a:pt x="0" y="209814"/>
                  </a:lnTo>
                  <a:lnTo>
                    <a:pt x="2259" y="216615"/>
                  </a:lnTo>
                  <a:lnTo>
                    <a:pt x="6539" y="220224"/>
                  </a:lnTo>
                  <a:lnTo>
                    <a:pt x="12166" y="221705"/>
                  </a:lnTo>
                  <a:lnTo>
                    <a:pt x="58144" y="222623"/>
                  </a:lnTo>
                  <a:lnTo>
                    <a:pt x="77684" y="231156"/>
                  </a:lnTo>
                  <a:lnTo>
                    <a:pt x="92533" y="244194"/>
                  </a:lnTo>
                  <a:lnTo>
                    <a:pt x="100365" y="261700"/>
                  </a:lnTo>
                  <a:lnTo>
                    <a:pt x="102921" y="279958"/>
                  </a:lnTo>
                  <a:lnTo>
                    <a:pt x="98309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782714" y="3070467"/>
              <a:ext cx="89701" cy="174743"/>
            </a:xfrm>
            <a:custGeom>
              <a:avLst/>
              <a:gdLst/>
              <a:ahLst/>
              <a:cxnLst/>
              <a:rect l="0" t="0" r="0" b="0"/>
              <a:pathLst>
                <a:path w="89701" h="174743">
                  <a:moveTo>
                    <a:pt x="3363" y="0"/>
                  </a:moveTo>
                  <a:lnTo>
                    <a:pt x="10527" y="50744"/>
                  </a:lnTo>
                  <a:lnTo>
                    <a:pt x="2480" y="105450"/>
                  </a:lnTo>
                  <a:lnTo>
                    <a:pt x="0" y="114679"/>
                  </a:lnTo>
                  <a:lnTo>
                    <a:pt x="197" y="118983"/>
                  </a:lnTo>
                  <a:lnTo>
                    <a:pt x="2177" y="120002"/>
                  </a:lnTo>
                  <a:lnTo>
                    <a:pt x="59611" y="91019"/>
                  </a:lnTo>
                  <a:lnTo>
                    <a:pt x="77364" y="90687"/>
                  </a:lnTo>
                  <a:lnTo>
                    <a:pt x="83207" y="94667"/>
                  </a:lnTo>
                  <a:lnTo>
                    <a:pt x="87103" y="101018"/>
                  </a:lnTo>
                  <a:lnTo>
                    <a:pt x="89700" y="108951"/>
                  </a:lnTo>
                  <a:lnTo>
                    <a:pt x="87655" y="125161"/>
                  </a:lnTo>
                  <a:lnTo>
                    <a:pt x="76107" y="147415"/>
                  </a:lnTo>
                  <a:lnTo>
                    <a:pt x="53289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960819" y="3228567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371499" y="3661261"/>
              <a:ext cx="615758" cy="324522"/>
            </a:xfrm>
            <a:custGeom>
              <a:avLst/>
              <a:gdLst/>
              <a:ahLst/>
              <a:cxnLst/>
              <a:rect l="0" t="0" r="0" b="0"/>
              <a:pathLst>
                <a:path w="615758" h="324522">
                  <a:moveTo>
                    <a:pt x="0" y="0"/>
                  </a:moveTo>
                  <a:lnTo>
                    <a:pt x="58680" y="39120"/>
                  </a:lnTo>
                  <a:lnTo>
                    <a:pt x="115376" y="64977"/>
                  </a:lnTo>
                  <a:lnTo>
                    <a:pt x="162884" y="89222"/>
                  </a:lnTo>
                  <a:lnTo>
                    <a:pt x="226092" y="117023"/>
                  </a:lnTo>
                  <a:lnTo>
                    <a:pt x="286048" y="144302"/>
                  </a:lnTo>
                  <a:lnTo>
                    <a:pt x="343618" y="171978"/>
                  </a:lnTo>
                  <a:lnTo>
                    <a:pt x="399368" y="199707"/>
                  </a:lnTo>
                  <a:lnTo>
                    <a:pt x="453954" y="227442"/>
                  </a:lnTo>
                  <a:lnTo>
                    <a:pt x="512977" y="260726"/>
                  </a:lnTo>
                  <a:lnTo>
                    <a:pt x="571515" y="299558"/>
                  </a:lnTo>
                  <a:lnTo>
                    <a:pt x="592479" y="313735"/>
                  </a:lnTo>
                  <a:lnTo>
                    <a:pt x="615757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895725" y="3819361"/>
              <a:ext cx="127313" cy="266275"/>
            </a:xfrm>
            <a:custGeom>
              <a:avLst/>
              <a:gdLst/>
              <a:ahLst/>
              <a:cxnLst/>
              <a:rect l="0" t="0" r="0" b="0"/>
              <a:pathLst>
                <a:path w="127313" h="266275">
                  <a:moveTo>
                    <a:pt x="33284" y="0"/>
                  </a:moveTo>
                  <a:lnTo>
                    <a:pt x="83860" y="38648"/>
                  </a:lnTo>
                  <a:lnTo>
                    <a:pt x="103435" y="65693"/>
                  </a:lnTo>
                  <a:lnTo>
                    <a:pt x="127312" y="124765"/>
                  </a:lnTo>
                  <a:lnTo>
                    <a:pt x="126994" y="154181"/>
                  </a:lnTo>
                  <a:lnTo>
                    <a:pt x="111959" y="196329"/>
                  </a:lnTo>
                  <a:lnTo>
                    <a:pt x="101843" y="214847"/>
                  </a:lnTo>
                  <a:lnTo>
                    <a:pt x="76917" y="236449"/>
                  </a:lnTo>
                  <a:lnTo>
                    <a:pt x="36287" y="258465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397434" y="3885929"/>
            <a:ext cx="1703370" cy="405914"/>
            <a:chOff x="3397434" y="3885929"/>
            <a:chExt cx="1703370" cy="405914"/>
          </a:xfrm>
        </p:grpSpPr>
        <p:sp>
          <p:nvSpPr>
            <p:cNvPr id="97" name="Freeform 96"/>
            <p:cNvSpPr/>
            <p:nvPr/>
          </p:nvSpPr>
          <p:spPr>
            <a:xfrm>
              <a:off x="3397434" y="4019066"/>
              <a:ext cx="30839" cy="166422"/>
            </a:xfrm>
            <a:custGeom>
              <a:avLst/>
              <a:gdLst/>
              <a:ahLst/>
              <a:cxnLst/>
              <a:rect l="0" t="0" r="0" b="0"/>
              <a:pathLst>
                <a:path w="30839" h="166422">
                  <a:moveTo>
                    <a:pt x="30838" y="0"/>
                  </a:moveTo>
                  <a:lnTo>
                    <a:pt x="11278" y="63098"/>
                  </a:lnTo>
                  <a:lnTo>
                    <a:pt x="0" y="116768"/>
                  </a:lnTo>
                  <a:lnTo>
                    <a:pt x="744" y="144929"/>
                  </a:lnTo>
                  <a:lnTo>
                    <a:pt x="5875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419951" y="3885929"/>
              <a:ext cx="33285" cy="33286"/>
            </a:xfrm>
            <a:custGeom>
              <a:avLst/>
              <a:gdLst/>
              <a:ahLst/>
              <a:cxnLst/>
              <a:rect l="0" t="0" r="0" b="0"/>
              <a:pathLst>
                <a:path w="33285" h="33286">
                  <a:moveTo>
                    <a:pt x="0" y="33285"/>
                  </a:moveTo>
                  <a:lnTo>
                    <a:pt x="0" y="15615"/>
                  </a:lnTo>
                  <a:lnTo>
                    <a:pt x="3698" y="10411"/>
                  </a:lnTo>
                  <a:lnTo>
                    <a:pt x="9862" y="6941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519803" y="4013652"/>
              <a:ext cx="110622" cy="138552"/>
            </a:xfrm>
            <a:custGeom>
              <a:avLst/>
              <a:gdLst/>
              <a:ahLst/>
              <a:cxnLst/>
              <a:rect l="0" t="0" r="0" b="0"/>
              <a:pathLst>
                <a:path w="110622" h="138552">
                  <a:moveTo>
                    <a:pt x="0" y="13736"/>
                  </a:moveTo>
                  <a:lnTo>
                    <a:pt x="7165" y="64480"/>
                  </a:lnTo>
                  <a:lnTo>
                    <a:pt x="3299" y="96388"/>
                  </a:lnTo>
                  <a:lnTo>
                    <a:pt x="16998" y="37611"/>
                  </a:lnTo>
                  <a:lnTo>
                    <a:pt x="23272" y="17875"/>
                  </a:lnTo>
                  <a:lnTo>
                    <a:pt x="32225" y="2940"/>
                  </a:lnTo>
                  <a:lnTo>
                    <a:pt x="37201" y="66"/>
                  </a:lnTo>
                  <a:lnTo>
                    <a:pt x="42367" y="0"/>
                  </a:lnTo>
                  <a:lnTo>
                    <a:pt x="47661" y="1805"/>
                  </a:lnTo>
                  <a:lnTo>
                    <a:pt x="51189" y="6706"/>
                  </a:lnTo>
                  <a:lnTo>
                    <a:pt x="55111" y="22014"/>
                  </a:lnTo>
                  <a:lnTo>
                    <a:pt x="59855" y="26651"/>
                  </a:lnTo>
                  <a:lnTo>
                    <a:pt x="66716" y="28818"/>
                  </a:lnTo>
                  <a:lnTo>
                    <a:pt x="74988" y="29338"/>
                  </a:lnTo>
                  <a:lnTo>
                    <a:pt x="89110" y="24984"/>
                  </a:lnTo>
                  <a:lnTo>
                    <a:pt x="95465" y="21235"/>
                  </a:lnTo>
                  <a:lnTo>
                    <a:pt x="100626" y="22433"/>
                  </a:lnTo>
                  <a:lnTo>
                    <a:pt x="104991" y="26930"/>
                  </a:lnTo>
                  <a:lnTo>
                    <a:pt x="108826" y="33627"/>
                  </a:lnTo>
                  <a:lnTo>
                    <a:pt x="110621" y="53394"/>
                  </a:lnTo>
                  <a:lnTo>
                    <a:pt x="104268" y="116808"/>
                  </a:lnTo>
                  <a:lnTo>
                    <a:pt x="108174" y="1385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663534" y="4051980"/>
              <a:ext cx="172470" cy="239863"/>
            </a:xfrm>
            <a:custGeom>
              <a:avLst/>
              <a:gdLst/>
              <a:ahLst/>
              <a:cxnLst/>
              <a:rect l="0" t="0" r="0" b="0"/>
              <a:pathLst>
                <a:path w="172470" h="239863">
                  <a:moveTo>
                    <a:pt x="64296" y="66939"/>
                  </a:moveTo>
                  <a:lnTo>
                    <a:pt x="33044" y="127787"/>
                  </a:lnTo>
                  <a:lnTo>
                    <a:pt x="11692" y="181002"/>
                  </a:lnTo>
                  <a:lnTo>
                    <a:pt x="760" y="225107"/>
                  </a:lnTo>
                  <a:lnTo>
                    <a:pt x="0" y="239862"/>
                  </a:lnTo>
                  <a:lnTo>
                    <a:pt x="1091" y="238619"/>
                  </a:lnTo>
                  <a:lnTo>
                    <a:pt x="24504" y="176760"/>
                  </a:lnTo>
                  <a:lnTo>
                    <a:pt x="44824" y="116962"/>
                  </a:lnTo>
                  <a:lnTo>
                    <a:pt x="73344" y="56158"/>
                  </a:lnTo>
                  <a:lnTo>
                    <a:pt x="94950" y="22588"/>
                  </a:lnTo>
                  <a:lnTo>
                    <a:pt x="111491" y="3974"/>
                  </a:lnTo>
                  <a:lnTo>
                    <a:pt x="118873" y="924"/>
                  </a:lnTo>
                  <a:lnTo>
                    <a:pt x="136938" y="0"/>
                  </a:lnTo>
                  <a:lnTo>
                    <a:pt x="144159" y="2897"/>
                  </a:lnTo>
                  <a:lnTo>
                    <a:pt x="154648" y="13513"/>
                  </a:lnTo>
                  <a:lnTo>
                    <a:pt x="159926" y="32408"/>
                  </a:lnTo>
                  <a:lnTo>
                    <a:pt x="166243" y="95182"/>
                  </a:lnTo>
                  <a:lnTo>
                    <a:pt x="172469" y="1168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43396" y="4085910"/>
              <a:ext cx="109103" cy="124541"/>
            </a:xfrm>
            <a:custGeom>
              <a:avLst/>
              <a:gdLst/>
              <a:ahLst/>
              <a:cxnLst/>
              <a:rect l="0" t="0" r="0" b="0"/>
              <a:pathLst>
                <a:path w="109103" h="124541">
                  <a:moveTo>
                    <a:pt x="92460" y="24688"/>
                  </a:moveTo>
                  <a:lnTo>
                    <a:pt x="69297" y="1524"/>
                  </a:lnTo>
                  <a:lnTo>
                    <a:pt x="64074" y="0"/>
                  </a:lnTo>
                  <a:lnTo>
                    <a:pt x="58743" y="833"/>
                  </a:lnTo>
                  <a:lnTo>
                    <a:pt x="47889" y="6689"/>
                  </a:lnTo>
                  <a:lnTo>
                    <a:pt x="14780" y="37075"/>
                  </a:lnTo>
                  <a:lnTo>
                    <a:pt x="3695" y="51458"/>
                  </a:lnTo>
                  <a:lnTo>
                    <a:pt x="0" y="69562"/>
                  </a:lnTo>
                  <a:lnTo>
                    <a:pt x="310" y="79567"/>
                  </a:lnTo>
                  <a:lnTo>
                    <a:pt x="4214" y="85313"/>
                  </a:lnTo>
                  <a:lnTo>
                    <a:pt x="10515" y="88218"/>
                  </a:lnTo>
                  <a:lnTo>
                    <a:pt x="18414" y="89231"/>
                  </a:lnTo>
                  <a:lnTo>
                    <a:pt x="34587" y="82960"/>
                  </a:lnTo>
                  <a:lnTo>
                    <a:pt x="82904" y="42255"/>
                  </a:lnTo>
                  <a:lnTo>
                    <a:pt x="77815" y="49412"/>
                  </a:lnTo>
                  <a:lnTo>
                    <a:pt x="72699" y="61564"/>
                  </a:lnTo>
                  <a:lnTo>
                    <a:pt x="73456" y="88417"/>
                  </a:lnTo>
                  <a:lnTo>
                    <a:pt x="79699" y="104171"/>
                  </a:lnTo>
                  <a:lnTo>
                    <a:pt x="83953" y="110961"/>
                  </a:lnTo>
                  <a:lnTo>
                    <a:pt x="93610" y="118505"/>
                  </a:lnTo>
                  <a:lnTo>
                    <a:pt x="109102" y="1245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025780" y="4118919"/>
              <a:ext cx="151387" cy="150042"/>
            </a:xfrm>
            <a:custGeom>
              <a:avLst/>
              <a:gdLst/>
              <a:ahLst/>
              <a:cxnLst/>
              <a:rect l="0" t="0" r="0" b="0"/>
              <a:pathLst>
                <a:path w="151387" h="150042">
                  <a:moveTo>
                    <a:pt x="59855" y="0"/>
                  </a:moveTo>
                  <a:lnTo>
                    <a:pt x="13406" y="29311"/>
                  </a:lnTo>
                  <a:lnTo>
                    <a:pt x="2845" y="43537"/>
                  </a:lnTo>
                  <a:lnTo>
                    <a:pt x="0" y="64037"/>
                  </a:lnTo>
                  <a:lnTo>
                    <a:pt x="536" y="75976"/>
                  </a:lnTo>
                  <a:lnTo>
                    <a:pt x="8528" y="94172"/>
                  </a:lnTo>
                  <a:lnTo>
                    <a:pt x="45048" y="132560"/>
                  </a:lnTo>
                  <a:lnTo>
                    <a:pt x="64677" y="145516"/>
                  </a:lnTo>
                  <a:lnTo>
                    <a:pt x="85729" y="150041"/>
                  </a:lnTo>
                  <a:lnTo>
                    <a:pt x="106488" y="148046"/>
                  </a:lnTo>
                  <a:lnTo>
                    <a:pt x="124959" y="140996"/>
                  </a:lnTo>
                  <a:lnTo>
                    <a:pt x="137484" y="131699"/>
                  </a:lnTo>
                  <a:lnTo>
                    <a:pt x="151386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235414" y="3924076"/>
              <a:ext cx="83211" cy="344623"/>
            </a:xfrm>
            <a:custGeom>
              <a:avLst/>
              <a:gdLst/>
              <a:ahLst/>
              <a:cxnLst/>
              <a:rect l="0" t="0" r="0" b="0"/>
              <a:pathLst>
                <a:path w="83211" h="344623">
                  <a:moveTo>
                    <a:pt x="83210" y="20101"/>
                  </a:moveTo>
                  <a:lnTo>
                    <a:pt x="83210" y="2432"/>
                  </a:lnTo>
                  <a:lnTo>
                    <a:pt x="81361" y="0"/>
                  </a:lnTo>
                  <a:lnTo>
                    <a:pt x="78279" y="1153"/>
                  </a:lnTo>
                  <a:lnTo>
                    <a:pt x="74375" y="4695"/>
                  </a:lnTo>
                  <a:lnTo>
                    <a:pt x="48038" y="62419"/>
                  </a:lnTo>
                  <a:lnTo>
                    <a:pt x="38034" y="114865"/>
                  </a:lnTo>
                  <a:lnTo>
                    <a:pt x="27323" y="176526"/>
                  </a:lnTo>
                  <a:lnTo>
                    <a:pt x="18584" y="238036"/>
                  </a:lnTo>
                  <a:lnTo>
                    <a:pt x="7761" y="299035"/>
                  </a:lnTo>
                  <a:lnTo>
                    <a:pt x="0" y="3446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218772" y="4111755"/>
              <a:ext cx="141458" cy="7165"/>
            </a:xfrm>
            <a:custGeom>
              <a:avLst/>
              <a:gdLst/>
              <a:ahLst/>
              <a:cxnLst/>
              <a:rect l="0" t="0" r="0" b="0"/>
              <a:pathLst>
                <a:path w="141458" h="7165">
                  <a:moveTo>
                    <a:pt x="0" y="7164"/>
                  </a:moveTo>
                  <a:lnTo>
                    <a:pt x="55161" y="0"/>
                  </a:lnTo>
                  <a:lnTo>
                    <a:pt x="113257" y="1461"/>
                  </a:lnTo>
                  <a:lnTo>
                    <a:pt x="141457" y="71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780200" y="4093420"/>
              <a:ext cx="320604" cy="158637"/>
            </a:xfrm>
            <a:custGeom>
              <a:avLst/>
              <a:gdLst/>
              <a:ahLst/>
              <a:cxnLst/>
              <a:rect l="0" t="0" r="0" b="0"/>
              <a:pathLst>
                <a:path w="320604" h="158637">
                  <a:moveTo>
                    <a:pt x="137539" y="75425"/>
                  </a:moveTo>
                  <a:lnTo>
                    <a:pt x="129972" y="56420"/>
                  </a:lnTo>
                  <a:lnTo>
                    <a:pt x="121541" y="45097"/>
                  </a:lnTo>
                  <a:lnTo>
                    <a:pt x="104233" y="38832"/>
                  </a:lnTo>
                  <a:lnTo>
                    <a:pt x="70964" y="37771"/>
                  </a:lnTo>
                  <a:lnTo>
                    <a:pt x="49703" y="42048"/>
                  </a:lnTo>
                  <a:lnTo>
                    <a:pt x="23064" y="54852"/>
                  </a:lnTo>
                  <a:lnTo>
                    <a:pt x="9307" y="65049"/>
                  </a:lnTo>
                  <a:lnTo>
                    <a:pt x="1959" y="80676"/>
                  </a:lnTo>
                  <a:lnTo>
                    <a:pt x="0" y="90020"/>
                  </a:lnTo>
                  <a:lnTo>
                    <a:pt x="2754" y="107800"/>
                  </a:lnTo>
                  <a:lnTo>
                    <a:pt x="6077" y="116424"/>
                  </a:lnTo>
                  <a:lnTo>
                    <a:pt x="12916" y="122173"/>
                  </a:lnTo>
                  <a:lnTo>
                    <a:pt x="32841" y="128561"/>
                  </a:lnTo>
                  <a:lnTo>
                    <a:pt x="52176" y="126470"/>
                  </a:lnTo>
                  <a:lnTo>
                    <a:pt x="70014" y="118452"/>
                  </a:lnTo>
                  <a:lnTo>
                    <a:pt x="108033" y="87255"/>
                  </a:lnTo>
                  <a:lnTo>
                    <a:pt x="115180" y="70821"/>
                  </a:lnTo>
                  <a:lnTo>
                    <a:pt x="119768" y="25719"/>
                  </a:lnTo>
                  <a:lnTo>
                    <a:pt x="117371" y="16400"/>
                  </a:lnTo>
                  <a:lnTo>
                    <a:pt x="112999" y="9263"/>
                  </a:lnTo>
                  <a:lnTo>
                    <a:pt x="107311" y="3580"/>
                  </a:lnTo>
                  <a:lnTo>
                    <a:pt x="100745" y="716"/>
                  </a:lnTo>
                  <a:lnTo>
                    <a:pt x="86053" y="0"/>
                  </a:lnTo>
                  <a:lnTo>
                    <a:pt x="80101" y="2952"/>
                  </a:lnTo>
                  <a:lnTo>
                    <a:pt x="71022" y="13629"/>
                  </a:lnTo>
                  <a:lnTo>
                    <a:pt x="70081" y="19435"/>
                  </a:lnTo>
                  <a:lnTo>
                    <a:pt x="71302" y="25155"/>
                  </a:lnTo>
                  <a:lnTo>
                    <a:pt x="81856" y="42039"/>
                  </a:lnTo>
                  <a:lnTo>
                    <a:pt x="86548" y="47620"/>
                  </a:lnTo>
                  <a:lnTo>
                    <a:pt x="110823" y="59893"/>
                  </a:lnTo>
                  <a:lnTo>
                    <a:pt x="169589" y="66155"/>
                  </a:lnTo>
                  <a:lnTo>
                    <a:pt x="214959" y="66917"/>
                  </a:lnTo>
                  <a:lnTo>
                    <a:pt x="223361" y="69753"/>
                  </a:lnTo>
                  <a:lnTo>
                    <a:pt x="255839" y="92998"/>
                  </a:lnTo>
                  <a:lnTo>
                    <a:pt x="311283" y="104157"/>
                  </a:lnTo>
                  <a:lnTo>
                    <a:pt x="316239" y="108448"/>
                  </a:lnTo>
                  <a:lnTo>
                    <a:pt x="318618" y="114083"/>
                  </a:lnTo>
                  <a:lnTo>
                    <a:pt x="318796" y="127739"/>
                  </a:lnTo>
                  <a:lnTo>
                    <a:pt x="315547" y="148249"/>
                  </a:lnTo>
                  <a:lnTo>
                    <a:pt x="316308" y="151711"/>
                  </a:lnTo>
                  <a:lnTo>
                    <a:pt x="320603" y="1586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504161" y="4010745"/>
            <a:ext cx="966664" cy="515686"/>
            <a:chOff x="5504161" y="4010745"/>
            <a:chExt cx="966664" cy="515686"/>
          </a:xfrm>
        </p:grpSpPr>
        <p:sp>
          <p:nvSpPr>
            <p:cNvPr id="107" name="Freeform 106"/>
            <p:cNvSpPr/>
            <p:nvPr/>
          </p:nvSpPr>
          <p:spPr>
            <a:xfrm>
              <a:off x="5504161" y="4091377"/>
              <a:ext cx="270648" cy="260881"/>
            </a:xfrm>
            <a:custGeom>
              <a:avLst/>
              <a:gdLst/>
              <a:ahLst/>
              <a:cxnLst/>
              <a:rect l="0" t="0" r="0" b="0"/>
              <a:pathLst>
                <a:path w="270648" h="260881">
                  <a:moveTo>
                    <a:pt x="112547" y="27542"/>
                  </a:moveTo>
                  <a:lnTo>
                    <a:pt x="108129" y="14290"/>
                  </a:lnTo>
                  <a:lnTo>
                    <a:pt x="98564" y="5318"/>
                  </a:lnTo>
                  <a:lnTo>
                    <a:pt x="92130" y="1632"/>
                  </a:lnTo>
                  <a:lnTo>
                    <a:pt x="72654" y="0"/>
                  </a:lnTo>
                  <a:lnTo>
                    <a:pt x="31318" y="6487"/>
                  </a:lnTo>
                  <a:lnTo>
                    <a:pt x="9378" y="18427"/>
                  </a:lnTo>
                  <a:lnTo>
                    <a:pt x="4936" y="26088"/>
                  </a:lnTo>
                  <a:lnTo>
                    <a:pt x="0" y="46928"/>
                  </a:lnTo>
                  <a:lnTo>
                    <a:pt x="2738" y="69134"/>
                  </a:lnTo>
                  <a:lnTo>
                    <a:pt x="11043" y="90406"/>
                  </a:lnTo>
                  <a:lnTo>
                    <a:pt x="48242" y="148506"/>
                  </a:lnTo>
                  <a:lnTo>
                    <a:pt x="72004" y="186413"/>
                  </a:lnTo>
                  <a:lnTo>
                    <a:pt x="70725" y="191703"/>
                  </a:lnTo>
                  <a:lnTo>
                    <a:pt x="66175" y="195230"/>
                  </a:lnTo>
                  <a:lnTo>
                    <a:pt x="50331" y="199149"/>
                  </a:lnTo>
                  <a:lnTo>
                    <a:pt x="27881" y="200890"/>
                  </a:lnTo>
                  <a:lnTo>
                    <a:pt x="20970" y="198581"/>
                  </a:lnTo>
                  <a:lnTo>
                    <a:pt x="17286" y="194268"/>
                  </a:lnTo>
                  <a:lnTo>
                    <a:pt x="15756" y="188619"/>
                  </a:lnTo>
                  <a:lnTo>
                    <a:pt x="19358" y="183004"/>
                  </a:lnTo>
                  <a:lnTo>
                    <a:pt x="44665" y="167191"/>
                  </a:lnTo>
                  <a:lnTo>
                    <a:pt x="104149" y="144255"/>
                  </a:lnTo>
                  <a:lnTo>
                    <a:pt x="134097" y="138245"/>
                  </a:lnTo>
                  <a:lnTo>
                    <a:pt x="191780" y="135124"/>
                  </a:lnTo>
                  <a:lnTo>
                    <a:pt x="193106" y="133472"/>
                  </a:lnTo>
                  <a:lnTo>
                    <a:pt x="191216" y="131446"/>
                  </a:lnTo>
                  <a:lnTo>
                    <a:pt x="179254" y="134126"/>
                  </a:lnTo>
                  <a:lnTo>
                    <a:pt x="170886" y="137430"/>
                  </a:lnTo>
                  <a:lnTo>
                    <a:pt x="156658" y="150962"/>
                  </a:lnTo>
                  <a:lnTo>
                    <a:pt x="136875" y="185366"/>
                  </a:lnTo>
                  <a:lnTo>
                    <a:pt x="131466" y="214940"/>
                  </a:lnTo>
                  <a:lnTo>
                    <a:pt x="135132" y="233797"/>
                  </a:lnTo>
                  <a:lnTo>
                    <a:pt x="138698" y="242708"/>
                  </a:lnTo>
                  <a:lnTo>
                    <a:pt x="144774" y="249574"/>
                  </a:lnTo>
                  <a:lnTo>
                    <a:pt x="161387" y="259667"/>
                  </a:lnTo>
                  <a:lnTo>
                    <a:pt x="170995" y="260880"/>
                  </a:lnTo>
                  <a:lnTo>
                    <a:pt x="191532" y="257296"/>
                  </a:lnTo>
                  <a:lnTo>
                    <a:pt x="219468" y="244883"/>
                  </a:lnTo>
                  <a:lnTo>
                    <a:pt x="240895" y="225076"/>
                  </a:lnTo>
                  <a:lnTo>
                    <a:pt x="270647" y="185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793095" y="4010745"/>
              <a:ext cx="226000" cy="375441"/>
            </a:xfrm>
            <a:custGeom>
              <a:avLst/>
              <a:gdLst/>
              <a:ahLst/>
              <a:cxnLst/>
              <a:rect l="0" t="0" r="0" b="0"/>
              <a:pathLst>
                <a:path w="226000" h="375441">
                  <a:moveTo>
                    <a:pt x="64923" y="0"/>
                  </a:moveTo>
                  <a:lnTo>
                    <a:pt x="41479" y="62093"/>
                  </a:lnTo>
                  <a:lnTo>
                    <a:pt x="26291" y="117584"/>
                  </a:lnTo>
                  <a:lnTo>
                    <a:pt x="12249" y="179371"/>
                  </a:lnTo>
                  <a:lnTo>
                    <a:pt x="823" y="239820"/>
                  </a:lnTo>
                  <a:lnTo>
                    <a:pt x="0" y="251412"/>
                  </a:lnTo>
                  <a:lnTo>
                    <a:pt x="2225" y="258215"/>
                  </a:lnTo>
                  <a:lnTo>
                    <a:pt x="6482" y="261826"/>
                  </a:lnTo>
                  <a:lnTo>
                    <a:pt x="12094" y="263308"/>
                  </a:lnTo>
                  <a:lnTo>
                    <a:pt x="25726" y="260025"/>
                  </a:lnTo>
                  <a:lnTo>
                    <a:pt x="33244" y="256560"/>
                  </a:lnTo>
                  <a:lnTo>
                    <a:pt x="40106" y="256100"/>
                  </a:lnTo>
                  <a:lnTo>
                    <a:pt x="52660" y="260519"/>
                  </a:lnTo>
                  <a:lnTo>
                    <a:pt x="61938" y="273578"/>
                  </a:lnTo>
                  <a:lnTo>
                    <a:pt x="68219" y="291710"/>
                  </a:lnTo>
                  <a:lnTo>
                    <a:pt x="70830" y="321785"/>
                  </a:lnTo>
                  <a:lnTo>
                    <a:pt x="68165" y="339947"/>
                  </a:lnTo>
                  <a:lnTo>
                    <a:pt x="70783" y="344975"/>
                  </a:lnTo>
                  <a:lnTo>
                    <a:pt x="76226" y="347403"/>
                  </a:lnTo>
                  <a:lnTo>
                    <a:pt x="83553" y="348097"/>
                  </a:lnTo>
                  <a:lnTo>
                    <a:pt x="99090" y="341471"/>
                  </a:lnTo>
                  <a:lnTo>
                    <a:pt x="156335" y="296796"/>
                  </a:lnTo>
                  <a:lnTo>
                    <a:pt x="169037" y="285695"/>
                  </a:lnTo>
                  <a:lnTo>
                    <a:pt x="171315" y="284769"/>
                  </a:lnTo>
                  <a:lnTo>
                    <a:pt x="170984" y="286925"/>
                  </a:lnTo>
                  <a:lnTo>
                    <a:pt x="161684" y="300746"/>
                  </a:lnTo>
                  <a:lnTo>
                    <a:pt x="153231" y="312105"/>
                  </a:lnTo>
                  <a:lnTo>
                    <a:pt x="146393" y="326400"/>
                  </a:lnTo>
                  <a:lnTo>
                    <a:pt x="141762" y="354458"/>
                  </a:lnTo>
                  <a:lnTo>
                    <a:pt x="143886" y="362046"/>
                  </a:lnTo>
                  <a:lnTo>
                    <a:pt x="148076" y="368029"/>
                  </a:lnTo>
                  <a:lnTo>
                    <a:pt x="153642" y="372942"/>
                  </a:lnTo>
                  <a:lnTo>
                    <a:pt x="160127" y="375293"/>
                  </a:lnTo>
                  <a:lnTo>
                    <a:pt x="174728" y="375440"/>
                  </a:lnTo>
                  <a:lnTo>
                    <a:pt x="190464" y="367492"/>
                  </a:lnTo>
                  <a:lnTo>
                    <a:pt x="198543" y="361489"/>
                  </a:lnTo>
                  <a:lnTo>
                    <a:pt x="209986" y="344958"/>
                  </a:lnTo>
                  <a:lnTo>
                    <a:pt x="224865" y="304211"/>
                  </a:lnTo>
                  <a:lnTo>
                    <a:pt x="225999" y="284984"/>
                  </a:lnTo>
                  <a:lnTo>
                    <a:pt x="222496" y="268117"/>
                  </a:lnTo>
                  <a:lnTo>
                    <a:pt x="200033" y="231954"/>
                  </a:lnTo>
                  <a:lnTo>
                    <a:pt x="199375" y="226751"/>
                  </a:lnTo>
                  <a:lnTo>
                    <a:pt x="201710" y="223283"/>
                  </a:lnTo>
                  <a:lnTo>
                    <a:pt x="214702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076319" y="4299669"/>
              <a:ext cx="99847" cy="112336"/>
            </a:xfrm>
            <a:custGeom>
              <a:avLst/>
              <a:gdLst/>
              <a:ahLst/>
              <a:cxnLst/>
              <a:rect l="0" t="0" r="0" b="0"/>
              <a:pathLst>
                <a:path w="99847" h="112336">
                  <a:moveTo>
                    <a:pt x="64615" y="35597"/>
                  </a:moveTo>
                  <a:lnTo>
                    <a:pt x="37034" y="58761"/>
                  </a:lnTo>
                  <a:lnTo>
                    <a:pt x="9496" y="74717"/>
                  </a:lnTo>
                  <a:lnTo>
                    <a:pt x="3830" y="81093"/>
                  </a:lnTo>
                  <a:lnTo>
                    <a:pt x="977" y="88117"/>
                  </a:lnTo>
                  <a:lnTo>
                    <a:pt x="0" y="95574"/>
                  </a:lnTo>
                  <a:lnTo>
                    <a:pt x="2123" y="101469"/>
                  </a:lnTo>
                  <a:lnTo>
                    <a:pt x="11877" y="110485"/>
                  </a:lnTo>
                  <a:lnTo>
                    <a:pt x="18362" y="112335"/>
                  </a:lnTo>
                  <a:lnTo>
                    <a:pt x="32963" y="111925"/>
                  </a:lnTo>
                  <a:lnTo>
                    <a:pt x="64937" y="97484"/>
                  </a:lnTo>
                  <a:lnTo>
                    <a:pt x="81400" y="87449"/>
                  </a:lnTo>
                  <a:lnTo>
                    <a:pt x="93031" y="74360"/>
                  </a:lnTo>
                  <a:lnTo>
                    <a:pt x="97427" y="66987"/>
                  </a:lnTo>
                  <a:lnTo>
                    <a:pt x="99846" y="48932"/>
                  </a:lnTo>
                  <a:lnTo>
                    <a:pt x="96915" y="30429"/>
                  </a:lnTo>
                  <a:lnTo>
                    <a:pt x="89448" y="16042"/>
                  </a:lnTo>
                  <a:lnTo>
                    <a:pt x="77501" y="5949"/>
                  </a:lnTo>
                  <a:lnTo>
                    <a:pt x="70432" y="1963"/>
                  </a:lnTo>
                  <a:lnTo>
                    <a:pt x="55181" y="0"/>
                  </a:lnTo>
                  <a:lnTo>
                    <a:pt x="47230" y="771"/>
                  </a:lnTo>
                  <a:lnTo>
                    <a:pt x="42855" y="4059"/>
                  </a:lnTo>
                  <a:lnTo>
                    <a:pt x="40863" y="9025"/>
                  </a:lnTo>
                  <a:lnTo>
                    <a:pt x="40459" y="15108"/>
                  </a:lnTo>
                  <a:lnTo>
                    <a:pt x="43888" y="18240"/>
                  </a:lnTo>
                  <a:lnTo>
                    <a:pt x="57560" y="19253"/>
                  </a:lnTo>
                  <a:lnTo>
                    <a:pt x="68568" y="16622"/>
                  </a:lnTo>
                  <a:lnTo>
                    <a:pt x="81257" y="106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250400" y="4102277"/>
              <a:ext cx="81919" cy="366127"/>
            </a:xfrm>
            <a:custGeom>
              <a:avLst/>
              <a:gdLst/>
              <a:ahLst/>
              <a:cxnLst/>
              <a:rect l="0" t="0" r="0" b="0"/>
              <a:pathLst>
                <a:path w="81919" h="366127">
                  <a:moveTo>
                    <a:pt x="56955" y="0"/>
                  </a:moveTo>
                  <a:lnTo>
                    <a:pt x="32289" y="58382"/>
                  </a:lnTo>
                  <a:lnTo>
                    <a:pt x="26224" y="85716"/>
                  </a:lnTo>
                  <a:lnTo>
                    <a:pt x="14843" y="140947"/>
                  </a:lnTo>
                  <a:lnTo>
                    <a:pt x="5249" y="197925"/>
                  </a:lnTo>
                  <a:lnTo>
                    <a:pt x="0" y="245890"/>
                  </a:lnTo>
                  <a:lnTo>
                    <a:pt x="5463" y="300434"/>
                  </a:lnTo>
                  <a:lnTo>
                    <a:pt x="8182" y="321212"/>
                  </a:lnTo>
                  <a:lnTo>
                    <a:pt x="15554" y="339693"/>
                  </a:lnTo>
                  <a:lnTo>
                    <a:pt x="34518" y="361273"/>
                  </a:lnTo>
                  <a:lnTo>
                    <a:pt x="42921" y="364740"/>
                  </a:lnTo>
                  <a:lnTo>
                    <a:pt x="81918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357281" y="4360229"/>
              <a:ext cx="113544" cy="166202"/>
            </a:xfrm>
            <a:custGeom>
              <a:avLst/>
              <a:gdLst/>
              <a:ahLst/>
              <a:cxnLst/>
              <a:rect l="0" t="0" r="0" b="0"/>
              <a:pathLst>
                <a:path w="113544" h="166202">
                  <a:moveTo>
                    <a:pt x="108174" y="0"/>
                  </a:moveTo>
                  <a:lnTo>
                    <a:pt x="95812" y="14211"/>
                  </a:lnTo>
                  <a:lnTo>
                    <a:pt x="89427" y="27581"/>
                  </a:lnTo>
                  <a:lnTo>
                    <a:pt x="85053" y="55120"/>
                  </a:lnTo>
                  <a:lnTo>
                    <a:pt x="88960" y="73499"/>
                  </a:lnTo>
                  <a:lnTo>
                    <a:pt x="112068" y="127159"/>
                  </a:lnTo>
                  <a:lnTo>
                    <a:pt x="113543" y="137473"/>
                  </a:lnTo>
                  <a:lnTo>
                    <a:pt x="110252" y="153864"/>
                  </a:lnTo>
                  <a:lnTo>
                    <a:pt x="106785" y="160823"/>
                  </a:lnTo>
                  <a:lnTo>
                    <a:pt x="100776" y="164539"/>
                  </a:lnTo>
                  <a:lnTo>
                    <a:pt x="84237" y="166201"/>
                  </a:lnTo>
                  <a:lnTo>
                    <a:pt x="54134" y="161939"/>
                  </a:lnTo>
                  <a:lnTo>
                    <a:pt x="37620" y="15487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783128" y="1472004"/>
            <a:ext cx="1998720" cy="392797"/>
            <a:chOff x="5783128" y="1472004"/>
            <a:chExt cx="1998720" cy="392797"/>
          </a:xfrm>
        </p:grpSpPr>
        <p:sp>
          <p:nvSpPr>
            <p:cNvPr id="113" name="Freeform 112"/>
            <p:cNvSpPr/>
            <p:nvPr/>
          </p:nvSpPr>
          <p:spPr>
            <a:xfrm>
              <a:off x="6553308" y="1472004"/>
              <a:ext cx="303236" cy="327271"/>
            </a:xfrm>
            <a:custGeom>
              <a:avLst/>
              <a:gdLst/>
              <a:ahLst/>
              <a:cxnLst/>
              <a:rect l="0" t="0" r="0" b="0"/>
              <a:pathLst>
                <a:path w="303236" h="327271">
                  <a:moveTo>
                    <a:pt x="86888" y="25785"/>
                  </a:moveTo>
                  <a:lnTo>
                    <a:pt x="85040" y="59000"/>
                  </a:lnTo>
                  <a:lnTo>
                    <a:pt x="68143" y="119168"/>
                  </a:lnTo>
                  <a:lnTo>
                    <a:pt x="50890" y="179413"/>
                  </a:lnTo>
                  <a:lnTo>
                    <a:pt x="27029" y="237836"/>
                  </a:lnTo>
                  <a:lnTo>
                    <a:pt x="9327" y="296098"/>
                  </a:lnTo>
                  <a:lnTo>
                    <a:pt x="0" y="327270"/>
                  </a:lnTo>
                  <a:lnTo>
                    <a:pt x="27035" y="264230"/>
                  </a:lnTo>
                  <a:lnTo>
                    <a:pt x="48017" y="211244"/>
                  </a:lnTo>
                  <a:lnTo>
                    <a:pt x="64328" y="156098"/>
                  </a:lnTo>
                  <a:lnTo>
                    <a:pt x="88473" y="93992"/>
                  </a:lnTo>
                  <a:lnTo>
                    <a:pt x="110617" y="30989"/>
                  </a:lnTo>
                  <a:lnTo>
                    <a:pt x="121759" y="2364"/>
                  </a:lnTo>
                  <a:lnTo>
                    <a:pt x="124929" y="0"/>
                  </a:lnTo>
                  <a:lnTo>
                    <a:pt x="127966" y="2123"/>
                  </a:lnTo>
                  <a:lnTo>
                    <a:pt x="130915" y="7237"/>
                  </a:lnTo>
                  <a:lnTo>
                    <a:pt x="135650" y="56227"/>
                  </a:lnTo>
                  <a:lnTo>
                    <a:pt x="136470" y="105893"/>
                  </a:lnTo>
                  <a:lnTo>
                    <a:pt x="136769" y="168877"/>
                  </a:lnTo>
                  <a:lnTo>
                    <a:pt x="132393" y="232067"/>
                  </a:lnTo>
                  <a:lnTo>
                    <a:pt x="134066" y="262675"/>
                  </a:lnTo>
                  <a:lnTo>
                    <a:pt x="137756" y="270620"/>
                  </a:lnTo>
                  <a:lnTo>
                    <a:pt x="149253" y="281914"/>
                  </a:lnTo>
                  <a:lnTo>
                    <a:pt x="156201" y="282522"/>
                  </a:lnTo>
                  <a:lnTo>
                    <a:pt x="171319" y="275800"/>
                  </a:lnTo>
                  <a:lnTo>
                    <a:pt x="191007" y="252005"/>
                  </a:lnTo>
                  <a:lnTo>
                    <a:pt x="219857" y="197535"/>
                  </a:lnTo>
                  <a:lnTo>
                    <a:pt x="242182" y="144462"/>
                  </a:lnTo>
                  <a:lnTo>
                    <a:pt x="267482" y="84685"/>
                  </a:lnTo>
                  <a:lnTo>
                    <a:pt x="289213" y="29569"/>
                  </a:lnTo>
                  <a:lnTo>
                    <a:pt x="296387" y="10824"/>
                  </a:lnTo>
                  <a:lnTo>
                    <a:pt x="298670" y="8415"/>
                  </a:lnTo>
                  <a:lnTo>
                    <a:pt x="300192" y="10507"/>
                  </a:lnTo>
                  <a:lnTo>
                    <a:pt x="303235" y="424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918163" y="1526656"/>
              <a:ext cx="196334" cy="338145"/>
            </a:xfrm>
            <a:custGeom>
              <a:avLst/>
              <a:gdLst/>
              <a:ahLst/>
              <a:cxnLst/>
              <a:rect l="0" t="0" r="0" b="0"/>
              <a:pathLst>
                <a:path w="196334" h="338145">
                  <a:moveTo>
                    <a:pt x="146407" y="4417"/>
                  </a:moveTo>
                  <a:lnTo>
                    <a:pt x="133155" y="0"/>
                  </a:lnTo>
                  <a:lnTo>
                    <a:pt x="116787" y="2762"/>
                  </a:lnTo>
                  <a:lnTo>
                    <a:pt x="91711" y="14713"/>
                  </a:lnTo>
                  <a:lnTo>
                    <a:pt x="77719" y="27484"/>
                  </a:lnTo>
                  <a:lnTo>
                    <a:pt x="37294" y="87411"/>
                  </a:lnTo>
                  <a:lnTo>
                    <a:pt x="10730" y="145928"/>
                  </a:lnTo>
                  <a:lnTo>
                    <a:pt x="1217" y="179072"/>
                  </a:lnTo>
                  <a:lnTo>
                    <a:pt x="0" y="234102"/>
                  </a:lnTo>
                  <a:lnTo>
                    <a:pt x="8413" y="269711"/>
                  </a:lnTo>
                  <a:lnTo>
                    <a:pt x="12806" y="281132"/>
                  </a:lnTo>
                  <a:lnTo>
                    <a:pt x="19433" y="289671"/>
                  </a:lnTo>
                  <a:lnTo>
                    <a:pt x="36658" y="301624"/>
                  </a:lnTo>
                  <a:lnTo>
                    <a:pt x="59106" y="302622"/>
                  </a:lnTo>
                  <a:lnTo>
                    <a:pt x="83568" y="295977"/>
                  </a:lnTo>
                  <a:lnTo>
                    <a:pt x="131786" y="265733"/>
                  </a:lnTo>
                  <a:lnTo>
                    <a:pt x="146492" y="244259"/>
                  </a:lnTo>
                  <a:lnTo>
                    <a:pt x="156705" y="220329"/>
                  </a:lnTo>
                  <a:lnTo>
                    <a:pt x="157763" y="201463"/>
                  </a:lnTo>
                  <a:lnTo>
                    <a:pt x="156752" y="191255"/>
                  </a:lnTo>
                  <a:lnTo>
                    <a:pt x="152378" y="184449"/>
                  </a:lnTo>
                  <a:lnTo>
                    <a:pt x="145766" y="179912"/>
                  </a:lnTo>
                  <a:lnTo>
                    <a:pt x="137658" y="176887"/>
                  </a:lnTo>
                  <a:lnTo>
                    <a:pt x="121254" y="175992"/>
                  </a:lnTo>
                  <a:lnTo>
                    <a:pt x="112996" y="177048"/>
                  </a:lnTo>
                  <a:lnTo>
                    <a:pt x="109340" y="180525"/>
                  </a:lnTo>
                  <a:lnTo>
                    <a:pt x="108751" y="185617"/>
                  </a:lnTo>
                  <a:lnTo>
                    <a:pt x="110209" y="191785"/>
                  </a:lnTo>
                  <a:lnTo>
                    <a:pt x="113954" y="196822"/>
                  </a:lnTo>
                  <a:lnTo>
                    <a:pt x="132476" y="208328"/>
                  </a:lnTo>
                  <a:lnTo>
                    <a:pt x="161119" y="222965"/>
                  </a:lnTo>
                  <a:lnTo>
                    <a:pt x="172362" y="233762"/>
                  </a:lnTo>
                  <a:lnTo>
                    <a:pt x="180440" y="247806"/>
                  </a:lnTo>
                  <a:lnTo>
                    <a:pt x="185769" y="275724"/>
                  </a:lnTo>
                  <a:lnTo>
                    <a:pt x="178666" y="326770"/>
                  </a:lnTo>
                  <a:lnTo>
                    <a:pt x="176233" y="335813"/>
                  </a:lnTo>
                  <a:lnTo>
                    <a:pt x="176461" y="338144"/>
                  </a:lnTo>
                  <a:lnTo>
                    <a:pt x="181646" y="330872"/>
                  </a:lnTo>
                  <a:lnTo>
                    <a:pt x="196333" y="3039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214871" y="1539394"/>
              <a:ext cx="219441" cy="315204"/>
            </a:xfrm>
            <a:custGeom>
              <a:avLst/>
              <a:gdLst/>
              <a:ahLst/>
              <a:cxnLst/>
              <a:rect l="0" t="0" r="0" b="0"/>
              <a:pathLst>
                <a:path w="219441" h="315204">
                  <a:moveTo>
                    <a:pt x="74367" y="0"/>
                  </a:moveTo>
                  <a:lnTo>
                    <a:pt x="53951" y="55162"/>
                  </a:lnTo>
                  <a:lnTo>
                    <a:pt x="31260" y="115723"/>
                  </a:lnTo>
                  <a:lnTo>
                    <a:pt x="11471" y="170942"/>
                  </a:lnTo>
                  <a:lnTo>
                    <a:pt x="2121" y="209741"/>
                  </a:lnTo>
                  <a:lnTo>
                    <a:pt x="0" y="257161"/>
                  </a:lnTo>
                  <a:lnTo>
                    <a:pt x="4641" y="278866"/>
                  </a:lnTo>
                  <a:lnTo>
                    <a:pt x="13792" y="296833"/>
                  </a:lnTo>
                  <a:lnTo>
                    <a:pt x="27105" y="310982"/>
                  </a:lnTo>
                  <a:lnTo>
                    <a:pt x="36387" y="314571"/>
                  </a:lnTo>
                  <a:lnTo>
                    <a:pt x="69688" y="315203"/>
                  </a:lnTo>
                  <a:lnTo>
                    <a:pt x="88930" y="311751"/>
                  </a:lnTo>
                  <a:lnTo>
                    <a:pt x="115356" y="295774"/>
                  </a:lnTo>
                  <a:lnTo>
                    <a:pt x="158680" y="256464"/>
                  </a:lnTo>
                  <a:lnTo>
                    <a:pt x="188855" y="200731"/>
                  </a:lnTo>
                  <a:lnTo>
                    <a:pt x="209858" y="138287"/>
                  </a:lnTo>
                  <a:lnTo>
                    <a:pt x="219440" y="99021"/>
                  </a:lnTo>
                  <a:lnTo>
                    <a:pt x="215458" y="63754"/>
                  </a:lnTo>
                  <a:lnTo>
                    <a:pt x="207649" y="44052"/>
                  </a:lnTo>
                  <a:lnTo>
                    <a:pt x="193083" y="28516"/>
                  </a:lnTo>
                  <a:lnTo>
                    <a:pt x="158016" y="7893"/>
                  </a:lnTo>
                  <a:lnTo>
                    <a:pt x="119492" y="2339"/>
                  </a:lnTo>
                  <a:lnTo>
                    <a:pt x="65269" y="7105"/>
                  </a:lnTo>
                  <a:lnTo>
                    <a:pt x="30862" y="16950"/>
                  </a:lnTo>
                  <a:lnTo>
                    <a:pt x="1612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783128" y="1647568"/>
              <a:ext cx="499264" cy="24963"/>
            </a:xfrm>
            <a:custGeom>
              <a:avLst/>
              <a:gdLst/>
              <a:ahLst/>
              <a:cxnLst/>
              <a:rect l="0" t="0" r="0" b="0"/>
              <a:pathLst>
                <a:path w="499264" h="24963">
                  <a:moveTo>
                    <a:pt x="0" y="8321"/>
                  </a:moveTo>
                  <a:lnTo>
                    <a:pt x="21779" y="14039"/>
                  </a:lnTo>
                  <a:lnTo>
                    <a:pt x="71145" y="18593"/>
                  </a:lnTo>
                  <a:lnTo>
                    <a:pt x="125206" y="23704"/>
                  </a:lnTo>
                  <a:lnTo>
                    <a:pt x="182749" y="24797"/>
                  </a:lnTo>
                  <a:lnTo>
                    <a:pt x="238496" y="24941"/>
                  </a:lnTo>
                  <a:lnTo>
                    <a:pt x="294005" y="24960"/>
                  </a:lnTo>
                  <a:lnTo>
                    <a:pt x="357394" y="24962"/>
                  </a:lnTo>
                  <a:lnTo>
                    <a:pt x="419361" y="22497"/>
                  </a:lnTo>
                  <a:lnTo>
                    <a:pt x="476414" y="10770"/>
                  </a:lnTo>
                  <a:lnTo>
                    <a:pt x="4992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199181" y="1531073"/>
              <a:ext cx="152255" cy="241311"/>
            </a:xfrm>
            <a:custGeom>
              <a:avLst/>
              <a:gdLst/>
              <a:ahLst/>
              <a:cxnLst/>
              <a:rect l="0" t="0" r="0" b="0"/>
              <a:pathLst>
                <a:path w="152255" h="241311">
                  <a:moveTo>
                    <a:pt x="24963" y="0"/>
                  </a:moveTo>
                  <a:lnTo>
                    <a:pt x="71290" y="15999"/>
                  </a:lnTo>
                  <a:lnTo>
                    <a:pt x="109434" y="44351"/>
                  </a:lnTo>
                  <a:lnTo>
                    <a:pt x="142377" y="77853"/>
                  </a:lnTo>
                  <a:lnTo>
                    <a:pt x="150495" y="92849"/>
                  </a:lnTo>
                  <a:lnTo>
                    <a:pt x="152254" y="113690"/>
                  </a:lnTo>
                  <a:lnTo>
                    <a:pt x="151429" y="125719"/>
                  </a:lnTo>
                  <a:lnTo>
                    <a:pt x="143116" y="146482"/>
                  </a:lnTo>
                  <a:lnTo>
                    <a:pt x="115179" y="182412"/>
                  </a:lnTo>
                  <a:lnTo>
                    <a:pt x="54871" y="221350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721933" y="1564357"/>
              <a:ext cx="59915" cy="191385"/>
            </a:xfrm>
            <a:custGeom>
              <a:avLst/>
              <a:gdLst/>
              <a:ahLst/>
              <a:cxnLst/>
              <a:rect l="0" t="0" r="0" b="0"/>
              <a:pathLst>
                <a:path w="59915" h="191385">
                  <a:moveTo>
                    <a:pt x="0" y="0"/>
                  </a:moveTo>
                  <a:lnTo>
                    <a:pt x="19005" y="7568"/>
                  </a:lnTo>
                  <a:lnTo>
                    <a:pt x="47098" y="31142"/>
                  </a:lnTo>
                  <a:lnTo>
                    <a:pt x="59361" y="51757"/>
                  </a:lnTo>
                  <a:lnTo>
                    <a:pt x="59914" y="58543"/>
                  </a:lnTo>
                  <a:lnTo>
                    <a:pt x="55598" y="71015"/>
                  </a:lnTo>
                  <a:lnTo>
                    <a:pt x="23721" y="118451"/>
                  </a:lnTo>
                  <a:lnTo>
                    <a:pt x="19787" y="138013"/>
                  </a:lnTo>
                  <a:lnTo>
                    <a:pt x="22971" y="156569"/>
                  </a:lnTo>
                  <a:lnTo>
                    <a:pt x="41605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672007" y="1847273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006847" y="4551613"/>
            <a:ext cx="2745947" cy="981885"/>
            <a:chOff x="1006847" y="4551613"/>
            <a:chExt cx="2745947" cy="981885"/>
          </a:xfrm>
        </p:grpSpPr>
        <p:sp>
          <p:nvSpPr>
            <p:cNvPr id="121" name="Freeform 120"/>
            <p:cNvSpPr/>
            <p:nvPr/>
          </p:nvSpPr>
          <p:spPr>
            <a:xfrm>
              <a:off x="1006847" y="4551613"/>
              <a:ext cx="234699" cy="580529"/>
            </a:xfrm>
            <a:custGeom>
              <a:avLst/>
              <a:gdLst/>
              <a:ahLst/>
              <a:cxnLst/>
              <a:rect l="0" t="0" r="0" b="0"/>
              <a:pathLst>
                <a:path w="234699" h="580529">
                  <a:moveTo>
                    <a:pt x="0" y="0"/>
                  </a:moveTo>
                  <a:lnTo>
                    <a:pt x="57697" y="7551"/>
                  </a:lnTo>
                  <a:lnTo>
                    <a:pt x="118283" y="8220"/>
                  </a:lnTo>
                  <a:lnTo>
                    <a:pt x="174612" y="10774"/>
                  </a:lnTo>
                  <a:lnTo>
                    <a:pt x="205522" y="19835"/>
                  </a:lnTo>
                  <a:lnTo>
                    <a:pt x="214678" y="24318"/>
                  </a:lnTo>
                  <a:lnTo>
                    <a:pt x="227316" y="36696"/>
                  </a:lnTo>
                  <a:lnTo>
                    <a:pt x="231981" y="43880"/>
                  </a:lnTo>
                  <a:lnTo>
                    <a:pt x="234698" y="64190"/>
                  </a:lnTo>
                  <a:lnTo>
                    <a:pt x="228909" y="114895"/>
                  </a:lnTo>
                  <a:lnTo>
                    <a:pt x="212220" y="173297"/>
                  </a:lnTo>
                  <a:lnTo>
                    <a:pt x="193582" y="224280"/>
                  </a:lnTo>
                  <a:lnTo>
                    <a:pt x="180723" y="277908"/>
                  </a:lnTo>
                  <a:lnTo>
                    <a:pt x="170850" y="339567"/>
                  </a:lnTo>
                  <a:lnTo>
                    <a:pt x="168220" y="393137"/>
                  </a:lnTo>
                  <a:lnTo>
                    <a:pt x="175645" y="446728"/>
                  </a:lnTo>
                  <a:lnTo>
                    <a:pt x="181598" y="493201"/>
                  </a:lnTo>
                  <a:lnTo>
                    <a:pt x="178211" y="522430"/>
                  </a:lnTo>
                  <a:lnTo>
                    <a:pt x="162518" y="548657"/>
                  </a:lnTo>
                  <a:lnTo>
                    <a:pt x="148044" y="560664"/>
                  </a:lnTo>
                  <a:lnTo>
                    <a:pt x="111735" y="575906"/>
                  </a:lnTo>
                  <a:lnTo>
                    <a:pt x="79848" y="580528"/>
                  </a:lnTo>
                  <a:lnTo>
                    <a:pt x="71723" y="578403"/>
                  </a:lnTo>
                  <a:lnTo>
                    <a:pt x="65382" y="574212"/>
                  </a:lnTo>
                  <a:lnTo>
                    <a:pt x="60230" y="568645"/>
                  </a:lnTo>
                  <a:lnTo>
                    <a:pt x="56971" y="550132"/>
                  </a:lnTo>
                  <a:lnTo>
                    <a:pt x="62412" y="509414"/>
                  </a:lnTo>
                  <a:lnTo>
                    <a:pt x="83210" y="4743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324728" y="4951024"/>
              <a:ext cx="173062" cy="366127"/>
            </a:xfrm>
            <a:custGeom>
              <a:avLst/>
              <a:gdLst/>
              <a:ahLst/>
              <a:cxnLst/>
              <a:rect l="0" t="0" r="0" b="0"/>
              <a:pathLst>
                <a:path w="173062" h="366127">
                  <a:moveTo>
                    <a:pt x="64887" y="0"/>
                  </a:moveTo>
                  <a:lnTo>
                    <a:pt x="57319" y="19005"/>
                  </a:lnTo>
                  <a:lnTo>
                    <a:pt x="25467" y="73861"/>
                  </a:lnTo>
                  <a:lnTo>
                    <a:pt x="6832" y="129656"/>
                  </a:lnTo>
                  <a:lnTo>
                    <a:pt x="0" y="176828"/>
                  </a:lnTo>
                  <a:lnTo>
                    <a:pt x="2213" y="180755"/>
                  </a:lnTo>
                  <a:lnTo>
                    <a:pt x="6462" y="179675"/>
                  </a:lnTo>
                  <a:lnTo>
                    <a:pt x="23229" y="162951"/>
                  </a:lnTo>
                  <a:lnTo>
                    <a:pt x="37443" y="140430"/>
                  </a:lnTo>
                  <a:lnTo>
                    <a:pt x="63612" y="83150"/>
                  </a:lnTo>
                  <a:lnTo>
                    <a:pt x="99946" y="36026"/>
                  </a:lnTo>
                  <a:lnTo>
                    <a:pt x="107676" y="30489"/>
                  </a:lnTo>
                  <a:lnTo>
                    <a:pt x="123660" y="26803"/>
                  </a:lnTo>
                  <a:lnTo>
                    <a:pt x="130882" y="28963"/>
                  </a:lnTo>
                  <a:lnTo>
                    <a:pt x="143836" y="38760"/>
                  </a:lnTo>
                  <a:lnTo>
                    <a:pt x="157108" y="64287"/>
                  </a:lnTo>
                  <a:lnTo>
                    <a:pt x="170321" y="125976"/>
                  </a:lnTo>
                  <a:lnTo>
                    <a:pt x="168102" y="176101"/>
                  </a:lnTo>
                  <a:lnTo>
                    <a:pt x="164479" y="233052"/>
                  </a:lnTo>
                  <a:lnTo>
                    <a:pt x="158285" y="286763"/>
                  </a:lnTo>
                  <a:lnTo>
                    <a:pt x="156787" y="345826"/>
                  </a:lnTo>
                  <a:lnTo>
                    <a:pt x="158514" y="354442"/>
                  </a:lnTo>
                  <a:lnTo>
                    <a:pt x="161513" y="359261"/>
                  </a:lnTo>
                  <a:lnTo>
                    <a:pt x="173061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614293" y="4718034"/>
              <a:ext cx="33276" cy="438036"/>
            </a:xfrm>
            <a:custGeom>
              <a:avLst/>
              <a:gdLst/>
              <a:ahLst/>
              <a:cxnLst/>
              <a:rect l="0" t="0" r="0" b="0"/>
              <a:pathLst>
                <a:path w="33276" h="438036">
                  <a:moveTo>
                    <a:pt x="24953" y="0"/>
                  </a:moveTo>
                  <a:lnTo>
                    <a:pt x="13372" y="62327"/>
                  </a:lnTo>
                  <a:lnTo>
                    <a:pt x="6512" y="123892"/>
                  </a:lnTo>
                  <a:lnTo>
                    <a:pt x="849" y="181093"/>
                  </a:lnTo>
                  <a:lnTo>
                    <a:pt x="104" y="242912"/>
                  </a:lnTo>
                  <a:lnTo>
                    <a:pt x="24" y="290273"/>
                  </a:lnTo>
                  <a:lnTo>
                    <a:pt x="0" y="340878"/>
                  </a:lnTo>
                  <a:lnTo>
                    <a:pt x="9043" y="399647"/>
                  </a:lnTo>
                  <a:lnTo>
                    <a:pt x="15109" y="419856"/>
                  </a:lnTo>
                  <a:lnTo>
                    <a:pt x="23968" y="435002"/>
                  </a:lnTo>
                  <a:lnTo>
                    <a:pt x="27070" y="437931"/>
                  </a:lnTo>
                  <a:lnTo>
                    <a:pt x="29138" y="438035"/>
                  </a:lnTo>
                  <a:lnTo>
                    <a:pt x="33275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556036" y="4969361"/>
              <a:ext cx="241311" cy="23269"/>
            </a:xfrm>
            <a:custGeom>
              <a:avLst/>
              <a:gdLst/>
              <a:ahLst/>
              <a:cxnLst/>
              <a:rect l="0" t="0" r="0" b="0"/>
              <a:pathLst>
                <a:path w="241311" h="23269">
                  <a:moveTo>
                    <a:pt x="0" y="6626"/>
                  </a:moveTo>
                  <a:lnTo>
                    <a:pt x="57909" y="2208"/>
                  </a:lnTo>
                  <a:lnTo>
                    <a:pt x="118072" y="0"/>
                  </a:lnTo>
                  <a:lnTo>
                    <a:pt x="180909" y="7509"/>
                  </a:lnTo>
                  <a:lnTo>
                    <a:pt x="241310" y="232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789719" y="5067519"/>
              <a:ext cx="99160" cy="167277"/>
            </a:xfrm>
            <a:custGeom>
              <a:avLst/>
              <a:gdLst/>
              <a:ahLst/>
              <a:cxnLst/>
              <a:rect l="0" t="0" r="0" b="0"/>
              <a:pathLst>
                <a:path w="99160" h="167277">
                  <a:moveTo>
                    <a:pt x="15948" y="74889"/>
                  </a:moveTo>
                  <a:lnTo>
                    <a:pt x="73810" y="22369"/>
                  </a:lnTo>
                  <a:lnTo>
                    <a:pt x="79486" y="14912"/>
                  </a:lnTo>
                  <a:lnTo>
                    <a:pt x="79572" y="9017"/>
                  </a:lnTo>
                  <a:lnTo>
                    <a:pt x="75931" y="4162"/>
                  </a:lnTo>
                  <a:lnTo>
                    <a:pt x="69805" y="1"/>
                  </a:lnTo>
                  <a:lnTo>
                    <a:pt x="62023" y="0"/>
                  </a:lnTo>
                  <a:lnTo>
                    <a:pt x="43514" y="7396"/>
                  </a:lnTo>
                  <a:lnTo>
                    <a:pt x="21137" y="27155"/>
                  </a:lnTo>
                  <a:lnTo>
                    <a:pt x="7213" y="50575"/>
                  </a:lnTo>
                  <a:lnTo>
                    <a:pt x="868" y="89981"/>
                  </a:lnTo>
                  <a:lnTo>
                    <a:pt x="0" y="111491"/>
                  </a:lnTo>
                  <a:lnTo>
                    <a:pt x="4546" y="128447"/>
                  </a:lnTo>
                  <a:lnTo>
                    <a:pt x="22531" y="154399"/>
                  </a:lnTo>
                  <a:lnTo>
                    <a:pt x="37981" y="163543"/>
                  </a:lnTo>
                  <a:lnTo>
                    <a:pt x="47279" y="167276"/>
                  </a:lnTo>
                  <a:lnTo>
                    <a:pt x="67472" y="166492"/>
                  </a:lnTo>
                  <a:lnTo>
                    <a:pt x="99159" y="1580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948956" y="5075658"/>
              <a:ext cx="189554" cy="188598"/>
            </a:xfrm>
            <a:custGeom>
              <a:avLst/>
              <a:gdLst/>
              <a:ahLst/>
              <a:cxnLst/>
              <a:rect l="0" t="0" r="0" b="0"/>
              <a:pathLst>
                <a:path w="189554" h="188598">
                  <a:moveTo>
                    <a:pt x="23133" y="33466"/>
                  </a:moveTo>
                  <a:lnTo>
                    <a:pt x="21283" y="60038"/>
                  </a:lnTo>
                  <a:lnTo>
                    <a:pt x="8804" y="116124"/>
                  </a:lnTo>
                  <a:lnTo>
                    <a:pt x="209" y="174485"/>
                  </a:lnTo>
                  <a:lnTo>
                    <a:pt x="0" y="188597"/>
                  </a:lnTo>
                  <a:lnTo>
                    <a:pt x="17765" y="132986"/>
                  </a:lnTo>
                  <a:lnTo>
                    <a:pt x="41407" y="76198"/>
                  </a:lnTo>
                  <a:lnTo>
                    <a:pt x="60985" y="42009"/>
                  </a:lnTo>
                  <a:lnTo>
                    <a:pt x="98623" y="4628"/>
                  </a:lnTo>
                  <a:lnTo>
                    <a:pt x="117397" y="0"/>
                  </a:lnTo>
                  <a:lnTo>
                    <a:pt x="137143" y="1950"/>
                  </a:lnTo>
                  <a:lnTo>
                    <a:pt x="162930" y="13444"/>
                  </a:lnTo>
                  <a:lnTo>
                    <a:pt x="189553" y="334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156440" y="5109381"/>
              <a:ext cx="172641" cy="207770"/>
            </a:xfrm>
            <a:custGeom>
              <a:avLst/>
              <a:gdLst/>
              <a:ahLst/>
              <a:cxnLst/>
              <a:rect l="0" t="0" r="0" b="0"/>
              <a:pathLst>
                <a:path w="172641" h="207770">
                  <a:moveTo>
                    <a:pt x="23675" y="66311"/>
                  </a:moveTo>
                  <a:lnTo>
                    <a:pt x="9281" y="125938"/>
                  </a:lnTo>
                  <a:lnTo>
                    <a:pt x="644" y="184662"/>
                  </a:lnTo>
                  <a:lnTo>
                    <a:pt x="0" y="195138"/>
                  </a:lnTo>
                  <a:lnTo>
                    <a:pt x="495" y="197499"/>
                  </a:lnTo>
                  <a:lnTo>
                    <a:pt x="18699" y="144823"/>
                  </a:lnTo>
                  <a:lnTo>
                    <a:pt x="38897" y="88612"/>
                  </a:lnTo>
                  <a:lnTo>
                    <a:pt x="75364" y="29107"/>
                  </a:lnTo>
                  <a:lnTo>
                    <a:pt x="99086" y="5464"/>
                  </a:lnTo>
                  <a:lnTo>
                    <a:pt x="107233" y="1707"/>
                  </a:lnTo>
                  <a:lnTo>
                    <a:pt x="123682" y="0"/>
                  </a:lnTo>
                  <a:lnTo>
                    <a:pt x="131027" y="2688"/>
                  </a:lnTo>
                  <a:lnTo>
                    <a:pt x="144119" y="13071"/>
                  </a:lnTo>
                  <a:lnTo>
                    <a:pt x="157468" y="38928"/>
                  </a:lnTo>
                  <a:lnTo>
                    <a:pt x="169337" y="76928"/>
                  </a:lnTo>
                  <a:lnTo>
                    <a:pt x="172640" y="132511"/>
                  </a:lnTo>
                  <a:lnTo>
                    <a:pt x="167628" y="191832"/>
                  </a:lnTo>
                  <a:lnTo>
                    <a:pt x="165132" y="2077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396462" y="5342113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408000" y="5158792"/>
              <a:ext cx="188168" cy="291496"/>
            </a:xfrm>
            <a:custGeom>
              <a:avLst/>
              <a:gdLst/>
              <a:ahLst/>
              <a:cxnLst/>
              <a:rect l="0" t="0" r="0" b="0"/>
              <a:pathLst>
                <a:path w="188168" h="291496">
                  <a:moveTo>
                    <a:pt x="146562" y="58505"/>
                  </a:moveTo>
                  <a:lnTo>
                    <a:pt x="150979" y="45253"/>
                  </a:lnTo>
                  <a:lnTo>
                    <a:pt x="150682" y="31351"/>
                  </a:lnTo>
                  <a:lnTo>
                    <a:pt x="146544" y="16851"/>
                  </a:lnTo>
                  <a:lnTo>
                    <a:pt x="138541" y="4242"/>
                  </a:lnTo>
                  <a:lnTo>
                    <a:pt x="131969" y="1065"/>
                  </a:lnTo>
                  <a:lnTo>
                    <a:pt x="114805" y="0"/>
                  </a:lnTo>
                  <a:lnTo>
                    <a:pt x="99780" y="5074"/>
                  </a:lnTo>
                  <a:lnTo>
                    <a:pt x="61162" y="36430"/>
                  </a:lnTo>
                  <a:lnTo>
                    <a:pt x="47585" y="51468"/>
                  </a:lnTo>
                  <a:lnTo>
                    <a:pt x="13070" y="108507"/>
                  </a:lnTo>
                  <a:lnTo>
                    <a:pt x="7641" y="116803"/>
                  </a:lnTo>
                  <a:lnTo>
                    <a:pt x="0" y="150565"/>
                  </a:lnTo>
                  <a:lnTo>
                    <a:pt x="2153" y="181012"/>
                  </a:lnTo>
                  <a:lnTo>
                    <a:pt x="5911" y="188254"/>
                  </a:lnTo>
                  <a:lnTo>
                    <a:pt x="17482" y="198765"/>
                  </a:lnTo>
                  <a:lnTo>
                    <a:pt x="24451" y="201014"/>
                  </a:lnTo>
                  <a:lnTo>
                    <a:pt x="39590" y="201046"/>
                  </a:lnTo>
                  <a:lnTo>
                    <a:pt x="63707" y="191450"/>
                  </a:lnTo>
                  <a:lnTo>
                    <a:pt x="106144" y="156454"/>
                  </a:lnTo>
                  <a:lnTo>
                    <a:pt x="121437" y="132831"/>
                  </a:lnTo>
                  <a:lnTo>
                    <a:pt x="124265" y="132094"/>
                  </a:lnTo>
                  <a:lnTo>
                    <a:pt x="126150" y="136226"/>
                  </a:lnTo>
                  <a:lnTo>
                    <a:pt x="130348" y="192529"/>
                  </a:lnTo>
                  <a:lnTo>
                    <a:pt x="141436" y="249424"/>
                  </a:lnTo>
                  <a:lnTo>
                    <a:pt x="149461" y="280570"/>
                  </a:lnTo>
                  <a:lnTo>
                    <a:pt x="154966" y="286061"/>
                  </a:lnTo>
                  <a:lnTo>
                    <a:pt x="162335" y="288796"/>
                  </a:lnTo>
                  <a:lnTo>
                    <a:pt x="188167" y="291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737625" y="4876134"/>
              <a:ext cx="91533" cy="482622"/>
            </a:xfrm>
            <a:custGeom>
              <a:avLst/>
              <a:gdLst/>
              <a:ahLst/>
              <a:cxnLst/>
              <a:rect l="0" t="0" r="0" b="0"/>
              <a:pathLst>
                <a:path w="91533" h="482622">
                  <a:moveTo>
                    <a:pt x="91532" y="0"/>
                  </a:moveTo>
                  <a:lnTo>
                    <a:pt x="77338" y="60660"/>
                  </a:lnTo>
                  <a:lnTo>
                    <a:pt x="63752" y="123273"/>
                  </a:lnTo>
                  <a:lnTo>
                    <a:pt x="58410" y="172965"/>
                  </a:lnTo>
                  <a:lnTo>
                    <a:pt x="49411" y="231817"/>
                  </a:lnTo>
                  <a:lnTo>
                    <a:pt x="38730" y="283814"/>
                  </a:lnTo>
                  <a:lnTo>
                    <a:pt x="27415" y="343382"/>
                  </a:lnTo>
                  <a:lnTo>
                    <a:pt x="16127" y="406466"/>
                  </a:lnTo>
                  <a:lnTo>
                    <a:pt x="2420" y="465788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745946" y="5150729"/>
              <a:ext cx="66569" cy="208027"/>
            </a:xfrm>
            <a:custGeom>
              <a:avLst/>
              <a:gdLst/>
              <a:ahLst/>
              <a:cxnLst/>
              <a:rect l="0" t="0" r="0" b="0"/>
              <a:pathLst>
                <a:path w="66569" h="208027">
                  <a:moveTo>
                    <a:pt x="0" y="0"/>
                  </a:moveTo>
                  <a:lnTo>
                    <a:pt x="24723" y="7568"/>
                  </a:lnTo>
                  <a:lnTo>
                    <a:pt x="43486" y="21761"/>
                  </a:lnTo>
                  <a:lnTo>
                    <a:pt x="55077" y="35559"/>
                  </a:lnTo>
                  <a:lnTo>
                    <a:pt x="61461" y="55868"/>
                  </a:lnTo>
                  <a:lnTo>
                    <a:pt x="65896" y="119126"/>
                  </a:lnTo>
                  <a:lnTo>
                    <a:pt x="62062" y="177131"/>
                  </a:lnTo>
                  <a:lnTo>
                    <a:pt x="62408" y="192138"/>
                  </a:lnTo>
                  <a:lnTo>
                    <a:pt x="66568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970614" y="5025913"/>
              <a:ext cx="16644" cy="66569"/>
            </a:xfrm>
            <a:custGeom>
              <a:avLst/>
              <a:gdLst/>
              <a:ahLst/>
              <a:cxnLst/>
              <a:rect l="0" t="0" r="0" b="0"/>
              <a:pathLst>
                <a:path w="16644" h="66569">
                  <a:moveTo>
                    <a:pt x="0" y="0"/>
                  </a:moveTo>
                  <a:lnTo>
                    <a:pt x="14394" y="56352"/>
                  </a:lnTo>
                  <a:lnTo>
                    <a:pt x="16643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935825" y="5225938"/>
              <a:ext cx="409237" cy="224306"/>
            </a:xfrm>
            <a:custGeom>
              <a:avLst/>
              <a:gdLst/>
              <a:ahLst/>
              <a:cxnLst/>
              <a:rect l="0" t="0" r="0" b="0"/>
              <a:pathLst>
                <a:path w="409237" h="224306">
                  <a:moveTo>
                    <a:pt x="93037" y="66249"/>
                  </a:moveTo>
                  <a:lnTo>
                    <a:pt x="70950" y="66249"/>
                  </a:lnTo>
                  <a:lnTo>
                    <a:pt x="50244" y="73645"/>
                  </a:lnTo>
                  <a:lnTo>
                    <a:pt x="30564" y="86178"/>
                  </a:lnTo>
                  <a:lnTo>
                    <a:pt x="15653" y="100994"/>
                  </a:lnTo>
                  <a:lnTo>
                    <a:pt x="1280" y="133764"/>
                  </a:lnTo>
                  <a:lnTo>
                    <a:pt x="0" y="168334"/>
                  </a:lnTo>
                  <a:lnTo>
                    <a:pt x="5476" y="197581"/>
                  </a:lnTo>
                  <a:lnTo>
                    <a:pt x="17755" y="212760"/>
                  </a:lnTo>
                  <a:lnTo>
                    <a:pt x="26207" y="219397"/>
                  </a:lnTo>
                  <a:lnTo>
                    <a:pt x="45460" y="224305"/>
                  </a:lnTo>
                  <a:lnTo>
                    <a:pt x="67268" y="222480"/>
                  </a:lnTo>
                  <a:lnTo>
                    <a:pt x="102763" y="211056"/>
                  </a:lnTo>
                  <a:lnTo>
                    <a:pt x="126224" y="195036"/>
                  </a:lnTo>
                  <a:lnTo>
                    <a:pt x="138913" y="180811"/>
                  </a:lnTo>
                  <a:lnTo>
                    <a:pt x="161780" y="118319"/>
                  </a:lnTo>
                  <a:lnTo>
                    <a:pt x="162729" y="100486"/>
                  </a:lnTo>
                  <a:lnTo>
                    <a:pt x="152449" y="51410"/>
                  </a:lnTo>
                  <a:lnTo>
                    <a:pt x="133776" y="12741"/>
                  </a:lnTo>
                  <a:lnTo>
                    <a:pt x="128517" y="5614"/>
                  </a:lnTo>
                  <a:lnTo>
                    <a:pt x="122238" y="1787"/>
                  </a:lnTo>
                  <a:lnTo>
                    <a:pt x="107864" y="0"/>
                  </a:lnTo>
                  <a:lnTo>
                    <a:pt x="103846" y="2667"/>
                  </a:lnTo>
                  <a:lnTo>
                    <a:pt x="102092" y="7219"/>
                  </a:lnTo>
                  <a:lnTo>
                    <a:pt x="101847" y="13027"/>
                  </a:lnTo>
                  <a:lnTo>
                    <a:pt x="104458" y="18748"/>
                  </a:lnTo>
                  <a:lnTo>
                    <a:pt x="114755" y="30036"/>
                  </a:lnTo>
                  <a:lnTo>
                    <a:pt x="144981" y="42369"/>
                  </a:lnTo>
                  <a:lnTo>
                    <a:pt x="207697" y="51119"/>
                  </a:lnTo>
                  <a:lnTo>
                    <a:pt x="229056" y="56751"/>
                  </a:lnTo>
                  <a:lnTo>
                    <a:pt x="244713" y="65418"/>
                  </a:lnTo>
                  <a:lnTo>
                    <a:pt x="249628" y="72167"/>
                  </a:lnTo>
                  <a:lnTo>
                    <a:pt x="255089" y="89527"/>
                  </a:lnTo>
                  <a:lnTo>
                    <a:pt x="252585" y="107105"/>
                  </a:lnTo>
                  <a:lnTo>
                    <a:pt x="240779" y="130130"/>
                  </a:lnTo>
                  <a:lnTo>
                    <a:pt x="235910" y="136573"/>
                  </a:lnTo>
                  <a:lnTo>
                    <a:pt x="235438" y="139944"/>
                  </a:lnTo>
                  <a:lnTo>
                    <a:pt x="237897" y="141267"/>
                  </a:lnTo>
                  <a:lnTo>
                    <a:pt x="242310" y="141224"/>
                  </a:lnTo>
                  <a:lnTo>
                    <a:pt x="254610" y="133780"/>
                  </a:lnTo>
                  <a:lnTo>
                    <a:pt x="277129" y="118926"/>
                  </a:lnTo>
                  <a:lnTo>
                    <a:pt x="294124" y="112775"/>
                  </a:lnTo>
                  <a:lnTo>
                    <a:pt x="323559" y="110236"/>
                  </a:lnTo>
                  <a:lnTo>
                    <a:pt x="341572" y="112919"/>
                  </a:lnTo>
                  <a:lnTo>
                    <a:pt x="356357" y="122125"/>
                  </a:lnTo>
                  <a:lnTo>
                    <a:pt x="368168" y="135461"/>
                  </a:lnTo>
                  <a:lnTo>
                    <a:pt x="376499" y="150635"/>
                  </a:lnTo>
                  <a:lnTo>
                    <a:pt x="378353" y="166624"/>
                  </a:lnTo>
                  <a:lnTo>
                    <a:pt x="377552" y="174771"/>
                  </a:lnTo>
                  <a:lnTo>
                    <a:pt x="379793" y="178353"/>
                  </a:lnTo>
                  <a:lnTo>
                    <a:pt x="384060" y="178892"/>
                  </a:lnTo>
                  <a:lnTo>
                    <a:pt x="394348" y="175484"/>
                  </a:lnTo>
                  <a:lnTo>
                    <a:pt x="409236" y="1661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326135" y="5316716"/>
              <a:ext cx="143743" cy="154630"/>
            </a:xfrm>
            <a:custGeom>
              <a:avLst/>
              <a:gdLst/>
              <a:ahLst/>
              <a:cxnLst/>
              <a:rect l="0" t="0" r="0" b="0"/>
              <a:pathLst>
                <a:path w="143743" h="154630">
                  <a:moveTo>
                    <a:pt x="77174" y="17076"/>
                  </a:moveTo>
                  <a:lnTo>
                    <a:pt x="86009" y="3824"/>
                  </a:lnTo>
                  <a:lnTo>
                    <a:pt x="83988" y="845"/>
                  </a:lnTo>
                  <a:lnTo>
                    <a:pt x="69416" y="0"/>
                  </a:lnTo>
                  <a:lnTo>
                    <a:pt x="39639" y="13557"/>
                  </a:lnTo>
                  <a:lnTo>
                    <a:pt x="16229" y="30724"/>
                  </a:lnTo>
                  <a:lnTo>
                    <a:pt x="1999" y="51938"/>
                  </a:lnTo>
                  <a:lnTo>
                    <a:pt x="0" y="70169"/>
                  </a:lnTo>
                  <a:lnTo>
                    <a:pt x="762" y="80208"/>
                  </a:lnTo>
                  <a:lnTo>
                    <a:pt x="4043" y="87825"/>
                  </a:lnTo>
                  <a:lnTo>
                    <a:pt x="15085" y="98755"/>
                  </a:lnTo>
                  <a:lnTo>
                    <a:pt x="31704" y="104229"/>
                  </a:lnTo>
                  <a:lnTo>
                    <a:pt x="72507" y="107743"/>
                  </a:lnTo>
                  <a:lnTo>
                    <a:pt x="77761" y="111729"/>
                  </a:lnTo>
                  <a:lnTo>
                    <a:pt x="79414" y="118085"/>
                  </a:lnTo>
                  <a:lnTo>
                    <a:pt x="73199" y="150441"/>
                  </a:lnTo>
                  <a:lnTo>
                    <a:pt x="74524" y="154063"/>
                  </a:lnTo>
                  <a:lnTo>
                    <a:pt x="78181" y="154629"/>
                  </a:lnTo>
                  <a:lnTo>
                    <a:pt x="88716" y="150326"/>
                  </a:lnTo>
                  <a:lnTo>
                    <a:pt x="105043" y="136583"/>
                  </a:lnTo>
                  <a:lnTo>
                    <a:pt x="143742" y="919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545842" y="5059197"/>
              <a:ext cx="206952" cy="474301"/>
            </a:xfrm>
            <a:custGeom>
              <a:avLst/>
              <a:gdLst/>
              <a:ahLst/>
              <a:cxnLst/>
              <a:rect l="0" t="0" r="0" b="0"/>
              <a:pathLst>
                <a:path w="206952" h="474301">
                  <a:moveTo>
                    <a:pt x="65493" y="0"/>
                  </a:moveTo>
                  <a:lnTo>
                    <a:pt x="56658" y="8835"/>
                  </a:lnTo>
                  <a:lnTo>
                    <a:pt x="37955" y="65031"/>
                  </a:lnTo>
                  <a:lnTo>
                    <a:pt x="26379" y="115368"/>
                  </a:lnTo>
                  <a:lnTo>
                    <a:pt x="19962" y="167329"/>
                  </a:lnTo>
                  <a:lnTo>
                    <a:pt x="9792" y="226492"/>
                  </a:lnTo>
                  <a:lnTo>
                    <a:pt x="2555" y="275135"/>
                  </a:lnTo>
                  <a:lnTo>
                    <a:pt x="0" y="323757"/>
                  </a:lnTo>
                  <a:lnTo>
                    <a:pt x="1092" y="367852"/>
                  </a:lnTo>
                  <a:lnTo>
                    <a:pt x="13230" y="408346"/>
                  </a:lnTo>
                  <a:lnTo>
                    <a:pt x="26547" y="429270"/>
                  </a:lnTo>
                  <a:lnTo>
                    <a:pt x="58474" y="456643"/>
                  </a:lnTo>
                  <a:lnTo>
                    <a:pt x="88877" y="466453"/>
                  </a:lnTo>
                  <a:lnTo>
                    <a:pt x="152295" y="472750"/>
                  </a:lnTo>
                  <a:lnTo>
                    <a:pt x="206951" y="4743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060672" y="5025913"/>
            <a:ext cx="3403309" cy="715611"/>
            <a:chOff x="4060672" y="5025913"/>
            <a:chExt cx="3403309" cy="715611"/>
          </a:xfrm>
        </p:grpSpPr>
        <p:sp>
          <p:nvSpPr>
            <p:cNvPr id="137" name="Freeform 136"/>
            <p:cNvSpPr/>
            <p:nvPr/>
          </p:nvSpPr>
          <p:spPr>
            <a:xfrm>
              <a:off x="4076818" y="5307985"/>
              <a:ext cx="17139" cy="34129"/>
            </a:xfrm>
            <a:custGeom>
              <a:avLst/>
              <a:gdLst/>
              <a:ahLst/>
              <a:cxnLst/>
              <a:rect l="0" t="0" r="0" b="0"/>
              <a:pathLst>
                <a:path w="17139" h="34129">
                  <a:moveTo>
                    <a:pt x="17138" y="34128"/>
                  </a:moveTo>
                  <a:lnTo>
                    <a:pt x="9570" y="15123"/>
                  </a:lnTo>
                  <a:lnTo>
                    <a:pt x="1139" y="3800"/>
                  </a:lnTo>
                  <a:lnTo>
                    <a:pt x="0" y="966"/>
                  </a:lnTo>
                  <a:lnTo>
                    <a:pt x="1090" y="0"/>
                  </a:lnTo>
                  <a:lnTo>
                    <a:pt x="8817" y="8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060672" y="545028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696605" y="5236034"/>
              <a:ext cx="395983" cy="478907"/>
            </a:xfrm>
            <a:custGeom>
              <a:avLst/>
              <a:gdLst/>
              <a:ahLst/>
              <a:cxnLst/>
              <a:rect l="0" t="0" r="0" b="0"/>
              <a:pathLst>
                <a:path w="395983" h="478907">
                  <a:moveTo>
                    <a:pt x="87998" y="22869"/>
                  </a:moveTo>
                  <a:lnTo>
                    <a:pt x="47267" y="52179"/>
                  </a:lnTo>
                  <a:lnTo>
                    <a:pt x="18988" y="103261"/>
                  </a:lnTo>
                  <a:lnTo>
                    <a:pt x="1874" y="164489"/>
                  </a:lnTo>
                  <a:lnTo>
                    <a:pt x="0" y="222058"/>
                  </a:lnTo>
                  <a:lnTo>
                    <a:pt x="4509" y="247308"/>
                  </a:lnTo>
                  <a:lnTo>
                    <a:pt x="12677" y="264693"/>
                  </a:lnTo>
                  <a:lnTo>
                    <a:pt x="19292" y="270069"/>
                  </a:lnTo>
                  <a:lnTo>
                    <a:pt x="36505" y="276042"/>
                  </a:lnTo>
                  <a:lnTo>
                    <a:pt x="45349" y="274861"/>
                  </a:lnTo>
                  <a:lnTo>
                    <a:pt x="62571" y="266153"/>
                  </a:lnTo>
                  <a:lnTo>
                    <a:pt x="89584" y="237962"/>
                  </a:lnTo>
                  <a:lnTo>
                    <a:pt x="106137" y="212957"/>
                  </a:lnTo>
                  <a:lnTo>
                    <a:pt x="126474" y="155819"/>
                  </a:lnTo>
                  <a:lnTo>
                    <a:pt x="142516" y="97669"/>
                  </a:lnTo>
                  <a:lnTo>
                    <a:pt x="144215" y="67324"/>
                  </a:lnTo>
                  <a:lnTo>
                    <a:pt x="138350" y="40355"/>
                  </a:lnTo>
                  <a:lnTo>
                    <a:pt x="130100" y="23243"/>
                  </a:lnTo>
                  <a:lnTo>
                    <a:pt x="110643" y="2434"/>
                  </a:lnTo>
                  <a:lnTo>
                    <a:pt x="102170" y="0"/>
                  </a:lnTo>
                  <a:lnTo>
                    <a:pt x="82894" y="2226"/>
                  </a:lnTo>
                  <a:lnTo>
                    <a:pt x="55667" y="18293"/>
                  </a:lnTo>
                  <a:lnTo>
                    <a:pt x="43426" y="32854"/>
                  </a:lnTo>
                  <a:lnTo>
                    <a:pt x="38868" y="40620"/>
                  </a:lnTo>
                  <a:lnTo>
                    <a:pt x="37678" y="48571"/>
                  </a:lnTo>
                  <a:lnTo>
                    <a:pt x="41286" y="64803"/>
                  </a:lnTo>
                  <a:lnTo>
                    <a:pt x="51520" y="78797"/>
                  </a:lnTo>
                  <a:lnTo>
                    <a:pt x="75341" y="97071"/>
                  </a:lnTo>
                  <a:lnTo>
                    <a:pt x="134923" y="140967"/>
                  </a:lnTo>
                  <a:lnTo>
                    <a:pt x="168766" y="178683"/>
                  </a:lnTo>
                  <a:lnTo>
                    <a:pt x="189572" y="222273"/>
                  </a:lnTo>
                  <a:lnTo>
                    <a:pt x="195592" y="284055"/>
                  </a:lnTo>
                  <a:lnTo>
                    <a:pt x="196095" y="339129"/>
                  </a:lnTo>
                  <a:lnTo>
                    <a:pt x="189518" y="393625"/>
                  </a:lnTo>
                  <a:lnTo>
                    <a:pt x="173885" y="453561"/>
                  </a:lnTo>
                  <a:lnTo>
                    <a:pt x="168391" y="475322"/>
                  </a:lnTo>
                  <a:lnTo>
                    <a:pt x="166557" y="478906"/>
                  </a:lnTo>
                  <a:lnTo>
                    <a:pt x="165334" y="477597"/>
                  </a:lnTo>
                  <a:lnTo>
                    <a:pt x="164518" y="473026"/>
                  </a:lnTo>
                  <a:lnTo>
                    <a:pt x="170195" y="418360"/>
                  </a:lnTo>
                  <a:lnTo>
                    <a:pt x="183370" y="368257"/>
                  </a:lnTo>
                  <a:lnTo>
                    <a:pt x="198300" y="313844"/>
                  </a:lnTo>
                  <a:lnTo>
                    <a:pt x="214364" y="258580"/>
                  </a:lnTo>
                  <a:lnTo>
                    <a:pt x="237878" y="204072"/>
                  </a:lnTo>
                  <a:lnTo>
                    <a:pt x="265310" y="145396"/>
                  </a:lnTo>
                  <a:lnTo>
                    <a:pt x="312550" y="82082"/>
                  </a:lnTo>
                  <a:lnTo>
                    <a:pt x="318136" y="76213"/>
                  </a:lnTo>
                  <a:lnTo>
                    <a:pt x="343667" y="63534"/>
                  </a:lnTo>
                  <a:lnTo>
                    <a:pt x="352749" y="62923"/>
                  </a:lnTo>
                  <a:lnTo>
                    <a:pt x="370237" y="67174"/>
                  </a:lnTo>
                  <a:lnTo>
                    <a:pt x="384789" y="80159"/>
                  </a:lnTo>
                  <a:lnTo>
                    <a:pt x="391259" y="88799"/>
                  </a:lnTo>
                  <a:lnTo>
                    <a:pt x="395982" y="105796"/>
                  </a:lnTo>
                  <a:lnTo>
                    <a:pt x="394074" y="123520"/>
                  </a:lnTo>
                  <a:lnTo>
                    <a:pt x="372719" y="175891"/>
                  </a:lnTo>
                  <a:lnTo>
                    <a:pt x="357231" y="192889"/>
                  </a:lnTo>
                  <a:lnTo>
                    <a:pt x="321572" y="218868"/>
                  </a:lnTo>
                  <a:lnTo>
                    <a:pt x="314905" y="221027"/>
                  </a:lnTo>
                  <a:lnTo>
                    <a:pt x="309536" y="220618"/>
                  </a:lnTo>
                  <a:lnTo>
                    <a:pt x="296024" y="2142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142408" y="5329122"/>
              <a:ext cx="366127" cy="270945"/>
            </a:xfrm>
            <a:custGeom>
              <a:avLst/>
              <a:gdLst/>
              <a:ahLst/>
              <a:cxnLst/>
              <a:rect l="0" t="0" r="0" b="0"/>
              <a:pathLst>
                <a:path w="366127" h="270945">
                  <a:moveTo>
                    <a:pt x="0" y="96201"/>
                  </a:moveTo>
                  <a:lnTo>
                    <a:pt x="17669" y="91784"/>
                  </a:lnTo>
                  <a:lnTo>
                    <a:pt x="41910" y="75785"/>
                  </a:lnTo>
                  <a:lnTo>
                    <a:pt x="68306" y="44605"/>
                  </a:lnTo>
                  <a:lnTo>
                    <a:pt x="79976" y="24885"/>
                  </a:lnTo>
                  <a:lnTo>
                    <a:pt x="81979" y="16297"/>
                  </a:lnTo>
                  <a:lnTo>
                    <a:pt x="81465" y="8724"/>
                  </a:lnTo>
                  <a:lnTo>
                    <a:pt x="79273" y="1825"/>
                  </a:lnTo>
                  <a:lnTo>
                    <a:pt x="75038" y="0"/>
                  </a:lnTo>
                  <a:lnTo>
                    <a:pt x="69441" y="1556"/>
                  </a:lnTo>
                  <a:lnTo>
                    <a:pt x="62936" y="5368"/>
                  </a:lnTo>
                  <a:lnTo>
                    <a:pt x="27905" y="54231"/>
                  </a:lnTo>
                  <a:lnTo>
                    <a:pt x="15562" y="83869"/>
                  </a:lnTo>
                  <a:lnTo>
                    <a:pt x="10467" y="120490"/>
                  </a:lnTo>
                  <a:lnTo>
                    <a:pt x="13374" y="151783"/>
                  </a:lnTo>
                  <a:lnTo>
                    <a:pt x="17237" y="159144"/>
                  </a:lnTo>
                  <a:lnTo>
                    <a:pt x="28926" y="169788"/>
                  </a:lnTo>
                  <a:lnTo>
                    <a:pt x="45832" y="172669"/>
                  </a:lnTo>
                  <a:lnTo>
                    <a:pt x="63824" y="169943"/>
                  </a:lnTo>
                  <a:lnTo>
                    <a:pt x="84349" y="158012"/>
                  </a:lnTo>
                  <a:lnTo>
                    <a:pt x="146986" y="98952"/>
                  </a:lnTo>
                  <a:lnTo>
                    <a:pt x="163642" y="73491"/>
                  </a:lnTo>
                  <a:lnTo>
                    <a:pt x="170115" y="68118"/>
                  </a:lnTo>
                  <a:lnTo>
                    <a:pt x="177205" y="65460"/>
                  </a:lnTo>
                  <a:lnTo>
                    <a:pt x="184705" y="64612"/>
                  </a:lnTo>
                  <a:lnTo>
                    <a:pt x="188781" y="66821"/>
                  </a:lnTo>
                  <a:lnTo>
                    <a:pt x="190573" y="71067"/>
                  </a:lnTo>
                  <a:lnTo>
                    <a:pt x="190099" y="83181"/>
                  </a:lnTo>
                  <a:lnTo>
                    <a:pt x="176235" y="129804"/>
                  </a:lnTo>
                  <a:lnTo>
                    <a:pt x="167393" y="146269"/>
                  </a:lnTo>
                  <a:lnTo>
                    <a:pt x="168918" y="149920"/>
                  </a:lnTo>
                  <a:lnTo>
                    <a:pt x="174557" y="150505"/>
                  </a:lnTo>
                  <a:lnTo>
                    <a:pt x="190377" y="146224"/>
                  </a:lnTo>
                  <a:lnTo>
                    <a:pt x="244285" y="112525"/>
                  </a:lnTo>
                  <a:lnTo>
                    <a:pt x="264822" y="103456"/>
                  </a:lnTo>
                  <a:lnTo>
                    <a:pt x="286277" y="99426"/>
                  </a:lnTo>
                  <a:lnTo>
                    <a:pt x="303209" y="102566"/>
                  </a:lnTo>
                  <a:lnTo>
                    <a:pt x="310313" y="105992"/>
                  </a:lnTo>
                  <a:lnTo>
                    <a:pt x="320672" y="122125"/>
                  </a:lnTo>
                  <a:lnTo>
                    <a:pt x="329236" y="154734"/>
                  </a:lnTo>
                  <a:lnTo>
                    <a:pt x="334216" y="215679"/>
                  </a:lnTo>
                  <a:lnTo>
                    <a:pt x="345987" y="247994"/>
                  </a:lnTo>
                  <a:lnTo>
                    <a:pt x="366126" y="2709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939843" y="5324501"/>
              <a:ext cx="251018" cy="256249"/>
            </a:xfrm>
            <a:custGeom>
              <a:avLst/>
              <a:gdLst/>
              <a:ahLst/>
              <a:cxnLst/>
              <a:rect l="0" t="0" r="0" b="0"/>
              <a:pathLst>
                <a:path w="251018" h="256249">
                  <a:moveTo>
                    <a:pt x="184449" y="67538"/>
                  </a:moveTo>
                  <a:lnTo>
                    <a:pt x="195886" y="40966"/>
                  </a:lnTo>
                  <a:lnTo>
                    <a:pt x="198777" y="21211"/>
                  </a:lnTo>
                  <a:lnTo>
                    <a:pt x="196775" y="13540"/>
                  </a:lnTo>
                  <a:lnTo>
                    <a:pt x="192666" y="7501"/>
                  </a:lnTo>
                  <a:lnTo>
                    <a:pt x="187153" y="2550"/>
                  </a:lnTo>
                  <a:lnTo>
                    <a:pt x="179780" y="174"/>
                  </a:lnTo>
                  <a:lnTo>
                    <a:pt x="161725" y="0"/>
                  </a:lnTo>
                  <a:lnTo>
                    <a:pt x="115207" y="19783"/>
                  </a:lnTo>
                  <a:lnTo>
                    <a:pt x="87194" y="37774"/>
                  </a:lnTo>
                  <a:lnTo>
                    <a:pt x="25410" y="95967"/>
                  </a:lnTo>
                  <a:lnTo>
                    <a:pt x="3123" y="138980"/>
                  </a:lnTo>
                  <a:lnTo>
                    <a:pt x="0" y="157538"/>
                  </a:lnTo>
                  <a:lnTo>
                    <a:pt x="461" y="166370"/>
                  </a:lnTo>
                  <a:lnTo>
                    <a:pt x="3543" y="173182"/>
                  </a:lnTo>
                  <a:lnTo>
                    <a:pt x="14364" y="183217"/>
                  </a:lnTo>
                  <a:lnTo>
                    <a:pt x="30884" y="185828"/>
                  </a:lnTo>
                  <a:lnTo>
                    <a:pt x="48704" y="182981"/>
                  </a:lnTo>
                  <a:lnTo>
                    <a:pt x="94366" y="156557"/>
                  </a:lnTo>
                  <a:lnTo>
                    <a:pt x="146144" y="106176"/>
                  </a:lnTo>
                  <a:lnTo>
                    <a:pt x="150591" y="106240"/>
                  </a:lnTo>
                  <a:lnTo>
                    <a:pt x="153556" y="110906"/>
                  </a:lnTo>
                  <a:lnTo>
                    <a:pt x="155926" y="129343"/>
                  </a:lnTo>
                  <a:lnTo>
                    <a:pt x="152379" y="183914"/>
                  </a:lnTo>
                  <a:lnTo>
                    <a:pt x="155822" y="230648"/>
                  </a:lnTo>
                  <a:lnTo>
                    <a:pt x="162788" y="246664"/>
                  </a:lnTo>
                  <a:lnTo>
                    <a:pt x="167235" y="253524"/>
                  </a:lnTo>
                  <a:lnTo>
                    <a:pt x="173897" y="256248"/>
                  </a:lnTo>
                  <a:lnTo>
                    <a:pt x="191162" y="254344"/>
                  </a:lnTo>
                  <a:lnTo>
                    <a:pt x="212839" y="242875"/>
                  </a:lnTo>
                  <a:lnTo>
                    <a:pt x="230973" y="223349"/>
                  </a:lnTo>
                  <a:lnTo>
                    <a:pt x="251017" y="1840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274097" y="5084161"/>
              <a:ext cx="99827" cy="465862"/>
            </a:xfrm>
            <a:custGeom>
              <a:avLst/>
              <a:gdLst/>
              <a:ahLst/>
              <a:cxnLst/>
              <a:rect l="0" t="0" r="0" b="0"/>
              <a:pathLst>
                <a:path w="99827" h="465862">
                  <a:moveTo>
                    <a:pt x="49900" y="0"/>
                  </a:moveTo>
                  <a:lnTo>
                    <a:pt x="33041" y="58382"/>
                  </a:lnTo>
                  <a:lnTo>
                    <a:pt x="27338" y="85716"/>
                  </a:lnTo>
                  <a:lnTo>
                    <a:pt x="18562" y="143413"/>
                  </a:lnTo>
                  <a:lnTo>
                    <a:pt x="10229" y="202907"/>
                  </a:lnTo>
                  <a:lnTo>
                    <a:pt x="1507" y="264834"/>
                  </a:lnTo>
                  <a:lnTo>
                    <a:pt x="176" y="323966"/>
                  </a:lnTo>
                  <a:lnTo>
                    <a:pt x="0" y="380846"/>
                  </a:lnTo>
                  <a:lnTo>
                    <a:pt x="4395" y="438205"/>
                  </a:lnTo>
                  <a:lnTo>
                    <a:pt x="15974" y="460728"/>
                  </a:lnTo>
                  <a:lnTo>
                    <a:pt x="22660" y="464327"/>
                  </a:lnTo>
                  <a:lnTo>
                    <a:pt x="39950" y="465861"/>
                  </a:lnTo>
                  <a:lnTo>
                    <a:pt x="57497" y="460995"/>
                  </a:lnTo>
                  <a:lnTo>
                    <a:pt x="80504" y="447859"/>
                  </a:lnTo>
                  <a:lnTo>
                    <a:pt x="99826" y="4326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465689" y="5025913"/>
              <a:ext cx="157867" cy="511744"/>
            </a:xfrm>
            <a:custGeom>
              <a:avLst/>
              <a:gdLst/>
              <a:ahLst/>
              <a:cxnLst/>
              <a:rect l="0" t="0" r="0" b="0"/>
              <a:pathLst>
                <a:path w="157867" h="511744">
                  <a:moveTo>
                    <a:pt x="16408" y="0"/>
                  </a:moveTo>
                  <a:lnTo>
                    <a:pt x="15483" y="61566"/>
                  </a:lnTo>
                  <a:lnTo>
                    <a:pt x="8858" y="123623"/>
                  </a:lnTo>
                  <a:lnTo>
                    <a:pt x="5773" y="175602"/>
                  </a:lnTo>
                  <a:lnTo>
                    <a:pt x="952" y="230386"/>
                  </a:lnTo>
                  <a:lnTo>
                    <a:pt x="0" y="284798"/>
                  </a:lnTo>
                  <a:lnTo>
                    <a:pt x="4214" y="347871"/>
                  </a:lnTo>
                  <a:lnTo>
                    <a:pt x="7576" y="407154"/>
                  </a:lnTo>
                  <a:lnTo>
                    <a:pt x="14628" y="467663"/>
                  </a:lnTo>
                  <a:lnTo>
                    <a:pt x="17466" y="487068"/>
                  </a:lnTo>
                  <a:lnTo>
                    <a:pt x="24891" y="501856"/>
                  </a:lnTo>
                  <a:lnTo>
                    <a:pt x="31309" y="506539"/>
                  </a:lnTo>
                  <a:lnTo>
                    <a:pt x="48302" y="511743"/>
                  </a:lnTo>
                  <a:lnTo>
                    <a:pt x="56162" y="511281"/>
                  </a:lnTo>
                  <a:lnTo>
                    <a:pt x="69826" y="505837"/>
                  </a:lnTo>
                  <a:lnTo>
                    <a:pt x="87914" y="492376"/>
                  </a:lnTo>
                  <a:lnTo>
                    <a:pt x="109668" y="464619"/>
                  </a:lnTo>
                  <a:lnTo>
                    <a:pt x="142692" y="402105"/>
                  </a:lnTo>
                  <a:lnTo>
                    <a:pt x="144052" y="398433"/>
                  </a:lnTo>
                  <a:lnTo>
                    <a:pt x="144033" y="398759"/>
                  </a:lnTo>
                  <a:lnTo>
                    <a:pt x="142472" y="407442"/>
                  </a:lnTo>
                  <a:lnTo>
                    <a:pt x="136539" y="464154"/>
                  </a:lnTo>
                  <a:lnTo>
                    <a:pt x="138525" y="485816"/>
                  </a:lnTo>
                  <a:lnTo>
                    <a:pt x="141274" y="493072"/>
                  </a:lnTo>
                  <a:lnTo>
                    <a:pt x="144956" y="497910"/>
                  </a:lnTo>
                  <a:lnTo>
                    <a:pt x="157866" y="50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690123" y="5267223"/>
              <a:ext cx="24964" cy="16644"/>
            </a:xfrm>
            <a:custGeom>
              <a:avLst/>
              <a:gdLst/>
              <a:ahLst/>
              <a:cxnLst/>
              <a:rect l="0" t="0" r="0" b="0"/>
              <a:pathLst>
                <a:path w="24964" h="16644">
                  <a:moveTo>
                    <a:pt x="0" y="0"/>
                  </a:moveTo>
                  <a:lnTo>
                    <a:pt x="24963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738370" y="5418159"/>
              <a:ext cx="367807" cy="150347"/>
            </a:xfrm>
            <a:custGeom>
              <a:avLst/>
              <a:gdLst/>
              <a:ahLst/>
              <a:cxnLst/>
              <a:rect l="0" t="0" r="0" b="0"/>
              <a:pathLst>
                <a:path w="367807" h="150347">
                  <a:moveTo>
                    <a:pt x="126495" y="7164"/>
                  </a:moveTo>
                  <a:lnTo>
                    <a:pt x="96875" y="578"/>
                  </a:lnTo>
                  <a:lnTo>
                    <a:pt x="87333" y="0"/>
                  </a:lnTo>
                  <a:lnTo>
                    <a:pt x="66867" y="6754"/>
                  </a:lnTo>
                  <a:lnTo>
                    <a:pt x="46369" y="19926"/>
                  </a:lnTo>
                  <a:lnTo>
                    <a:pt x="21084" y="48134"/>
                  </a:lnTo>
                  <a:lnTo>
                    <a:pt x="0" y="101751"/>
                  </a:lnTo>
                  <a:lnTo>
                    <a:pt x="1240" y="121319"/>
                  </a:lnTo>
                  <a:lnTo>
                    <a:pt x="4160" y="130420"/>
                  </a:lnTo>
                  <a:lnTo>
                    <a:pt x="14802" y="142998"/>
                  </a:lnTo>
                  <a:lnTo>
                    <a:pt x="21522" y="147646"/>
                  </a:lnTo>
                  <a:lnTo>
                    <a:pt x="38851" y="150346"/>
                  </a:lnTo>
                  <a:lnTo>
                    <a:pt x="48651" y="149771"/>
                  </a:lnTo>
                  <a:lnTo>
                    <a:pt x="66935" y="141736"/>
                  </a:lnTo>
                  <a:lnTo>
                    <a:pt x="105690" y="109561"/>
                  </a:lnTo>
                  <a:lnTo>
                    <a:pt x="127179" y="79783"/>
                  </a:lnTo>
                  <a:lnTo>
                    <a:pt x="127875" y="80539"/>
                  </a:lnTo>
                  <a:lnTo>
                    <a:pt x="122495" y="119132"/>
                  </a:lnTo>
                  <a:lnTo>
                    <a:pt x="123828" y="128962"/>
                  </a:lnTo>
                  <a:lnTo>
                    <a:pt x="129339" y="134590"/>
                  </a:lnTo>
                  <a:lnTo>
                    <a:pt x="137637" y="137419"/>
                  </a:lnTo>
                  <a:lnTo>
                    <a:pt x="147791" y="138380"/>
                  </a:lnTo>
                  <a:lnTo>
                    <a:pt x="166471" y="132051"/>
                  </a:lnTo>
                  <a:lnTo>
                    <a:pt x="182169" y="119992"/>
                  </a:lnTo>
                  <a:lnTo>
                    <a:pt x="218581" y="61049"/>
                  </a:lnTo>
                  <a:lnTo>
                    <a:pt x="230908" y="38202"/>
                  </a:lnTo>
                  <a:lnTo>
                    <a:pt x="236784" y="32479"/>
                  </a:lnTo>
                  <a:lnTo>
                    <a:pt x="242551" y="30513"/>
                  </a:lnTo>
                  <a:lnTo>
                    <a:pt x="248245" y="31051"/>
                  </a:lnTo>
                  <a:lnTo>
                    <a:pt x="252964" y="36033"/>
                  </a:lnTo>
                  <a:lnTo>
                    <a:pt x="275007" y="93613"/>
                  </a:lnTo>
                  <a:lnTo>
                    <a:pt x="287731" y="105066"/>
                  </a:lnTo>
                  <a:lnTo>
                    <a:pt x="295006" y="107566"/>
                  </a:lnTo>
                  <a:lnTo>
                    <a:pt x="310487" y="107877"/>
                  </a:lnTo>
                  <a:lnTo>
                    <a:pt x="348821" y="98079"/>
                  </a:lnTo>
                  <a:lnTo>
                    <a:pt x="367806" y="903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166588" y="5392039"/>
              <a:ext cx="297393" cy="349485"/>
            </a:xfrm>
            <a:custGeom>
              <a:avLst/>
              <a:gdLst/>
              <a:ahLst/>
              <a:cxnLst/>
              <a:rect l="0" t="0" r="0" b="0"/>
              <a:pathLst>
                <a:path w="297393" h="349485">
                  <a:moveTo>
                    <a:pt x="72724" y="0"/>
                  </a:moveTo>
                  <a:lnTo>
                    <a:pt x="55055" y="8835"/>
                  </a:lnTo>
                  <a:lnTo>
                    <a:pt x="41449" y="23034"/>
                  </a:lnTo>
                  <a:lnTo>
                    <a:pt x="8797" y="70600"/>
                  </a:lnTo>
                  <a:lnTo>
                    <a:pt x="2707" y="91474"/>
                  </a:lnTo>
                  <a:lnTo>
                    <a:pt x="0" y="116161"/>
                  </a:lnTo>
                  <a:lnTo>
                    <a:pt x="7311" y="151632"/>
                  </a:lnTo>
                  <a:lnTo>
                    <a:pt x="25606" y="181147"/>
                  </a:lnTo>
                  <a:lnTo>
                    <a:pt x="40688" y="193922"/>
                  </a:lnTo>
                  <a:lnTo>
                    <a:pt x="48593" y="198624"/>
                  </a:lnTo>
                  <a:lnTo>
                    <a:pt x="81805" y="205241"/>
                  </a:lnTo>
                  <a:lnTo>
                    <a:pt x="121156" y="200833"/>
                  </a:lnTo>
                  <a:lnTo>
                    <a:pt x="155639" y="188594"/>
                  </a:lnTo>
                  <a:lnTo>
                    <a:pt x="190857" y="163280"/>
                  </a:lnTo>
                  <a:lnTo>
                    <a:pt x="225177" y="128482"/>
                  </a:lnTo>
                  <a:lnTo>
                    <a:pt x="248583" y="83876"/>
                  </a:lnTo>
                  <a:lnTo>
                    <a:pt x="249135" y="75333"/>
                  </a:lnTo>
                  <a:lnTo>
                    <a:pt x="244818" y="58445"/>
                  </a:lnTo>
                  <a:lnTo>
                    <a:pt x="238304" y="53756"/>
                  </a:lnTo>
                  <a:lnTo>
                    <a:pt x="218740" y="51012"/>
                  </a:lnTo>
                  <a:lnTo>
                    <a:pt x="202031" y="55340"/>
                  </a:lnTo>
                  <a:lnTo>
                    <a:pt x="176237" y="73185"/>
                  </a:lnTo>
                  <a:lnTo>
                    <a:pt x="158971" y="102327"/>
                  </a:lnTo>
                  <a:lnTo>
                    <a:pt x="155126" y="124683"/>
                  </a:lnTo>
                  <a:lnTo>
                    <a:pt x="160193" y="164751"/>
                  </a:lnTo>
                  <a:lnTo>
                    <a:pt x="177664" y="206019"/>
                  </a:lnTo>
                  <a:lnTo>
                    <a:pt x="214852" y="260827"/>
                  </a:lnTo>
                  <a:lnTo>
                    <a:pt x="264927" y="320334"/>
                  </a:lnTo>
                  <a:lnTo>
                    <a:pt x="297392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3420747" y="5683276"/>
            <a:ext cx="4700597" cy="873711"/>
            <a:chOff x="3420747" y="5683276"/>
            <a:chExt cx="4700597" cy="873711"/>
          </a:xfrm>
        </p:grpSpPr>
        <p:sp>
          <p:nvSpPr>
            <p:cNvPr id="148" name="Freeform 147"/>
            <p:cNvSpPr/>
            <p:nvPr/>
          </p:nvSpPr>
          <p:spPr>
            <a:xfrm>
              <a:off x="3420747" y="5683276"/>
              <a:ext cx="223873" cy="592245"/>
            </a:xfrm>
            <a:custGeom>
              <a:avLst/>
              <a:gdLst/>
              <a:ahLst/>
              <a:cxnLst/>
              <a:rect l="0" t="0" r="0" b="0"/>
              <a:pathLst>
                <a:path w="223873" h="592245">
                  <a:moveTo>
                    <a:pt x="223872" y="0"/>
                  </a:moveTo>
                  <a:lnTo>
                    <a:pt x="164201" y="53970"/>
                  </a:lnTo>
                  <a:lnTo>
                    <a:pt x="123042" y="109525"/>
                  </a:lnTo>
                  <a:lnTo>
                    <a:pt x="82286" y="172877"/>
                  </a:lnTo>
                  <a:lnTo>
                    <a:pt x="55748" y="234264"/>
                  </a:lnTo>
                  <a:lnTo>
                    <a:pt x="32700" y="297344"/>
                  </a:lnTo>
                  <a:lnTo>
                    <a:pt x="14758" y="359011"/>
                  </a:lnTo>
                  <a:lnTo>
                    <a:pt x="3235" y="417969"/>
                  </a:lnTo>
                  <a:lnTo>
                    <a:pt x="0" y="476595"/>
                  </a:lnTo>
                  <a:lnTo>
                    <a:pt x="3778" y="536904"/>
                  </a:lnTo>
                  <a:lnTo>
                    <a:pt x="15250" y="570513"/>
                  </a:lnTo>
                  <a:lnTo>
                    <a:pt x="27600" y="584246"/>
                  </a:lnTo>
                  <a:lnTo>
                    <a:pt x="34777" y="589202"/>
                  </a:lnTo>
                  <a:lnTo>
                    <a:pt x="52613" y="592244"/>
                  </a:lnTo>
                  <a:lnTo>
                    <a:pt x="71018" y="589590"/>
                  </a:lnTo>
                  <a:lnTo>
                    <a:pt x="91776" y="577699"/>
                  </a:lnTo>
                  <a:lnTo>
                    <a:pt x="129852" y="538447"/>
                  </a:lnTo>
                  <a:lnTo>
                    <a:pt x="155515" y="491719"/>
                  </a:lnTo>
                  <a:lnTo>
                    <a:pt x="180375" y="434498"/>
                  </a:lnTo>
                  <a:lnTo>
                    <a:pt x="186049" y="414080"/>
                  </a:lnTo>
                  <a:lnTo>
                    <a:pt x="187226" y="360703"/>
                  </a:lnTo>
                  <a:lnTo>
                    <a:pt x="185573" y="348642"/>
                  </a:lnTo>
                  <a:lnTo>
                    <a:pt x="180773" y="340602"/>
                  </a:lnTo>
                  <a:lnTo>
                    <a:pt x="173874" y="335241"/>
                  </a:lnTo>
                  <a:lnTo>
                    <a:pt x="165577" y="331668"/>
                  </a:lnTo>
                  <a:lnTo>
                    <a:pt x="157272" y="331134"/>
                  </a:lnTo>
                  <a:lnTo>
                    <a:pt x="140648" y="335473"/>
                  </a:lnTo>
                  <a:lnTo>
                    <a:pt x="120112" y="348312"/>
                  </a:lnTo>
                  <a:lnTo>
                    <a:pt x="102316" y="372662"/>
                  </a:lnTo>
                  <a:lnTo>
                    <a:pt x="94167" y="403299"/>
                  </a:lnTo>
                  <a:lnTo>
                    <a:pt x="94872" y="411248"/>
                  </a:lnTo>
                  <a:lnTo>
                    <a:pt x="97192" y="417472"/>
                  </a:lnTo>
                  <a:lnTo>
                    <a:pt x="107378" y="4326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704508" y="5982834"/>
              <a:ext cx="547549" cy="308946"/>
            </a:xfrm>
            <a:custGeom>
              <a:avLst/>
              <a:gdLst/>
              <a:ahLst/>
              <a:cxnLst/>
              <a:rect l="0" t="0" r="0" b="0"/>
              <a:pathLst>
                <a:path w="547549" h="308946">
                  <a:moveTo>
                    <a:pt x="39964" y="0"/>
                  </a:moveTo>
                  <a:lnTo>
                    <a:pt x="44758" y="27497"/>
                  </a:lnTo>
                  <a:lnTo>
                    <a:pt x="38719" y="81417"/>
                  </a:lnTo>
                  <a:lnTo>
                    <a:pt x="28623" y="136172"/>
                  </a:lnTo>
                  <a:lnTo>
                    <a:pt x="14968" y="187298"/>
                  </a:lnTo>
                  <a:lnTo>
                    <a:pt x="3899" y="230538"/>
                  </a:lnTo>
                  <a:lnTo>
                    <a:pt x="2053" y="233204"/>
                  </a:lnTo>
                  <a:lnTo>
                    <a:pt x="821" y="231283"/>
                  </a:lnTo>
                  <a:lnTo>
                    <a:pt x="0" y="226304"/>
                  </a:lnTo>
                  <a:lnTo>
                    <a:pt x="7626" y="190503"/>
                  </a:lnTo>
                  <a:lnTo>
                    <a:pt x="23405" y="132329"/>
                  </a:lnTo>
                  <a:lnTo>
                    <a:pt x="34133" y="102079"/>
                  </a:lnTo>
                  <a:lnTo>
                    <a:pt x="65146" y="52587"/>
                  </a:lnTo>
                  <a:lnTo>
                    <a:pt x="70620" y="46153"/>
                  </a:lnTo>
                  <a:lnTo>
                    <a:pt x="86564" y="36537"/>
                  </a:lnTo>
                  <a:lnTo>
                    <a:pt x="95994" y="32679"/>
                  </a:lnTo>
                  <a:lnTo>
                    <a:pt x="116333" y="30858"/>
                  </a:lnTo>
                  <a:lnTo>
                    <a:pt x="126935" y="31667"/>
                  </a:lnTo>
                  <a:lnTo>
                    <a:pt x="143645" y="39962"/>
                  </a:lnTo>
                  <a:lnTo>
                    <a:pt x="193870" y="80341"/>
                  </a:lnTo>
                  <a:lnTo>
                    <a:pt x="200816" y="83147"/>
                  </a:lnTo>
                  <a:lnTo>
                    <a:pt x="215929" y="83798"/>
                  </a:lnTo>
                  <a:lnTo>
                    <a:pt x="229426" y="78541"/>
                  </a:lnTo>
                  <a:lnTo>
                    <a:pt x="253157" y="60098"/>
                  </a:lnTo>
                  <a:lnTo>
                    <a:pt x="279624" y="16074"/>
                  </a:lnTo>
                  <a:lnTo>
                    <a:pt x="280174" y="12565"/>
                  </a:lnTo>
                  <a:lnTo>
                    <a:pt x="277767" y="12074"/>
                  </a:lnTo>
                  <a:lnTo>
                    <a:pt x="273389" y="13597"/>
                  </a:lnTo>
                  <a:lnTo>
                    <a:pt x="258392" y="28992"/>
                  </a:lnTo>
                  <a:lnTo>
                    <a:pt x="237683" y="59968"/>
                  </a:lnTo>
                  <a:lnTo>
                    <a:pt x="212073" y="121512"/>
                  </a:lnTo>
                  <a:lnTo>
                    <a:pt x="195674" y="179238"/>
                  </a:lnTo>
                  <a:lnTo>
                    <a:pt x="195917" y="217165"/>
                  </a:lnTo>
                  <a:lnTo>
                    <a:pt x="201845" y="247408"/>
                  </a:lnTo>
                  <a:lnTo>
                    <a:pt x="213874" y="269519"/>
                  </a:lnTo>
                  <a:lnTo>
                    <a:pt x="220623" y="273060"/>
                  </a:lnTo>
                  <a:lnTo>
                    <a:pt x="237984" y="274529"/>
                  </a:lnTo>
                  <a:lnTo>
                    <a:pt x="268550" y="265740"/>
                  </a:lnTo>
                  <a:lnTo>
                    <a:pt x="296612" y="251425"/>
                  </a:lnTo>
                  <a:lnTo>
                    <a:pt x="336662" y="210092"/>
                  </a:lnTo>
                  <a:lnTo>
                    <a:pt x="371915" y="152608"/>
                  </a:lnTo>
                  <a:lnTo>
                    <a:pt x="387232" y="125654"/>
                  </a:lnTo>
                  <a:lnTo>
                    <a:pt x="387046" y="121676"/>
                  </a:lnTo>
                  <a:lnTo>
                    <a:pt x="383224" y="120873"/>
                  </a:lnTo>
                  <a:lnTo>
                    <a:pt x="376977" y="122187"/>
                  </a:lnTo>
                  <a:lnTo>
                    <a:pt x="365106" y="131044"/>
                  </a:lnTo>
                  <a:lnTo>
                    <a:pt x="354591" y="144226"/>
                  </a:lnTo>
                  <a:lnTo>
                    <a:pt x="331433" y="202333"/>
                  </a:lnTo>
                  <a:lnTo>
                    <a:pt x="327606" y="223987"/>
                  </a:lnTo>
                  <a:lnTo>
                    <a:pt x="331574" y="261243"/>
                  </a:lnTo>
                  <a:lnTo>
                    <a:pt x="339379" y="284686"/>
                  </a:lnTo>
                  <a:lnTo>
                    <a:pt x="345899" y="293342"/>
                  </a:lnTo>
                  <a:lnTo>
                    <a:pt x="363004" y="305424"/>
                  </a:lnTo>
                  <a:lnTo>
                    <a:pt x="385400" y="308945"/>
                  </a:lnTo>
                  <a:lnTo>
                    <a:pt x="428610" y="303672"/>
                  </a:lnTo>
                  <a:lnTo>
                    <a:pt x="489719" y="272587"/>
                  </a:lnTo>
                  <a:lnTo>
                    <a:pt x="547548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220594" y="6132612"/>
              <a:ext cx="272773" cy="233278"/>
            </a:xfrm>
            <a:custGeom>
              <a:avLst/>
              <a:gdLst/>
              <a:ahLst/>
              <a:cxnLst/>
              <a:rect l="0" t="0" r="0" b="0"/>
              <a:pathLst>
                <a:path w="272773" h="233278">
                  <a:moveTo>
                    <a:pt x="64746" y="0"/>
                  </a:moveTo>
                  <a:lnTo>
                    <a:pt x="47077" y="8835"/>
                  </a:lnTo>
                  <a:lnTo>
                    <a:pt x="33470" y="23034"/>
                  </a:lnTo>
                  <a:lnTo>
                    <a:pt x="14086" y="57866"/>
                  </a:lnTo>
                  <a:lnTo>
                    <a:pt x="2279" y="98100"/>
                  </a:lnTo>
                  <a:lnTo>
                    <a:pt x="0" y="119723"/>
                  </a:lnTo>
                  <a:lnTo>
                    <a:pt x="3919" y="136729"/>
                  </a:lnTo>
                  <a:lnTo>
                    <a:pt x="7552" y="143853"/>
                  </a:lnTo>
                  <a:lnTo>
                    <a:pt x="21452" y="154234"/>
                  </a:lnTo>
                  <a:lnTo>
                    <a:pt x="30336" y="158297"/>
                  </a:lnTo>
                  <a:lnTo>
                    <a:pt x="39032" y="159156"/>
                  </a:lnTo>
                  <a:lnTo>
                    <a:pt x="65448" y="151530"/>
                  </a:lnTo>
                  <a:lnTo>
                    <a:pt x="102107" y="132388"/>
                  </a:lnTo>
                  <a:lnTo>
                    <a:pt x="121736" y="113808"/>
                  </a:lnTo>
                  <a:lnTo>
                    <a:pt x="166399" y="57372"/>
                  </a:lnTo>
                  <a:lnTo>
                    <a:pt x="187938" y="16527"/>
                  </a:lnTo>
                  <a:lnTo>
                    <a:pt x="188480" y="11943"/>
                  </a:lnTo>
                  <a:lnTo>
                    <a:pt x="186066" y="9812"/>
                  </a:lnTo>
                  <a:lnTo>
                    <a:pt x="181684" y="9315"/>
                  </a:lnTo>
                  <a:lnTo>
                    <a:pt x="166953" y="18625"/>
                  </a:lnTo>
                  <a:lnTo>
                    <a:pt x="157847" y="26285"/>
                  </a:lnTo>
                  <a:lnTo>
                    <a:pt x="136197" y="63570"/>
                  </a:lnTo>
                  <a:lnTo>
                    <a:pt x="119883" y="108712"/>
                  </a:lnTo>
                  <a:lnTo>
                    <a:pt x="118065" y="150555"/>
                  </a:lnTo>
                  <a:lnTo>
                    <a:pt x="129340" y="187197"/>
                  </a:lnTo>
                  <a:lnTo>
                    <a:pt x="142456" y="210172"/>
                  </a:lnTo>
                  <a:lnTo>
                    <a:pt x="164927" y="225314"/>
                  </a:lnTo>
                  <a:lnTo>
                    <a:pt x="190632" y="233277"/>
                  </a:lnTo>
                  <a:lnTo>
                    <a:pt x="220697" y="232561"/>
                  </a:lnTo>
                  <a:lnTo>
                    <a:pt x="272772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568628" y="6299034"/>
              <a:ext cx="24591" cy="208026"/>
            </a:xfrm>
            <a:custGeom>
              <a:avLst/>
              <a:gdLst/>
              <a:ahLst/>
              <a:cxnLst/>
              <a:rect l="0" t="0" r="0" b="0"/>
              <a:pathLst>
                <a:path w="24591" h="208026">
                  <a:moveTo>
                    <a:pt x="16270" y="0"/>
                  </a:moveTo>
                  <a:lnTo>
                    <a:pt x="7795" y="58621"/>
                  </a:lnTo>
                  <a:lnTo>
                    <a:pt x="1515" y="118212"/>
                  </a:lnTo>
                  <a:lnTo>
                    <a:pt x="0" y="174567"/>
                  </a:lnTo>
                  <a:lnTo>
                    <a:pt x="2650" y="183871"/>
                  </a:lnTo>
                  <a:lnTo>
                    <a:pt x="7190" y="190998"/>
                  </a:lnTo>
                  <a:lnTo>
                    <a:pt x="24590" y="2080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884455" y="5816413"/>
              <a:ext cx="166422" cy="500206"/>
            </a:xfrm>
            <a:custGeom>
              <a:avLst/>
              <a:gdLst/>
              <a:ahLst/>
              <a:cxnLst/>
              <a:rect l="0" t="0" r="0" b="0"/>
              <a:pathLst>
                <a:path w="166422" h="500206">
                  <a:moveTo>
                    <a:pt x="166421" y="0"/>
                  </a:moveTo>
                  <a:lnTo>
                    <a:pt x="131676" y="15998"/>
                  </a:lnTo>
                  <a:lnTo>
                    <a:pt x="77770" y="63850"/>
                  </a:lnTo>
                  <a:lnTo>
                    <a:pt x="39763" y="116822"/>
                  </a:lnTo>
                  <a:lnTo>
                    <a:pt x="22678" y="158143"/>
                  </a:lnTo>
                  <a:lnTo>
                    <a:pt x="22848" y="196328"/>
                  </a:lnTo>
                  <a:lnTo>
                    <a:pt x="33172" y="229523"/>
                  </a:lnTo>
                  <a:lnTo>
                    <a:pt x="65184" y="287310"/>
                  </a:lnTo>
                  <a:lnTo>
                    <a:pt x="99731" y="339163"/>
                  </a:lnTo>
                  <a:lnTo>
                    <a:pt x="117601" y="385146"/>
                  </a:lnTo>
                  <a:lnTo>
                    <a:pt x="116678" y="407555"/>
                  </a:lnTo>
                  <a:lnTo>
                    <a:pt x="109180" y="428918"/>
                  </a:lnTo>
                  <a:lnTo>
                    <a:pt x="78344" y="469385"/>
                  </a:lnTo>
                  <a:lnTo>
                    <a:pt x="52388" y="487534"/>
                  </a:lnTo>
                  <a:lnTo>
                    <a:pt x="21275" y="500205"/>
                  </a:lnTo>
                  <a:lnTo>
                    <a:pt x="14184" y="498041"/>
                  </a:lnTo>
                  <a:lnTo>
                    <a:pt x="9456" y="491976"/>
                  </a:lnTo>
                  <a:lnTo>
                    <a:pt x="0" y="4659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076327" y="6068686"/>
              <a:ext cx="162374" cy="353021"/>
            </a:xfrm>
            <a:custGeom>
              <a:avLst/>
              <a:gdLst/>
              <a:ahLst/>
              <a:cxnLst/>
              <a:rect l="0" t="0" r="0" b="0"/>
              <a:pathLst>
                <a:path w="162374" h="353021">
                  <a:moveTo>
                    <a:pt x="66081" y="105532"/>
                  </a:moveTo>
                  <a:lnTo>
                    <a:pt x="46169" y="162322"/>
                  </a:lnTo>
                  <a:lnTo>
                    <a:pt x="33247" y="215986"/>
                  </a:lnTo>
                  <a:lnTo>
                    <a:pt x="21791" y="267370"/>
                  </a:lnTo>
                  <a:lnTo>
                    <a:pt x="10625" y="328165"/>
                  </a:lnTo>
                  <a:lnTo>
                    <a:pt x="5068" y="350561"/>
                  </a:lnTo>
                  <a:lnTo>
                    <a:pt x="3216" y="353020"/>
                  </a:lnTo>
                  <a:lnTo>
                    <a:pt x="1982" y="350036"/>
                  </a:lnTo>
                  <a:lnTo>
                    <a:pt x="0" y="298780"/>
                  </a:lnTo>
                  <a:lnTo>
                    <a:pt x="533" y="243078"/>
                  </a:lnTo>
                  <a:lnTo>
                    <a:pt x="8583" y="188518"/>
                  </a:lnTo>
                  <a:lnTo>
                    <a:pt x="21801" y="126938"/>
                  </a:lnTo>
                  <a:lnTo>
                    <a:pt x="39277" y="67872"/>
                  </a:lnTo>
                  <a:lnTo>
                    <a:pt x="70105" y="17022"/>
                  </a:lnTo>
                  <a:lnTo>
                    <a:pt x="84511" y="2708"/>
                  </a:lnTo>
                  <a:lnTo>
                    <a:pt x="94086" y="0"/>
                  </a:lnTo>
                  <a:lnTo>
                    <a:pt x="117051" y="1923"/>
                  </a:lnTo>
                  <a:lnTo>
                    <a:pt x="135270" y="11406"/>
                  </a:lnTo>
                  <a:lnTo>
                    <a:pt x="142718" y="17818"/>
                  </a:lnTo>
                  <a:lnTo>
                    <a:pt x="153458" y="37270"/>
                  </a:lnTo>
                  <a:lnTo>
                    <a:pt x="162237" y="74212"/>
                  </a:lnTo>
                  <a:lnTo>
                    <a:pt x="162373" y="109504"/>
                  </a:lnTo>
                  <a:lnTo>
                    <a:pt x="154092" y="139993"/>
                  </a:lnTo>
                  <a:lnTo>
                    <a:pt x="139927" y="167518"/>
                  </a:lnTo>
                  <a:lnTo>
                    <a:pt x="118575" y="197802"/>
                  </a:lnTo>
                  <a:lnTo>
                    <a:pt x="114021" y="200329"/>
                  </a:lnTo>
                  <a:lnTo>
                    <a:pt x="110060" y="199241"/>
                  </a:lnTo>
                  <a:lnTo>
                    <a:pt x="106495" y="195741"/>
                  </a:lnTo>
                  <a:lnTo>
                    <a:pt x="105968" y="189710"/>
                  </a:lnTo>
                  <a:lnTo>
                    <a:pt x="116007" y="155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273191" y="6113779"/>
              <a:ext cx="185418" cy="163303"/>
            </a:xfrm>
            <a:custGeom>
              <a:avLst/>
              <a:gdLst/>
              <a:ahLst/>
              <a:cxnLst/>
              <a:rect l="0" t="0" r="0" b="0"/>
              <a:pathLst>
                <a:path w="185418" h="163303">
                  <a:moveTo>
                    <a:pt x="77243" y="10513"/>
                  </a:moveTo>
                  <a:lnTo>
                    <a:pt x="94912" y="10513"/>
                  </a:lnTo>
                  <a:lnTo>
                    <a:pt x="98268" y="8664"/>
                  </a:lnTo>
                  <a:lnTo>
                    <a:pt x="98656" y="5582"/>
                  </a:lnTo>
                  <a:lnTo>
                    <a:pt x="97066" y="1678"/>
                  </a:lnTo>
                  <a:lnTo>
                    <a:pt x="90458" y="0"/>
                  </a:lnTo>
                  <a:lnTo>
                    <a:pt x="68324" y="601"/>
                  </a:lnTo>
                  <a:lnTo>
                    <a:pt x="47391" y="8881"/>
                  </a:lnTo>
                  <a:lnTo>
                    <a:pt x="29767" y="22731"/>
                  </a:lnTo>
                  <a:lnTo>
                    <a:pt x="5851" y="59291"/>
                  </a:lnTo>
                  <a:lnTo>
                    <a:pt x="1911" y="67995"/>
                  </a:lnTo>
                  <a:lnTo>
                    <a:pt x="0" y="89993"/>
                  </a:lnTo>
                  <a:lnTo>
                    <a:pt x="784" y="102331"/>
                  </a:lnTo>
                  <a:lnTo>
                    <a:pt x="5006" y="111481"/>
                  </a:lnTo>
                  <a:lnTo>
                    <a:pt x="19558" y="124113"/>
                  </a:lnTo>
                  <a:lnTo>
                    <a:pt x="40818" y="127878"/>
                  </a:lnTo>
                  <a:lnTo>
                    <a:pt x="64753" y="125545"/>
                  </a:lnTo>
                  <a:lnTo>
                    <a:pt x="97170" y="113835"/>
                  </a:lnTo>
                  <a:lnTo>
                    <a:pt x="112604" y="103895"/>
                  </a:lnTo>
                  <a:lnTo>
                    <a:pt x="116534" y="104202"/>
                  </a:lnTo>
                  <a:lnTo>
                    <a:pt x="118230" y="108106"/>
                  </a:lnTo>
                  <a:lnTo>
                    <a:pt x="117649" y="121380"/>
                  </a:lnTo>
                  <a:lnTo>
                    <a:pt x="113973" y="144448"/>
                  </a:lnTo>
                  <a:lnTo>
                    <a:pt x="116065" y="160646"/>
                  </a:lnTo>
                  <a:lnTo>
                    <a:pt x="120691" y="163302"/>
                  </a:lnTo>
                  <a:lnTo>
                    <a:pt x="127473" y="162298"/>
                  </a:lnTo>
                  <a:lnTo>
                    <a:pt x="149757" y="150100"/>
                  </a:lnTo>
                  <a:lnTo>
                    <a:pt x="161247" y="139120"/>
                  </a:lnTo>
                  <a:lnTo>
                    <a:pt x="185417" y="854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503740" y="6132612"/>
              <a:ext cx="13116" cy="109967"/>
            </a:xfrm>
            <a:custGeom>
              <a:avLst/>
              <a:gdLst/>
              <a:ahLst/>
              <a:cxnLst/>
              <a:rect l="0" t="0" r="0" b="0"/>
              <a:pathLst>
                <a:path w="13116" h="109967">
                  <a:moveTo>
                    <a:pt x="4794" y="0"/>
                  </a:moveTo>
                  <a:lnTo>
                    <a:pt x="4794" y="56773"/>
                  </a:lnTo>
                  <a:lnTo>
                    <a:pt x="0" y="109966"/>
                  </a:lnTo>
                  <a:lnTo>
                    <a:pt x="674" y="109368"/>
                  </a:lnTo>
                  <a:lnTo>
                    <a:pt x="13115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533497" y="6041081"/>
              <a:ext cx="184978" cy="291238"/>
            </a:xfrm>
            <a:custGeom>
              <a:avLst/>
              <a:gdLst/>
              <a:ahLst/>
              <a:cxnLst/>
              <a:rect l="0" t="0" r="0" b="0"/>
              <a:pathLst>
                <a:path w="184978" h="291238">
                  <a:moveTo>
                    <a:pt x="0" y="0"/>
                  </a:moveTo>
                  <a:lnTo>
                    <a:pt x="24723" y="7568"/>
                  </a:lnTo>
                  <a:lnTo>
                    <a:pt x="55077" y="31142"/>
                  </a:lnTo>
                  <a:lnTo>
                    <a:pt x="67581" y="56175"/>
                  </a:lnTo>
                  <a:lnTo>
                    <a:pt x="80513" y="102045"/>
                  </a:lnTo>
                  <a:lnTo>
                    <a:pt x="82856" y="155615"/>
                  </a:lnTo>
                  <a:lnTo>
                    <a:pt x="83164" y="215255"/>
                  </a:lnTo>
                  <a:lnTo>
                    <a:pt x="85029" y="222091"/>
                  </a:lnTo>
                  <a:lnTo>
                    <a:pt x="88121" y="224799"/>
                  </a:lnTo>
                  <a:lnTo>
                    <a:pt x="92031" y="224756"/>
                  </a:lnTo>
                  <a:lnTo>
                    <a:pt x="141076" y="198765"/>
                  </a:lnTo>
                  <a:lnTo>
                    <a:pt x="157930" y="197130"/>
                  </a:lnTo>
                  <a:lnTo>
                    <a:pt x="166308" y="197989"/>
                  </a:lnTo>
                  <a:lnTo>
                    <a:pt x="172817" y="201334"/>
                  </a:lnTo>
                  <a:lnTo>
                    <a:pt x="182516" y="212449"/>
                  </a:lnTo>
                  <a:lnTo>
                    <a:pt x="184977" y="231565"/>
                  </a:lnTo>
                  <a:lnTo>
                    <a:pt x="179111" y="282984"/>
                  </a:lnTo>
                  <a:lnTo>
                    <a:pt x="183063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783128" y="6332318"/>
              <a:ext cx="33286" cy="191385"/>
            </a:xfrm>
            <a:custGeom>
              <a:avLst/>
              <a:gdLst/>
              <a:ahLst/>
              <a:cxnLst/>
              <a:rect l="0" t="0" r="0" b="0"/>
              <a:pathLst>
                <a:path w="33286" h="191385">
                  <a:moveTo>
                    <a:pt x="33285" y="0"/>
                  </a:moveTo>
                  <a:lnTo>
                    <a:pt x="28867" y="53491"/>
                  </a:lnTo>
                  <a:lnTo>
                    <a:pt x="16427" y="114863"/>
                  </a:lnTo>
                  <a:lnTo>
                    <a:pt x="2447" y="175523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190860" y="5891302"/>
              <a:ext cx="41606" cy="449338"/>
            </a:xfrm>
            <a:custGeom>
              <a:avLst/>
              <a:gdLst/>
              <a:ahLst/>
              <a:cxnLst/>
              <a:rect l="0" t="0" r="0" b="0"/>
              <a:pathLst>
                <a:path w="41606" h="449338">
                  <a:moveTo>
                    <a:pt x="41605" y="0"/>
                  </a:moveTo>
                  <a:lnTo>
                    <a:pt x="41605" y="62326"/>
                  </a:lnTo>
                  <a:lnTo>
                    <a:pt x="41605" y="113260"/>
                  </a:lnTo>
                  <a:lnTo>
                    <a:pt x="41605" y="166879"/>
                  </a:lnTo>
                  <a:lnTo>
                    <a:pt x="41605" y="221985"/>
                  </a:lnTo>
                  <a:lnTo>
                    <a:pt x="32554" y="284663"/>
                  </a:lnTo>
                  <a:lnTo>
                    <a:pt x="25038" y="345845"/>
                  </a:lnTo>
                  <a:lnTo>
                    <a:pt x="10858" y="408409"/>
                  </a:lnTo>
                  <a:lnTo>
                    <a:pt x="0" y="4493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115970" y="5859781"/>
              <a:ext cx="224670" cy="48164"/>
            </a:xfrm>
            <a:custGeom>
              <a:avLst/>
              <a:gdLst/>
              <a:ahLst/>
              <a:cxnLst/>
              <a:rect l="0" t="0" r="0" b="0"/>
              <a:pathLst>
                <a:path w="224670" h="48164">
                  <a:moveTo>
                    <a:pt x="0" y="48163"/>
                  </a:moveTo>
                  <a:lnTo>
                    <a:pt x="29311" y="20702"/>
                  </a:lnTo>
                  <a:lnTo>
                    <a:pt x="67141" y="4186"/>
                  </a:lnTo>
                  <a:lnTo>
                    <a:pt x="96119" y="0"/>
                  </a:lnTo>
                  <a:lnTo>
                    <a:pt x="156604" y="7521"/>
                  </a:lnTo>
                  <a:lnTo>
                    <a:pt x="214675" y="27405"/>
                  </a:lnTo>
                  <a:lnTo>
                    <a:pt x="224669" y="31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082072" y="6174218"/>
              <a:ext cx="291852" cy="183064"/>
            </a:xfrm>
            <a:custGeom>
              <a:avLst/>
              <a:gdLst/>
              <a:ahLst/>
              <a:cxnLst/>
              <a:rect l="0" t="0" r="0" b="0"/>
              <a:pathLst>
                <a:path w="291852" h="183064">
                  <a:moveTo>
                    <a:pt x="83825" y="0"/>
                  </a:moveTo>
                  <a:lnTo>
                    <a:pt x="31161" y="60213"/>
                  </a:lnTo>
                  <a:lnTo>
                    <a:pt x="3393" y="88652"/>
                  </a:lnTo>
                  <a:lnTo>
                    <a:pt x="618" y="95159"/>
                  </a:lnTo>
                  <a:lnTo>
                    <a:pt x="0" y="109786"/>
                  </a:lnTo>
                  <a:lnTo>
                    <a:pt x="2978" y="116645"/>
                  </a:lnTo>
                  <a:lnTo>
                    <a:pt x="13684" y="129197"/>
                  </a:lnTo>
                  <a:lnTo>
                    <a:pt x="52975" y="142243"/>
                  </a:lnTo>
                  <a:lnTo>
                    <a:pt x="115968" y="151252"/>
                  </a:lnTo>
                  <a:lnTo>
                    <a:pt x="179076" y="163841"/>
                  </a:lnTo>
                  <a:lnTo>
                    <a:pt x="231325" y="174780"/>
                  </a:lnTo>
                  <a:lnTo>
                    <a:pt x="291851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524085" y="5941228"/>
              <a:ext cx="124433" cy="407733"/>
            </a:xfrm>
            <a:custGeom>
              <a:avLst/>
              <a:gdLst/>
              <a:ahLst/>
              <a:cxnLst/>
              <a:rect l="0" t="0" r="0" b="0"/>
              <a:pathLst>
                <a:path w="124433" h="407733">
                  <a:moveTo>
                    <a:pt x="32901" y="0"/>
                  </a:moveTo>
                  <a:lnTo>
                    <a:pt x="27183" y="58604"/>
                  </a:lnTo>
                  <a:lnTo>
                    <a:pt x="20506" y="111360"/>
                  </a:lnTo>
                  <a:lnTo>
                    <a:pt x="10232" y="166476"/>
                  </a:lnTo>
                  <a:lnTo>
                    <a:pt x="1553" y="226409"/>
                  </a:lnTo>
                  <a:lnTo>
                    <a:pt x="0" y="278226"/>
                  </a:lnTo>
                  <a:lnTo>
                    <a:pt x="4148" y="316762"/>
                  </a:lnTo>
                  <a:lnTo>
                    <a:pt x="11184" y="335249"/>
                  </a:lnTo>
                  <a:lnTo>
                    <a:pt x="41507" y="373929"/>
                  </a:lnTo>
                  <a:lnTo>
                    <a:pt x="53368" y="384387"/>
                  </a:lnTo>
                  <a:lnTo>
                    <a:pt x="77489" y="395473"/>
                  </a:lnTo>
                  <a:lnTo>
                    <a:pt x="124432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680167" y="6149255"/>
              <a:ext cx="134772" cy="216348"/>
            </a:xfrm>
            <a:custGeom>
              <a:avLst/>
              <a:gdLst/>
              <a:ahLst/>
              <a:cxnLst/>
              <a:rect l="0" t="0" r="0" b="0"/>
              <a:pathLst>
                <a:path w="134772" h="216348">
                  <a:moveTo>
                    <a:pt x="93166" y="0"/>
                  </a:moveTo>
                  <a:lnTo>
                    <a:pt x="62724" y="7567"/>
                  </a:lnTo>
                  <a:lnTo>
                    <a:pt x="36028" y="25910"/>
                  </a:lnTo>
                  <a:lnTo>
                    <a:pt x="24317" y="38327"/>
                  </a:lnTo>
                  <a:lnTo>
                    <a:pt x="4197" y="76433"/>
                  </a:lnTo>
                  <a:lnTo>
                    <a:pt x="569" y="87013"/>
                  </a:lnTo>
                  <a:lnTo>
                    <a:pt x="0" y="95916"/>
                  </a:lnTo>
                  <a:lnTo>
                    <a:pt x="4299" y="110738"/>
                  </a:lnTo>
                  <a:lnTo>
                    <a:pt x="14838" y="121025"/>
                  </a:lnTo>
                  <a:lnTo>
                    <a:pt x="21532" y="125062"/>
                  </a:lnTo>
                  <a:lnTo>
                    <a:pt x="38831" y="127083"/>
                  </a:lnTo>
                  <a:lnTo>
                    <a:pt x="75653" y="120846"/>
                  </a:lnTo>
                  <a:lnTo>
                    <a:pt x="81491" y="123094"/>
                  </a:lnTo>
                  <a:lnTo>
                    <a:pt x="85383" y="128291"/>
                  </a:lnTo>
                  <a:lnTo>
                    <a:pt x="89707" y="143927"/>
                  </a:lnTo>
                  <a:lnTo>
                    <a:pt x="97128" y="194848"/>
                  </a:lnTo>
                  <a:lnTo>
                    <a:pt x="102279" y="202014"/>
                  </a:lnTo>
                  <a:lnTo>
                    <a:pt x="109412" y="206791"/>
                  </a:lnTo>
                  <a:lnTo>
                    <a:pt x="134771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448813" y="6044608"/>
              <a:ext cx="216348" cy="4795"/>
            </a:xfrm>
            <a:custGeom>
              <a:avLst/>
              <a:gdLst/>
              <a:ahLst/>
              <a:cxnLst/>
              <a:rect l="0" t="0" r="0" b="0"/>
              <a:pathLst>
                <a:path w="216348" h="4795">
                  <a:moveTo>
                    <a:pt x="0" y="4794"/>
                  </a:moveTo>
                  <a:lnTo>
                    <a:pt x="55847" y="3870"/>
                  </a:lnTo>
                  <a:lnTo>
                    <a:pt x="84348" y="0"/>
                  </a:lnTo>
                  <a:lnTo>
                    <a:pt x="139388" y="3573"/>
                  </a:lnTo>
                  <a:lnTo>
                    <a:pt x="183374" y="4432"/>
                  </a:lnTo>
                  <a:lnTo>
                    <a:pt x="216347" y="47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909396" y="5941228"/>
              <a:ext cx="105249" cy="383140"/>
            </a:xfrm>
            <a:custGeom>
              <a:avLst/>
              <a:gdLst/>
              <a:ahLst/>
              <a:cxnLst/>
              <a:rect l="0" t="0" r="0" b="0"/>
              <a:pathLst>
                <a:path w="105249" h="383140">
                  <a:moveTo>
                    <a:pt x="47000" y="0"/>
                  </a:moveTo>
                  <a:lnTo>
                    <a:pt x="37949" y="50189"/>
                  </a:lnTo>
                  <a:lnTo>
                    <a:pt x="30142" y="102396"/>
                  </a:lnTo>
                  <a:lnTo>
                    <a:pt x="19221" y="164767"/>
                  </a:lnTo>
                  <a:lnTo>
                    <a:pt x="7855" y="224085"/>
                  </a:lnTo>
                  <a:lnTo>
                    <a:pt x="0" y="276196"/>
                  </a:lnTo>
                  <a:lnTo>
                    <a:pt x="117" y="327406"/>
                  </a:lnTo>
                  <a:lnTo>
                    <a:pt x="4898" y="347069"/>
                  </a:lnTo>
                  <a:lnTo>
                    <a:pt x="13188" y="365053"/>
                  </a:lnTo>
                  <a:lnTo>
                    <a:pt x="27966" y="377360"/>
                  </a:lnTo>
                  <a:lnTo>
                    <a:pt x="37085" y="381937"/>
                  </a:lnTo>
                  <a:lnTo>
                    <a:pt x="46862" y="383139"/>
                  </a:lnTo>
                  <a:lnTo>
                    <a:pt x="67587" y="379543"/>
                  </a:lnTo>
                  <a:lnTo>
                    <a:pt x="105248" y="357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012043" y="6115970"/>
              <a:ext cx="235591" cy="424634"/>
            </a:xfrm>
            <a:custGeom>
              <a:avLst/>
              <a:gdLst/>
              <a:ahLst/>
              <a:cxnLst/>
              <a:rect l="0" t="0" r="0" b="0"/>
              <a:pathLst>
                <a:path w="235591" h="424634">
                  <a:moveTo>
                    <a:pt x="10922" y="0"/>
                  </a:moveTo>
                  <a:lnTo>
                    <a:pt x="5203" y="21779"/>
                  </a:lnTo>
                  <a:lnTo>
                    <a:pt x="5580" y="63748"/>
                  </a:lnTo>
                  <a:lnTo>
                    <a:pt x="7360" y="73009"/>
                  </a:lnTo>
                  <a:lnTo>
                    <a:pt x="16736" y="88231"/>
                  </a:lnTo>
                  <a:lnTo>
                    <a:pt x="23119" y="94878"/>
                  </a:lnTo>
                  <a:lnTo>
                    <a:pt x="40073" y="102265"/>
                  </a:lnTo>
                  <a:lnTo>
                    <a:pt x="81091" y="107007"/>
                  </a:lnTo>
                  <a:lnTo>
                    <a:pt x="100355" y="102724"/>
                  </a:lnTo>
                  <a:lnTo>
                    <a:pt x="135323" y="89325"/>
                  </a:lnTo>
                  <a:lnTo>
                    <a:pt x="141934" y="90985"/>
                  </a:lnTo>
                  <a:lnTo>
                    <a:pt x="147264" y="95790"/>
                  </a:lnTo>
                  <a:lnTo>
                    <a:pt x="151743" y="102692"/>
                  </a:lnTo>
                  <a:lnTo>
                    <a:pt x="158046" y="134492"/>
                  </a:lnTo>
                  <a:lnTo>
                    <a:pt x="153534" y="173367"/>
                  </a:lnTo>
                  <a:lnTo>
                    <a:pt x="138369" y="231191"/>
                  </a:lnTo>
                  <a:lnTo>
                    <a:pt x="122781" y="291152"/>
                  </a:lnTo>
                  <a:lnTo>
                    <a:pt x="118338" y="321620"/>
                  </a:lnTo>
                  <a:lnTo>
                    <a:pt x="96524" y="384705"/>
                  </a:lnTo>
                  <a:lnTo>
                    <a:pt x="76867" y="414245"/>
                  </a:lnTo>
                  <a:lnTo>
                    <a:pt x="71527" y="420395"/>
                  </a:lnTo>
                  <a:lnTo>
                    <a:pt x="65193" y="423570"/>
                  </a:lnTo>
                  <a:lnTo>
                    <a:pt x="50760" y="424633"/>
                  </a:lnTo>
                  <a:lnTo>
                    <a:pt x="43953" y="420849"/>
                  </a:lnTo>
                  <a:lnTo>
                    <a:pt x="31457" y="406781"/>
                  </a:lnTo>
                  <a:lnTo>
                    <a:pt x="8733" y="357722"/>
                  </a:lnTo>
                  <a:lnTo>
                    <a:pt x="0" y="328400"/>
                  </a:lnTo>
                  <a:lnTo>
                    <a:pt x="2053" y="274847"/>
                  </a:lnTo>
                  <a:lnTo>
                    <a:pt x="9732" y="244775"/>
                  </a:lnTo>
                  <a:lnTo>
                    <a:pt x="28424" y="217580"/>
                  </a:lnTo>
                  <a:lnTo>
                    <a:pt x="56338" y="189698"/>
                  </a:lnTo>
                  <a:lnTo>
                    <a:pt x="80468" y="178660"/>
                  </a:lnTo>
                  <a:lnTo>
                    <a:pt x="116074" y="171383"/>
                  </a:lnTo>
                  <a:lnTo>
                    <a:pt x="155902" y="175186"/>
                  </a:lnTo>
                  <a:lnTo>
                    <a:pt x="205844" y="192567"/>
                  </a:lnTo>
                  <a:lnTo>
                    <a:pt x="23559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347486" y="6299034"/>
              <a:ext cx="24963" cy="257953"/>
            </a:xfrm>
            <a:custGeom>
              <a:avLst/>
              <a:gdLst/>
              <a:ahLst/>
              <a:cxnLst/>
              <a:rect l="0" t="0" r="0" b="0"/>
              <a:pathLst>
                <a:path w="24963" h="257953">
                  <a:moveTo>
                    <a:pt x="24962" y="0"/>
                  </a:moveTo>
                  <a:lnTo>
                    <a:pt x="20546" y="55161"/>
                  </a:lnTo>
                  <a:lnTo>
                    <a:pt x="14691" y="113258"/>
                  </a:lnTo>
                  <a:lnTo>
                    <a:pt x="8880" y="175188"/>
                  </a:lnTo>
                  <a:lnTo>
                    <a:pt x="1783" y="232298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580475" y="6373923"/>
              <a:ext cx="66569" cy="16643"/>
            </a:xfrm>
            <a:custGeom>
              <a:avLst/>
              <a:gdLst/>
              <a:ahLst/>
              <a:cxnLst/>
              <a:rect l="0" t="0" r="0" b="0"/>
              <a:pathLst>
                <a:path w="66569" h="16643">
                  <a:moveTo>
                    <a:pt x="0" y="16642"/>
                  </a:moveTo>
                  <a:lnTo>
                    <a:pt x="13252" y="7807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780180" y="6357281"/>
              <a:ext cx="66569" cy="16643"/>
            </a:xfrm>
            <a:custGeom>
              <a:avLst/>
              <a:gdLst/>
              <a:ahLst/>
              <a:cxnLst/>
              <a:rect l="0" t="0" r="0" b="0"/>
              <a:pathLst>
                <a:path w="66569" h="16643">
                  <a:moveTo>
                    <a:pt x="0" y="16642"/>
                  </a:moveTo>
                  <a:lnTo>
                    <a:pt x="26573" y="14792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004849" y="6340639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0"/>
                  </a:moveTo>
                  <a:lnTo>
                    <a:pt x="63415" y="924"/>
                  </a:lnTo>
                  <a:lnTo>
                    <a:pt x="11649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1" name="Freeform 170"/>
          <p:cNvSpPr/>
          <p:nvPr/>
        </p:nvSpPr>
        <p:spPr>
          <a:xfrm>
            <a:off x="8379296" y="5616708"/>
            <a:ext cx="82828" cy="1447863"/>
          </a:xfrm>
          <a:custGeom>
            <a:avLst/>
            <a:gdLst/>
            <a:ahLst/>
            <a:cxnLst/>
            <a:rect l="0" t="0" r="0" b="0"/>
            <a:pathLst>
              <a:path w="82828" h="1447863">
                <a:moveTo>
                  <a:pt x="41605" y="0"/>
                </a:moveTo>
                <a:lnTo>
                  <a:pt x="54874" y="61584"/>
                </a:lnTo>
                <a:lnTo>
                  <a:pt x="60046" y="116606"/>
                </a:lnTo>
                <a:lnTo>
                  <a:pt x="69697" y="176407"/>
                </a:lnTo>
                <a:lnTo>
                  <a:pt x="73350" y="229579"/>
                </a:lnTo>
                <a:lnTo>
                  <a:pt x="78850" y="286322"/>
                </a:lnTo>
                <a:lnTo>
                  <a:pt x="81918" y="344124"/>
                </a:lnTo>
                <a:lnTo>
                  <a:pt x="82827" y="406657"/>
                </a:lnTo>
                <a:lnTo>
                  <a:pt x="80574" y="452557"/>
                </a:lnTo>
                <a:lnTo>
                  <a:pt x="77416" y="501619"/>
                </a:lnTo>
                <a:lnTo>
                  <a:pt x="76011" y="554242"/>
                </a:lnTo>
                <a:lnTo>
                  <a:pt x="72923" y="608449"/>
                </a:lnTo>
                <a:lnTo>
                  <a:pt x="68468" y="663360"/>
                </a:lnTo>
                <a:lnTo>
                  <a:pt x="63406" y="718584"/>
                </a:lnTo>
                <a:lnTo>
                  <a:pt x="58074" y="776411"/>
                </a:lnTo>
                <a:lnTo>
                  <a:pt x="51698" y="836013"/>
                </a:lnTo>
                <a:lnTo>
                  <a:pt x="42701" y="896404"/>
                </a:lnTo>
                <a:lnTo>
                  <a:pt x="35004" y="959610"/>
                </a:lnTo>
                <a:lnTo>
                  <a:pt x="31657" y="991998"/>
                </a:lnTo>
                <a:lnTo>
                  <a:pt x="28501" y="1024684"/>
                </a:lnTo>
                <a:lnTo>
                  <a:pt x="25472" y="1057570"/>
                </a:lnTo>
                <a:lnTo>
                  <a:pt x="22529" y="1090588"/>
                </a:lnTo>
                <a:lnTo>
                  <a:pt x="19643" y="1123695"/>
                </a:lnTo>
                <a:lnTo>
                  <a:pt x="16793" y="1156861"/>
                </a:lnTo>
                <a:lnTo>
                  <a:pt x="13969" y="1190067"/>
                </a:lnTo>
                <a:lnTo>
                  <a:pt x="12086" y="1224223"/>
                </a:lnTo>
                <a:lnTo>
                  <a:pt x="10831" y="1259013"/>
                </a:lnTo>
                <a:lnTo>
                  <a:pt x="9994" y="1294226"/>
                </a:lnTo>
                <a:lnTo>
                  <a:pt x="8512" y="1326947"/>
                </a:lnTo>
                <a:lnTo>
                  <a:pt x="4399" y="1387958"/>
                </a:lnTo>
                <a:lnTo>
                  <a:pt x="0" y="144786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7" name="Group 176"/>
          <p:cNvGrpSpPr/>
          <p:nvPr/>
        </p:nvGrpSpPr>
        <p:grpSpPr>
          <a:xfrm>
            <a:off x="8653890" y="5694729"/>
            <a:ext cx="1050175" cy="429564"/>
            <a:chOff x="8653890" y="5694729"/>
            <a:chExt cx="1050175" cy="429564"/>
          </a:xfrm>
        </p:grpSpPr>
        <p:sp>
          <p:nvSpPr>
            <p:cNvPr id="172" name="Freeform 171"/>
            <p:cNvSpPr/>
            <p:nvPr/>
          </p:nvSpPr>
          <p:spPr>
            <a:xfrm>
              <a:off x="8653890" y="5694729"/>
              <a:ext cx="174697" cy="429564"/>
            </a:xfrm>
            <a:custGeom>
              <a:avLst/>
              <a:gdLst/>
              <a:ahLst/>
              <a:cxnLst/>
              <a:rect l="0" t="0" r="0" b="0"/>
              <a:pathLst>
                <a:path w="174697" h="429564">
                  <a:moveTo>
                    <a:pt x="0" y="13510"/>
                  </a:moveTo>
                  <a:lnTo>
                    <a:pt x="55866" y="242"/>
                  </a:lnTo>
                  <a:lnTo>
                    <a:pt x="106333" y="0"/>
                  </a:lnTo>
                  <a:lnTo>
                    <a:pt x="147772" y="8581"/>
                  </a:lnTo>
                  <a:lnTo>
                    <a:pt x="169730" y="20885"/>
                  </a:lnTo>
                  <a:lnTo>
                    <a:pt x="173250" y="26747"/>
                  </a:lnTo>
                  <a:lnTo>
                    <a:pt x="174696" y="40658"/>
                  </a:lnTo>
                  <a:lnTo>
                    <a:pt x="163156" y="88591"/>
                  </a:lnTo>
                  <a:lnTo>
                    <a:pt x="127046" y="147168"/>
                  </a:lnTo>
                  <a:lnTo>
                    <a:pt x="114162" y="188869"/>
                  </a:lnTo>
                  <a:lnTo>
                    <a:pt x="110281" y="241622"/>
                  </a:lnTo>
                  <a:lnTo>
                    <a:pt x="117459" y="294093"/>
                  </a:lnTo>
                  <a:lnTo>
                    <a:pt x="120622" y="317578"/>
                  </a:lnTo>
                  <a:lnTo>
                    <a:pt x="116279" y="350668"/>
                  </a:lnTo>
                  <a:lnTo>
                    <a:pt x="108386" y="369535"/>
                  </a:lnTo>
                  <a:lnTo>
                    <a:pt x="84711" y="395751"/>
                  </a:lnTo>
                  <a:lnTo>
                    <a:pt x="54275" y="416668"/>
                  </a:lnTo>
                  <a:lnTo>
                    <a:pt x="8322" y="4295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839050" y="5857810"/>
              <a:ext cx="91670" cy="177686"/>
            </a:xfrm>
            <a:custGeom>
              <a:avLst/>
              <a:gdLst/>
              <a:ahLst/>
              <a:cxnLst/>
              <a:rect l="0" t="0" r="0" b="0"/>
              <a:pathLst>
                <a:path w="91670" h="177686">
                  <a:moveTo>
                    <a:pt x="6224" y="41813"/>
                  </a:moveTo>
                  <a:lnTo>
                    <a:pt x="10642" y="55066"/>
                  </a:lnTo>
                  <a:lnTo>
                    <a:pt x="10345" y="68968"/>
                  </a:lnTo>
                  <a:lnTo>
                    <a:pt x="0" y="121827"/>
                  </a:lnTo>
                  <a:lnTo>
                    <a:pt x="685" y="144867"/>
                  </a:lnTo>
                  <a:lnTo>
                    <a:pt x="7152" y="164354"/>
                  </a:lnTo>
                  <a:lnTo>
                    <a:pt x="13315" y="170660"/>
                  </a:lnTo>
                  <a:lnTo>
                    <a:pt x="30024" y="177666"/>
                  </a:lnTo>
                  <a:lnTo>
                    <a:pt x="37808" y="177685"/>
                  </a:lnTo>
                  <a:lnTo>
                    <a:pt x="51388" y="172776"/>
                  </a:lnTo>
                  <a:lnTo>
                    <a:pt x="63588" y="159499"/>
                  </a:lnTo>
                  <a:lnTo>
                    <a:pt x="82069" y="125259"/>
                  </a:lnTo>
                  <a:lnTo>
                    <a:pt x="91669" y="91295"/>
                  </a:lnTo>
                  <a:lnTo>
                    <a:pt x="91535" y="51954"/>
                  </a:lnTo>
                  <a:lnTo>
                    <a:pt x="85438" y="32144"/>
                  </a:lnTo>
                  <a:lnTo>
                    <a:pt x="66456" y="4359"/>
                  </a:lnTo>
                  <a:lnTo>
                    <a:pt x="60247" y="1127"/>
                  </a:lnTo>
                  <a:lnTo>
                    <a:pt x="45952" y="0"/>
                  </a:lnTo>
                  <a:lnTo>
                    <a:pt x="32819" y="5046"/>
                  </a:lnTo>
                  <a:lnTo>
                    <a:pt x="26727" y="8981"/>
                  </a:lnTo>
                  <a:lnTo>
                    <a:pt x="23591" y="14378"/>
                  </a:lnTo>
                  <a:lnTo>
                    <a:pt x="22572" y="27771"/>
                  </a:lnTo>
                  <a:lnTo>
                    <a:pt x="25444" y="32451"/>
                  </a:lnTo>
                  <a:lnTo>
                    <a:pt x="30132" y="35572"/>
                  </a:lnTo>
                  <a:lnTo>
                    <a:pt x="47829" y="418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8998581" y="5755180"/>
              <a:ext cx="329315" cy="296290"/>
            </a:xfrm>
            <a:custGeom>
              <a:avLst/>
              <a:gdLst/>
              <a:ahLst/>
              <a:cxnLst/>
              <a:rect l="0" t="0" r="0" b="0"/>
              <a:pathLst>
                <a:path w="329315" h="296290">
                  <a:moveTo>
                    <a:pt x="4793" y="161085"/>
                  </a:moveTo>
                  <a:lnTo>
                    <a:pt x="3869" y="224483"/>
                  </a:lnTo>
                  <a:lnTo>
                    <a:pt x="0" y="246130"/>
                  </a:lnTo>
                  <a:lnTo>
                    <a:pt x="674" y="245518"/>
                  </a:lnTo>
                  <a:lnTo>
                    <a:pt x="19750" y="187142"/>
                  </a:lnTo>
                  <a:lnTo>
                    <a:pt x="67582" y="131882"/>
                  </a:lnTo>
                  <a:lnTo>
                    <a:pt x="89349" y="118738"/>
                  </a:lnTo>
                  <a:lnTo>
                    <a:pt x="105244" y="116993"/>
                  </a:lnTo>
                  <a:lnTo>
                    <a:pt x="161210" y="128314"/>
                  </a:lnTo>
                  <a:lnTo>
                    <a:pt x="180636" y="131727"/>
                  </a:lnTo>
                  <a:lnTo>
                    <a:pt x="214790" y="127526"/>
                  </a:lnTo>
                  <a:lnTo>
                    <a:pt x="230953" y="119666"/>
                  </a:lnTo>
                  <a:lnTo>
                    <a:pt x="233230" y="117755"/>
                  </a:lnTo>
                  <a:lnTo>
                    <a:pt x="231973" y="117406"/>
                  </a:lnTo>
                  <a:lnTo>
                    <a:pt x="228363" y="118097"/>
                  </a:lnTo>
                  <a:lnTo>
                    <a:pt x="205611" y="132323"/>
                  </a:lnTo>
                  <a:lnTo>
                    <a:pt x="193282" y="146452"/>
                  </a:lnTo>
                  <a:lnTo>
                    <a:pt x="161593" y="202808"/>
                  </a:lnTo>
                  <a:lnTo>
                    <a:pt x="150240" y="236922"/>
                  </a:lnTo>
                  <a:lnTo>
                    <a:pt x="146776" y="289165"/>
                  </a:lnTo>
                  <a:lnTo>
                    <a:pt x="150299" y="294549"/>
                  </a:lnTo>
                  <a:lnTo>
                    <a:pt x="156346" y="296289"/>
                  </a:lnTo>
                  <a:lnTo>
                    <a:pt x="164076" y="295600"/>
                  </a:lnTo>
                  <a:lnTo>
                    <a:pt x="180061" y="282507"/>
                  </a:lnTo>
                  <a:lnTo>
                    <a:pt x="220456" y="219034"/>
                  </a:lnTo>
                  <a:lnTo>
                    <a:pt x="242144" y="158101"/>
                  </a:lnTo>
                  <a:lnTo>
                    <a:pt x="257042" y="95985"/>
                  </a:lnTo>
                  <a:lnTo>
                    <a:pt x="265473" y="46464"/>
                  </a:lnTo>
                  <a:lnTo>
                    <a:pt x="264992" y="4054"/>
                  </a:lnTo>
                  <a:lnTo>
                    <a:pt x="262394" y="0"/>
                  </a:lnTo>
                  <a:lnTo>
                    <a:pt x="258813" y="1919"/>
                  </a:lnTo>
                  <a:lnTo>
                    <a:pt x="254577" y="7822"/>
                  </a:lnTo>
                  <a:lnTo>
                    <a:pt x="244197" y="47051"/>
                  </a:lnTo>
                  <a:lnTo>
                    <a:pt x="245213" y="103436"/>
                  </a:lnTo>
                  <a:lnTo>
                    <a:pt x="250345" y="156170"/>
                  </a:lnTo>
                  <a:lnTo>
                    <a:pt x="262051" y="194865"/>
                  </a:lnTo>
                  <a:lnTo>
                    <a:pt x="274456" y="213389"/>
                  </a:lnTo>
                  <a:lnTo>
                    <a:pt x="281648" y="220918"/>
                  </a:lnTo>
                  <a:lnTo>
                    <a:pt x="290140" y="225012"/>
                  </a:lnTo>
                  <a:lnTo>
                    <a:pt x="329314" y="2276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342455" y="5858018"/>
              <a:ext cx="143541" cy="191385"/>
            </a:xfrm>
            <a:custGeom>
              <a:avLst/>
              <a:gdLst/>
              <a:ahLst/>
              <a:cxnLst/>
              <a:rect l="0" t="0" r="0" b="0"/>
              <a:pathLst>
                <a:path w="143541" h="191385">
                  <a:moveTo>
                    <a:pt x="93614" y="0"/>
                  </a:moveTo>
                  <a:lnTo>
                    <a:pt x="54450" y="15999"/>
                  </a:lnTo>
                  <a:lnTo>
                    <a:pt x="27769" y="35560"/>
                  </a:lnTo>
                  <a:lnTo>
                    <a:pt x="15656" y="53403"/>
                  </a:lnTo>
                  <a:lnTo>
                    <a:pt x="346" y="90575"/>
                  </a:lnTo>
                  <a:lnTo>
                    <a:pt x="0" y="99215"/>
                  </a:lnTo>
                  <a:lnTo>
                    <a:pt x="4547" y="116211"/>
                  </a:lnTo>
                  <a:lnTo>
                    <a:pt x="10197" y="121853"/>
                  </a:lnTo>
                  <a:lnTo>
                    <a:pt x="26337" y="128122"/>
                  </a:lnTo>
                  <a:lnTo>
                    <a:pt x="45838" y="123511"/>
                  </a:lnTo>
                  <a:lnTo>
                    <a:pt x="79657" y="102369"/>
                  </a:lnTo>
                  <a:lnTo>
                    <a:pt x="119969" y="64902"/>
                  </a:lnTo>
                  <a:lnTo>
                    <a:pt x="124128" y="63609"/>
                  </a:lnTo>
                  <a:lnTo>
                    <a:pt x="125976" y="66444"/>
                  </a:lnTo>
                  <a:lnTo>
                    <a:pt x="125563" y="78532"/>
                  </a:lnTo>
                  <a:lnTo>
                    <a:pt x="113593" y="131778"/>
                  </a:lnTo>
                  <a:lnTo>
                    <a:pt x="111739" y="153181"/>
                  </a:lnTo>
                  <a:lnTo>
                    <a:pt x="115846" y="170090"/>
                  </a:lnTo>
                  <a:lnTo>
                    <a:pt x="119529" y="177188"/>
                  </a:lnTo>
                  <a:lnTo>
                    <a:pt x="123835" y="181920"/>
                  </a:lnTo>
                  <a:lnTo>
                    <a:pt x="14354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569206" y="5916265"/>
              <a:ext cx="134859" cy="208028"/>
            </a:xfrm>
            <a:custGeom>
              <a:avLst/>
              <a:gdLst/>
              <a:ahLst/>
              <a:cxnLst/>
              <a:rect l="0" t="0" r="0" b="0"/>
              <a:pathLst>
                <a:path w="134859" h="208028">
                  <a:moveTo>
                    <a:pt x="0" y="0"/>
                  </a:moveTo>
                  <a:lnTo>
                    <a:pt x="0" y="56773"/>
                  </a:lnTo>
                  <a:lnTo>
                    <a:pt x="0" y="78241"/>
                  </a:lnTo>
                  <a:lnTo>
                    <a:pt x="4623" y="84520"/>
                  </a:lnTo>
                  <a:lnTo>
                    <a:pt x="12327" y="87782"/>
                  </a:lnTo>
                  <a:lnTo>
                    <a:pt x="22087" y="89032"/>
                  </a:lnTo>
                  <a:lnTo>
                    <a:pt x="75241" y="75565"/>
                  </a:lnTo>
                  <a:lnTo>
                    <a:pt x="96310" y="71492"/>
                  </a:lnTo>
                  <a:lnTo>
                    <a:pt x="114920" y="72763"/>
                  </a:lnTo>
                  <a:lnTo>
                    <a:pt x="121917" y="77170"/>
                  </a:lnTo>
                  <a:lnTo>
                    <a:pt x="132156" y="91929"/>
                  </a:lnTo>
                  <a:lnTo>
                    <a:pt x="134858" y="115747"/>
                  </a:lnTo>
                  <a:lnTo>
                    <a:pt x="126720" y="172452"/>
                  </a:lnTo>
                  <a:lnTo>
                    <a:pt x="116494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8680616" y="6516590"/>
            <a:ext cx="1296322" cy="387486"/>
            <a:chOff x="8680616" y="6516590"/>
            <a:chExt cx="1296322" cy="387486"/>
          </a:xfrm>
        </p:grpSpPr>
        <p:sp>
          <p:nvSpPr>
            <p:cNvPr id="178" name="Freeform 177"/>
            <p:cNvSpPr/>
            <p:nvPr/>
          </p:nvSpPr>
          <p:spPr>
            <a:xfrm>
              <a:off x="8680616" y="6516590"/>
              <a:ext cx="139256" cy="297959"/>
            </a:xfrm>
            <a:custGeom>
              <a:avLst/>
              <a:gdLst/>
              <a:ahLst/>
              <a:cxnLst/>
              <a:rect l="0" t="0" r="0" b="0"/>
              <a:pathLst>
                <a:path w="139256" h="297959">
                  <a:moveTo>
                    <a:pt x="14880" y="57038"/>
                  </a:moveTo>
                  <a:lnTo>
                    <a:pt x="14880" y="107782"/>
                  </a:lnTo>
                  <a:lnTo>
                    <a:pt x="13955" y="164243"/>
                  </a:lnTo>
                  <a:lnTo>
                    <a:pt x="7715" y="227167"/>
                  </a:lnTo>
                  <a:lnTo>
                    <a:pt x="124" y="282469"/>
                  </a:lnTo>
                  <a:lnTo>
                    <a:pt x="0" y="297763"/>
                  </a:lnTo>
                  <a:lnTo>
                    <a:pt x="1262" y="297958"/>
                  </a:lnTo>
                  <a:lnTo>
                    <a:pt x="3027" y="295315"/>
                  </a:lnTo>
                  <a:lnTo>
                    <a:pt x="8558" y="241346"/>
                  </a:lnTo>
                  <a:lnTo>
                    <a:pt x="20690" y="185716"/>
                  </a:lnTo>
                  <a:lnTo>
                    <a:pt x="37092" y="126549"/>
                  </a:lnTo>
                  <a:lnTo>
                    <a:pt x="54638" y="72089"/>
                  </a:lnTo>
                  <a:lnTo>
                    <a:pt x="79161" y="17780"/>
                  </a:lnTo>
                  <a:lnTo>
                    <a:pt x="92451" y="4765"/>
                  </a:lnTo>
                  <a:lnTo>
                    <a:pt x="99878" y="0"/>
                  </a:lnTo>
                  <a:lnTo>
                    <a:pt x="106679" y="522"/>
                  </a:lnTo>
                  <a:lnTo>
                    <a:pt x="113061" y="4567"/>
                  </a:lnTo>
                  <a:lnTo>
                    <a:pt x="119165" y="10963"/>
                  </a:lnTo>
                  <a:lnTo>
                    <a:pt x="132174" y="42051"/>
                  </a:lnTo>
                  <a:lnTo>
                    <a:pt x="138209" y="90101"/>
                  </a:lnTo>
                  <a:lnTo>
                    <a:pt x="139255" y="140697"/>
                  </a:lnTo>
                  <a:lnTo>
                    <a:pt x="138640" y="192979"/>
                  </a:lnTo>
                  <a:lnTo>
                    <a:pt x="132513" y="251017"/>
                  </a:lnTo>
                  <a:lnTo>
                    <a:pt x="131374" y="2817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737101" y="6631876"/>
              <a:ext cx="133138" cy="8321"/>
            </a:xfrm>
            <a:custGeom>
              <a:avLst/>
              <a:gdLst/>
              <a:ahLst/>
              <a:cxnLst/>
              <a:rect l="0" t="0" r="0" b="0"/>
              <a:pathLst>
                <a:path w="133138" h="8321">
                  <a:moveTo>
                    <a:pt x="0" y="0"/>
                  </a:moveTo>
                  <a:lnTo>
                    <a:pt x="29620" y="6585"/>
                  </a:lnTo>
                  <a:lnTo>
                    <a:pt x="91562" y="8092"/>
                  </a:lnTo>
                  <a:lnTo>
                    <a:pt x="133137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924448" y="6523702"/>
              <a:ext cx="53964" cy="380374"/>
            </a:xfrm>
            <a:custGeom>
              <a:avLst/>
              <a:gdLst/>
              <a:ahLst/>
              <a:cxnLst/>
              <a:rect l="0" t="0" r="0" b="0"/>
              <a:pathLst>
                <a:path w="53964" h="380374">
                  <a:moveTo>
                    <a:pt x="53963" y="0"/>
                  </a:moveTo>
                  <a:lnTo>
                    <a:pt x="30519" y="55506"/>
                  </a:lnTo>
                  <a:lnTo>
                    <a:pt x="22622" y="106502"/>
                  </a:lnTo>
                  <a:lnTo>
                    <a:pt x="27706" y="147805"/>
                  </a:lnTo>
                  <a:lnTo>
                    <a:pt x="40289" y="204376"/>
                  </a:lnTo>
                  <a:lnTo>
                    <a:pt x="50303" y="265347"/>
                  </a:lnTo>
                  <a:lnTo>
                    <a:pt x="50774" y="314922"/>
                  </a:lnTo>
                  <a:lnTo>
                    <a:pt x="42239" y="355908"/>
                  </a:lnTo>
                  <a:lnTo>
                    <a:pt x="29943" y="377788"/>
                  </a:lnTo>
                  <a:lnTo>
                    <a:pt x="24082" y="380373"/>
                  </a:lnTo>
                  <a:lnTo>
                    <a:pt x="17400" y="380246"/>
                  </a:lnTo>
                  <a:lnTo>
                    <a:pt x="10172" y="378313"/>
                  </a:lnTo>
                  <a:lnTo>
                    <a:pt x="5353" y="372402"/>
                  </a:lnTo>
                  <a:lnTo>
                    <a:pt x="0" y="353505"/>
                  </a:lnTo>
                  <a:lnTo>
                    <a:pt x="85" y="337095"/>
                  </a:lnTo>
                  <a:lnTo>
                    <a:pt x="4036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9069943" y="6723407"/>
              <a:ext cx="130896" cy="83212"/>
            </a:xfrm>
            <a:custGeom>
              <a:avLst/>
              <a:gdLst/>
              <a:ahLst/>
              <a:cxnLst/>
              <a:rect l="0" t="0" r="0" b="0"/>
              <a:pathLst>
                <a:path w="130896" h="83212">
                  <a:moveTo>
                    <a:pt x="0" y="0"/>
                  </a:moveTo>
                  <a:lnTo>
                    <a:pt x="5718" y="21779"/>
                  </a:lnTo>
                  <a:lnTo>
                    <a:pt x="5341" y="66213"/>
                  </a:lnTo>
                  <a:lnTo>
                    <a:pt x="3561" y="77427"/>
                  </a:lnTo>
                  <a:lnTo>
                    <a:pt x="5147" y="82128"/>
                  </a:lnTo>
                  <a:lnTo>
                    <a:pt x="8979" y="82488"/>
                  </a:lnTo>
                  <a:lnTo>
                    <a:pt x="14307" y="79955"/>
                  </a:lnTo>
                  <a:lnTo>
                    <a:pt x="64851" y="23290"/>
                  </a:lnTo>
                  <a:lnTo>
                    <a:pt x="70970" y="15527"/>
                  </a:lnTo>
                  <a:lnTo>
                    <a:pt x="77824" y="11276"/>
                  </a:lnTo>
                  <a:lnTo>
                    <a:pt x="92836" y="9018"/>
                  </a:lnTo>
                  <a:lnTo>
                    <a:pt x="99797" y="11559"/>
                  </a:lnTo>
                  <a:lnTo>
                    <a:pt x="112464" y="21780"/>
                  </a:lnTo>
                  <a:lnTo>
                    <a:pt x="125572" y="43127"/>
                  </a:lnTo>
                  <a:lnTo>
                    <a:pt x="130895" y="71436"/>
                  </a:lnTo>
                  <a:lnTo>
                    <a:pt x="130718" y="77210"/>
                  </a:lnTo>
                  <a:lnTo>
                    <a:pt x="129675" y="80135"/>
                  </a:lnTo>
                  <a:lnTo>
                    <a:pt x="124815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211401" y="6606912"/>
              <a:ext cx="41606" cy="16644"/>
            </a:xfrm>
            <a:custGeom>
              <a:avLst/>
              <a:gdLst/>
              <a:ahLst/>
              <a:cxnLst/>
              <a:rect l="0" t="0" r="0" b="0"/>
              <a:pathLst>
                <a:path w="41606" h="16644">
                  <a:moveTo>
                    <a:pt x="0" y="0"/>
                  </a:moveTo>
                  <a:lnTo>
                    <a:pt x="41605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302347" y="6698444"/>
              <a:ext cx="133723" cy="122555"/>
            </a:xfrm>
            <a:custGeom>
              <a:avLst/>
              <a:gdLst/>
              <a:ahLst/>
              <a:cxnLst/>
              <a:rect l="0" t="0" r="0" b="0"/>
              <a:pathLst>
                <a:path w="133723" h="122555">
                  <a:moveTo>
                    <a:pt x="92117" y="0"/>
                  </a:moveTo>
                  <a:lnTo>
                    <a:pt x="50462" y="15118"/>
                  </a:lnTo>
                  <a:lnTo>
                    <a:pt x="20359" y="39361"/>
                  </a:lnTo>
                  <a:lnTo>
                    <a:pt x="3465" y="60048"/>
                  </a:lnTo>
                  <a:lnTo>
                    <a:pt x="656" y="67769"/>
                  </a:lnTo>
                  <a:lnTo>
                    <a:pt x="0" y="83744"/>
                  </a:lnTo>
                  <a:lnTo>
                    <a:pt x="5255" y="97624"/>
                  </a:lnTo>
                  <a:lnTo>
                    <a:pt x="9246" y="103914"/>
                  </a:lnTo>
                  <a:lnTo>
                    <a:pt x="23542" y="113369"/>
                  </a:lnTo>
                  <a:lnTo>
                    <a:pt x="42223" y="119728"/>
                  </a:lnTo>
                  <a:lnTo>
                    <a:pt x="62853" y="122554"/>
                  </a:lnTo>
                  <a:lnTo>
                    <a:pt x="116434" y="111346"/>
                  </a:lnTo>
                  <a:lnTo>
                    <a:pt x="133722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9435328" y="6722756"/>
              <a:ext cx="93936" cy="167073"/>
            </a:xfrm>
            <a:custGeom>
              <a:avLst/>
              <a:gdLst/>
              <a:ahLst/>
              <a:cxnLst/>
              <a:rect l="0" t="0" r="0" b="0"/>
              <a:pathLst>
                <a:path w="93936" h="167073">
                  <a:moveTo>
                    <a:pt x="75630" y="17293"/>
                  </a:moveTo>
                  <a:lnTo>
                    <a:pt x="71213" y="4041"/>
                  </a:lnTo>
                  <a:lnTo>
                    <a:pt x="67138" y="1062"/>
                  </a:lnTo>
                  <a:lnTo>
                    <a:pt x="61647" y="0"/>
                  </a:lnTo>
                  <a:lnTo>
                    <a:pt x="55214" y="217"/>
                  </a:lnTo>
                  <a:lnTo>
                    <a:pt x="32906" y="9357"/>
                  </a:lnTo>
                  <a:lnTo>
                    <a:pt x="13148" y="28194"/>
                  </a:lnTo>
                  <a:lnTo>
                    <a:pt x="0" y="51341"/>
                  </a:lnTo>
                  <a:lnTo>
                    <a:pt x="1171" y="56634"/>
                  </a:lnTo>
                  <a:lnTo>
                    <a:pt x="5650" y="60163"/>
                  </a:lnTo>
                  <a:lnTo>
                    <a:pt x="12335" y="62514"/>
                  </a:lnTo>
                  <a:lnTo>
                    <a:pt x="43829" y="61407"/>
                  </a:lnTo>
                  <a:lnTo>
                    <a:pt x="73604" y="55225"/>
                  </a:lnTo>
                  <a:lnTo>
                    <a:pt x="80752" y="57374"/>
                  </a:lnTo>
                  <a:lnTo>
                    <a:pt x="86440" y="62505"/>
                  </a:lnTo>
                  <a:lnTo>
                    <a:pt x="91158" y="69624"/>
                  </a:lnTo>
                  <a:lnTo>
                    <a:pt x="93935" y="87396"/>
                  </a:lnTo>
                  <a:lnTo>
                    <a:pt x="89623" y="150150"/>
                  </a:lnTo>
                  <a:lnTo>
                    <a:pt x="92273" y="1670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9669058" y="6831581"/>
              <a:ext cx="66570" cy="16643"/>
            </a:xfrm>
            <a:custGeom>
              <a:avLst/>
              <a:gdLst/>
              <a:ahLst/>
              <a:cxnLst/>
              <a:rect l="0" t="0" r="0" b="0"/>
              <a:pathLst>
                <a:path w="66570" h="16643">
                  <a:moveTo>
                    <a:pt x="0" y="16642"/>
                  </a:moveTo>
                  <a:lnTo>
                    <a:pt x="57572" y="2249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827158" y="6823259"/>
              <a:ext cx="58248" cy="10709"/>
            </a:xfrm>
            <a:custGeom>
              <a:avLst/>
              <a:gdLst/>
              <a:ahLst/>
              <a:cxnLst/>
              <a:rect l="0" t="0" r="0" b="0"/>
              <a:pathLst>
                <a:path w="58248" h="10709">
                  <a:moveTo>
                    <a:pt x="0" y="0"/>
                  </a:moveTo>
                  <a:lnTo>
                    <a:pt x="8835" y="8836"/>
                  </a:lnTo>
                  <a:lnTo>
                    <a:pt x="25500" y="10708"/>
                  </a:lnTo>
                  <a:lnTo>
                    <a:pt x="58247" y="83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935332" y="6823259"/>
              <a:ext cx="41606" cy="41607"/>
            </a:xfrm>
            <a:custGeom>
              <a:avLst/>
              <a:gdLst/>
              <a:ahLst/>
              <a:cxnLst/>
              <a:rect l="0" t="0" r="0" b="0"/>
              <a:pathLst>
                <a:path w="41606" h="41607">
                  <a:moveTo>
                    <a:pt x="0" y="0"/>
                  </a:moveTo>
                  <a:lnTo>
                    <a:pt x="4417" y="13253"/>
                  </a:lnTo>
                  <a:lnTo>
                    <a:pt x="13982" y="22224"/>
                  </a:lnTo>
                  <a:lnTo>
                    <a:pt x="41605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9" name="Freeform 188"/>
          <p:cNvSpPr/>
          <p:nvPr/>
        </p:nvSpPr>
        <p:spPr>
          <a:xfrm>
            <a:off x="7106176" y="2829156"/>
            <a:ext cx="1348010" cy="116496"/>
          </a:xfrm>
          <a:custGeom>
            <a:avLst/>
            <a:gdLst/>
            <a:ahLst/>
            <a:cxnLst/>
            <a:rect l="0" t="0" r="0" b="0"/>
            <a:pathLst>
              <a:path w="1348010" h="116496">
                <a:moveTo>
                  <a:pt x="0" y="0"/>
                </a:moveTo>
                <a:lnTo>
                  <a:pt x="26572" y="11437"/>
                </a:lnTo>
                <a:lnTo>
                  <a:pt x="87075" y="15957"/>
                </a:lnTo>
                <a:lnTo>
                  <a:pt x="148826" y="20673"/>
                </a:lnTo>
                <a:lnTo>
                  <a:pt x="211770" y="17173"/>
                </a:lnTo>
                <a:lnTo>
                  <a:pt x="266464" y="16747"/>
                </a:lnTo>
                <a:lnTo>
                  <a:pt x="326201" y="16663"/>
                </a:lnTo>
                <a:lnTo>
                  <a:pt x="374944" y="21066"/>
                </a:lnTo>
                <a:lnTo>
                  <a:pt x="424520" y="23809"/>
                </a:lnTo>
                <a:lnTo>
                  <a:pt x="474343" y="24622"/>
                </a:lnTo>
                <a:lnTo>
                  <a:pt x="528656" y="24862"/>
                </a:lnTo>
                <a:lnTo>
                  <a:pt x="581320" y="24934"/>
                </a:lnTo>
                <a:lnTo>
                  <a:pt x="636475" y="24955"/>
                </a:lnTo>
                <a:lnTo>
                  <a:pt x="693806" y="24961"/>
                </a:lnTo>
                <a:lnTo>
                  <a:pt x="751782" y="24963"/>
                </a:lnTo>
                <a:lnTo>
                  <a:pt x="809949" y="24963"/>
                </a:lnTo>
                <a:lnTo>
                  <a:pt x="868172" y="24964"/>
                </a:lnTo>
                <a:lnTo>
                  <a:pt x="921994" y="29381"/>
                </a:lnTo>
                <a:lnTo>
                  <a:pt x="977493" y="32128"/>
                </a:lnTo>
                <a:lnTo>
                  <a:pt x="1034926" y="37359"/>
                </a:lnTo>
                <a:lnTo>
                  <a:pt x="1088515" y="44765"/>
                </a:lnTo>
                <a:lnTo>
                  <a:pt x="1139526" y="52815"/>
                </a:lnTo>
                <a:lnTo>
                  <a:pt x="1199818" y="63818"/>
                </a:lnTo>
                <a:lnTo>
                  <a:pt x="1253778" y="77360"/>
                </a:lnTo>
                <a:lnTo>
                  <a:pt x="1310671" y="102027"/>
                </a:lnTo>
                <a:lnTo>
                  <a:pt x="1348009" y="11649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0" name="Freeform 189"/>
          <p:cNvSpPr/>
          <p:nvPr/>
        </p:nvSpPr>
        <p:spPr>
          <a:xfrm>
            <a:off x="8102597" y="1061238"/>
            <a:ext cx="1693835" cy="170278"/>
          </a:xfrm>
          <a:custGeom>
            <a:avLst/>
            <a:gdLst/>
            <a:ahLst/>
            <a:cxnLst/>
            <a:rect l="0" t="0" r="0" b="0"/>
            <a:pathLst>
              <a:path w="1693835" h="170278">
                <a:moveTo>
                  <a:pt x="18746" y="45461"/>
                </a:moveTo>
                <a:lnTo>
                  <a:pt x="0" y="10716"/>
                </a:lnTo>
                <a:lnTo>
                  <a:pt x="1626" y="5656"/>
                </a:lnTo>
                <a:lnTo>
                  <a:pt x="6408" y="2282"/>
                </a:lnTo>
                <a:lnTo>
                  <a:pt x="13294" y="33"/>
                </a:lnTo>
                <a:lnTo>
                  <a:pt x="28342" y="0"/>
                </a:lnTo>
                <a:lnTo>
                  <a:pt x="81202" y="9991"/>
                </a:lnTo>
                <a:lnTo>
                  <a:pt x="137839" y="18932"/>
                </a:lnTo>
                <a:lnTo>
                  <a:pt x="200861" y="31809"/>
                </a:lnTo>
                <a:lnTo>
                  <a:pt x="259355" y="42765"/>
                </a:lnTo>
                <a:lnTo>
                  <a:pt x="305598" y="52496"/>
                </a:lnTo>
                <a:lnTo>
                  <a:pt x="359845" y="72116"/>
                </a:lnTo>
                <a:lnTo>
                  <a:pt x="420248" y="86924"/>
                </a:lnTo>
                <a:lnTo>
                  <a:pt x="474043" y="98133"/>
                </a:lnTo>
                <a:lnTo>
                  <a:pt x="529185" y="103532"/>
                </a:lnTo>
                <a:lnTo>
                  <a:pt x="587059" y="110077"/>
                </a:lnTo>
                <a:lnTo>
                  <a:pt x="635239" y="113917"/>
                </a:lnTo>
                <a:lnTo>
                  <a:pt x="687114" y="118444"/>
                </a:lnTo>
                <a:lnTo>
                  <a:pt x="741007" y="119786"/>
                </a:lnTo>
                <a:lnTo>
                  <a:pt x="792109" y="120183"/>
                </a:lnTo>
                <a:lnTo>
                  <a:pt x="844849" y="120301"/>
                </a:lnTo>
                <a:lnTo>
                  <a:pt x="901464" y="122802"/>
                </a:lnTo>
                <a:lnTo>
                  <a:pt x="959228" y="126933"/>
                </a:lnTo>
                <a:lnTo>
                  <a:pt x="1017333" y="128157"/>
                </a:lnTo>
                <a:lnTo>
                  <a:pt x="1073072" y="128519"/>
                </a:lnTo>
                <a:lnTo>
                  <a:pt x="1127187" y="128627"/>
                </a:lnTo>
                <a:lnTo>
                  <a:pt x="1179278" y="128659"/>
                </a:lnTo>
                <a:lnTo>
                  <a:pt x="1228921" y="128668"/>
                </a:lnTo>
                <a:lnTo>
                  <a:pt x="1279688" y="128671"/>
                </a:lnTo>
                <a:lnTo>
                  <a:pt x="1342675" y="128672"/>
                </a:lnTo>
                <a:lnTo>
                  <a:pt x="1401893" y="134390"/>
                </a:lnTo>
                <a:lnTo>
                  <a:pt x="1460571" y="136479"/>
                </a:lnTo>
                <a:lnTo>
                  <a:pt x="1516472" y="136891"/>
                </a:lnTo>
                <a:lnTo>
                  <a:pt x="1571619" y="136973"/>
                </a:lnTo>
                <a:lnTo>
                  <a:pt x="1622437" y="136987"/>
                </a:lnTo>
                <a:lnTo>
                  <a:pt x="1677028" y="139457"/>
                </a:lnTo>
                <a:lnTo>
                  <a:pt x="1687325" y="141410"/>
                </a:lnTo>
                <a:lnTo>
                  <a:pt x="1692340" y="144560"/>
                </a:lnTo>
                <a:lnTo>
                  <a:pt x="1693834" y="148510"/>
                </a:lnTo>
                <a:lnTo>
                  <a:pt x="1691489" y="156905"/>
                </a:lnTo>
                <a:lnTo>
                  <a:pt x="1682956" y="17027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7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7949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97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7123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077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2022015" y="4543656"/>
            <a:ext cx="8322" cy="8322"/>
          </a:xfrm>
          <a:custGeom>
            <a:avLst/>
            <a:gdLst/>
            <a:ahLst/>
            <a:cxnLst/>
            <a:rect l="0" t="0" r="0" b="0"/>
            <a:pathLst>
              <a:path w="8322" h="8322">
                <a:moveTo>
                  <a:pt x="0" y="8321"/>
                </a:moveTo>
                <a:lnTo>
                  <a:pt x="832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" name="Group 12"/>
          <p:cNvGrpSpPr/>
          <p:nvPr/>
        </p:nvGrpSpPr>
        <p:grpSpPr>
          <a:xfrm>
            <a:off x="1780704" y="2977108"/>
            <a:ext cx="1708069" cy="684518"/>
            <a:chOff x="1780704" y="2977108"/>
            <a:chExt cx="1708069" cy="684518"/>
          </a:xfrm>
        </p:grpSpPr>
        <p:sp>
          <p:nvSpPr>
            <p:cNvPr id="4" name="Freeform 3"/>
            <p:cNvSpPr/>
            <p:nvPr/>
          </p:nvSpPr>
          <p:spPr>
            <a:xfrm>
              <a:off x="2463030" y="3190853"/>
              <a:ext cx="906996" cy="104647"/>
            </a:xfrm>
            <a:custGeom>
              <a:avLst/>
              <a:gdLst/>
              <a:ahLst/>
              <a:cxnLst/>
              <a:rect l="0" t="0" r="0" b="0"/>
              <a:pathLst>
                <a:path w="906996" h="104647">
                  <a:moveTo>
                    <a:pt x="0" y="4794"/>
                  </a:moveTo>
                  <a:lnTo>
                    <a:pt x="25648" y="0"/>
                  </a:lnTo>
                  <a:lnTo>
                    <a:pt x="85291" y="5175"/>
                  </a:lnTo>
                  <a:lnTo>
                    <a:pt x="136938" y="10351"/>
                  </a:lnTo>
                  <a:lnTo>
                    <a:pt x="191861" y="15034"/>
                  </a:lnTo>
                  <a:lnTo>
                    <a:pt x="246952" y="24589"/>
                  </a:lnTo>
                  <a:lnTo>
                    <a:pt x="302350" y="28736"/>
                  </a:lnTo>
                  <a:lnTo>
                    <a:pt x="360274" y="32021"/>
                  </a:lnTo>
                  <a:lnTo>
                    <a:pt x="420444" y="36882"/>
                  </a:lnTo>
                  <a:lnTo>
                    <a:pt x="483489" y="38766"/>
                  </a:lnTo>
                  <a:lnTo>
                    <a:pt x="546896" y="44617"/>
                  </a:lnTo>
                  <a:lnTo>
                    <a:pt x="608627" y="50464"/>
                  </a:lnTo>
                  <a:lnTo>
                    <a:pt x="666673" y="54804"/>
                  </a:lnTo>
                  <a:lnTo>
                    <a:pt x="717175" y="61140"/>
                  </a:lnTo>
                  <a:lnTo>
                    <a:pt x="778515" y="69434"/>
                  </a:lnTo>
                  <a:lnTo>
                    <a:pt x="828539" y="79850"/>
                  </a:lnTo>
                  <a:lnTo>
                    <a:pt x="885842" y="93573"/>
                  </a:lnTo>
                  <a:lnTo>
                    <a:pt x="906995" y="10464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278493" y="3118566"/>
              <a:ext cx="210280" cy="368318"/>
            </a:xfrm>
            <a:custGeom>
              <a:avLst/>
              <a:gdLst/>
              <a:ahLst/>
              <a:cxnLst/>
              <a:rect l="0" t="0" r="0" b="0"/>
              <a:pathLst>
                <a:path w="210280" h="368318">
                  <a:moveTo>
                    <a:pt x="0" y="10512"/>
                  </a:moveTo>
                  <a:lnTo>
                    <a:pt x="8835" y="1677"/>
                  </a:lnTo>
                  <a:lnTo>
                    <a:pt x="14211" y="0"/>
                  </a:lnTo>
                  <a:lnTo>
                    <a:pt x="35954" y="2056"/>
                  </a:lnTo>
                  <a:lnTo>
                    <a:pt x="73499" y="13499"/>
                  </a:lnTo>
                  <a:lnTo>
                    <a:pt x="122228" y="44059"/>
                  </a:lnTo>
                  <a:lnTo>
                    <a:pt x="182482" y="104002"/>
                  </a:lnTo>
                  <a:lnTo>
                    <a:pt x="192975" y="121405"/>
                  </a:lnTo>
                  <a:lnTo>
                    <a:pt x="210279" y="174735"/>
                  </a:lnTo>
                  <a:lnTo>
                    <a:pt x="210132" y="205662"/>
                  </a:lnTo>
                  <a:lnTo>
                    <a:pt x="201566" y="224835"/>
                  </a:lnTo>
                  <a:lnTo>
                    <a:pt x="177883" y="255327"/>
                  </a:lnTo>
                  <a:lnTo>
                    <a:pt x="115072" y="301669"/>
                  </a:lnTo>
                  <a:lnTo>
                    <a:pt x="58471" y="335194"/>
                  </a:lnTo>
                  <a:lnTo>
                    <a:pt x="8321" y="3683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82111" y="2977108"/>
              <a:ext cx="198300" cy="430394"/>
            </a:xfrm>
            <a:custGeom>
              <a:avLst/>
              <a:gdLst/>
              <a:ahLst/>
              <a:cxnLst/>
              <a:rect l="0" t="0" r="0" b="0"/>
              <a:pathLst>
                <a:path w="198300" h="430394">
                  <a:moveTo>
                    <a:pt x="198299" y="10512"/>
                  </a:moveTo>
                  <a:lnTo>
                    <a:pt x="189464" y="1678"/>
                  </a:lnTo>
                  <a:lnTo>
                    <a:pt x="184088" y="0"/>
                  </a:lnTo>
                  <a:lnTo>
                    <a:pt x="170718" y="601"/>
                  </a:lnTo>
                  <a:lnTo>
                    <a:pt x="143179" y="14972"/>
                  </a:lnTo>
                  <a:lnTo>
                    <a:pt x="114028" y="44678"/>
                  </a:lnTo>
                  <a:lnTo>
                    <a:pt x="78256" y="99519"/>
                  </a:lnTo>
                  <a:lnTo>
                    <a:pt x="52750" y="137295"/>
                  </a:lnTo>
                  <a:lnTo>
                    <a:pt x="28565" y="191061"/>
                  </a:lnTo>
                  <a:lnTo>
                    <a:pt x="5713" y="246309"/>
                  </a:lnTo>
                  <a:lnTo>
                    <a:pt x="0" y="303023"/>
                  </a:lnTo>
                  <a:lnTo>
                    <a:pt x="859" y="344759"/>
                  </a:lnTo>
                  <a:lnTo>
                    <a:pt x="7613" y="369250"/>
                  </a:lnTo>
                  <a:lnTo>
                    <a:pt x="26229" y="399413"/>
                  </a:lnTo>
                  <a:lnTo>
                    <a:pt x="49312" y="421499"/>
                  </a:lnTo>
                  <a:lnTo>
                    <a:pt x="70445" y="428936"/>
                  </a:lnTo>
                  <a:lnTo>
                    <a:pt x="94322" y="430393"/>
                  </a:lnTo>
                  <a:lnTo>
                    <a:pt x="127632" y="420816"/>
                  </a:lnTo>
                  <a:lnTo>
                    <a:pt x="165014" y="4016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34958" y="3012584"/>
              <a:ext cx="236689" cy="372294"/>
            </a:xfrm>
            <a:custGeom>
              <a:avLst/>
              <a:gdLst/>
              <a:ahLst/>
              <a:cxnLst/>
              <a:rect l="0" t="0" r="0" b="0"/>
              <a:pathLst>
                <a:path w="236689" h="372294">
                  <a:moveTo>
                    <a:pt x="78588" y="0"/>
                  </a:moveTo>
                  <a:lnTo>
                    <a:pt x="64195" y="63313"/>
                  </a:lnTo>
                  <a:lnTo>
                    <a:pt x="55599" y="122538"/>
                  </a:lnTo>
                  <a:lnTo>
                    <a:pt x="45146" y="175387"/>
                  </a:lnTo>
                  <a:lnTo>
                    <a:pt x="34178" y="230343"/>
                  </a:lnTo>
                  <a:lnTo>
                    <a:pt x="20337" y="288057"/>
                  </a:lnTo>
                  <a:lnTo>
                    <a:pt x="925" y="349297"/>
                  </a:lnTo>
                  <a:lnTo>
                    <a:pt x="0" y="352133"/>
                  </a:lnTo>
                  <a:lnTo>
                    <a:pt x="15082" y="298173"/>
                  </a:lnTo>
                  <a:lnTo>
                    <a:pt x="25945" y="246036"/>
                  </a:lnTo>
                  <a:lnTo>
                    <a:pt x="36994" y="193687"/>
                  </a:lnTo>
                  <a:lnTo>
                    <a:pt x="53626" y="134069"/>
                  </a:lnTo>
                  <a:lnTo>
                    <a:pt x="64720" y="91202"/>
                  </a:lnTo>
                  <a:lnTo>
                    <a:pt x="67494" y="86689"/>
                  </a:lnTo>
                  <a:lnTo>
                    <a:pt x="70267" y="87378"/>
                  </a:lnTo>
                  <a:lnTo>
                    <a:pt x="81362" y="110640"/>
                  </a:lnTo>
                  <a:lnTo>
                    <a:pt x="86179" y="172327"/>
                  </a:lnTo>
                  <a:lnTo>
                    <a:pt x="91182" y="231895"/>
                  </a:lnTo>
                  <a:lnTo>
                    <a:pt x="94031" y="282591"/>
                  </a:lnTo>
                  <a:lnTo>
                    <a:pt x="101637" y="340928"/>
                  </a:lnTo>
                  <a:lnTo>
                    <a:pt x="106707" y="362323"/>
                  </a:lnTo>
                  <a:lnTo>
                    <a:pt x="112127" y="368213"/>
                  </a:lnTo>
                  <a:lnTo>
                    <a:pt x="119438" y="371216"/>
                  </a:lnTo>
                  <a:lnTo>
                    <a:pt x="128011" y="372293"/>
                  </a:lnTo>
                  <a:lnTo>
                    <a:pt x="135575" y="368388"/>
                  </a:lnTo>
                  <a:lnTo>
                    <a:pt x="155056" y="341730"/>
                  </a:lnTo>
                  <a:lnTo>
                    <a:pt x="175739" y="296656"/>
                  </a:lnTo>
                  <a:lnTo>
                    <a:pt x="189002" y="239093"/>
                  </a:lnTo>
                  <a:lnTo>
                    <a:pt x="205319" y="180947"/>
                  </a:lnTo>
                  <a:lnTo>
                    <a:pt x="212925" y="127411"/>
                  </a:lnTo>
                  <a:lnTo>
                    <a:pt x="228472" y="65871"/>
                  </a:lnTo>
                  <a:lnTo>
                    <a:pt x="236688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21572" y="3066780"/>
              <a:ext cx="114829" cy="278118"/>
            </a:xfrm>
            <a:custGeom>
              <a:avLst/>
              <a:gdLst/>
              <a:ahLst/>
              <a:cxnLst/>
              <a:rect l="0" t="0" r="0" b="0"/>
              <a:pathLst>
                <a:path w="114829" h="278118">
                  <a:moveTo>
                    <a:pt x="74890" y="37335"/>
                  </a:moveTo>
                  <a:lnTo>
                    <a:pt x="47428" y="91352"/>
                  </a:lnTo>
                  <a:lnTo>
                    <a:pt x="28005" y="150856"/>
                  </a:lnTo>
                  <a:lnTo>
                    <a:pt x="19161" y="193923"/>
                  </a:lnTo>
                  <a:lnTo>
                    <a:pt x="17140" y="246193"/>
                  </a:lnTo>
                  <a:lnTo>
                    <a:pt x="21795" y="264530"/>
                  </a:lnTo>
                  <a:lnTo>
                    <a:pt x="25625" y="272009"/>
                  </a:lnTo>
                  <a:lnTo>
                    <a:pt x="30952" y="276070"/>
                  </a:lnTo>
                  <a:lnTo>
                    <a:pt x="37277" y="277853"/>
                  </a:lnTo>
                  <a:lnTo>
                    <a:pt x="44267" y="278117"/>
                  </a:lnTo>
                  <a:lnTo>
                    <a:pt x="59431" y="268549"/>
                  </a:lnTo>
                  <a:lnTo>
                    <a:pt x="73566" y="252893"/>
                  </a:lnTo>
                  <a:lnTo>
                    <a:pt x="90175" y="217777"/>
                  </a:lnTo>
                  <a:lnTo>
                    <a:pt x="105222" y="163655"/>
                  </a:lnTo>
                  <a:lnTo>
                    <a:pt x="114828" y="102241"/>
                  </a:lnTo>
                  <a:lnTo>
                    <a:pt x="113810" y="45802"/>
                  </a:lnTo>
                  <a:lnTo>
                    <a:pt x="108830" y="25381"/>
                  </a:lnTo>
                  <a:lnTo>
                    <a:pt x="100453" y="10141"/>
                  </a:lnTo>
                  <a:lnTo>
                    <a:pt x="92856" y="5337"/>
                  </a:lnTo>
                  <a:lnTo>
                    <a:pt x="72088" y="0"/>
                  </a:lnTo>
                  <a:lnTo>
                    <a:pt x="52380" y="2559"/>
                  </a:lnTo>
                  <a:lnTo>
                    <a:pt x="28156" y="14395"/>
                  </a:lnTo>
                  <a:lnTo>
                    <a:pt x="16212" y="25290"/>
                  </a:lnTo>
                  <a:lnTo>
                    <a:pt x="0" y="539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03679" y="3095794"/>
              <a:ext cx="242268" cy="321041"/>
            </a:xfrm>
            <a:custGeom>
              <a:avLst/>
              <a:gdLst/>
              <a:ahLst/>
              <a:cxnLst/>
              <a:rect l="0" t="0" r="0" b="0"/>
              <a:pathLst>
                <a:path w="242268" h="321041">
                  <a:moveTo>
                    <a:pt x="184020" y="0"/>
                  </a:moveTo>
                  <a:lnTo>
                    <a:pt x="122592" y="46284"/>
                  </a:lnTo>
                  <a:lnTo>
                    <a:pt x="69352" y="108356"/>
                  </a:lnTo>
                  <a:lnTo>
                    <a:pt x="34401" y="164702"/>
                  </a:lnTo>
                  <a:lnTo>
                    <a:pt x="7557" y="218662"/>
                  </a:lnTo>
                  <a:lnTo>
                    <a:pt x="192" y="238641"/>
                  </a:lnTo>
                  <a:lnTo>
                    <a:pt x="0" y="256766"/>
                  </a:lnTo>
                  <a:lnTo>
                    <a:pt x="9508" y="282564"/>
                  </a:lnTo>
                  <a:lnTo>
                    <a:pt x="23865" y="296936"/>
                  </a:lnTo>
                  <a:lnTo>
                    <a:pt x="43498" y="308563"/>
                  </a:lnTo>
                  <a:lnTo>
                    <a:pt x="81465" y="319382"/>
                  </a:lnTo>
                  <a:lnTo>
                    <a:pt x="136128" y="321040"/>
                  </a:lnTo>
                  <a:lnTo>
                    <a:pt x="194629" y="315913"/>
                  </a:lnTo>
                  <a:lnTo>
                    <a:pt x="242267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87699" y="3378710"/>
              <a:ext cx="41606" cy="126696"/>
            </a:xfrm>
            <a:custGeom>
              <a:avLst/>
              <a:gdLst/>
              <a:ahLst/>
              <a:cxnLst/>
              <a:rect l="0" t="0" r="0" b="0"/>
              <a:pathLst>
                <a:path w="41606" h="126696">
                  <a:moveTo>
                    <a:pt x="41605" y="0"/>
                  </a:moveTo>
                  <a:lnTo>
                    <a:pt x="22859" y="53491"/>
                  </a:lnTo>
                  <a:lnTo>
                    <a:pt x="8409" y="108278"/>
                  </a:lnTo>
                  <a:lnTo>
                    <a:pt x="3737" y="124861"/>
                  </a:lnTo>
                  <a:lnTo>
                    <a:pt x="2491" y="126695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84132" y="3029226"/>
              <a:ext cx="28531" cy="74890"/>
            </a:xfrm>
            <a:custGeom>
              <a:avLst/>
              <a:gdLst/>
              <a:ahLst/>
              <a:cxnLst/>
              <a:rect l="0" t="0" r="0" b="0"/>
              <a:pathLst>
                <a:path w="28531" h="74890">
                  <a:moveTo>
                    <a:pt x="28530" y="0"/>
                  </a:moveTo>
                  <a:lnTo>
                    <a:pt x="19695" y="8834"/>
                  </a:lnTo>
                  <a:lnTo>
                    <a:pt x="0" y="59842"/>
                  </a:lnTo>
                  <a:lnTo>
                    <a:pt x="1365" y="52176"/>
                  </a:lnTo>
                  <a:lnTo>
                    <a:pt x="2099" y="52350"/>
                  </a:lnTo>
                  <a:lnTo>
                    <a:pt x="3567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80704" y="3578415"/>
              <a:ext cx="1006848" cy="83211"/>
            </a:xfrm>
            <a:custGeom>
              <a:avLst/>
              <a:gdLst/>
              <a:ahLst/>
              <a:cxnLst/>
              <a:rect l="0" t="0" r="0" b="0"/>
              <a:pathLst>
                <a:path w="1006848" h="83211">
                  <a:moveTo>
                    <a:pt x="0" y="0"/>
                  </a:moveTo>
                  <a:lnTo>
                    <a:pt x="52655" y="2466"/>
                  </a:lnTo>
                  <a:lnTo>
                    <a:pt x="104051" y="6586"/>
                  </a:lnTo>
                  <a:lnTo>
                    <a:pt x="162833" y="7978"/>
                  </a:lnTo>
                  <a:lnTo>
                    <a:pt x="225604" y="14896"/>
                  </a:lnTo>
                  <a:lnTo>
                    <a:pt x="275797" y="21569"/>
                  </a:lnTo>
                  <a:lnTo>
                    <a:pt x="331246" y="23957"/>
                  </a:lnTo>
                  <a:lnTo>
                    <a:pt x="388665" y="25589"/>
                  </a:lnTo>
                  <a:lnTo>
                    <a:pt x="446667" y="30593"/>
                  </a:lnTo>
                  <a:lnTo>
                    <a:pt x="504841" y="33411"/>
                  </a:lnTo>
                  <a:lnTo>
                    <a:pt x="563067" y="38767"/>
                  </a:lnTo>
                  <a:lnTo>
                    <a:pt x="620383" y="41689"/>
                  </a:lnTo>
                  <a:lnTo>
                    <a:pt x="673835" y="47075"/>
                  </a:lnTo>
                  <a:lnTo>
                    <a:pt x="729326" y="50006"/>
                  </a:lnTo>
                  <a:lnTo>
                    <a:pt x="780387" y="55394"/>
                  </a:lnTo>
                  <a:lnTo>
                    <a:pt x="839524" y="57684"/>
                  </a:lnTo>
                  <a:lnTo>
                    <a:pt x="895722" y="62553"/>
                  </a:lnTo>
                  <a:lnTo>
                    <a:pt x="953702" y="68505"/>
                  </a:lnTo>
                  <a:lnTo>
                    <a:pt x="1006847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5582" y="3345767"/>
            <a:ext cx="2829111" cy="3320271"/>
            <a:chOff x="765582" y="3345767"/>
            <a:chExt cx="2829111" cy="3320271"/>
          </a:xfrm>
        </p:grpSpPr>
        <p:sp>
          <p:nvSpPr>
            <p:cNvPr id="14" name="Freeform 13"/>
            <p:cNvSpPr/>
            <p:nvPr/>
          </p:nvSpPr>
          <p:spPr>
            <a:xfrm>
              <a:off x="2990432" y="3345767"/>
              <a:ext cx="604261" cy="3320271"/>
            </a:xfrm>
            <a:custGeom>
              <a:avLst/>
              <a:gdLst/>
              <a:ahLst/>
              <a:cxnLst/>
              <a:rect l="0" t="0" r="0" b="0"/>
              <a:pathLst>
                <a:path w="604261" h="3320271">
                  <a:moveTo>
                    <a:pt x="471124" y="3311436"/>
                  </a:moveTo>
                  <a:lnTo>
                    <a:pt x="479959" y="3320270"/>
                  </a:lnTo>
                  <a:lnTo>
                    <a:pt x="483486" y="3320100"/>
                  </a:lnTo>
                  <a:lnTo>
                    <a:pt x="486762" y="3317212"/>
                  </a:lnTo>
                  <a:lnTo>
                    <a:pt x="498662" y="3292647"/>
                  </a:lnTo>
                  <a:lnTo>
                    <a:pt x="506117" y="3241388"/>
                  </a:lnTo>
                  <a:lnTo>
                    <a:pt x="518502" y="3182635"/>
                  </a:lnTo>
                  <a:lnTo>
                    <a:pt x="532175" y="3128430"/>
                  </a:lnTo>
                  <a:lnTo>
                    <a:pt x="539432" y="3068033"/>
                  </a:lnTo>
                  <a:lnTo>
                    <a:pt x="554487" y="3004835"/>
                  </a:lnTo>
                  <a:lnTo>
                    <a:pt x="560236" y="2976507"/>
                  </a:lnTo>
                  <a:lnTo>
                    <a:pt x="569029" y="2918428"/>
                  </a:lnTo>
                  <a:lnTo>
                    <a:pt x="577392" y="2860196"/>
                  </a:lnTo>
                  <a:lnTo>
                    <a:pt x="584765" y="2806375"/>
                  </a:lnTo>
                  <a:lnTo>
                    <a:pt x="591661" y="2751119"/>
                  </a:lnTo>
                  <a:lnTo>
                    <a:pt x="595376" y="2695674"/>
                  </a:lnTo>
                  <a:lnTo>
                    <a:pt x="601584" y="2640204"/>
                  </a:lnTo>
                  <a:lnTo>
                    <a:pt x="603908" y="2584731"/>
                  </a:lnTo>
                  <a:lnTo>
                    <a:pt x="604214" y="2529258"/>
                  </a:lnTo>
                  <a:lnTo>
                    <a:pt x="604255" y="2472859"/>
                  </a:lnTo>
                  <a:lnTo>
                    <a:pt x="604260" y="2411146"/>
                  </a:lnTo>
                  <a:lnTo>
                    <a:pt x="601795" y="2348082"/>
                  </a:lnTo>
                  <a:lnTo>
                    <a:pt x="595786" y="2285250"/>
                  </a:lnTo>
                  <a:lnTo>
                    <a:pt x="584459" y="2227301"/>
                  </a:lnTo>
                  <a:lnTo>
                    <a:pt x="579393" y="2175978"/>
                  </a:lnTo>
                  <a:lnTo>
                    <a:pt x="570448" y="2123789"/>
                  </a:lnTo>
                  <a:lnTo>
                    <a:pt x="559778" y="2073177"/>
                  </a:lnTo>
                  <a:lnTo>
                    <a:pt x="543048" y="2018663"/>
                  </a:lnTo>
                  <a:lnTo>
                    <a:pt x="529882" y="1963379"/>
                  </a:lnTo>
                  <a:lnTo>
                    <a:pt x="513960" y="1903526"/>
                  </a:lnTo>
                  <a:lnTo>
                    <a:pt x="493008" y="1844927"/>
                  </a:lnTo>
                  <a:lnTo>
                    <a:pt x="473529" y="1788836"/>
                  </a:lnTo>
                  <a:lnTo>
                    <a:pt x="456087" y="1733240"/>
                  </a:lnTo>
                  <a:lnTo>
                    <a:pt x="434835" y="1676818"/>
                  </a:lnTo>
                  <a:lnTo>
                    <a:pt x="412832" y="1615678"/>
                  </a:lnTo>
                  <a:lnTo>
                    <a:pt x="390678" y="1558811"/>
                  </a:lnTo>
                  <a:lnTo>
                    <a:pt x="367572" y="1503062"/>
                  </a:lnTo>
                  <a:lnTo>
                    <a:pt x="339722" y="1447535"/>
                  </a:lnTo>
                  <a:lnTo>
                    <a:pt x="316141" y="1392050"/>
                  </a:lnTo>
                  <a:lnTo>
                    <a:pt x="293676" y="1336574"/>
                  </a:lnTo>
                  <a:lnTo>
                    <a:pt x="273897" y="1281100"/>
                  </a:lnTo>
                  <a:lnTo>
                    <a:pt x="256396" y="1230044"/>
                  </a:lnTo>
                  <a:lnTo>
                    <a:pt x="235133" y="1177702"/>
                  </a:lnTo>
                  <a:lnTo>
                    <a:pt x="213127" y="1122847"/>
                  </a:lnTo>
                  <a:lnTo>
                    <a:pt x="191147" y="1059356"/>
                  </a:lnTo>
                  <a:lnTo>
                    <a:pt x="170093" y="996709"/>
                  </a:lnTo>
                  <a:lnTo>
                    <a:pt x="152630" y="933522"/>
                  </a:lnTo>
                  <a:lnTo>
                    <a:pt x="133528" y="875468"/>
                  </a:lnTo>
                  <a:lnTo>
                    <a:pt x="118971" y="813537"/>
                  </a:lnTo>
                  <a:lnTo>
                    <a:pt x="105012" y="757031"/>
                  </a:lnTo>
                  <a:lnTo>
                    <a:pt x="91131" y="695702"/>
                  </a:lnTo>
                  <a:lnTo>
                    <a:pt x="81679" y="637951"/>
                  </a:lnTo>
                  <a:lnTo>
                    <a:pt x="73665" y="579712"/>
                  </a:lnTo>
                  <a:lnTo>
                    <a:pt x="66252" y="523908"/>
                  </a:lnTo>
                  <a:lnTo>
                    <a:pt x="63957" y="467936"/>
                  </a:lnTo>
                  <a:lnTo>
                    <a:pt x="59087" y="408358"/>
                  </a:lnTo>
                  <a:lnTo>
                    <a:pt x="56789" y="361901"/>
                  </a:lnTo>
                  <a:lnTo>
                    <a:pt x="63616" y="299435"/>
                  </a:lnTo>
                  <a:lnTo>
                    <a:pt x="69840" y="241834"/>
                  </a:lnTo>
                  <a:lnTo>
                    <a:pt x="77186" y="183178"/>
                  </a:lnTo>
                  <a:lnTo>
                    <a:pt x="84077" y="122674"/>
                  </a:lnTo>
                  <a:lnTo>
                    <a:pt x="99562" y="66799"/>
                  </a:lnTo>
                  <a:lnTo>
                    <a:pt x="107804" y="41434"/>
                  </a:lnTo>
                  <a:lnTo>
                    <a:pt x="106869" y="37679"/>
                  </a:lnTo>
                  <a:lnTo>
                    <a:pt x="103471" y="37025"/>
                  </a:lnTo>
                  <a:lnTo>
                    <a:pt x="98433" y="38438"/>
                  </a:lnTo>
                  <a:lnTo>
                    <a:pt x="94149" y="42153"/>
                  </a:lnTo>
                  <a:lnTo>
                    <a:pt x="57771" y="99597"/>
                  </a:lnTo>
                  <a:lnTo>
                    <a:pt x="18168" y="159691"/>
                  </a:lnTo>
                  <a:lnTo>
                    <a:pt x="7544" y="171253"/>
                  </a:lnTo>
                  <a:lnTo>
                    <a:pt x="3970" y="171378"/>
                  </a:lnTo>
                  <a:lnTo>
                    <a:pt x="1588" y="167763"/>
                  </a:lnTo>
                  <a:lnTo>
                    <a:pt x="0" y="161654"/>
                  </a:lnTo>
                  <a:lnTo>
                    <a:pt x="2183" y="139805"/>
                  </a:lnTo>
                  <a:lnTo>
                    <a:pt x="27640" y="82792"/>
                  </a:lnTo>
                  <a:lnTo>
                    <a:pt x="70159" y="24617"/>
                  </a:lnTo>
                  <a:lnTo>
                    <a:pt x="83042" y="9827"/>
                  </a:lnTo>
                  <a:lnTo>
                    <a:pt x="98014" y="171"/>
                  </a:lnTo>
                  <a:lnTo>
                    <a:pt x="104965" y="0"/>
                  </a:lnTo>
                  <a:lnTo>
                    <a:pt x="111448" y="2660"/>
                  </a:lnTo>
                  <a:lnTo>
                    <a:pt x="122657" y="13012"/>
                  </a:lnTo>
                  <a:lnTo>
                    <a:pt x="130721" y="26858"/>
                  </a:lnTo>
                  <a:lnTo>
                    <a:pt x="132456" y="42258"/>
                  </a:lnTo>
                  <a:lnTo>
                    <a:pt x="127715" y="100329"/>
                  </a:lnTo>
                  <a:lnTo>
                    <a:pt x="115797" y="155093"/>
                  </a:lnTo>
                  <a:lnTo>
                    <a:pt x="104998" y="1993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5582" y="3489846"/>
              <a:ext cx="2353351" cy="2809553"/>
            </a:xfrm>
            <a:custGeom>
              <a:avLst/>
              <a:gdLst/>
              <a:ahLst/>
              <a:cxnLst/>
              <a:rect l="0" t="0" r="0" b="0"/>
              <a:pathLst>
                <a:path w="2353351" h="2809553">
                  <a:moveTo>
                    <a:pt x="49881" y="2809552"/>
                  </a:moveTo>
                  <a:lnTo>
                    <a:pt x="26717" y="2781971"/>
                  </a:lnTo>
                  <a:lnTo>
                    <a:pt x="11953" y="2730858"/>
                  </a:lnTo>
                  <a:lnTo>
                    <a:pt x="3920" y="2682684"/>
                  </a:lnTo>
                  <a:lnTo>
                    <a:pt x="1130" y="2630606"/>
                  </a:lnTo>
                  <a:lnTo>
                    <a:pt x="187" y="2576006"/>
                  </a:lnTo>
                  <a:lnTo>
                    <a:pt x="0" y="2520979"/>
                  </a:lnTo>
                  <a:lnTo>
                    <a:pt x="5682" y="2465593"/>
                  </a:lnTo>
                  <a:lnTo>
                    <a:pt x="10229" y="2407671"/>
                  </a:lnTo>
                  <a:lnTo>
                    <a:pt x="14710" y="2359483"/>
                  </a:lnTo>
                  <a:lnTo>
                    <a:pt x="20968" y="2310071"/>
                  </a:lnTo>
                  <a:lnTo>
                    <a:pt x="32069" y="2260298"/>
                  </a:lnTo>
                  <a:lnTo>
                    <a:pt x="41213" y="2210417"/>
                  </a:lnTo>
                  <a:lnTo>
                    <a:pt x="49778" y="2158039"/>
                  </a:lnTo>
                  <a:lnTo>
                    <a:pt x="60637" y="2103996"/>
                  </a:lnTo>
                  <a:lnTo>
                    <a:pt x="75565" y="2052850"/>
                  </a:lnTo>
                  <a:lnTo>
                    <a:pt x="91700" y="2000096"/>
                  </a:lnTo>
                  <a:lnTo>
                    <a:pt x="108191" y="1945943"/>
                  </a:lnTo>
                  <a:lnTo>
                    <a:pt x="124789" y="1892298"/>
                  </a:lnTo>
                  <a:lnTo>
                    <a:pt x="143883" y="1835415"/>
                  </a:lnTo>
                  <a:lnTo>
                    <a:pt x="167108" y="1780037"/>
                  </a:lnTo>
                  <a:lnTo>
                    <a:pt x="191556" y="1728495"/>
                  </a:lnTo>
                  <a:lnTo>
                    <a:pt x="216366" y="1675625"/>
                  </a:lnTo>
                  <a:lnTo>
                    <a:pt x="243749" y="1621436"/>
                  </a:lnTo>
                  <a:lnTo>
                    <a:pt x="275285" y="1570247"/>
                  </a:lnTo>
                  <a:lnTo>
                    <a:pt x="305586" y="1519947"/>
                  </a:lnTo>
                  <a:lnTo>
                    <a:pt x="334596" y="1469909"/>
                  </a:lnTo>
                  <a:lnTo>
                    <a:pt x="369079" y="1419950"/>
                  </a:lnTo>
                  <a:lnTo>
                    <a:pt x="417729" y="1357788"/>
                  </a:lnTo>
                  <a:lnTo>
                    <a:pt x="468670" y="1300069"/>
                  </a:lnTo>
                  <a:lnTo>
                    <a:pt x="517770" y="1238673"/>
                  </a:lnTo>
                  <a:lnTo>
                    <a:pt x="571710" y="1181755"/>
                  </a:lnTo>
                  <a:lnTo>
                    <a:pt x="632600" y="1131715"/>
                  </a:lnTo>
                  <a:lnTo>
                    <a:pt x="690102" y="1080739"/>
                  </a:lnTo>
                  <a:lnTo>
                    <a:pt x="750394" y="1030366"/>
                  </a:lnTo>
                  <a:lnTo>
                    <a:pt x="810004" y="987336"/>
                  </a:lnTo>
                  <a:lnTo>
                    <a:pt x="857884" y="950493"/>
                  </a:lnTo>
                  <a:lnTo>
                    <a:pt x="907204" y="915743"/>
                  </a:lnTo>
                  <a:lnTo>
                    <a:pt x="956951" y="882025"/>
                  </a:lnTo>
                  <a:lnTo>
                    <a:pt x="1006824" y="847687"/>
                  </a:lnTo>
                  <a:lnTo>
                    <a:pt x="1057659" y="809571"/>
                  </a:lnTo>
                  <a:lnTo>
                    <a:pt x="1113299" y="773520"/>
                  </a:lnTo>
                  <a:lnTo>
                    <a:pt x="1170774" y="733971"/>
                  </a:lnTo>
                  <a:lnTo>
                    <a:pt x="1228792" y="693899"/>
                  </a:lnTo>
                  <a:lnTo>
                    <a:pt x="1286047" y="657269"/>
                  </a:lnTo>
                  <a:lnTo>
                    <a:pt x="1340405" y="618473"/>
                  </a:lnTo>
                  <a:lnTo>
                    <a:pt x="1401609" y="583145"/>
                  </a:lnTo>
                  <a:lnTo>
                    <a:pt x="1460219" y="549255"/>
                  </a:lnTo>
                  <a:lnTo>
                    <a:pt x="1514978" y="515791"/>
                  </a:lnTo>
                  <a:lnTo>
                    <a:pt x="1575376" y="482454"/>
                  </a:lnTo>
                  <a:lnTo>
                    <a:pt x="1630152" y="450079"/>
                  </a:lnTo>
                  <a:lnTo>
                    <a:pt x="1686960" y="421584"/>
                  </a:lnTo>
                  <a:lnTo>
                    <a:pt x="1743856" y="390130"/>
                  </a:lnTo>
                  <a:lnTo>
                    <a:pt x="1796258" y="358313"/>
                  </a:lnTo>
                  <a:lnTo>
                    <a:pt x="1847843" y="330908"/>
                  </a:lnTo>
                  <a:lnTo>
                    <a:pt x="1902781" y="305221"/>
                  </a:lnTo>
                  <a:lnTo>
                    <a:pt x="1953678" y="280043"/>
                  </a:lnTo>
                  <a:lnTo>
                    <a:pt x="2015225" y="246687"/>
                  </a:lnTo>
                  <a:lnTo>
                    <a:pt x="2071693" y="217805"/>
                  </a:lnTo>
                  <a:lnTo>
                    <a:pt x="2124179" y="193369"/>
                  </a:lnTo>
                  <a:lnTo>
                    <a:pt x="2187014" y="153163"/>
                  </a:lnTo>
                  <a:lnTo>
                    <a:pt x="2250488" y="115180"/>
                  </a:lnTo>
                  <a:lnTo>
                    <a:pt x="2311735" y="77408"/>
                  </a:lnTo>
                  <a:lnTo>
                    <a:pt x="2327666" y="64511"/>
                  </a:lnTo>
                  <a:lnTo>
                    <a:pt x="2327469" y="65134"/>
                  </a:lnTo>
                  <a:lnTo>
                    <a:pt x="2325488" y="67398"/>
                  </a:lnTo>
                  <a:lnTo>
                    <a:pt x="2268640" y="91074"/>
                  </a:lnTo>
                  <a:lnTo>
                    <a:pt x="2208093" y="127547"/>
                  </a:lnTo>
                  <a:lnTo>
                    <a:pt x="2180976" y="144086"/>
                  </a:lnTo>
                  <a:lnTo>
                    <a:pt x="2173277" y="145920"/>
                  </a:lnTo>
                  <a:lnTo>
                    <a:pt x="2166296" y="145295"/>
                  </a:lnTo>
                  <a:lnTo>
                    <a:pt x="2159792" y="143028"/>
                  </a:lnTo>
                  <a:lnTo>
                    <a:pt x="2156381" y="138744"/>
                  </a:lnTo>
                  <a:lnTo>
                    <a:pt x="2155031" y="133113"/>
                  </a:lnTo>
                  <a:lnTo>
                    <a:pt x="2157549" y="111937"/>
                  </a:lnTo>
                  <a:lnTo>
                    <a:pt x="2166617" y="88096"/>
                  </a:lnTo>
                  <a:lnTo>
                    <a:pt x="2171101" y="79933"/>
                  </a:lnTo>
                  <a:lnTo>
                    <a:pt x="2229673" y="31381"/>
                  </a:lnTo>
                  <a:lnTo>
                    <a:pt x="2280818" y="3918"/>
                  </a:lnTo>
                  <a:lnTo>
                    <a:pt x="2310595" y="0"/>
                  </a:lnTo>
                  <a:lnTo>
                    <a:pt x="2328687" y="2361"/>
                  </a:lnTo>
                  <a:lnTo>
                    <a:pt x="2335546" y="6134"/>
                  </a:lnTo>
                  <a:lnTo>
                    <a:pt x="2345633" y="17722"/>
                  </a:lnTo>
                  <a:lnTo>
                    <a:pt x="2350732" y="34583"/>
                  </a:lnTo>
                  <a:lnTo>
                    <a:pt x="2353350" y="86357"/>
                  </a:lnTo>
                  <a:lnTo>
                    <a:pt x="2343188" y="130285"/>
                  </a:lnTo>
                  <a:lnTo>
                    <a:pt x="2312916" y="192632"/>
                  </a:lnTo>
                  <a:lnTo>
                    <a:pt x="2278775" y="255419"/>
                  </a:lnTo>
                  <a:lnTo>
                    <a:pt x="2271601" y="271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21602" y="5342477"/>
            <a:ext cx="621249" cy="549190"/>
            <a:chOff x="4221602" y="5342477"/>
            <a:chExt cx="621249" cy="549190"/>
          </a:xfrm>
        </p:grpSpPr>
        <p:sp>
          <p:nvSpPr>
            <p:cNvPr id="17" name="Freeform 16"/>
            <p:cNvSpPr/>
            <p:nvPr/>
          </p:nvSpPr>
          <p:spPr>
            <a:xfrm>
              <a:off x="4221602" y="5342477"/>
              <a:ext cx="163591" cy="269171"/>
            </a:xfrm>
            <a:custGeom>
              <a:avLst/>
              <a:gdLst/>
              <a:ahLst/>
              <a:cxnLst/>
              <a:rect l="0" t="0" r="0" b="0"/>
              <a:pathLst>
                <a:path w="163591" h="269171">
                  <a:moveTo>
                    <a:pt x="88701" y="0"/>
                  </a:moveTo>
                  <a:lnTo>
                    <a:pt x="43205" y="62988"/>
                  </a:lnTo>
                  <a:lnTo>
                    <a:pt x="17974" y="107740"/>
                  </a:lnTo>
                  <a:lnTo>
                    <a:pt x="0" y="168118"/>
                  </a:lnTo>
                  <a:lnTo>
                    <a:pt x="474" y="200208"/>
                  </a:lnTo>
                  <a:lnTo>
                    <a:pt x="6035" y="221193"/>
                  </a:lnTo>
                  <a:lnTo>
                    <a:pt x="17752" y="239766"/>
                  </a:lnTo>
                  <a:lnTo>
                    <a:pt x="32205" y="252335"/>
                  </a:lnTo>
                  <a:lnTo>
                    <a:pt x="64084" y="267938"/>
                  </a:lnTo>
                  <a:lnTo>
                    <a:pt x="82999" y="269170"/>
                  </a:lnTo>
                  <a:lnTo>
                    <a:pt x="125276" y="262429"/>
                  </a:lnTo>
                  <a:lnTo>
                    <a:pt x="163590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319625" y="5567145"/>
              <a:ext cx="140458" cy="80916"/>
            </a:xfrm>
            <a:custGeom>
              <a:avLst/>
              <a:gdLst/>
              <a:ahLst/>
              <a:cxnLst/>
              <a:rect l="0" t="0" r="0" b="0"/>
              <a:pathLst>
                <a:path w="140458" h="80916">
                  <a:moveTo>
                    <a:pt x="73889" y="0"/>
                  </a:moveTo>
                  <a:lnTo>
                    <a:pt x="56219" y="0"/>
                  </a:lnTo>
                  <a:lnTo>
                    <a:pt x="7230" y="18747"/>
                  </a:lnTo>
                  <a:lnTo>
                    <a:pt x="2638" y="24517"/>
                  </a:lnTo>
                  <a:lnTo>
                    <a:pt x="0" y="40791"/>
                  </a:lnTo>
                  <a:lnTo>
                    <a:pt x="4375" y="55420"/>
                  </a:lnTo>
                  <a:lnTo>
                    <a:pt x="8130" y="61910"/>
                  </a:lnTo>
                  <a:lnTo>
                    <a:pt x="22165" y="71586"/>
                  </a:lnTo>
                  <a:lnTo>
                    <a:pt x="40730" y="78045"/>
                  </a:lnTo>
                  <a:lnTo>
                    <a:pt x="61309" y="80915"/>
                  </a:lnTo>
                  <a:lnTo>
                    <a:pt x="80317" y="77259"/>
                  </a:lnTo>
                  <a:lnTo>
                    <a:pt x="104146" y="64805"/>
                  </a:lnTo>
                  <a:lnTo>
                    <a:pt x="110703" y="59846"/>
                  </a:lnTo>
                  <a:lnTo>
                    <a:pt x="114149" y="52841"/>
                  </a:lnTo>
                  <a:lnTo>
                    <a:pt x="115512" y="35196"/>
                  </a:lnTo>
                  <a:lnTo>
                    <a:pt x="111808" y="27162"/>
                  </a:lnTo>
                  <a:lnTo>
                    <a:pt x="97830" y="13305"/>
                  </a:lnTo>
                  <a:lnTo>
                    <a:pt x="79290" y="5914"/>
                  </a:lnTo>
                  <a:lnTo>
                    <a:pt x="69168" y="3942"/>
                  </a:lnTo>
                  <a:lnTo>
                    <a:pt x="63345" y="5402"/>
                  </a:lnTo>
                  <a:lnTo>
                    <a:pt x="60388" y="9149"/>
                  </a:lnTo>
                  <a:lnTo>
                    <a:pt x="59341" y="14421"/>
                  </a:lnTo>
                  <a:lnTo>
                    <a:pt x="61416" y="18859"/>
                  </a:lnTo>
                  <a:lnTo>
                    <a:pt x="71119" y="26257"/>
                  </a:lnTo>
                  <a:lnTo>
                    <a:pt x="92175" y="35620"/>
                  </a:lnTo>
                  <a:lnTo>
                    <a:pt x="140457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73307" y="5625393"/>
              <a:ext cx="119912" cy="99853"/>
            </a:xfrm>
            <a:custGeom>
              <a:avLst/>
              <a:gdLst/>
              <a:ahLst/>
              <a:cxnLst/>
              <a:rect l="0" t="0" r="0" b="0"/>
              <a:pathLst>
                <a:path w="119912" h="99853">
                  <a:moveTo>
                    <a:pt x="78306" y="0"/>
                  </a:moveTo>
                  <a:lnTo>
                    <a:pt x="44566" y="2465"/>
                  </a:lnTo>
                  <a:lnTo>
                    <a:pt x="19924" y="11517"/>
                  </a:lnTo>
                  <a:lnTo>
                    <a:pt x="11648" y="15999"/>
                  </a:lnTo>
                  <a:lnTo>
                    <a:pt x="6130" y="22685"/>
                  </a:lnTo>
                  <a:lnTo>
                    <a:pt x="0" y="39976"/>
                  </a:lnTo>
                  <a:lnTo>
                    <a:pt x="215" y="47916"/>
                  </a:lnTo>
                  <a:lnTo>
                    <a:pt x="5384" y="61668"/>
                  </a:lnTo>
                  <a:lnTo>
                    <a:pt x="18776" y="73944"/>
                  </a:lnTo>
                  <a:lnTo>
                    <a:pt x="47107" y="88786"/>
                  </a:lnTo>
                  <a:lnTo>
                    <a:pt x="81390" y="96573"/>
                  </a:lnTo>
                  <a:lnTo>
                    <a:pt x="119911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577766" y="5649723"/>
              <a:ext cx="265085" cy="241944"/>
            </a:xfrm>
            <a:custGeom>
              <a:avLst/>
              <a:gdLst/>
              <a:ahLst/>
              <a:cxnLst/>
              <a:rect l="0" t="0" r="0" b="0"/>
              <a:pathLst>
                <a:path w="265085" h="241944">
                  <a:moveTo>
                    <a:pt x="57058" y="33917"/>
                  </a:moveTo>
                  <a:lnTo>
                    <a:pt x="39389" y="33917"/>
                  </a:lnTo>
                  <a:lnTo>
                    <a:pt x="25783" y="38848"/>
                  </a:lnTo>
                  <a:lnTo>
                    <a:pt x="13572" y="48128"/>
                  </a:lnTo>
                  <a:lnTo>
                    <a:pt x="1981" y="61498"/>
                  </a:lnTo>
                  <a:lnTo>
                    <a:pt x="0" y="68022"/>
                  </a:lnTo>
                  <a:lnTo>
                    <a:pt x="528" y="74220"/>
                  </a:lnTo>
                  <a:lnTo>
                    <a:pt x="2729" y="80202"/>
                  </a:lnTo>
                  <a:lnTo>
                    <a:pt x="7895" y="85114"/>
                  </a:lnTo>
                  <a:lnTo>
                    <a:pt x="23497" y="93037"/>
                  </a:lnTo>
                  <a:lnTo>
                    <a:pt x="40292" y="94709"/>
                  </a:lnTo>
                  <a:lnTo>
                    <a:pt x="56079" y="91446"/>
                  </a:lnTo>
                  <a:lnTo>
                    <a:pt x="70739" y="82911"/>
                  </a:lnTo>
                  <a:lnTo>
                    <a:pt x="64987" y="86819"/>
                  </a:lnTo>
                  <a:lnTo>
                    <a:pt x="58117" y="97186"/>
                  </a:lnTo>
                  <a:lnTo>
                    <a:pt x="54990" y="103833"/>
                  </a:lnTo>
                  <a:lnTo>
                    <a:pt x="53982" y="121081"/>
                  </a:lnTo>
                  <a:lnTo>
                    <a:pt x="57540" y="139225"/>
                  </a:lnTo>
                  <a:lnTo>
                    <a:pt x="65285" y="153452"/>
                  </a:lnTo>
                  <a:lnTo>
                    <a:pt x="72713" y="157986"/>
                  </a:lnTo>
                  <a:lnTo>
                    <a:pt x="93293" y="163023"/>
                  </a:lnTo>
                  <a:lnTo>
                    <a:pt x="112919" y="160331"/>
                  </a:lnTo>
                  <a:lnTo>
                    <a:pt x="130887" y="152047"/>
                  </a:lnTo>
                  <a:lnTo>
                    <a:pt x="173413" y="116247"/>
                  </a:lnTo>
                  <a:lnTo>
                    <a:pt x="211885" y="55542"/>
                  </a:lnTo>
                  <a:lnTo>
                    <a:pt x="234043" y="1070"/>
                  </a:lnTo>
                  <a:lnTo>
                    <a:pt x="235144" y="0"/>
                  </a:lnTo>
                  <a:lnTo>
                    <a:pt x="230269" y="26567"/>
                  </a:lnTo>
                  <a:lnTo>
                    <a:pt x="224647" y="41745"/>
                  </a:lnTo>
                  <a:lnTo>
                    <a:pt x="196524" y="95169"/>
                  </a:lnTo>
                  <a:lnTo>
                    <a:pt x="180351" y="141554"/>
                  </a:lnTo>
                  <a:lnTo>
                    <a:pt x="179984" y="172750"/>
                  </a:lnTo>
                  <a:lnTo>
                    <a:pt x="185965" y="188385"/>
                  </a:lnTo>
                  <a:lnTo>
                    <a:pt x="196636" y="202422"/>
                  </a:lnTo>
                  <a:lnTo>
                    <a:pt x="223436" y="224070"/>
                  </a:lnTo>
                  <a:lnTo>
                    <a:pt x="265084" y="2419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34788" y="5991519"/>
            <a:ext cx="624853" cy="649043"/>
            <a:chOff x="4134788" y="5991519"/>
            <a:chExt cx="624853" cy="649043"/>
          </a:xfrm>
        </p:grpSpPr>
        <p:sp>
          <p:nvSpPr>
            <p:cNvPr id="22" name="Freeform 21"/>
            <p:cNvSpPr/>
            <p:nvPr/>
          </p:nvSpPr>
          <p:spPr>
            <a:xfrm>
              <a:off x="4134788" y="5991519"/>
              <a:ext cx="194377" cy="285781"/>
            </a:xfrm>
            <a:custGeom>
              <a:avLst/>
              <a:gdLst/>
              <a:ahLst/>
              <a:cxnLst/>
              <a:rect l="0" t="0" r="0" b="0"/>
              <a:pathLst>
                <a:path w="194377" h="285781">
                  <a:moveTo>
                    <a:pt x="92304" y="0"/>
                  </a:moveTo>
                  <a:lnTo>
                    <a:pt x="83812" y="20854"/>
                  </a:lnTo>
                  <a:lnTo>
                    <a:pt x="53998" y="74679"/>
                  </a:lnTo>
                  <a:lnTo>
                    <a:pt x="25669" y="128096"/>
                  </a:lnTo>
                  <a:lnTo>
                    <a:pt x="0" y="188163"/>
                  </a:lnTo>
                  <a:lnTo>
                    <a:pt x="257" y="192011"/>
                  </a:lnTo>
                  <a:lnTo>
                    <a:pt x="3203" y="191802"/>
                  </a:lnTo>
                  <a:lnTo>
                    <a:pt x="23442" y="175954"/>
                  </a:lnTo>
                  <a:lnTo>
                    <a:pt x="54272" y="117757"/>
                  </a:lnTo>
                  <a:lnTo>
                    <a:pt x="81315" y="68013"/>
                  </a:lnTo>
                  <a:lnTo>
                    <a:pt x="94817" y="55499"/>
                  </a:lnTo>
                  <a:lnTo>
                    <a:pt x="102300" y="50868"/>
                  </a:lnTo>
                  <a:lnTo>
                    <a:pt x="120477" y="48188"/>
                  </a:lnTo>
                  <a:lnTo>
                    <a:pt x="139959" y="51002"/>
                  </a:lnTo>
                  <a:lnTo>
                    <a:pt x="157863" y="58417"/>
                  </a:lnTo>
                  <a:lnTo>
                    <a:pt x="172601" y="72807"/>
                  </a:lnTo>
                  <a:lnTo>
                    <a:pt x="188828" y="101701"/>
                  </a:lnTo>
                  <a:lnTo>
                    <a:pt x="194376" y="123788"/>
                  </a:lnTo>
                  <a:lnTo>
                    <a:pt x="190404" y="170703"/>
                  </a:lnTo>
                  <a:lnTo>
                    <a:pt x="184906" y="188665"/>
                  </a:lnTo>
                  <a:lnTo>
                    <a:pt x="144829" y="245487"/>
                  </a:lnTo>
                  <a:lnTo>
                    <a:pt x="102870" y="284439"/>
                  </a:lnTo>
                  <a:lnTo>
                    <a:pt x="95650" y="285780"/>
                  </a:lnTo>
                  <a:lnTo>
                    <a:pt x="89912" y="282976"/>
                  </a:lnTo>
                  <a:lnTo>
                    <a:pt x="85162" y="277409"/>
                  </a:lnTo>
                  <a:lnTo>
                    <a:pt x="82920" y="271848"/>
                  </a:lnTo>
                  <a:lnTo>
                    <a:pt x="83984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43735" y="6066408"/>
              <a:ext cx="83211" cy="99854"/>
            </a:xfrm>
            <a:custGeom>
              <a:avLst/>
              <a:gdLst/>
              <a:ahLst/>
              <a:cxnLst/>
              <a:rect l="0" t="0" r="0" b="0"/>
              <a:pathLst>
                <a:path w="83211" h="99854">
                  <a:moveTo>
                    <a:pt x="0" y="0"/>
                  </a:moveTo>
                  <a:lnTo>
                    <a:pt x="18103" y="37862"/>
                  </a:lnTo>
                  <a:lnTo>
                    <a:pt x="55559" y="80218"/>
                  </a:lnTo>
                  <a:lnTo>
                    <a:pt x="83210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08378" y="6116334"/>
              <a:ext cx="160026" cy="263750"/>
            </a:xfrm>
            <a:custGeom>
              <a:avLst/>
              <a:gdLst/>
              <a:ahLst/>
              <a:cxnLst/>
              <a:rect l="0" t="0" r="0" b="0"/>
              <a:pathLst>
                <a:path w="160026" h="263750">
                  <a:moveTo>
                    <a:pt x="160025" y="0"/>
                  </a:moveTo>
                  <a:lnTo>
                    <a:pt x="107904" y="47346"/>
                  </a:lnTo>
                  <a:lnTo>
                    <a:pt x="79664" y="106887"/>
                  </a:lnTo>
                  <a:lnTo>
                    <a:pt x="64057" y="160243"/>
                  </a:lnTo>
                  <a:lnTo>
                    <a:pt x="49224" y="218673"/>
                  </a:lnTo>
                  <a:lnTo>
                    <a:pt x="36383" y="243437"/>
                  </a:lnTo>
                  <a:lnTo>
                    <a:pt x="16449" y="262487"/>
                  </a:lnTo>
                  <a:lnTo>
                    <a:pt x="10684" y="263749"/>
                  </a:lnTo>
                  <a:lnTo>
                    <a:pt x="5915" y="261817"/>
                  </a:lnTo>
                  <a:lnTo>
                    <a:pt x="1811" y="257756"/>
                  </a:lnTo>
                  <a:lnTo>
                    <a:pt x="0" y="252274"/>
                  </a:lnTo>
                  <a:lnTo>
                    <a:pt x="453" y="238787"/>
                  </a:lnTo>
                  <a:lnTo>
                    <a:pt x="14741" y="211182"/>
                  </a:lnTo>
                  <a:lnTo>
                    <a:pt x="44418" y="176290"/>
                  </a:lnTo>
                  <a:lnTo>
                    <a:pt x="76814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439625" y="6249471"/>
              <a:ext cx="111989" cy="173322"/>
            </a:xfrm>
            <a:custGeom>
              <a:avLst/>
              <a:gdLst/>
              <a:ahLst/>
              <a:cxnLst/>
              <a:rect l="0" t="0" r="0" b="0"/>
              <a:pathLst>
                <a:path w="111989" h="173322">
                  <a:moveTo>
                    <a:pt x="12136" y="0"/>
                  </a:moveTo>
                  <a:lnTo>
                    <a:pt x="18722" y="29621"/>
                  </a:lnTo>
                  <a:lnTo>
                    <a:pt x="17477" y="59628"/>
                  </a:lnTo>
                  <a:lnTo>
                    <a:pt x="3553" y="115886"/>
                  </a:lnTo>
                  <a:lnTo>
                    <a:pt x="0" y="127319"/>
                  </a:lnTo>
                  <a:lnTo>
                    <a:pt x="4123" y="119086"/>
                  </a:lnTo>
                  <a:lnTo>
                    <a:pt x="26775" y="93916"/>
                  </a:lnTo>
                  <a:lnTo>
                    <a:pt x="47292" y="81965"/>
                  </a:lnTo>
                  <a:lnTo>
                    <a:pt x="54989" y="81456"/>
                  </a:lnTo>
                  <a:lnTo>
                    <a:pt x="70938" y="85821"/>
                  </a:lnTo>
                  <a:lnTo>
                    <a:pt x="84807" y="96390"/>
                  </a:lnTo>
                  <a:lnTo>
                    <a:pt x="91093" y="103092"/>
                  </a:lnTo>
                  <a:lnTo>
                    <a:pt x="98079" y="120400"/>
                  </a:lnTo>
                  <a:lnTo>
                    <a:pt x="99942" y="130193"/>
                  </a:lnTo>
                  <a:lnTo>
                    <a:pt x="97081" y="146006"/>
                  </a:lnTo>
                  <a:lnTo>
                    <a:pt x="85074" y="165303"/>
                  </a:lnTo>
                  <a:lnTo>
                    <a:pt x="80177" y="171223"/>
                  </a:lnTo>
                  <a:lnTo>
                    <a:pt x="79686" y="173321"/>
                  </a:lnTo>
                  <a:lnTo>
                    <a:pt x="82132" y="172870"/>
                  </a:lnTo>
                  <a:lnTo>
                    <a:pt x="111988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626503" y="6307718"/>
              <a:ext cx="24964" cy="8323"/>
            </a:xfrm>
            <a:custGeom>
              <a:avLst/>
              <a:gdLst/>
              <a:ahLst/>
              <a:cxnLst/>
              <a:rect l="0" t="0" r="0" b="0"/>
              <a:pathLst>
                <a:path w="24964" h="8323">
                  <a:moveTo>
                    <a:pt x="0" y="0"/>
                  </a:moveTo>
                  <a:lnTo>
                    <a:pt x="24963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17514" y="6424213"/>
              <a:ext cx="108842" cy="124817"/>
            </a:xfrm>
            <a:custGeom>
              <a:avLst/>
              <a:gdLst/>
              <a:ahLst/>
              <a:cxnLst/>
              <a:rect l="0" t="0" r="0" b="0"/>
              <a:pathLst>
                <a:path w="108842" h="124817">
                  <a:moveTo>
                    <a:pt x="75557" y="0"/>
                  </a:moveTo>
                  <a:lnTo>
                    <a:pt x="16877" y="23978"/>
                  </a:lnTo>
                  <a:lnTo>
                    <a:pt x="5406" y="36545"/>
                  </a:lnTo>
                  <a:lnTo>
                    <a:pt x="1053" y="43779"/>
                  </a:lnTo>
                  <a:lnTo>
                    <a:pt x="0" y="52300"/>
                  </a:lnTo>
                  <a:lnTo>
                    <a:pt x="3761" y="71630"/>
                  </a:lnTo>
                  <a:lnTo>
                    <a:pt x="14062" y="87617"/>
                  </a:lnTo>
                  <a:lnTo>
                    <a:pt x="28810" y="99962"/>
                  </a:lnTo>
                  <a:lnTo>
                    <a:pt x="87175" y="120640"/>
                  </a:lnTo>
                  <a:lnTo>
                    <a:pt x="108841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06423" y="6529294"/>
              <a:ext cx="53218" cy="111268"/>
            </a:xfrm>
            <a:custGeom>
              <a:avLst/>
              <a:gdLst/>
              <a:ahLst/>
              <a:cxnLst/>
              <a:rect l="0" t="0" r="0" b="0"/>
              <a:pathLst>
                <a:path w="53218" h="111268">
                  <a:moveTo>
                    <a:pt x="53217" y="19735"/>
                  </a:moveTo>
                  <a:lnTo>
                    <a:pt x="39006" y="7374"/>
                  </a:lnTo>
                  <a:lnTo>
                    <a:pt x="25636" y="989"/>
                  </a:lnTo>
                  <a:lnTo>
                    <a:pt x="10448" y="0"/>
                  </a:lnTo>
                  <a:lnTo>
                    <a:pt x="2515" y="1031"/>
                  </a:lnTo>
                  <a:lnTo>
                    <a:pt x="0" y="3568"/>
                  </a:lnTo>
                  <a:lnTo>
                    <a:pt x="1097" y="7108"/>
                  </a:lnTo>
                  <a:lnTo>
                    <a:pt x="15892" y="20925"/>
                  </a:lnTo>
                  <a:lnTo>
                    <a:pt x="22786" y="26076"/>
                  </a:lnTo>
                  <a:lnTo>
                    <a:pt x="26458" y="33208"/>
                  </a:lnTo>
                  <a:lnTo>
                    <a:pt x="28229" y="96012"/>
                  </a:lnTo>
                  <a:lnTo>
                    <a:pt x="28254" y="1112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25766" y="3831852"/>
            <a:ext cx="1722458" cy="645237"/>
            <a:chOff x="5125766" y="3831852"/>
            <a:chExt cx="1722458" cy="645237"/>
          </a:xfrm>
        </p:grpSpPr>
        <p:sp>
          <p:nvSpPr>
            <p:cNvPr id="30" name="Freeform 29"/>
            <p:cNvSpPr/>
            <p:nvPr/>
          </p:nvSpPr>
          <p:spPr>
            <a:xfrm>
              <a:off x="5125766" y="3902947"/>
              <a:ext cx="698969" cy="149769"/>
            </a:xfrm>
            <a:custGeom>
              <a:avLst/>
              <a:gdLst/>
              <a:ahLst/>
              <a:cxnLst/>
              <a:rect l="0" t="0" r="0" b="0"/>
              <a:pathLst>
                <a:path w="698969" h="149769">
                  <a:moveTo>
                    <a:pt x="0" y="16631"/>
                  </a:moveTo>
                  <a:lnTo>
                    <a:pt x="58621" y="3362"/>
                  </a:lnTo>
                  <a:lnTo>
                    <a:pt x="113281" y="655"/>
                  </a:lnTo>
                  <a:lnTo>
                    <a:pt x="171545" y="76"/>
                  </a:lnTo>
                  <a:lnTo>
                    <a:pt x="227386" y="0"/>
                  </a:lnTo>
                  <a:lnTo>
                    <a:pt x="278453" y="915"/>
                  </a:lnTo>
                  <a:lnTo>
                    <a:pt x="333056" y="6575"/>
                  </a:lnTo>
                  <a:lnTo>
                    <a:pt x="388358" y="7967"/>
                  </a:lnTo>
                  <a:lnTo>
                    <a:pt x="451077" y="14851"/>
                  </a:lnTo>
                  <a:lnTo>
                    <a:pt x="513189" y="22115"/>
                  </a:lnTo>
                  <a:lnTo>
                    <a:pt x="575655" y="24578"/>
                  </a:lnTo>
                  <a:lnTo>
                    <a:pt x="630577" y="31488"/>
                  </a:lnTo>
                  <a:lnTo>
                    <a:pt x="683096" y="32920"/>
                  </a:lnTo>
                  <a:lnTo>
                    <a:pt x="688386" y="31188"/>
                  </a:lnTo>
                  <a:lnTo>
                    <a:pt x="689140" y="28185"/>
                  </a:lnTo>
                  <a:lnTo>
                    <a:pt x="686868" y="24333"/>
                  </a:lnTo>
                  <a:lnTo>
                    <a:pt x="657167" y="14496"/>
                  </a:lnTo>
                  <a:lnTo>
                    <a:pt x="608817" y="10142"/>
                  </a:lnTo>
                  <a:lnTo>
                    <a:pt x="554427" y="2953"/>
                  </a:lnTo>
                  <a:lnTo>
                    <a:pt x="492396" y="379"/>
                  </a:lnTo>
                  <a:lnTo>
                    <a:pt x="430786" y="2506"/>
                  </a:lnTo>
                  <a:lnTo>
                    <a:pt x="376844" y="7163"/>
                  </a:lnTo>
                  <a:lnTo>
                    <a:pt x="321672" y="8083"/>
                  </a:lnTo>
                  <a:lnTo>
                    <a:pt x="268724" y="10730"/>
                  </a:lnTo>
                  <a:lnTo>
                    <a:pt x="217961" y="15465"/>
                  </a:lnTo>
                  <a:lnTo>
                    <a:pt x="164342" y="23044"/>
                  </a:lnTo>
                  <a:lnTo>
                    <a:pt x="109783" y="33444"/>
                  </a:lnTo>
                  <a:lnTo>
                    <a:pt x="50758" y="44401"/>
                  </a:lnTo>
                  <a:lnTo>
                    <a:pt x="19354" y="52699"/>
                  </a:lnTo>
                  <a:lnTo>
                    <a:pt x="16601" y="55469"/>
                  </a:lnTo>
                  <a:lnTo>
                    <a:pt x="18463" y="58241"/>
                  </a:lnTo>
                  <a:lnTo>
                    <a:pt x="23403" y="61013"/>
                  </a:lnTo>
                  <a:lnTo>
                    <a:pt x="85908" y="66070"/>
                  </a:lnTo>
                  <a:lnTo>
                    <a:pt x="143913" y="66493"/>
                  </a:lnTo>
                  <a:lnTo>
                    <a:pt x="197416" y="66544"/>
                  </a:lnTo>
                  <a:lnTo>
                    <a:pt x="259144" y="66555"/>
                  </a:lnTo>
                  <a:lnTo>
                    <a:pt x="309156" y="67481"/>
                  </a:lnTo>
                  <a:lnTo>
                    <a:pt x="363628" y="72275"/>
                  </a:lnTo>
                  <a:lnTo>
                    <a:pt x="415312" y="75032"/>
                  </a:lnTo>
                  <a:lnTo>
                    <a:pt x="465759" y="81293"/>
                  </a:lnTo>
                  <a:lnTo>
                    <a:pt x="527572" y="91691"/>
                  </a:lnTo>
                  <a:lnTo>
                    <a:pt x="580361" y="107066"/>
                  </a:lnTo>
                  <a:lnTo>
                    <a:pt x="637611" y="124295"/>
                  </a:lnTo>
                  <a:lnTo>
                    <a:pt x="698968" y="149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160696" y="4185969"/>
              <a:ext cx="551056" cy="98227"/>
            </a:xfrm>
            <a:custGeom>
              <a:avLst/>
              <a:gdLst/>
              <a:ahLst/>
              <a:cxnLst/>
              <a:rect l="0" t="0" r="0" b="0"/>
              <a:pathLst>
                <a:path w="551056" h="98227">
                  <a:moveTo>
                    <a:pt x="73243" y="66451"/>
                  </a:moveTo>
                  <a:lnTo>
                    <a:pt x="86495" y="70868"/>
                  </a:lnTo>
                  <a:lnTo>
                    <a:pt x="100398" y="70571"/>
                  </a:lnTo>
                  <a:lnTo>
                    <a:pt x="158181" y="66993"/>
                  </a:lnTo>
                  <a:lnTo>
                    <a:pt x="216972" y="66522"/>
                  </a:lnTo>
                  <a:lnTo>
                    <a:pt x="279468" y="68926"/>
                  </a:lnTo>
                  <a:lnTo>
                    <a:pt x="342225" y="74002"/>
                  </a:lnTo>
                  <a:lnTo>
                    <a:pt x="405665" y="80423"/>
                  </a:lnTo>
                  <a:lnTo>
                    <a:pt x="467930" y="82741"/>
                  </a:lnTo>
                  <a:lnTo>
                    <a:pt x="527448" y="92098"/>
                  </a:lnTo>
                  <a:lnTo>
                    <a:pt x="536920" y="94644"/>
                  </a:lnTo>
                  <a:lnTo>
                    <a:pt x="537688" y="96341"/>
                  </a:lnTo>
                  <a:lnTo>
                    <a:pt x="523747" y="98226"/>
                  </a:lnTo>
                  <a:lnTo>
                    <a:pt x="471266" y="92950"/>
                  </a:lnTo>
                  <a:lnTo>
                    <a:pt x="414646" y="87300"/>
                  </a:lnTo>
                  <a:lnTo>
                    <a:pt x="354091" y="83647"/>
                  </a:lnTo>
                  <a:lnTo>
                    <a:pt x="292263" y="83166"/>
                  </a:lnTo>
                  <a:lnTo>
                    <a:pt x="239096" y="80642"/>
                  </a:lnTo>
                  <a:lnTo>
                    <a:pt x="176891" y="75545"/>
                  </a:lnTo>
                  <a:lnTo>
                    <a:pt x="120530" y="74874"/>
                  </a:lnTo>
                  <a:lnTo>
                    <a:pt x="60009" y="74785"/>
                  </a:lnTo>
                  <a:lnTo>
                    <a:pt x="823" y="73849"/>
                  </a:lnTo>
                  <a:lnTo>
                    <a:pt x="0" y="72308"/>
                  </a:lnTo>
                  <a:lnTo>
                    <a:pt x="2225" y="70355"/>
                  </a:lnTo>
                  <a:lnTo>
                    <a:pt x="58743" y="57913"/>
                  </a:lnTo>
                  <a:lnTo>
                    <a:pt x="121435" y="51410"/>
                  </a:lnTo>
                  <a:lnTo>
                    <a:pt x="181793" y="44407"/>
                  </a:lnTo>
                  <a:lnTo>
                    <a:pt x="241656" y="42064"/>
                  </a:lnTo>
                  <a:lnTo>
                    <a:pt x="302209" y="41602"/>
                  </a:lnTo>
                  <a:lnTo>
                    <a:pt x="353528" y="45939"/>
                  </a:lnTo>
                  <a:lnTo>
                    <a:pt x="415565" y="49045"/>
                  </a:lnTo>
                  <a:lnTo>
                    <a:pt x="469869" y="52123"/>
                  </a:lnTo>
                  <a:lnTo>
                    <a:pt x="526836" y="56414"/>
                  </a:lnTo>
                  <a:lnTo>
                    <a:pt x="545737" y="53361"/>
                  </a:lnTo>
                  <a:lnTo>
                    <a:pt x="550037" y="50328"/>
                  </a:lnTo>
                  <a:lnTo>
                    <a:pt x="551055" y="46456"/>
                  </a:lnTo>
                  <a:lnTo>
                    <a:pt x="549885" y="42026"/>
                  </a:lnTo>
                  <a:lnTo>
                    <a:pt x="533791" y="32173"/>
                  </a:lnTo>
                  <a:lnTo>
                    <a:pt x="474883" y="12867"/>
                  </a:lnTo>
                  <a:lnTo>
                    <a:pt x="422072" y="6659"/>
                  </a:lnTo>
                  <a:lnTo>
                    <a:pt x="359018" y="775"/>
                  </a:lnTo>
                  <a:lnTo>
                    <a:pt x="296427" y="0"/>
                  </a:lnTo>
                  <a:lnTo>
                    <a:pt x="243446" y="830"/>
                  </a:lnTo>
                  <a:lnTo>
                    <a:pt x="187917" y="8939"/>
                  </a:lnTo>
                  <a:lnTo>
                    <a:pt x="177429" y="11467"/>
                  </a:lnTo>
                  <a:lnTo>
                    <a:pt x="173211" y="14078"/>
                  </a:lnTo>
                  <a:lnTo>
                    <a:pt x="173173" y="16742"/>
                  </a:lnTo>
                  <a:lnTo>
                    <a:pt x="175921" y="19443"/>
                  </a:lnTo>
                  <a:lnTo>
                    <a:pt x="230072" y="17548"/>
                  </a:lnTo>
                  <a:lnTo>
                    <a:pt x="264627" y="165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69947" y="3831852"/>
              <a:ext cx="160516" cy="256260"/>
            </a:xfrm>
            <a:custGeom>
              <a:avLst/>
              <a:gdLst/>
              <a:ahLst/>
              <a:cxnLst/>
              <a:rect l="0" t="0" r="0" b="0"/>
              <a:pathLst>
                <a:path w="160516" h="256260">
                  <a:moveTo>
                    <a:pt x="12887" y="96047"/>
                  </a:moveTo>
                  <a:lnTo>
                    <a:pt x="8469" y="153956"/>
                  </a:lnTo>
                  <a:lnTo>
                    <a:pt x="4412" y="212269"/>
                  </a:lnTo>
                  <a:lnTo>
                    <a:pt x="0" y="241328"/>
                  </a:lnTo>
                  <a:lnTo>
                    <a:pt x="10686" y="185258"/>
                  </a:lnTo>
                  <a:lnTo>
                    <a:pt x="23787" y="133359"/>
                  </a:lnTo>
                  <a:lnTo>
                    <a:pt x="42641" y="73806"/>
                  </a:lnTo>
                  <a:lnTo>
                    <a:pt x="48609" y="55651"/>
                  </a:lnTo>
                  <a:lnTo>
                    <a:pt x="70418" y="29837"/>
                  </a:lnTo>
                  <a:lnTo>
                    <a:pt x="95885" y="9039"/>
                  </a:lnTo>
                  <a:lnTo>
                    <a:pt x="115111" y="1903"/>
                  </a:lnTo>
                  <a:lnTo>
                    <a:pt x="125415" y="0"/>
                  </a:lnTo>
                  <a:lnTo>
                    <a:pt x="141795" y="2817"/>
                  </a:lnTo>
                  <a:lnTo>
                    <a:pt x="148752" y="6157"/>
                  </a:lnTo>
                  <a:lnTo>
                    <a:pt x="151541" y="11157"/>
                  </a:lnTo>
                  <a:lnTo>
                    <a:pt x="151551" y="17264"/>
                  </a:lnTo>
                  <a:lnTo>
                    <a:pt x="149709" y="24110"/>
                  </a:lnTo>
                  <a:lnTo>
                    <a:pt x="140265" y="36646"/>
                  </a:lnTo>
                  <a:lnTo>
                    <a:pt x="116019" y="59761"/>
                  </a:lnTo>
                  <a:lnTo>
                    <a:pt x="113077" y="66309"/>
                  </a:lnTo>
                  <a:lnTo>
                    <a:pt x="112273" y="80981"/>
                  </a:lnTo>
                  <a:lnTo>
                    <a:pt x="119928" y="96747"/>
                  </a:lnTo>
                  <a:lnTo>
                    <a:pt x="155408" y="154335"/>
                  </a:lnTo>
                  <a:lnTo>
                    <a:pt x="160515" y="183687"/>
                  </a:lnTo>
                  <a:lnTo>
                    <a:pt x="156779" y="202491"/>
                  </a:lnTo>
                  <a:lnTo>
                    <a:pt x="148030" y="219169"/>
                  </a:lnTo>
                  <a:lnTo>
                    <a:pt x="134896" y="232746"/>
                  </a:lnTo>
                  <a:lnTo>
                    <a:pt x="103864" y="249885"/>
                  </a:lnTo>
                  <a:lnTo>
                    <a:pt x="87530" y="256259"/>
                  </a:lnTo>
                  <a:lnTo>
                    <a:pt x="81140" y="254630"/>
                  </a:lnTo>
                  <a:lnTo>
                    <a:pt x="75956" y="249847"/>
                  </a:lnTo>
                  <a:lnTo>
                    <a:pt x="71575" y="242959"/>
                  </a:lnTo>
                  <a:lnTo>
                    <a:pt x="69579" y="236518"/>
                  </a:lnTo>
                  <a:lnTo>
                    <a:pt x="71134" y="2125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125751" y="3994467"/>
              <a:ext cx="164963" cy="91090"/>
            </a:xfrm>
            <a:custGeom>
              <a:avLst/>
              <a:gdLst/>
              <a:ahLst/>
              <a:cxnLst/>
              <a:rect l="0" t="0" r="0" b="0"/>
              <a:pathLst>
                <a:path w="164963" h="91090">
                  <a:moveTo>
                    <a:pt x="90072" y="0"/>
                  </a:moveTo>
                  <a:lnTo>
                    <a:pt x="63500" y="1849"/>
                  </a:lnTo>
                  <a:lnTo>
                    <a:pt x="35149" y="13286"/>
                  </a:lnTo>
                  <a:lnTo>
                    <a:pt x="2117" y="39120"/>
                  </a:lnTo>
                  <a:lnTo>
                    <a:pt x="0" y="45496"/>
                  </a:lnTo>
                  <a:lnTo>
                    <a:pt x="2579" y="59977"/>
                  </a:lnTo>
                  <a:lnTo>
                    <a:pt x="8630" y="64948"/>
                  </a:lnTo>
                  <a:lnTo>
                    <a:pt x="27679" y="70471"/>
                  </a:lnTo>
                  <a:lnTo>
                    <a:pt x="46624" y="67995"/>
                  </a:lnTo>
                  <a:lnTo>
                    <a:pt x="81387" y="55756"/>
                  </a:lnTo>
                  <a:lnTo>
                    <a:pt x="87980" y="56586"/>
                  </a:lnTo>
                  <a:lnTo>
                    <a:pt x="93300" y="59913"/>
                  </a:lnTo>
                  <a:lnTo>
                    <a:pt x="101677" y="71007"/>
                  </a:lnTo>
                  <a:lnTo>
                    <a:pt x="108482" y="85184"/>
                  </a:lnTo>
                  <a:lnTo>
                    <a:pt x="114365" y="89149"/>
                  </a:lnTo>
                  <a:lnTo>
                    <a:pt x="130763" y="91089"/>
                  </a:lnTo>
                  <a:lnTo>
                    <a:pt x="164962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26144" y="3986146"/>
              <a:ext cx="247485" cy="141095"/>
            </a:xfrm>
            <a:custGeom>
              <a:avLst/>
              <a:gdLst/>
              <a:ahLst/>
              <a:cxnLst/>
              <a:rect l="0" t="0" r="0" b="0"/>
              <a:pathLst>
                <a:path w="247485" h="141095">
                  <a:moveTo>
                    <a:pt x="56100" y="0"/>
                  </a:moveTo>
                  <a:lnTo>
                    <a:pt x="42848" y="4417"/>
                  </a:lnTo>
                  <a:lnTo>
                    <a:pt x="39869" y="10341"/>
                  </a:lnTo>
                  <a:lnTo>
                    <a:pt x="39024" y="29251"/>
                  </a:lnTo>
                  <a:lnTo>
                    <a:pt x="44196" y="45668"/>
                  </a:lnTo>
                  <a:lnTo>
                    <a:pt x="58166" y="75692"/>
                  </a:lnTo>
                  <a:lnTo>
                    <a:pt x="59176" y="91888"/>
                  </a:lnTo>
                  <a:lnTo>
                    <a:pt x="58150" y="100091"/>
                  </a:lnTo>
                  <a:lnTo>
                    <a:pt x="53769" y="105559"/>
                  </a:lnTo>
                  <a:lnTo>
                    <a:pt x="39038" y="111634"/>
                  </a:lnTo>
                  <a:lnTo>
                    <a:pt x="9953" y="115054"/>
                  </a:lnTo>
                  <a:lnTo>
                    <a:pt x="4070" y="112761"/>
                  </a:lnTo>
                  <a:lnTo>
                    <a:pt x="1074" y="108458"/>
                  </a:lnTo>
                  <a:lnTo>
                    <a:pt x="0" y="102816"/>
                  </a:lnTo>
                  <a:lnTo>
                    <a:pt x="2982" y="98130"/>
                  </a:lnTo>
                  <a:lnTo>
                    <a:pt x="23925" y="87118"/>
                  </a:lnTo>
                  <a:lnTo>
                    <a:pt x="85201" y="69442"/>
                  </a:lnTo>
                  <a:lnTo>
                    <a:pt x="137481" y="55487"/>
                  </a:lnTo>
                  <a:lnTo>
                    <a:pt x="142713" y="58256"/>
                  </a:lnTo>
                  <a:lnTo>
                    <a:pt x="145278" y="64725"/>
                  </a:lnTo>
                  <a:lnTo>
                    <a:pt x="145661" y="82391"/>
                  </a:lnTo>
                  <a:lnTo>
                    <a:pt x="139754" y="107931"/>
                  </a:lnTo>
                  <a:lnTo>
                    <a:pt x="131494" y="124708"/>
                  </a:lnTo>
                  <a:lnTo>
                    <a:pt x="131326" y="131216"/>
                  </a:lnTo>
                  <a:lnTo>
                    <a:pt x="133987" y="136479"/>
                  </a:lnTo>
                  <a:lnTo>
                    <a:pt x="138535" y="140913"/>
                  </a:lnTo>
                  <a:lnTo>
                    <a:pt x="143417" y="141094"/>
                  </a:lnTo>
                  <a:lnTo>
                    <a:pt x="148520" y="138442"/>
                  </a:lnTo>
                  <a:lnTo>
                    <a:pt x="174414" y="114255"/>
                  </a:lnTo>
                  <a:lnTo>
                    <a:pt x="189262" y="86451"/>
                  </a:lnTo>
                  <a:lnTo>
                    <a:pt x="208411" y="26404"/>
                  </a:lnTo>
                  <a:lnTo>
                    <a:pt x="213115" y="22226"/>
                  </a:lnTo>
                  <a:lnTo>
                    <a:pt x="219024" y="21289"/>
                  </a:lnTo>
                  <a:lnTo>
                    <a:pt x="2474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90235" y="4110962"/>
              <a:ext cx="149815" cy="116496"/>
            </a:xfrm>
            <a:custGeom>
              <a:avLst/>
              <a:gdLst/>
              <a:ahLst/>
              <a:cxnLst/>
              <a:rect l="0" t="0" r="0" b="0"/>
              <a:pathLst>
                <a:path w="149815" h="116496">
                  <a:moveTo>
                    <a:pt x="99888" y="0"/>
                  </a:moveTo>
                  <a:lnTo>
                    <a:pt x="53561" y="4417"/>
                  </a:lnTo>
                  <a:lnTo>
                    <a:pt x="26065" y="15999"/>
                  </a:lnTo>
                  <a:lnTo>
                    <a:pt x="4769" y="31142"/>
                  </a:lnTo>
                  <a:lnTo>
                    <a:pt x="1342" y="38328"/>
                  </a:lnTo>
                  <a:lnTo>
                    <a:pt x="0" y="56174"/>
                  </a:lnTo>
                  <a:lnTo>
                    <a:pt x="2785" y="63337"/>
                  </a:lnTo>
                  <a:lnTo>
                    <a:pt x="13277" y="73762"/>
                  </a:lnTo>
                  <a:lnTo>
                    <a:pt x="73043" y="93962"/>
                  </a:lnTo>
                  <a:lnTo>
                    <a:pt x="131850" y="110917"/>
                  </a:lnTo>
                  <a:lnTo>
                    <a:pt x="149814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932907" y="4146669"/>
              <a:ext cx="143768" cy="281074"/>
            </a:xfrm>
            <a:custGeom>
              <a:avLst/>
              <a:gdLst/>
              <a:ahLst/>
              <a:cxnLst/>
              <a:rect l="0" t="0" r="0" b="0"/>
              <a:pathLst>
                <a:path w="143768" h="281074">
                  <a:moveTo>
                    <a:pt x="0" y="80788"/>
                  </a:moveTo>
                  <a:lnTo>
                    <a:pt x="37493" y="57624"/>
                  </a:lnTo>
                  <a:lnTo>
                    <a:pt x="68858" y="33198"/>
                  </a:lnTo>
                  <a:lnTo>
                    <a:pt x="127697" y="0"/>
                  </a:lnTo>
                  <a:lnTo>
                    <a:pt x="133209" y="117"/>
                  </a:lnTo>
                  <a:lnTo>
                    <a:pt x="137808" y="3893"/>
                  </a:lnTo>
                  <a:lnTo>
                    <a:pt x="141799" y="10109"/>
                  </a:lnTo>
                  <a:lnTo>
                    <a:pt x="143767" y="26877"/>
                  </a:lnTo>
                  <a:lnTo>
                    <a:pt x="137497" y="76610"/>
                  </a:lnTo>
                  <a:lnTo>
                    <a:pt x="133998" y="133210"/>
                  </a:lnTo>
                  <a:lnTo>
                    <a:pt x="133307" y="188906"/>
                  </a:lnTo>
                  <a:lnTo>
                    <a:pt x="128754" y="244424"/>
                  </a:lnTo>
                  <a:lnTo>
                    <a:pt x="119169" y="267236"/>
                  </a:lnTo>
                  <a:lnTo>
                    <a:pt x="112731" y="277202"/>
                  </a:lnTo>
                  <a:lnTo>
                    <a:pt x="105664" y="281073"/>
                  </a:lnTo>
                  <a:lnTo>
                    <a:pt x="98180" y="280879"/>
                  </a:lnTo>
                  <a:lnTo>
                    <a:pt x="90416" y="277977"/>
                  </a:lnTo>
                  <a:lnTo>
                    <a:pt x="84316" y="271419"/>
                  </a:lnTo>
                  <a:lnTo>
                    <a:pt x="75073" y="251805"/>
                  </a:lnTo>
                  <a:lnTo>
                    <a:pt x="72814" y="232609"/>
                  </a:lnTo>
                  <a:lnTo>
                    <a:pt x="74890" y="2056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74365" y="4269062"/>
              <a:ext cx="149780" cy="169598"/>
            </a:xfrm>
            <a:custGeom>
              <a:avLst/>
              <a:gdLst/>
              <a:ahLst/>
              <a:cxnLst/>
              <a:rect l="0" t="0" r="0" b="0"/>
              <a:pathLst>
                <a:path w="149780" h="169598">
                  <a:moveTo>
                    <a:pt x="0" y="0"/>
                  </a:moveTo>
                  <a:lnTo>
                    <a:pt x="17670" y="0"/>
                  </a:lnTo>
                  <a:lnTo>
                    <a:pt x="41910" y="8835"/>
                  </a:lnTo>
                  <a:lnTo>
                    <a:pt x="62241" y="27581"/>
                  </a:lnTo>
                  <a:lnTo>
                    <a:pt x="75559" y="50702"/>
                  </a:lnTo>
                  <a:lnTo>
                    <a:pt x="80944" y="79537"/>
                  </a:lnTo>
                  <a:lnTo>
                    <a:pt x="76119" y="115769"/>
                  </a:lnTo>
                  <a:lnTo>
                    <a:pt x="71430" y="132814"/>
                  </a:lnTo>
                  <a:lnTo>
                    <a:pt x="71659" y="136620"/>
                  </a:lnTo>
                  <a:lnTo>
                    <a:pt x="73660" y="137308"/>
                  </a:lnTo>
                  <a:lnTo>
                    <a:pt x="101882" y="123173"/>
                  </a:lnTo>
                  <a:lnTo>
                    <a:pt x="117397" y="123469"/>
                  </a:lnTo>
                  <a:lnTo>
                    <a:pt x="123568" y="126692"/>
                  </a:lnTo>
                  <a:lnTo>
                    <a:pt x="132891" y="137669"/>
                  </a:lnTo>
                  <a:lnTo>
                    <a:pt x="135185" y="154259"/>
                  </a:lnTo>
                  <a:lnTo>
                    <a:pt x="134502" y="163860"/>
                  </a:lnTo>
                  <a:lnTo>
                    <a:pt x="135896" y="168412"/>
                  </a:lnTo>
                  <a:lnTo>
                    <a:pt x="138674" y="169597"/>
                  </a:lnTo>
                  <a:lnTo>
                    <a:pt x="149779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93441" y="4169209"/>
              <a:ext cx="172015" cy="260566"/>
            </a:xfrm>
            <a:custGeom>
              <a:avLst/>
              <a:gdLst/>
              <a:ahLst/>
              <a:cxnLst/>
              <a:rect l="0" t="0" r="0" b="0"/>
              <a:pathLst>
                <a:path w="172015" h="260566">
                  <a:moveTo>
                    <a:pt x="55519" y="0"/>
                  </a:moveTo>
                  <a:lnTo>
                    <a:pt x="59936" y="13252"/>
                  </a:lnTo>
                  <a:lnTo>
                    <a:pt x="58265" y="39163"/>
                  </a:lnTo>
                  <a:lnTo>
                    <a:pt x="46829" y="91941"/>
                  </a:lnTo>
                  <a:lnTo>
                    <a:pt x="36302" y="122472"/>
                  </a:lnTo>
                  <a:lnTo>
                    <a:pt x="28487" y="141341"/>
                  </a:lnTo>
                  <a:lnTo>
                    <a:pt x="18641" y="194508"/>
                  </a:lnTo>
                  <a:lnTo>
                    <a:pt x="6480" y="227546"/>
                  </a:lnTo>
                  <a:lnTo>
                    <a:pt x="3410" y="231210"/>
                  </a:lnTo>
                  <a:lnTo>
                    <a:pt x="1364" y="229953"/>
                  </a:lnTo>
                  <a:lnTo>
                    <a:pt x="0" y="225418"/>
                  </a:lnTo>
                  <a:lnTo>
                    <a:pt x="2498" y="205783"/>
                  </a:lnTo>
                  <a:lnTo>
                    <a:pt x="6303" y="200059"/>
                  </a:lnTo>
                  <a:lnTo>
                    <a:pt x="17928" y="191233"/>
                  </a:lnTo>
                  <a:lnTo>
                    <a:pt x="37271" y="189160"/>
                  </a:lnTo>
                  <a:lnTo>
                    <a:pt x="69220" y="188260"/>
                  </a:lnTo>
                  <a:lnTo>
                    <a:pt x="104864" y="179672"/>
                  </a:lnTo>
                  <a:lnTo>
                    <a:pt x="108756" y="176180"/>
                  </a:lnTo>
                  <a:lnTo>
                    <a:pt x="109502" y="172002"/>
                  </a:lnTo>
                  <a:lnTo>
                    <a:pt x="108150" y="167368"/>
                  </a:lnTo>
                  <a:lnTo>
                    <a:pt x="105399" y="166128"/>
                  </a:lnTo>
                  <a:lnTo>
                    <a:pt x="101716" y="167150"/>
                  </a:lnTo>
                  <a:lnTo>
                    <a:pt x="97412" y="169681"/>
                  </a:lnTo>
                  <a:lnTo>
                    <a:pt x="95467" y="175066"/>
                  </a:lnTo>
                  <a:lnTo>
                    <a:pt x="97147" y="199391"/>
                  </a:lnTo>
                  <a:lnTo>
                    <a:pt x="104424" y="223651"/>
                  </a:lnTo>
                  <a:lnTo>
                    <a:pt x="128231" y="259097"/>
                  </a:lnTo>
                  <a:lnTo>
                    <a:pt x="132655" y="260565"/>
                  </a:lnTo>
                  <a:lnTo>
                    <a:pt x="136529" y="257845"/>
                  </a:lnTo>
                  <a:lnTo>
                    <a:pt x="161765" y="206556"/>
                  </a:lnTo>
                  <a:lnTo>
                    <a:pt x="17201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15676" y="4260741"/>
              <a:ext cx="141458" cy="16643"/>
            </a:xfrm>
            <a:custGeom>
              <a:avLst/>
              <a:gdLst/>
              <a:ahLst/>
              <a:cxnLst/>
              <a:rect l="0" t="0" r="0" b="0"/>
              <a:pathLst>
                <a:path w="141458" h="16643">
                  <a:moveTo>
                    <a:pt x="0" y="0"/>
                  </a:moveTo>
                  <a:lnTo>
                    <a:pt x="57697" y="924"/>
                  </a:lnTo>
                  <a:lnTo>
                    <a:pt x="118282" y="11582"/>
                  </a:lnTo>
                  <a:lnTo>
                    <a:pt x="141457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486623" y="4335630"/>
              <a:ext cx="203501" cy="131119"/>
            </a:xfrm>
            <a:custGeom>
              <a:avLst/>
              <a:gdLst/>
              <a:ahLst/>
              <a:cxnLst/>
              <a:rect l="0" t="0" r="0" b="0"/>
              <a:pathLst>
                <a:path w="203501" h="131119">
                  <a:moveTo>
                    <a:pt x="20436" y="0"/>
                  </a:moveTo>
                  <a:lnTo>
                    <a:pt x="3579" y="58383"/>
                  </a:lnTo>
                  <a:lnTo>
                    <a:pt x="0" y="74950"/>
                  </a:lnTo>
                  <a:lnTo>
                    <a:pt x="1492" y="91558"/>
                  </a:lnTo>
                  <a:lnTo>
                    <a:pt x="5033" y="96172"/>
                  </a:lnTo>
                  <a:lnTo>
                    <a:pt x="10168" y="98324"/>
                  </a:lnTo>
                  <a:lnTo>
                    <a:pt x="16365" y="98833"/>
                  </a:lnTo>
                  <a:lnTo>
                    <a:pt x="28181" y="94469"/>
                  </a:lnTo>
                  <a:lnTo>
                    <a:pt x="55251" y="81017"/>
                  </a:lnTo>
                  <a:lnTo>
                    <a:pt x="71043" y="80079"/>
                  </a:lnTo>
                  <a:lnTo>
                    <a:pt x="79137" y="81123"/>
                  </a:lnTo>
                  <a:lnTo>
                    <a:pt x="85458" y="84592"/>
                  </a:lnTo>
                  <a:lnTo>
                    <a:pt x="94947" y="95844"/>
                  </a:lnTo>
                  <a:lnTo>
                    <a:pt x="105487" y="117773"/>
                  </a:lnTo>
                  <a:lnTo>
                    <a:pt x="111346" y="121969"/>
                  </a:lnTo>
                  <a:lnTo>
                    <a:pt x="127717" y="124167"/>
                  </a:lnTo>
                  <a:lnTo>
                    <a:pt x="142389" y="119597"/>
                  </a:lnTo>
                  <a:lnTo>
                    <a:pt x="148891" y="115789"/>
                  </a:lnTo>
                  <a:lnTo>
                    <a:pt x="153226" y="109553"/>
                  </a:lnTo>
                  <a:lnTo>
                    <a:pt x="158041" y="92761"/>
                  </a:lnTo>
                  <a:lnTo>
                    <a:pt x="157477" y="84955"/>
                  </a:lnTo>
                  <a:lnTo>
                    <a:pt x="151918" y="71350"/>
                  </a:lnTo>
                  <a:lnTo>
                    <a:pt x="146922" y="67907"/>
                  </a:lnTo>
                  <a:lnTo>
                    <a:pt x="133976" y="66547"/>
                  </a:lnTo>
                  <a:lnTo>
                    <a:pt x="127565" y="69328"/>
                  </a:lnTo>
                  <a:lnTo>
                    <a:pt x="115510" y="79814"/>
                  </a:lnTo>
                  <a:lnTo>
                    <a:pt x="112480" y="88343"/>
                  </a:lnTo>
                  <a:lnTo>
                    <a:pt x="111580" y="110146"/>
                  </a:lnTo>
                  <a:lnTo>
                    <a:pt x="115407" y="117810"/>
                  </a:lnTo>
                  <a:lnTo>
                    <a:pt x="121658" y="122919"/>
                  </a:lnTo>
                  <a:lnTo>
                    <a:pt x="139389" y="128596"/>
                  </a:lnTo>
                  <a:lnTo>
                    <a:pt x="162679" y="131118"/>
                  </a:lnTo>
                  <a:lnTo>
                    <a:pt x="181042" y="127309"/>
                  </a:lnTo>
                  <a:lnTo>
                    <a:pt x="203500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723407" y="4277383"/>
              <a:ext cx="49927" cy="199706"/>
            </a:xfrm>
            <a:custGeom>
              <a:avLst/>
              <a:gdLst/>
              <a:ahLst/>
              <a:cxnLst/>
              <a:rect l="0" t="0" r="0" b="0"/>
              <a:pathLst>
                <a:path w="49927" h="199706">
                  <a:moveTo>
                    <a:pt x="49926" y="0"/>
                  </a:moveTo>
                  <a:lnTo>
                    <a:pt x="33927" y="55161"/>
                  </a:lnTo>
                  <a:lnTo>
                    <a:pt x="14168" y="115493"/>
                  </a:lnTo>
                  <a:lnTo>
                    <a:pt x="2505" y="173606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698444" y="4343951"/>
              <a:ext cx="149780" cy="49928"/>
            </a:xfrm>
            <a:custGeom>
              <a:avLst/>
              <a:gdLst/>
              <a:ahLst/>
              <a:cxnLst/>
              <a:rect l="0" t="0" r="0" b="0"/>
              <a:pathLst>
                <a:path w="149780" h="49928">
                  <a:moveTo>
                    <a:pt x="0" y="0"/>
                  </a:moveTo>
                  <a:lnTo>
                    <a:pt x="20854" y="12362"/>
                  </a:lnTo>
                  <a:lnTo>
                    <a:pt x="74680" y="27539"/>
                  </a:lnTo>
                  <a:lnTo>
                    <a:pt x="132388" y="44361"/>
                  </a:lnTo>
                  <a:lnTo>
                    <a:pt x="149779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069506" y="3977825"/>
            <a:ext cx="2656512" cy="624080"/>
            <a:chOff x="7069506" y="3977825"/>
            <a:chExt cx="2656512" cy="624080"/>
          </a:xfrm>
        </p:grpSpPr>
        <p:sp>
          <p:nvSpPr>
            <p:cNvPr id="44" name="Freeform 43"/>
            <p:cNvSpPr/>
            <p:nvPr/>
          </p:nvSpPr>
          <p:spPr>
            <a:xfrm>
              <a:off x="7069506" y="3977825"/>
              <a:ext cx="169807" cy="474383"/>
            </a:xfrm>
            <a:custGeom>
              <a:avLst/>
              <a:gdLst/>
              <a:ahLst/>
              <a:cxnLst/>
              <a:rect l="0" t="0" r="0" b="0"/>
              <a:pathLst>
                <a:path w="169807" h="474383">
                  <a:moveTo>
                    <a:pt x="169806" y="0"/>
                  </a:moveTo>
                  <a:lnTo>
                    <a:pt x="150801" y="7568"/>
                  </a:lnTo>
                  <a:lnTo>
                    <a:pt x="132020" y="23610"/>
                  </a:lnTo>
                  <a:lnTo>
                    <a:pt x="91699" y="73250"/>
                  </a:lnTo>
                  <a:lnTo>
                    <a:pt x="63454" y="136254"/>
                  </a:lnTo>
                  <a:lnTo>
                    <a:pt x="39010" y="191429"/>
                  </a:lnTo>
                  <a:lnTo>
                    <a:pt x="20233" y="251370"/>
                  </a:lnTo>
                  <a:lnTo>
                    <a:pt x="6185" y="307183"/>
                  </a:lnTo>
                  <a:lnTo>
                    <a:pt x="0" y="367632"/>
                  </a:lnTo>
                  <a:lnTo>
                    <a:pt x="7133" y="424157"/>
                  </a:lnTo>
                  <a:lnTo>
                    <a:pt x="17071" y="445543"/>
                  </a:lnTo>
                  <a:lnTo>
                    <a:pt x="30733" y="462444"/>
                  </a:lnTo>
                  <a:lnTo>
                    <a:pt x="46050" y="473037"/>
                  </a:lnTo>
                  <a:lnTo>
                    <a:pt x="54017" y="474382"/>
                  </a:lnTo>
                  <a:lnTo>
                    <a:pt x="86595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250098" y="4052715"/>
              <a:ext cx="105710" cy="317841"/>
            </a:xfrm>
            <a:custGeom>
              <a:avLst/>
              <a:gdLst/>
              <a:ahLst/>
              <a:cxnLst/>
              <a:rect l="0" t="0" r="0" b="0"/>
              <a:pathLst>
                <a:path w="105710" h="317841">
                  <a:moveTo>
                    <a:pt x="64104" y="0"/>
                  </a:moveTo>
                  <a:lnTo>
                    <a:pt x="44543" y="58680"/>
                  </a:lnTo>
                  <a:lnTo>
                    <a:pt x="25264" y="117444"/>
                  </a:lnTo>
                  <a:lnTo>
                    <a:pt x="8629" y="173973"/>
                  </a:lnTo>
                  <a:lnTo>
                    <a:pt x="0" y="215271"/>
                  </a:lnTo>
                  <a:lnTo>
                    <a:pt x="2439" y="267191"/>
                  </a:lnTo>
                  <a:lnTo>
                    <a:pt x="13679" y="297364"/>
                  </a:lnTo>
                  <a:lnTo>
                    <a:pt x="25975" y="310293"/>
                  </a:lnTo>
                  <a:lnTo>
                    <a:pt x="33137" y="315036"/>
                  </a:lnTo>
                  <a:lnTo>
                    <a:pt x="50956" y="317840"/>
                  </a:lnTo>
                  <a:lnTo>
                    <a:pt x="69355" y="315079"/>
                  </a:lnTo>
                  <a:lnTo>
                    <a:pt x="93768" y="300706"/>
                  </a:lnTo>
                  <a:lnTo>
                    <a:pt x="105709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67329" y="4227664"/>
              <a:ext cx="98808" cy="132636"/>
            </a:xfrm>
            <a:custGeom>
              <a:avLst/>
              <a:gdLst/>
              <a:ahLst/>
              <a:cxnLst/>
              <a:rect l="0" t="0" r="0" b="0"/>
              <a:pathLst>
                <a:path w="98808" h="132636">
                  <a:moveTo>
                    <a:pt x="46725" y="16435"/>
                  </a:moveTo>
                  <a:lnTo>
                    <a:pt x="23562" y="44016"/>
                  </a:lnTo>
                  <a:lnTo>
                    <a:pt x="4003" y="81842"/>
                  </a:lnTo>
                  <a:lnTo>
                    <a:pt x="0" y="103136"/>
                  </a:lnTo>
                  <a:lnTo>
                    <a:pt x="1707" y="112142"/>
                  </a:lnTo>
                  <a:lnTo>
                    <a:pt x="11000" y="127081"/>
                  </a:lnTo>
                  <a:lnTo>
                    <a:pt x="17361" y="130880"/>
                  </a:lnTo>
                  <a:lnTo>
                    <a:pt x="31825" y="132635"/>
                  </a:lnTo>
                  <a:lnTo>
                    <a:pt x="55562" y="124008"/>
                  </a:lnTo>
                  <a:lnTo>
                    <a:pt x="75745" y="105323"/>
                  </a:lnTo>
                  <a:lnTo>
                    <a:pt x="92487" y="74160"/>
                  </a:lnTo>
                  <a:lnTo>
                    <a:pt x="98807" y="57808"/>
                  </a:lnTo>
                  <a:lnTo>
                    <a:pt x="98728" y="28591"/>
                  </a:lnTo>
                  <a:lnTo>
                    <a:pt x="92644" y="12283"/>
                  </a:lnTo>
                  <a:lnTo>
                    <a:pt x="88432" y="5346"/>
                  </a:lnTo>
                  <a:lnTo>
                    <a:pt x="82851" y="1646"/>
                  </a:lnTo>
                  <a:lnTo>
                    <a:pt x="69253" y="0"/>
                  </a:lnTo>
                  <a:lnTo>
                    <a:pt x="56429" y="4816"/>
                  </a:lnTo>
                  <a:lnTo>
                    <a:pt x="50421" y="8689"/>
                  </a:lnTo>
                  <a:lnTo>
                    <a:pt x="47340" y="14044"/>
                  </a:lnTo>
                  <a:lnTo>
                    <a:pt x="46381" y="27391"/>
                  </a:lnTo>
                  <a:lnTo>
                    <a:pt x="51119" y="32060"/>
                  </a:lnTo>
                  <a:lnTo>
                    <a:pt x="88331" y="413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30549" y="4252420"/>
              <a:ext cx="124817" cy="91676"/>
            </a:xfrm>
            <a:custGeom>
              <a:avLst/>
              <a:gdLst/>
              <a:ahLst/>
              <a:cxnLst/>
              <a:rect l="0" t="0" r="0" b="0"/>
              <a:pathLst>
                <a:path w="124817" h="91676">
                  <a:moveTo>
                    <a:pt x="0" y="0"/>
                  </a:moveTo>
                  <a:lnTo>
                    <a:pt x="0" y="53491"/>
                  </a:lnTo>
                  <a:lnTo>
                    <a:pt x="3698" y="60624"/>
                  </a:lnTo>
                  <a:lnTo>
                    <a:pt x="9862" y="65379"/>
                  </a:lnTo>
                  <a:lnTo>
                    <a:pt x="17669" y="68549"/>
                  </a:lnTo>
                  <a:lnTo>
                    <a:pt x="33740" y="69606"/>
                  </a:lnTo>
                  <a:lnTo>
                    <a:pt x="50129" y="68843"/>
                  </a:lnTo>
                  <a:lnTo>
                    <a:pt x="66659" y="71585"/>
                  </a:lnTo>
                  <a:lnTo>
                    <a:pt x="73100" y="75460"/>
                  </a:lnTo>
                  <a:lnTo>
                    <a:pt x="82724" y="87162"/>
                  </a:lnTo>
                  <a:lnTo>
                    <a:pt x="88433" y="90468"/>
                  </a:lnTo>
                  <a:lnTo>
                    <a:pt x="102173" y="91675"/>
                  </a:lnTo>
                  <a:lnTo>
                    <a:pt x="112595" y="89130"/>
                  </a:lnTo>
                  <a:lnTo>
                    <a:pt x="124816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643630" y="4269062"/>
              <a:ext cx="107502" cy="226989"/>
            </a:xfrm>
            <a:custGeom>
              <a:avLst/>
              <a:gdLst/>
              <a:ahLst/>
              <a:cxnLst/>
              <a:rect l="0" t="0" r="0" b="0"/>
              <a:pathLst>
                <a:path w="107502" h="226989">
                  <a:moveTo>
                    <a:pt x="61661" y="0"/>
                  </a:moveTo>
                  <a:lnTo>
                    <a:pt x="48408" y="8835"/>
                  </a:lnTo>
                  <a:lnTo>
                    <a:pt x="44505" y="15135"/>
                  </a:lnTo>
                  <a:lnTo>
                    <a:pt x="40167" y="31998"/>
                  </a:lnTo>
                  <a:lnTo>
                    <a:pt x="43171" y="51820"/>
                  </a:lnTo>
                  <a:lnTo>
                    <a:pt x="46560" y="62284"/>
                  </a:lnTo>
                  <a:lnTo>
                    <a:pt x="57723" y="76375"/>
                  </a:lnTo>
                  <a:lnTo>
                    <a:pt x="77136" y="94437"/>
                  </a:lnTo>
                  <a:lnTo>
                    <a:pt x="100262" y="120972"/>
                  </a:lnTo>
                  <a:lnTo>
                    <a:pt x="106554" y="140058"/>
                  </a:lnTo>
                  <a:lnTo>
                    <a:pt x="107501" y="162100"/>
                  </a:lnTo>
                  <a:lnTo>
                    <a:pt x="101758" y="181142"/>
                  </a:lnTo>
                  <a:lnTo>
                    <a:pt x="90576" y="196386"/>
                  </a:lnTo>
                  <a:lnTo>
                    <a:pt x="76362" y="208400"/>
                  </a:lnTo>
                  <a:lnTo>
                    <a:pt x="36442" y="226760"/>
                  </a:lnTo>
                  <a:lnTo>
                    <a:pt x="28206" y="226988"/>
                  </a:lnTo>
                  <a:lnTo>
                    <a:pt x="11659" y="222309"/>
                  </a:lnTo>
                  <a:lnTo>
                    <a:pt x="6136" y="216624"/>
                  </a:lnTo>
                  <a:lnTo>
                    <a:pt x="0" y="200444"/>
                  </a:lnTo>
                  <a:lnTo>
                    <a:pt x="2205" y="180926"/>
                  </a:lnTo>
                  <a:lnTo>
                    <a:pt x="11735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027036" y="4177530"/>
              <a:ext cx="285692" cy="231839"/>
            </a:xfrm>
            <a:custGeom>
              <a:avLst/>
              <a:gdLst/>
              <a:ahLst/>
              <a:cxnLst/>
              <a:rect l="0" t="0" r="0" b="0"/>
              <a:pathLst>
                <a:path w="285692" h="231839">
                  <a:moveTo>
                    <a:pt x="69344" y="0"/>
                  </a:moveTo>
                  <a:lnTo>
                    <a:pt x="66879" y="33741"/>
                  </a:lnTo>
                  <a:lnTo>
                    <a:pt x="60870" y="93030"/>
                  </a:lnTo>
                  <a:lnTo>
                    <a:pt x="53960" y="152020"/>
                  </a:lnTo>
                  <a:lnTo>
                    <a:pt x="43816" y="214542"/>
                  </a:lnTo>
                  <a:lnTo>
                    <a:pt x="41230" y="226239"/>
                  </a:lnTo>
                  <a:lnTo>
                    <a:pt x="38583" y="231263"/>
                  </a:lnTo>
                  <a:lnTo>
                    <a:pt x="35892" y="231838"/>
                  </a:lnTo>
                  <a:lnTo>
                    <a:pt x="33174" y="229449"/>
                  </a:lnTo>
                  <a:lnTo>
                    <a:pt x="24932" y="212833"/>
                  </a:lnTo>
                  <a:lnTo>
                    <a:pt x="5547" y="150345"/>
                  </a:lnTo>
                  <a:lnTo>
                    <a:pt x="0" y="133389"/>
                  </a:lnTo>
                  <a:lnTo>
                    <a:pt x="926" y="126833"/>
                  </a:lnTo>
                  <a:lnTo>
                    <a:pt x="4316" y="121538"/>
                  </a:lnTo>
                  <a:lnTo>
                    <a:pt x="9350" y="117083"/>
                  </a:lnTo>
                  <a:lnTo>
                    <a:pt x="16404" y="115038"/>
                  </a:lnTo>
                  <a:lnTo>
                    <a:pt x="43077" y="116577"/>
                  </a:lnTo>
                  <a:lnTo>
                    <a:pt x="106555" y="123971"/>
                  </a:lnTo>
                  <a:lnTo>
                    <a:pt x="163436" y="120287"/>
                  </a:lnTo>
                  <a:lnTo>
                    <a:pt x="192453" y="113201"/>
                  </a:lnTo>
                  <a:lnTo>
                    <a:pt x="197644" y="108752"/>
                  </a:lnTo>
                  <a:lnTo>
                    <a:pt x="200181" y="103012"/>
                  </a:lnTo>
                  <a:lnTo>
                    <a:pt x="200948" y="96411"/>
                  </a:lnTo>
                  <a:lnTo>
                    <a:pt x="198685" y="92936"/>
                  </a:lnTo>
                  <a:lnTo>
                    <a:pt x="194403" y="91543"/>
                  </a:lnTo>
                  <a:lnTo>
                    <a:pt x="188775" y="91539"/>
                  </a:lnTo>
                  <a:lnTo>
                    <a:pt x="177590" y="96466"/>
                  </a:lnTo>
                  <a:lnTo>
                    <a:pt x="172019" y="100369"/>
                  </a:lnTo>
                  <a:lnTo>
                    <a:pt x="163363" y="112101"/>
                  </a:lnTo>
                  <a:lnTo>
                    <a:pt x="159760" y="119113"/>
                  </a:lnTo>
                  <a:lnTo>
                    <a:pt x="158223" y="136766"/>
                  </a:lnTo>
                  <a:lnTo>
                    <a:pt x="159107" y="146651"/>
                  </a:lnTo>
                  <a:lnTo>
                    <a:pt x="167486" y="165031"/>
                  </a:lnTo>
                  <a:lnTo>
                    <a:pt x="180455" y="180596"/>
                  </a:lnTo>
                  <a:lnTo>
                    <a:pt x="195465" y="190596"/>
                  </a:lnTo>
                  <a:lnTo>
                    <a:pt x="211382" y="193192"/>
                  </a:lnTo>
                  <a:lnTo>
                    <a:pt x="228627" y="190339"/>
                  </a:lnTo>
                  <a:lnTo>
                    <a:pt x="257278" y="178336"/>
                  </a:lnTo>
                  <a:lnTo>
                    <a:pt x="285691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325643" y="4274947"/>
              <a:ext cx="111901" cy="119867"/>
            </a:xfrm>
            <a:custGeom>
              <a:avLst/>
              <a:gdLst/>
              <a:ahLst/>
              <a:cxnLst/>
              <a:rect l="0" t="0" r="0" b="0"/>
              <a:pathLst>
                <a:path w="111901" h="119867">
                  <a:moveTo>
                    <a:pt x="28690" y="19078"/>
                  </a:moveTo>
                  <a:lnTo>
                    <a:pt x="11831" y="78705"/>
                  </a:lnTo>
                  <a:lnTo>
                    <a:pt x="0" y="119866"/>
                  </a:lnTo>
                  <a:lnTo>
                    <a:pt x="4060" y="105442"/>
                  </a:lnTo>
                  <a:lnTo>
                    <a:pt x="30768" y="44307"/>
                  </a:lnTo>
                  <a:lnTo>
                    <a:pt x="51290" y="15227"/>
                  </a:lnTo>
                  <a:lnTo>
                    <a:pt x="72060" y="1808"/>
                  </a:lnTo>
                  <a:lnTo>
                    <a:pt x="87721" y="0"/>
                  </a:lnTo>
                  <a:lnTo>
                    <a:pt x="111900" y="2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499935" y="4269062"/>
              <a:ext cx="175506" cy="183064"/>
            </a:xfrm>
            <a:custGeom>
              <a:avLst/>
              <a:gdLst/>
              <a:ahLst/>
              <a:cxnLst/>
              <a:rect l="0" t="0" r="0" b="0"/>
              <a:pathLst>
                <a:path w="175506" h="183064">
                  <a:moveTo>
                    <a:pt x="4176" y="0"/>
                  </a:moveTo>
                  <a:lnTo>
                    <a:pt x="8970" y="25648"/>
                  </a:lnTo>
                  <a:lnTo>
                    <a:pt x="3795" y="80668"/>
                  </a:lnTo>
                  <a:lnTo>
                    <a:pt x="0" y="98723"/>
                  </a:lnTo>
                  <a:lnTo>
                    <a:pt x="468" y="101873"/>
                  </a:lnTo>
                  <a:lnTo>
                    <a:pt x="2629" y="101200"/>
                  </a:lnTo>
                  <a:lnTo>
                    <a:pt x="9960" y="92130"/>
                  </a:lnTo>
                  <a:lnTo>
                    <a:pt x="51447" y="32205"/>
                  </a:lnTo>
                  <a:lnTo>
                    <a:pt x="64941" y="21093"/>
                  </a:lnTo>
                  <a:lnTo>
                    <a:pt x="72423" y="16836"/>
                  </a:lnTo>
                  <a:lnTo>
                    <a:pt x="79260" y="15847"/>
                  </a:lnTo>
                  <a:lnTo>
                    <a:pt x="91788" y="19679"/>
                  </a:lnTo>
                  <a:lnTo>
                    <a:pt x="95868" y="25138"/>
                  </a:lnTo>
                  <a:lnTo>
                    <a:pt x="100402" y="41066"/>
                  </a:lnTo>
                  <a:lnTo>
                    <a:pt x="96669" y="80502"/>
                  </a:lnTo>
                  <a:lnTo>
                    <a:pt x="92129" y="98649"/>
                  </a:lnTo>
                  <a:lnTo>
                    <a:pt x="94247" y="103673"/>
                  </a:lnTo>
                  <a:lnTo>
                    <a:pt x="99356" y="106097"/>
                  </a:lnTo>
                  <a:lnTo>
                    <a:pt x="106461" y="106790"/>
                  </a:lnTo>
                  <a:lnTo>
                    <a:pt x="121752" y="100162"/>
                  </a:lnTo>
                  <a:lnTo>
                    <a:pt x="149752" y="77724"/>
                  </a:lnTo>
                  <a:lnTo>
                    <a:pt x="155775" y="75855"/>
                  </a:lnTo>
                  <a:lnTo>
                    <a:pt x="161641" y="76457"/>
                  </a:lnTo>
                  <a:lnTo>
                    <a:pt x="167400" y="78708"/>
                  </a:lnTo>
                  <a:lnTo>
                    <a:pt x="171239" y="85757"/>
                  </a:lnTo>
                  <a:lnTo>
                    <a:pt x="175505" y="108380"/>
                  </a:lnTo>
                  <a:lnTo>
                    <a:pt x="171882" y="157031"/>
                  </a:lnTo>
                  <a:lnTo>
                    <a:pt x="17059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28484" y="4269062"/>
              <a:ext cx="124818" cy="119642"/>
            </a:xfrm>
            <a:custGeom>
              <a:avLst/>
              <a:gdLst/>
              <a:ahLst/>
              <a:cxnLst/>
              <a:rect l="0" t="0" r="0" b="0"/>
              <a:pathLst>
                <a:path w="124818" h="119642">
                  <a:moveTo>
                    <a:pt x="0" y="0"/>
                  </a:moveTo>
                  <a:lnTo>
                    <a:pt x="4795" y="26572"/>
                  </a:lnTo>
                  <a:lnTo>
                    <a:pt x="814" y="82657"/>
                  </a:lnTo>
                  <a:lnTo>
                    <a:pt x="4659" y="113865"/>
                  </a:lnTo>
                  <a:lnTo>
                    <a:pt x="9578" y="118440"/>
                  </a:lnTo>
                  <a:lnTo>
                    <a:pt x="16555" y="119641"/>
                  </a:lnTo>
                  <a:lnTo>
                    <a:pt x="24905" y="118592"/>
                  </a:lnTo>
                  <a:lnTo>
                    <a:pt x="39114" y="110030"/>
                  </a:lnTo>
                  <a:lnTo>
                    <a:pt x="63304" y="81933"/>
                  </a:lnTo>
                  <a:lnTo>
                    <a:pt x="97036" y="18843"/>
                  </a:lnTo>
                  <a:lnTo>
                    <a:pt x="102598" y="14411"/>
                  </a:lnTo>
                  <a:lnTo>
                    <a:pt x="108155" y="13306"/>
                  </a:lnTo>
                  <a:lnTo>
                    <a:pt x="113709" y="14418"/>
                  </a:lnTo>
                  <a:lnTo>
                    <a:pt x="117412" y="18857"/>
                  </a:lnTo>
                  <a:lnTo>
                    <a:pt x="121526" y="33652"/>
                  </a:lnTo>
                  <a:lnTo>
                    <a:pt x="117363" y="92077"/>
                  </a:lnTo>
                  <a:lnTo>
                    <a:pt x="119347" y="105642"/>
                  </a:lnTo>
                  <a:lnTo>
                    <a:pt x="124817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094906" y="4210814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149775" y="4269062"/>
              <a:ext cx="53305" cy="163841"/>
            </a:xfrm>
            <a:custGeom>
              <a:avLst/>
              <a:gdLst/>
              <a:ahLst/>
              <a:cxnLst/>
              <a:rect l="0" t="0" r="0" b="0"/>
              <a:pathLst>
                <a:path w="53305" h="163841">
                  <a:moveTo>
                    <a:pt x="53304" y="0"/>
                  </a:moveTo>
                  <a:lnTo>
                    <a:pt x="40942" y="14211"/>
                  </a:lnTo>
                  <a:lnTo>
                    <a:pt x="34558" y="27581"/>
                  </a:lnTo>
                  <a:lnTo>
                    <a:pt x="30184" y="59537"/>
                  </a:lnTo>
                  <a:lnTo>
                    <a:pt x="35667" y="120295"/>
                  </a:lnTo>
                  <a:lnTo>
                    <a:pt x="31950" y="152857"/>
                  </a:lnTo>
                  <a:lnTo>
                    <a:pt x="27049" y="159227"/>
                  </a:lnTo>
                  <a:lnTo>
                    <a:pt x="20083" y="162550"/>
                  </a:lnTo>
                  <a:lnTo>
                    <a:pt x="11741" y="163840"/>
                  </a:lnTo>
                  <a:lnTo>
                    <a:pt x="6179" y="160077"/>
                  </a:lnTo>
                  <a:lnTo>
                    <a:pt x="0" y="143569"/>
                  </a:lnTo>
                  <a:lnTo>
                    <a:pt x="1126" y="134544"/>
                  </a:lnTo>
                  <a:lnTo>
                    <a:pt x="20020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236867" y="4222011"/>
              <a:ext cx="99350" cy="143091"/>
            </a:xfrm>
            <a:custGeom>
              <a:avLst/>
              <a:gdLst/>
              <a:ahLst/>
              <a:cxnLst/>
              <a:rect l="0" t="0" r="0" b="0"/>
              <a:pathLst>
                <a:path w="99350" h="143091">
                  <a:moveTo>
                    <a:pt x="32781" y="80335"/>
                  </a:moveTo>
                  <a:lnTo>
                    <a:pt x="16781" y="115080"/>
                  </a:lnTo>
                  <a:lnTo>
                    <a:pt x="0" y="142569"/>
                  </a:lnTo>
                  <a:lnTo>
                    <a:pt x="757" y="143090"/>
                  </a:lnTo>
                  <a:lnTo>
                    <a:pt x="3110" y="141587"/>
                  </a:lnTo>
                  <a:lnTo>
                    <a:pt x="30568" y="88102"/>
                  </a:lnTo>
                  <a:lnTo>
                    <a:pt x="51759" y="26673"/>
                  </a:lnTo>
                  <a:lnTo>
                    <a:pt x="64806" y="2900"/>
                  </a:lnTo>
                  <a:lnTo>
                    <a:pt x="69848" y="51"/>
                  </a:lnTo>
                  <a:lnTo>
                    <a:pt x="75059" y="0"/>
                  </a:lnTo>
                  <a:lnTo>
                    <a:pt x="88762" y="6298"/>
                  </a:lnTo>
                  <a:lnTo>
                    <a:pt x="99349" y="137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356239" y="4271423"/>
              <a:ext cx="246252" cy="123760"/>
            </a:xfrm>
            <a:custGeom>
              <a:avLst/>
              <a:gdLst/>
              <a:ahLst/>
              <a:cxnLst/>
              <a:rect l="0" t="0" r="0" b="0"/>
              <a:pathLst>
                <a:path w="246252" h="123760">
                  <a:moveTo>
                    <a:pt x="46545" y="14281"/>
                  </a:moveTo>
                  <a:lnTo>
                    <a:pt x="28876" y="18698"/>
                  </a:lnTo>
                  <a:lnTo>
                    <a:pt x="15270" y="28263"/>
                  </a:lnTo>
                  <a:lnTo>
                    <a:pt x="9053" y="34697"/>
                  </a:lnTo>
                  <a:lnTo>
                    <a:pt x="2145" y="51708"/>
                  </a:lnTo>
                  <a:lnTo>
                    <a:pt x="0" y="70672"/>
                  </a:lnTo>
                  <a:lnTo>
                    <a:pt x="2128" y="88345"/>
                  </a:lnTo>
                  <a:lnTo>
                    <a:pt x="8621" y="102981"/>
                  </a:lnTo>
                  <a:lnTo>
                    <a:pt x="12942" y="109472"/>
                  </a:lnTo>
                  <a:lnTo>
                    <a:pt x="25139" y="119150"/>
                  </a:lnTo>
                  <a:lnTo>
                    <a:pt x="32274" y="123025"/>
                  </a:lnTo>
                  <a:lnTo>
                    <a:pt x="39805" y="123759"/>
                  </a:lnTo>
                  <a:lnTo>
                    <a:pt x="55569" y="119645"/>
                  </a:lnTo>
                  <a:lnTo>
                    <a:pt x="66890" y="109186"/>
                  </a:lnTo>
                  <a:lnTo>
                    <a:pt x="75004" y="93444"/>
                  </a:lnTo>
                  <a:lnTo>
                    <a:pt x="82921" y="60440"/>
                  </a:lnTo>
                  <a:lnTo>
                    <a:pt x="76002" y="10463"/>
                  </a:lnTo>
                  <a:lnTo>
                    <a:pt x="79127" y="4339"/>
                  </a:lnTo>
                  <a:lnTo>
                    <a:pt x="85834" y="1181"/>
                  </a:lnTo>
                  <a:lnTo>
                    <a:pt x="94927" y="0"/>
                  </a:lnTo>
                  <a:lnTo>
                    <a:pt x="114893" y="6085"/>
                  </a:lnTo>
                  <a:lnTo>
                    <a:pt x="153427" y="32591"/>
                  </a:lnTo>
                  <a:lnTo>
                    <a:pt x="170465" y="56381"/>
                  </a:lnTo>
                  <a:lnTo>
                    <a:pt x="173120" y="72748"/>
                  </a:lnTo>
                  <a:lnTo>
                    <a:pt x="172534" y="80996"/>
                  </a:lnTo>
                  <a:lnTo>
                    <a:pt x="175841" y="87419"/>
                  </a:lnTo>
                  <a:lnTo>
                    <a:pt x="189378" y="97021"/>
                  </a:lnTo>
                  <a:lnTo>
                    <a:pt x="205256" y="99440"/>
                  </a:lnTo>
                  <a:lnTo>
                    <a:pt x="213374" y="98790"/>
                  </a:lnTo>
                  <a:lnTo>
                    <a:pt x="227324" y="103000"/>
                  </a:lnTo>
                  <a:lnTo>
                    <a:pt x="246251" y="1141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585847" y="4144246"/>
              <a:ext cx="140171" cy="457659"/>
            </a:xfrm>
            <a:custGeom>
              <a:avLst/>
              <a:gdLst/>
              <a:ahLst/>
              <a:cxnLst/>
              <a:rect l="0" t="0" r="0" b="0"/>
              <a:pathLst>
                <a:path w="140171" h="457659">
                  <a:moveTo>
                    <a:pt x="116496" y="0"/>
                  </a:moveTo>
                  <a:lnTo>
                    <a:pt x="132133" y="41137"/>
                  </a:lnTo>
                  <a:lnTo>
                    <a:pt x="139617" y="92569"/>
                  </a:lnTo>
                  <a:lnTo>
                    <a:pt x="140170" y="144060"/>
                  </a:lnTo>
                  <a:lnTo>
                    <a:pt x="134247" y="202091"/>
                  </a:lnTo>
                  <a:lnTo>
                    <a:pt x="125789" y="246781"/>
                  </a:lnTo>
                  <a:lnTo>
                    <a:pt x="106442" y="302321"/>
                  </a:lnTo>
                  <a:lnTo>
                    <a:pt x="77269" y="364482"/>
                  </a:lnTo>
                  <a:lnTo>
                    <a:pt x="40824" y="411636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8401" y="2970978"/>
            <a:ext cx="744278" cy="449338"/>
            <a:chOff x="828401" y="2970978"/>
            <a:chExt cx="744278" cy="449338"/>
          </a:xfrm>
        </p:grpSpPr>
        <p:sp>
          <p:nvSpPr>
            <p:cNvPr id="59" name="Freeform 58"/>
            <p:cNvSpPr/>
            <p:nvPr/>
          </p:nvSpPr>
          <p:spPr>
            <a:xfrm>
              <a:off x="828401" y="2970978"/>
              <a:ext cx="154172" cy="284665"/>
            </a:xfrm>
            <a:custGeom>
              <a:avLst/>
              <a:gdLst/>
              <a:ahLst/>
              <a:cxnLst/>
              <a:rect l="0" t="0" r="0" b="0"/>
              <a:pathLst>
                <a:path w="154172" h="284665">
                  <a:moveTo>
                    <a:pt x="78593" y="0"/>
                  </a:moveTo>
                  <a:lnTo>
                    <a:pt x="66232" y="14211"/>
                  </a:lnTo>
                  <a:lnTo>
                    <a:pt x="51055" y="50702"/>
                  </a:lnTo>
                  <a:lnTo>
                    <a:pt x="40726" y="107163"/>
                  </a:lnTo>
                  <a:lnTo>
                    <a:pt x="33063" y="168331"/>
                  </a:lnTo>
                  <a:lnTo>
                    <a:pt x="17471" y="231270"/>
                  </a:lnTo>
                  <a:lnTo>
                    <a:pt x="0" y="284664"/>
                  </a:lnTo>
                  <a:lnTo>
                    <a:pt x="12457" y="231469"/>
                  </a:lnTo>
                  <a:lnTo>
                    <a:pt x="31669" y="176391"/>
                  </a:lnTo>
                  <a:lnTo>
                    <a:pt x="47748" y="114852"/>
                  </a:lnTo>
                  <a:lnTo>
                    <a:pt x="71860" y="58834"/>
                  </a:lnTo>
                  <a:lnTo>
                    <a:pt x="89850" y="33458"/>
                  </a:lnTo>
                  <a:lnTo>
                    <a:pt x="98117" y="28777"/>
                  </a:lnTo>
                  <a:lnTo>
                    <a:pt x="117165" y="26042"/>
                  </a:lnTo>
                  <a:lnTo>
                    <a:pt x="125572" y="29381"/>
                  </a:lnTo>
                  <a:lnTo>
                    <a:pt x="139845" y="42953"/>
                  </a:lnTo>
                  <a:lnTo>
                    <a:pt x="153859" y="84637"/>
                  </a:lnTo>
                  <a:lnTo>
                    <a:pt x="154171" y="141920"/>
                  </a:lnTo>
                  <a:lnTo>
                    <a:pt x="152649" y="196068"/>
                  </a:lnTo>
                  <a:lnTo>
                    <a:pt x="139095" y="257740"/>
                  </a:lnTo>
                  <a:lnTo>
                    <a:pt x="136841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041915" y="3054936"/>
              <a:ext cx="69327" cy="208434"/>
            </a:xfrm>
            <a:custGeom>
              <a:avLst/>
              <a:gdLst/>
              <a:ahLst/>
              <a:cxnLst/>
              <a:rect l="0" t="0" r="0" b="0"/>
              <a:pathLst>
                <a:path w="69327" h="208434">
                  <a:moveTo>
                    <a:pt x="23179" y="24216"/>
                  </a:moveTo>
                  <a:lnTo>
                    <a:pt x="11597" y="80454"/>
                  </a:lnTo>
                  <a:lnTo>
                    <a:pt x="2564" y="139378"/>
                  </a:lnTo>
                  <a:lnTo>
                    <a:pt x="0" y="185169"/>
                  </a:lnTo>
                  <a:lnTo>
                    <a:pt x="3015" y="204849"/>
                  </a:lnTo>
                  <a:lnTo>
                    <a:pt x="6963" y="208433"/>
                  </a:lnTo>
                  <a:lnTo>
                    <a:pt x="12368" y="208048"/>
                  </a:lnTo>
                  <a:lnTo>
                    <a:pt x="18746" y="205018"/>
                  </a:lnTo>
                  <a:lnTo>
                    <a:pt x="30763" y="191789"/>
                  </a:lnTo>
                  <a:lnTo>
                    <a:pt x="58134" y="135881"/>
                  </a:lnTo>
                  <a:lnTo>
                    <a:pt x="68669" y="97674"/>
                  </a:lnTo>
                  <a:lnTo>
                    <a:pt x="69326" y="59542"/>
                  </a:lnTo>
                  <a:lnTo>
                    <a:pt x="61264" y="17942"/>
                  </a:lnTo>
                  <a:lnTo>
                    <a:pt x="56890" y="10788"/>
                  </a:lnTo>
                  <a:lnTo>
                    <a:pt x="44634" y="373"/>
                  </a:lnTo>
                  <a:lnTo>
                    <a:pt x="39331" y="0"/>
                  </a:lnTo>
                  <a:lnTo>
                    <a:pt x="34872" y="2524"/>
                  </a:lnTo>
                  <a:lnTo>
                    <a:pt x="28376" y="1087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98231" y="3004262"/>
              <a:ext cx="149546" cy="236367"/>
            </a:xfrm>
            <a:custGeom>
              <a:avLst/>
              <a:gdLst/>
              <a:ahLst/>
              <a:cxnLst/>
              <a:rect l="0" t="0" r="0" b="0"/>
              <a:pathLst>
                <a:path w="149546" h="236367">
                  <a:moveTo>
                    <a:pt x="0" y="33285"/>
                  </a:moveTo>
                  <a:lnTo>
                    <a:pt x="7164" y="84029"/>
                  </a:lnTo>
                  <a:lnTo>
                    <a:pt x="8093" y="141414"/>
                  </a:lnTo>
                  <a:lnTo>
                    <a:pt x="10102" y="176784"/>
                  </a:lnTo>
                  <a:lnTo>
                    <a:pt x="17126" y="192908"/>
                  </a:lnTo>
                  <a:lnTo>
                    <a:pt x="21587" y="196099"/>
                  </a:lnTo>
                  <a:lnTo>
                    <a:pt x="26411" y="196376"/>
                  </a:lnTo>
                  <a:lnTo>
                    <a:pt x="51856" y="187953"/>
                  </a:lnTo>
                  <a:lnTo>
                    <a:pt x="58609" y="188172"/>
                  </a:lnTo>
                  <a:lnTo>
                    <a:pt x="71044" y="193347"/>
                  </a:lnTo>
                  <a:lnTo>
                    <a:pt x="80268" y="204276"/>
                  </a:lnTo>
                  <a:lnTo>
                    <a:pt x="93724" y="233893"/>
                  </a:lnTo>
                  <a:lnTo>
                    <a:pt x="97616" y="236366"/>
                  </a:lnTo>
                  <a:lnTo>
                    <a:pt x="102060" y="235240"/>
                  </a:lnTo>
                  <a:lnTo>
                    <a:pt x="106871" y="231716"/>
                  </a:lnTo>
                  <a:lnTo>
                    <a:pt x="122478" y="209087"/>
                  </a:lnTo>
                  <a:lnTo>
                    <a:pt x="140785" y="146803"/>
                  </a:lnTo>
                  <a:lnTo>
                    <a:pt x="148002" y="104813"/>
                  </a:lnTo>
                  <a:lnTo>
                    <a:pt x="149545" y="43263"/>
                  </a:lnTo>
                  <a:lnTo>
                    <a:pt x="148750" y="22927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456183" y="302922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464505" y="3170684"/>
              <a:ext cx="1" cy="8321"/>
            </a:xfrm>
            <a:custGeom>
              <a:avLst/>
              <a:gdLst/>
              <a:ahLst/>
              <a:cxnLst/>
              <a:rect l="0" t="0" r="0" b="0"/>
              <a:pathLst>
                <a:path w="1" h="8321">
                  <a:moveTo>
                    <a:pt x="0" y="0"/>
                  </a:moveTo>
                  <a:lnTo>
                    <a:pt x="0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48747" y="3362068"/>
              <a:ext cx="723932" cy="58248"/>
            </a:xfrm>
            <a:custGeom>
              <a:avLst/>
              <a:gdLst/>
              <a:ahLst/>
              <a:cxnLst/>
              <a:rect l="0" t="0" r="0" b="0"/>
              <a:pathLst>
                <a:path w="723932" h="58248">
                  <a:moveTo>
                    <a:pt x="0" y="58247"/>
                  </a:moveTo>
                  <a:lnTo>
                    <a:pt x="58680" y="38687"/>
                  </a:lnTo>
                  <a:lnTo>
                    <a:pt x="111427" y="31530"/>
                  </a:lnTo>
                  <a:lnTo>
                    <a:pt x="164290" y="21843"/>
                  </a:lnTo>
                  <a:lnTo>
                    <a:pt x="219248" y="16744"/>
                  </a:lnTo>
                  <a:lnTo>
                    <a:pt x="277085" y="7793"/>
                  </a:lnTo>
                  <a:lnTo>
                    <a:pt x="337238" y="1539"/>
                  </a:lnTo>
                  <a:lnTo>
                    <a:pt x="393635" y="304"/>
                  </a:lnTo>
                  <a:lnTo>
                    <a:pt x="449292" y="60"/>
                  </a:lnTo>
                  <a:lnTo>
                    <a:pt x="512030" y="5726"/>
                  </a:lnTo>
                  <a:lnTo>
                    <a:pt x="562224" y="7808"/>
                  </a:lnTo>
                  <a:lnTo>
                    <a:pt x="616175" y="8220"/>
                  </a:lnTo>
                  <a:lnTo>
                    <a:pt x="677815" y="5842"/>
                  </a:lnTo>
                  <a:lnTo>
                    <a:pt x="72393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7729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32816" y="316044"/>
            <a:ext cx="5029077" cy="773884"/>
            <a:chOff x="1132816" y="316044"/>
            <a:chExt cx="5029077" cy="773884"/>
          </a:xfrm>
        </p:grpSpPr>
        <p:sp>
          <p:nvSpPr>
            <p:cNvPr id="2" name="Freeform 1"/>
            <p:cNvSpPr/>
            <p:nvPr/>
          </p:nvSpPr>
          <p:spPr>
            <a:xfrm>
              <a:off x="1132816" y="316044"/>
              <a:ext cx="279023" cy="604613"/>
            </a:xfrm>
            <a:custGeom>
              <a:avLst/>
              <a:gdLst/>
              <a:ahLst/>
              <a:cxnLst/>
              <a:rect l="0" t="0" r="0" b="0"/>
              <a:pathLst>
                <a:path w="279023" h="604613">
                  <a:moveTo>
                    <a:pt x="7168" y="149935"/>
                  </a:moveTo>
                  <a:lnTo>
                    <a:pt x="582" y="179555"/>
                  </a:lnTo>
                  <a:lnTo>
                    <a:pt x="0" y="242422"/>
                  </a:lnTo>
                  <a:lnTo>
                    <a:pt x="6041" y="301883"/>
                  </a:lnTo>
                  <a:lnTo>
                    <a:pt x="9485" y="357881"/>
                  </a:lnTo>
                  <a:lnTo>
                    <a:pt x="14698" y="413424"/>
                  </a:lnTo>
                  <a:lnTo>
                    <a:pt x="15384" y="473324"/>
                  </a:lnTo>
                  <a:lnTo>
                    <a:pt x="15468" y="522686"/>
                  </a:lnTo>
                  <a:lnTo>
                    <a:pt x="13019" y="576541"/>
                  </a:lnTo>
                  <a:lnTo>
                    <a:pt x="11069" y="586892"/>
                  </a:lnTo>
                  <a:lnTo>
                    <a:pt x="9768" y="589169"/>
                  </a:lnTo>
                  <a:lnTo>
                    <a:pt x="8323" y="579372"/>
                  </a:lnTo>
                  <a:lnTo>
                    <a:pt x="7269" y="516418"/>
                  </a:lnTo>
                  <a:lnTo>
                    <a:pt x="7188" y="461959"/>
                  </a:lnTo>
                  <a:lnTo>
                    <a:pt x="7172" y="401207"/>
                  </a:lnTo>
                  <a:lnTo>
                    <a:pt x="7168" y="339999"/>
                  </a:lnTo>
                  <a:lnTo>
                    <a:pt x="11585" y="291002"/>
                  </a:lnTo>
                  <a:lnTo>
                    <a:pt x="18749" y="241350"/>
                  </a:lnTo>
                  <a:lnTo>
                    <a:pt x="24659" y="181518"/>
                  </a:lnTo>
                  <a:lnTo>
                    <a:pt x="39250" y="125184"/>
                  </a:lnTo>
                  <a:lnTo>
                    <a:pt x="50882" y="88360"/>
                  </a:lnTo>
                  <a:lnTo>
                    <a:pt x="80564" y="25411"/>
                  </a:lnTo>
                  <a:lnTo>
                    <a:pt x="105139" y="4660"/>
                  </a:lnTo>
                  <a:lnTo>
                    <a:pt x="127757" y="0"/>
                  </a:lnTo>
                  <a:lnTo>
                    <a:pt x="150445" y="1936"/>
                  </a:lnTo>
                  <a:lnTo>
                    <a:pt x="166693" y="8960"/>
                  </a:lnTo>
                  <a:lnTo>
                    <a:pt x="177612" y="23176"/>
                  </a:lnTo>
                  <a:lnTo>
                    <a:pt x="192155" y="58019"/>
                  </a:lnTo>
                  <a:lnTo>
                    <a:pt x="193243" y="77340"/>
                  </a:lnTo>
                  <a:lnTo>
                    <a:pt x="189703" y="137464"/>
                  </a:lnTo>
                  <a:lnTo>
                    <a:pt x="181258" y="189351"/>
                  </a:lnTo>
                  <a:lnTo>
                    <a:pt x="162237" y="246725"/>
                  </a:lnTo>
                  <a:lnTo>
                    <a:pt x="151588" y="293801"/>
                  </a:lnTo>
                  <a:lnTo>
                    <a:pt x="151969" y="328780"/>
                  </a:lnTo>
                  <a:lnTo>
                    <a:pt x="153628" y="338507"/>
                  </a:lnTo>
                  <a:lnTo>
                    <a:pt x="162868" y="354246"/>
                  </a:lnTo>
                  <a:lnTo>
                    <a:pt x="177145" y="366480"/>
                  </a:lnTo>
                  <a:lnTo>
                    <a:pt x="237014" y="388002"/>
                  </a:lnTo>
                  <a:lnTo>
                    <a:pt x="255402" y="393810"/>
                  </a:lnTo>
                  <a:lnTo>
                    <a:pt x="267889" y="404404"/>
                  </a:lnTo>
                  <a:lnTo>
                    <a:pt x="272514" y="411113"/>
                  </a:lnTo>
                  <a:lnTo>
                    <a:pt x="279022" y="438223"/>
                  </a:lnTo>
                  <a:lnTo>
                    <a:pt x="270682" y="461434"/>
                  </a:lnTo>
                  <a:lnTo>
                    <a:pt x="237191" y="513422"/>
                  </a:lnTo>
                  <a:lnTo>
                    <a:pt x="181736" y="563935"/>
                  </a:lnTo>
                  <a:lnTo>
                    <a:pt x="128069" y="597534"/>
                  </a:lnTo>
                  <a:lnTo>
                    <a:pt x="111136" y="603122"/>
                  </a:lnTo>
                  <a:lnTo>
                    <a:pt x="101443" y="604612"/>
                  </a:lnTo>
                  <a:lnTo>
                    <a:pt x="94057" y="602832"/>
                  </a:lnTo>
                  <a:lnTo>
                    <a:pt x="88208" y="598871"/>
                  </a:lnTo>
                  <a:lnTo>
                    <a:pt x="83384" y="593457"/>
                  </a:lnTo>
                  <a:lnTo>
                    <a:pt x="81092" y="587999"/>
                  </a:lnTo>
                  <a:lnTo>
                    <a:pt x="82057" y="5659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501303" y="697503"/>
              <a:ext cx="112981" cy="159566"/>
            </a:xfrm>
            <a:custGeom>
              <a:avLst/>
              <a:gdLst/>
              <a:ahLst/>
              <a:cxnLst/>
              <a:rect l="0" t="0" r="0" b="0"/>
              <a:pathLst>
                <a:path w="112981" h="159566">
                  <a:moveTo>
                    <a:pt x="13128" y="159565"/>
                  </a:moveTo>
                  <a:lnTo>
                    <a:pt x="34871" y="97999"/>
                  </a:lnTo>
                  <a:lnTo>
                    <a:pt x="53544" y="43215"/>
                  </a:lnTo>
                  <a:lnTo>
                    <a:pt x="56362" y="19404"/>
                  </a:lnTo>
                  <a:lnTo>
                    <a:pt x="55819" y="7877"/>
                  </a:lnTo>
                  <a:lnTo>
                    <a:pt x="52683" y="2042"/>
                  </a:lnTo>
                  <a:lnTo>
                    <a:pt x="47819" y="0"/>
                  </a:lnTo>
                  <a:lnTo>
                    <a:pt x="41803" y="489"/>
                  </a:lnTo>
                  <a:lnTo>
                    <a:pt x="27721" y="8428"/>
                  </a:lnTo>
                  <a:lnTo>
                    <a:pt x="20083" y="14428"/>
                  </a:lnTo>
                  <a:lnTo>
                    <a:pt x="9131" y="33422"/>
                  </a:lnTo>
                  <a:lnTo>
                    <a:pt x="232" y="67640"/>
                  </a:lnTo>
                  <a:lnTo>
                    <a:pt x="0" y="89124"/>
                  </a:lnTo>
                  <a:lnTo>
                    <a:pt x="6061" y="107917"/>
                  </a:lnTo>
                  <a:lnTo>
                    <a:pt x="19849" y="123050"/>
                  </a:lnTo>
                  <a:lnTo>
                    <a:pt x="28703" y="129674"/>
                  </a:lnTo>
                  <a:lnTo>
                    <a:pt x="39229" y="131317"/>
                  </a:lnTo>
                  <a:lnTo>
                    <a:pt x="63252" y="125745"/>
                  </a:lnTo>
                  <a:lnTo>
                    <a:pt x="112980" y="1013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80794" y="349484"/>
              <a:ext cx="141369" cy="532548"/>
            </a:xfrm>
            <a:custGeom>
              <a:avLst/>
              <a:gdLst/>
              <a:ahLst/>
              <a:cxnLst/>
              <a:rect l="0" t="0" r="0" b="0"/>
              <a:pathLst>
                <a:path w="141369" h="532548">
                  <a:moveTo>
                    <a:pt x="16552" y="0"/>
                  </a:moveTo>
                  <a:lnTo>
                    <a:pt x="3380" y="42792"/>
                  </a:lnTo>
                  <a:lnTo>
                    <a:pt x="367" y="98160"/>
                  </a:lnTo>
                  <a:lnTo>
                    <a:pt x="0" y="153006"/>
                  </a:lnTo>
                  <a:lnTo>
                    <a:pt x="2402" y="200661"/>
                  </a:lnTo>
                  <a:lnTo>
                    <a:pt x="7080" y="262045"/>
                  </a:lnTo>
                  <a:lnTo>
                    <a:pt x="8004" y="323480"/>
                  </a:lnTo>
                  <a:lnTo>
                    <a:pt x="8201" y="384674"/>
                  </a:lnTo>
                  <a:lnTo>
                    <a:pt x="5762" y="440901"/>
                  </a:lnTo>
                  <a:lnTo>
                    <a:pt x="3811" y="452034"/>
                  </a:lnTo>
                  <a:lnTo>
                    <a:pt x="4360" y="456682"/>
                  </a:lnTo>
                  <a:lnTo>
                    <a:pt x="6575" y="457007"/>
                  </a:lnTo>
                  <a:lnTo>
                    <a:pt x="9901" y="454451"/>
                  </a:lnTo>
                  <a:lnTo>
                    <a:pt x="44668" y="394840"/>
                  </a:lnTo>
                  <a:lnTo>
                    <a:pt x="51939" y="388042"/>
                  </a:lnTo>
                  <a:lnTo>
                    <a:pt x="60484" y="384435"/>
                  </a:lnTo>
                  <a:lnTo>
                    <a:pt x="79840" y="382893"/>
                  </a:lnTo>
                  <a:lnTo>
                    <a:pt x="88330" y="386550"/>
                  </a:lnTo>
                  <a:lnTo>
                    <a:pt x="102695" y="400475"/>
                  </a:lnTo>
                  <a:lnTo>
                    <a:pt x="116760" y="424689"/>
                  </a:lnTo>
                  <a:lnTo>
                    <a:pt x="135608" y="485909"/>
                  </a:lnTo>
                  <a:lnTo>
                    <a:pt x="141368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07830" y="671430"/>
              <a:ext cx="147323" cy="210602"/>
            </a:xfrm>
            <a:custGeom>
              <a:avLst/>
              <a:gdLst/>
              <a:ahLst/>
              <a:cxnLst/>
              <a:rect l="0" t="0" r="0" b="0"/>
              <a:pathLst>
                <a:path w="147323" h="210602">
                  <a:moveTo>
                    <a:pt x="122358" y="27538"/>
                  </a:moveTo>
                  <a:lnTo>
                    <a:pt x="108147" y="15176"/>
                  </a:lnTo>
                  <a:lnTo>
                    <a:pt x="67239" y="0"/>
                  </a:lnTo>
                  <a:lnTo>
                    <a:pt x="57875" y="858"/>
                  </a:lnTo>
                  <a:lnTo>
                    <a:pt x="40075" y="9208"/>
                  </a:lnTo>
                  <a:lnTo>
                    <a:pt x="18877" y="33921"/>
                  </a:lnTo>
                  <a:lnTo>
                    <a:pt x="5302" y="73500"/>
                  </a:lnTo>
                  <a:lnTo>
                    <a:pt x="0" y="134723"/>
                  </a:lnTo>
                  <a:lnTo>
                    <a:pt x="2641" y="160544"/>
                  </a:lnTo>
                  <a:lnTo>
                    <a:pt x="8338" y="167059"/>
                  </a:lnTo>
                  <a:lnTo>
                    <a:pt x="16759" y="169554"/>
                  </a:lnTo>
                  <a:lnTo>
                    <a:pt x="26996" y="169368"/>
                  </a:lnTo>
                  <a:lnTo>
                    <a:pt x="34745" y="166470"/>
                  </a:lnTo>
                  <a:lnTo>
                    <a:pt x="45820" y="155854"/>
                  </a:lnTo>
                  <a:lnTo>
                    <a:pt x="70115" y="118435"/>
                  </a:lnTo>
                  <a:lnTo>
                    <a:pt x="91712" y="56368"/>
                  </a:lnTo>
                  <a:lnTo>
                    <a:pt x="93606" y="53230"/>
                  </a:lnTo>
                  <a:lnTo>
                    <a:pt x="94869" y="54836"/>
                  </a:lnTo>
                  <a:lnTo>
                    <a:pt x="97062" y="106194"/>
                  </a:lnTo>
                  <a:lnTo>
                    <a:pt x="99146" y="146176"/>
                  </a:lnTo>
                  <a:lnTo>
                    <a:pt x="110652" y="180006"/>
                  </a:lnTo>
                  <a:lnTo>
                    <a:pt x="120546" y="195771"/>
                  </a:lnTo>
                  <a:lnTo>
                    <a:pt x="131107" y="204010"/>
                  </a:lnTo>
                  <a:lnTo>
                    <a:pt x="147322" y="2106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38362" y="712251"/>
              <a:ext cx="208027" cy="177822"/>
            </a:xfrm>
            <a:custGeom>
              <a:avLst/>
              <a:gdLst/>
              <a:ahLst/>
              <a:cxnLst/>
              <a:rect l="0" t="0" r="0" b="0"/>
              <a:pathLst>
                <a:path w="208027" h="177822">
                  <a:moveTo>
                    <a:pt x="0" y="11680"/>
                  </a:moveTo>
                  <a:lnTo>
                    <a:pt x="15118" y="75096"/>
                  </a:lnTo>
                  <a:lnTo>
                    <a:pt x="31613" y="128648"/>
                  </a:lnTo>
                  <a:lnTo>
                    <a:pt x="44049" y="174907"/>
                  </a:lnTo>
                  <a:lnTo>
                    <a:pt x="47857" y="177821"/>
                  </a:lnTo>
                  <a:lnTo>
                    <a:pt x="52245" y="176065"/>
                  </a:lnTo>
                  <a:lnTo>
                    <a:pt x="57020" y="171196"/>
                  </a:lnTo>
                  <a:lnTo>
                    <a:pt x="77312" y="120404"/>
                  </a:lnTo>
                  <a:lnTo>
                    <a:pt x="98692" y="62811"/>
                  </a:lnTo>
                  <a:lnTo>
                    <a:pt x="130505" y="11786"/>
                  </a:lnTo>
                  <a:lnTo>
                    <a:pt x="137854" y="6203"/>
                  </a:lnTo>
                  <a:lnTo>
                    <a:pt x="155882" y="0"/>
                  </a:lnTo>
                  <a:lnTo>
                    <a:pt x="176222" y="2175"/>
                  </a:lnTo>
                  <a:lnTo>
                    <a:pt x="208026" y="116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79525" y="732252"/>
              <a:ext cx="8322" cy="201625"/>
            </a:xfrm>
            <a:custGeom>
              <a:avLst/>
              <a:gdLst/>
              <a:ahLst/>
              <a:cxnLst/>
              <a:rect l="0" t="0" r="0" b="0"/>
              <a:pathLst>
                <a:path w="8322" h="201625">
                  <a:moveTo>
                    <a:pt x="8321" y="0"/>
                  </a:moveTo>
                  <a:lnTo>
                    <a:pt x="8321" y="56775"/>
                  </a:lnTo>
                  <a:lnTo>
                    <a:pt x="8321" y="107737"/>
                  </a:lnTo>
                  <a:lnTo>
                    <a:pt x="3904" y="161404"/>
                  </a:lnTo>
                  <a:lnTo>
                    <a:pt x="514" y="201624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621130" y="565831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48945" y="715984"/>
              <a:ext cx="136296" cy="217653"/>
            </a:xfrm>
            <a:custGeom>
              <a:avLst/>
              <a:gdLst/>
              <a:ahLst/>
              <a:cxnLst/>
              <a:rect l="0" t="0" r="0" b="0"/>
              <a:pathLst>
                <a:path w="136296" h="217653">
                  <a:moveTo>
                    <a:pt x="30285" y="57874"/>
                  </a:moveTo>
                  <a:lnTo>
                    <a:pt x="7122" y="97036"/>
                  </a:lnTo>
                  <a:lnTo>
                    <a:pt x="0" y="132553"/>
                  </a:lnTo>
                  <a:lnTo>
                    <a:pt x="2307" y="167937"/>
                  </a:lnTo>
                  <a:lnTo>
                    <a:pt x="13263" y="197426"/>
                  </a:lnTo>
                  <a:lnTo>
                    <a:pt x="25494" y="210196"/>
                  </a:lnTo>
                  <a:lnTo>
                    <a:pt x="32638" y="214895"/>
                  </a:lnTo>
                  <a:lnTo>
                    <a:pt x="47973" y="217652"/>
                  </a:lnTo>
                  <a:lnTo>
                    <a:pt x="55945" y="217092"/>
                  </a:lnTo>
                  <a:lnTo>
                    <a:pt x="84835" y="203053"/>
                  </a:lnTo>
                  <a:lnTo>
                    <a:pt x="107983" y="185744"/>
                  </a:lnTo>
                  <a:lnTo>
                    <a:pt x="122135" y="164487"/>
                  </a:lnTo>
                  <a:lnTo>
                    <a:pt x="134276" y="120093"/>
                  </a:lnTo>
                  <a:lnTo>
                    <a:pt x="136295" y="86890"/>
                  </a:lnTo>
                  <a:lnTo>
                    <a:pt x="130524" y="59075"/>
                  </a:lnTo>
                  <a:lnTo>
                    <a:pt x="122296" y="41765"/>
                  </a:lnTo>
                  <a:lnTo>
                    <a:pt x="98434" y="16426"/>
                  </a:lnTo>
                  <a:lnTo>
                    <a:pt x="67941" y="187"/>
                  </a:lnTo>
                  <a:lnTo>
                    <a:pt x="58163" y="0"/>
                  </a:lnTo>
                  <a:lnTo>
                    <a:pt x="39902" y="7189"/>
                  </a:lnTo>
                  <a:lnTo>
                    <a:pt x="14027" y="31247"/>
                  </a:lnTo>
                  <a:lnTo>
                    <a:pt x="4568" y="53744"/>
                  </a:lnTo>
                  <a:lnTo>
                    <a:pt x="2213" y="77303"/>
                  </a:lnTo>
                  <a:lnTo>
                    <a:pt x="13643" y="1161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87923" y="748894"/>
              <a:ext cx="190718" cy="224670"/>
            </a:xfrm>
            <a:custGeom>
              <a:avLst/>
              <a:gdLst/>
              <a:ahLst/>
              <a:cxnLst/>
              <a:rect l="0" t="0" r="0" b="0"/>
              <a:pathLst>
                <a:path w="190718" h="224670">
                  <a:moveTo>
                    <a:pt x="15975" y="0"/>
                  </a:moveTo>
                  <a:lnTo>
                    <a:pt x="2707" y="52903"/>
                  </a:lnTo>
                  <a:lnTo>
                    <a:pt x="0" y="107940"/>
                  </a:lnTo>
                  <a:lnTo>
                    <a:pt x="3882" y="154767"/>
                  </a:lnTo>
                  <a:lnTo>
                    <a:pt x="7913" y="158652"/>
                  </a:lnTo>
                  <a:lnTo>
                    <a:pt x="13374" y="158468"/>
                  </a:lnTo>
                  <a:lnTo>
                    <a:pt x="19789" y="155572"/>
                  </a:lnTo>
                  <a:lnTo>
                    <a:pt x="42068" y="133826"/>
                  </a:lnTo>
                  <a:lnTo>
                    <a:pt x="72597" y="87627"/>
                  </a:lnTo>
                  <a:lnTo>
                    <a:pt x="82129" y="64525"/>
                  </a:lnTo>
                  <a:lnTo>
                    <a:pt x="87815" y="59659"/>
                  </a:lnTo>
                  <a:lnTo>
                    <a:pt x="94379" y="59189"/>
                  </a:lnTo>
                  <a:lnTo>
                    <a:pt x="101529" y="61649"/>
                  </a:lnTo>
                  <a:lnTo>
                    <a:pt x="111938" y="71778"/>
                  </a:lnTo>
                  <a:lnTo>
                    <a:pt x="119646" y="88300"/>
                  </a:lnTo>
                  <a:lnTo>
                    <a:pt x="135016" y="151031"/>
                  </a:lnTo>
                  <a:lnTo>
                    <a:pt x="152937" y="194782"/>
                  </a:lnTo>
                  <a:lnTo>
                    <a:pt x="163448" y="210153"/>
                  </a:lnTo>
                  <a:lnTo>
                    <a:pt x="174283" y="218217"/>
                  </a:lnTo>
                  <a:lnTo>
                    <a:pt x="190717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20246" y="744867"/>
              <a:ext cx="257953" cy="147411"/>
            </a:xfrm>
            <a:custGeom>
              <a:avLst/>
              <a:gdLst/>
              <a:ahLst/>
              <a:cxnLst/>
              <a:rect l="0" t="0" r="0" b="0"/>
              <a:pathLst>
                <a:path w="257953" h="147411">
                  <a:moveTo>
                    <a:pt x="0" y="28990"/>
                  </a:moveTo>
                  <a:lnTo>
                    <a:pt x="11437" y="55563"/>
                  </a:lnTo>
                  <a:lnTo>
                    <a:pt x="21903" y="118133"/>
                  </a:lnTo>
                  <a:lnTo>
                    <a:pt x="23603" y="140109"/>
                  </a:lnTo>
                  <a:lnTo>
                    <a:pt x="26830" y="145599"/>
                  </a:lnTo>
                  <a:lnTo>
                    <a:pt x="31755" y="147410"/>
                  </a:lnTo>
                  <a:lnTo>
                    <a:pt x="37812" y="146768"/>
                  </a:lnTo>
                  <a:lnTo>
                    <a:pt x="42775" y="143567"/>
                  </a:lnTo>
                  <a:lnTo>
                    <a:pt x="50754" y="132613"/>
                  </a:lnTo>
                  <a:lnTo>
                    <a:pt x="77279" y="70418"/>
                  </a:lnTo>
                  <a:lnTo>
                    <a:pt x="101968" y="32859"/>
                  </a:lnTo>
                  <a:lnTo>
                    <a:pt x="129860" y="9591"/>
                  </a:lnTo>
                  <a:lnTo>
                    <a:pt x="153253" y="1877"/>
                  </a:lnTo>
                  <a:lnTo>
                    <a:pt x="187482" y="0"/>
                  </a:lnTo>
                  <a:lnTo>
                    <a:pt x="206292" y="4087"/>
                  </a:lnTo>
                  <a:lnTo>
                    <a:pt x="257952" y="28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38824" y="765536"/>
              <a:ext cx="147549" cy="166422"/>
            </a:xfrm>
            <a:custGeom>
              <a:avLst/>
              <a:gdLst/>
              <a:ahLst/>
              <a:cxnLst/>
              <a:rect l="0" t="0" r="0" b="0"/>
              <a:pathLst>
                <a:path w="147549" h="166422">
                  <a:moveTo>
                    <a:pt x="97621" y="0"/>
                  </a:moveTo>
                  <a:lnTo>
                    <a:pt x="51294" y="15999"/>
                  </a:lnTo>
                  <a:lnTo>
                    <a:pt x="23799" y="44394"/>
                  </a:lnTo>
                  <a:lnTo>
                    <a:pt x="2502" y="77668"/>
                  </a:lnTo>
                  <a:lnTo>
                    <a:pt x="0" y="87837"/>
                  </a:lnTo>
                  <a:lnTo>
                    <a:pt x="2151" y="106532"/>
                  </a:lnTo>
                  <a:lnTo>
                    <a:pt x="7162" y="111702"/>
                  </a:lnTo>
                  <a:lnTo>
                    <a:pt x="14201" y="114224"/>
                  </a:lnTo>
                  <a:lnTo>
                    <a:pt x="22592" y="114981"/>
                  </a:lnTo>
                  <a:lnTo>
                    <a:pt x="52071" y="107212"/>
                  </a:lnTo>
                  <a:lnTo>
                    <a:pt x="88521" y="90794"/>
                  </a:lnTo>
                  <a:lnTo>
                    <a:pt x="105596" y="90588"/>
                  </a:lnTo>
                  <a:lnTo>
                    <a:pt x="111259" y="96450"/>
                  </a:lnTo>
                  <a:lnTo>
                    <a:pt x="117551" y="117756"/>
                  </a:lnTo>
                  <a:lnTo>
                    <a:pt x="121093" y="152105"/>
                  </a:lnTo>
                  <a:lnTo>
                    <a:pt x="124364" y="158726"/>
                  </a:lnTo>
                  <a:lnTo>
                    <a:pt x="129318" y="162216"/>
                  </a:lnTo>
                  <a:lnTo>
                    <a:pt x="14754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94690" y="515905"/>
              <a:ext cx="224525" cy="424126"/>
            </a:xfrm>
            <a:custGeom>
              <a:avLst/>
              <a:gdLst/>
              <a:ahLst/>
              <a:cxnLst/>
              <a:rect l="0" t="0" r="0" b="0"/>
              <a:pathLst>
                <a:path w="224525" h="424126">
                  <a:moveTo>
                    <a:pt x="41461" y="0"/>
                  </a:moveTo>
                  <a:lnTo>
                    <a:pt x="27268" y="56772"/>
                  </a:lnTo>
                  <a:lnTo>
                    <a:pt x="13681" y="119953"/>
                  </a:lnTo>
                  <a:lnTo>
                    <a:pt x="3546" y="177103"/>
                  </a:lnTo>
                  <a:lnTo>
                    <a:pt x="584" y="232908"/>
                  </a:lnTo>
                  <a:lnTo>
                    <a:pt x="0" y="284030"/>
                  </a:lnTo>
                  <a:lnTo>
                    <a:pt x="7451" y="341178"/>
                  </a:lnTo>
                  <a:lnTo>
                    <a:pt x="21625" y="377431"/>
                  </a:lnTo>
                  <a:lnTo>
                    <a:pt x="35418" y="397038"/>
                  </a:lnTo>
                  <a:lnTo>
                    <a:pt x="50795" y="410067"/>
                  </a:lnTo>
                  <a:lnTo>
                    <a:pt x="58778" y="414836"/>
                  </a:lnTo>
                  <a:lnTo>
                    <a:pt x="115319" y="422489"/>
                  </a:lnTo>
                  <a:lnTo>
                    <a:pt x="176505" y="424125"/>
                  </a:lnTo>
                  <a:lnTo>
                    <a:pt x="224524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96017" y="643012"/>
              <a:ext cx="249505" cy="446916"/>
            </a:xfrm>
            <a:custGeom>
              <a:avLst/>
              <a:gdLst/>
              <a:ahLst/>
              <a:cxnLst/>
              <a:rect l="0" t="0" r="0" b="0"/>
              <a:pathLst>
                <a:path w="249505" h="446916">
                  <a:moveTo>
                    <a:pt x="63770" y="64277"/>
                  </a:moveTo>
                  <a:lnTo>
                    <a:pt x="59352" y="117768"/>
                  </a:lnTo>
                  <a:lnTo>
                    <a:pt x="56220" y="168155"/>
                  </a:lnTo>
                  <a:lnTo>
                    <a:pt x="55601" y="222624"/>
                  </a:lnTo>
                  <a:lnTo>
                    <a:pt x="51061" y="282317"/>
                  </a:lnTo>
                  <a:lnTo>
                    <a:pt x="41262" y="339959"/>
                  </a:lnTo>
                  <a:lnTo>
                    <a:pt x="27670" y="394888"/>
                  </a:lnTo>
                  <a:lnTo>
                    <a:pt x="6649" y="446849"/>
                  </a:lnTo>
                  <a:lnTo>
                    <a:pt x="3500" y="446915"/>
                  </a:lnTo>
                  <a:lnTo>
                    <a:pt x="0" y="432194"/>
                  </a:lnTo>
                  <a:lnTo>
                    <a:pt x="6621" y="377517"/>
                  </a:lnTo>
                  <a:lnTo>
                    <a:pt x="16834" y="320001"/>
                  </a:lnTo>
                  <a:lnTo>
                    <a:pt x="25002" y="271643"/>
                  </a:lnTo>
                  <a:lnTo>
                    <a:pt x="33278" y="222181"/>
                  </a:lnTo>
                  <a:lnTo>
                    <a:pt x="44358" y="162413"/>
                  </a:lnTo>
                  <a:lnTo>
                    <a:pt x="57915" y="108557"/>
                  </a:lnTo>
                  <a:lnTo>
                    <a:pt x="88949" y="48600"/>
                  </a:lnTo>
                  <a:lnTo>
                    <a:pt x="100848" y="32346"/>
                  </a:lnTo>
                  <a:lnTo>
                    <a:pt x="123141" y="13725"/>
                  </a:lnTo>
                  <a:lnTo>
                    <a:pt x="139159" y="5443"/>
                  </a:lnTo>
                  <a:lnTo>
                    <a:pt x="177022" y="0"/>
                  </a:lnTo>
                  <a:lnTo>
                    <a:pt x="202554" y="6124"/>
                  </a:lnTo>
                  <a:lnTo>
                    <a:pt x="223455" y="18091"/>
                  </a:lnTo>
                  <a:lnTo>
                    <a:pt x="235826" y="32655"/>
                  </a:lnTo>
                  <a:lnTo>
                    <a:pt x="247989" y="56449"/>
                  </a:lnTo>
                  <a:lnTo>
                    <a:pt x="249504" y="75283"/>
                  </a:lnTo>
                  <a:lnTo>
                    <a:pt x="242943" y="117507"/>
                  </a:lnTo>
                  <a:lnTo>
                    <a:pt x="220992" y="163469"/>
                  </a:lnTo>
                  <a:lnTo>
                    <a:pt x="209460" y="179554"/>
                  </a:lnTo>
                  <a:lnTo>
                    <a:pt x="176992" y="204946"/>
                  </a:lnTo>
                  <a:lnTo>
                    <a:pt x="166988" y="210757"/>
                  </a:lnTo>
                  <a:lnTo>
                    <a:pt x="156620" y="212781"/>
                  </a:lnTo>
                  <a:lnTo>
                    <a:pt x="135239" y="210099"/>
                  </a:lnTo>
                  <a:lnTo>
                    <a:pt x="105375" y="1974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78253" y="702477"/>
              <a:ext cx="214229" cy="153308"/>
            </a:xfrm>
            <a:custGeom>
              <a:avLst/>
              <a:gdLst/>
              <a:ahLst/>
              <a:cxnLst/>
              <a:rect l="0" t="0" r="0" b="0"/>
              <a:pathLst>
                <a:path w="214229" h="153308">
                  <a:moveTo>
                    <a:pt x="72771" y="13133"/>
                  </a:moveTo>
                  <a:lnTo>
                    <a:pt x="38025" y="24715"/>
                  </a:lnTo>
                  <a:lnTo>
                    <a:pt x="27126" y="34923"/>
                  </a:lnTo>
                  <a:lnTo>
                    <a:pt x="22925" y="41528"/>
                  </a:lnTo>
                  <a:lnTo>
                    <a:pt x="22898" y="44082"/>
                  </a:lnTo>
                  <a:lnTo>
                    <a:pt x="25654" y="43936"/>
                  </a:lnTo>
                  <a:lnTo>
                    <a:pt x="30265" y="41990"/>
                  </a:lnTo>
                  <a:lnTo>
                    <a:pt x="45589" y="25998"/>
                  </a:lnTo>
                  <a:lnTo>
                    <a:pt x="57423" y="3693"/>
                  </a:lnTo>
                  <a:lnTo>
                    <a:pt x="56991" y="368"/>
                  </a:lnTo>
                  <a:lnTo>
                    <a:pt x="53930" y="0"/>
                  </a:lnTo>
                  <a:lnTo>
                    <a:pt x="49116" y="1604"/>
                  </a:lnTo>
                  <a:lnTo>
                    <a:pt x="38835" y="15714"/>
                  </a:lnTo>
                  <a:lnTo>
                    <a:pt x="8610" y="77463"/>
                  </a:lnTo>
                  <a:lnTo>
                    <a:pt x="1060" y="106467"/>
                  </a:lnTo>
                  <a:lnTo>
                    <a:pt x="0" y="116961"/>
                  </a:lnTo>
                  <a:lnTo>
                    <a:pt x="2068" y="125806"/>
                  </a:lnTo>
                  <a:lnTo>
                    <a:pt x="11761" y="140565"/>
                  </a:lnTo>
                  <a:lnTo>
                    <a:pt x="18229" y="144316"/>
                  </a:lnTo>
                  <a:lnTo>
                    <a:pt x="32813" y="146018"/>
                  </a:lnTo>
                  <a:lnTo>
                    <a:pt x="46074" y="141227"/>
                  </a:lnTo>
                  <a:lnTo>
                    <a:pt x="59056" y="131085"/>
                  </a:lnTo>
                  <a:lnTo>
                    <a:pt x="93702" y="83980"/>
                  </a:lnTo>
                  <a:lnTo>
                    <a:pt x="97820" y="81629"/>
                  </a:lnTo>
                  <a:lnTo>
                    <a:pt x="100564" y="84685"/>
                  </a:lnTo>
                  <a:lnTo>
                    <a:pt x="114568" y="145405"/>
                  </a:lnTo>
                  <a:lnTo>
                    <a:pt x="120052" y="150316"/>
                  </a:lnTo>
                  <a:lnTo>
                    <a:pt x="126481" y="152666"/>
                  </a:lnTo>
                  <a:lnTo>
                    <a:pt x="133540" y="153307"/>
                  </a:lnTo>
                  <a:lnTo>
                    <a:pt x="148781" y="146624"/>
                  </a:lnTo>
                  <a:lnTo>
                    <a:pt x="195219" y="110551"/>
                  </a:lnTo>
                  <a:lnTo>
                    <a:pt x="214228" y="880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92334" y="357805"/>
              <a:ext cx="149780" cy="513530"/>
            </a:xfrm>
            <a:custGeom>
              <a:avLst/>
              <a:gdLst/>
              <a:ahLst/>
              <a:cxnLst/>
              <a:rect l="0" t="0" r="0" b="0"/>
              <a:pathLst>
                <a:path w="149780" h="513530">
                  <a:moveTo>
                    <a:pt x="149779" y="0"/>
                  </a:moveTo>
                  <a:lnTo>
                    <a:pt x="140728" y="61706"/>
                  </a:lnTo>
                  <a:lnTo>
                    <a:pt x="132921" y="120910"/>
                  </a:lnTo>
                  <a:lnTo>
                    <a:pt x="127217" y="173585"/>
                  </a:lnTo>
                  <a:lnTo>
                    <a:pt x="123062" y="226791"/>
                  </a:lnTo>
                  <a:lnTo>
                    <a:pt x="115975" y="281079"/>
                  </a:lnTo>
                  <a:lnTo>
                    <a:pt x="108020" y="329832"/>
                  </a:lnTo>
                  <a:lnTo>
                    <a:pt x="97049" y="387721"/>
                  </a:lnTo>
                  <a:lnTo>
                    <a:pt x="83206" y="448528"/>
                  </a:lnTo>
                  <a:lnTo>
                    <a:pt x="72423" y="479916"/>
                  </a:lnTo>
                  <a:lnTo>
                    <a:pt x="61774" y="497136"/>
                  </a:lnTo>
                  <a:lnTo>
                    <a:pt x="47795" y="510953"/>
                  </a:lnTo>
                  <a:lnTo>
                    <a:pt x="40185" y="513529"/>
                  </a:lnTo>
                  <a:lnTo>
                    <a:pt x="24332" y="511459"/>
                  </a:lnTo>
                  <a:lnTo>
                    <a:pt x="12972" y="504375"/>
                  </a:lnTo>
                  <a:lnTo>
                    <a:pt x="0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150729" y="590794"/>
              <a:ext cx="282917" cy="83212"/>
            </a:xfrm>
            <a:custGeom>
              <a:avLst/>
              <a:gdLst/>
              <a:ahLst/>
              <a:cxnLst/>
              <a:rect l="0" t="0" r="0" b="0"/>
              <a:pathLst>
                <a:path w="282917" h="83212">
                  <a:moveTo>
                    <a:pt x="0" y="83211"/>
                  </a:moveTo>
                  <a:lnTo>
                    <a:pt x="23163" y="52883"/>
                  </a:lnTo>
                  <a:lnTo>
                    <a:pt x="52372" y="36112"/>
                  </a:lnTo>
                  <a:lnTo>
                    <a:pt x="108451" y="21447"/>
                  </a:lnTo>
                  <a:lnTo>
                    <a:pt x="144519" y="18991"/>
                  </a:lnTo>
                  <a:lnTo>
                    <a:pt x="184490" y="21044"/>
                  </a:lnTo>
                  <a:lnTo>
                    <a:pt x="236558" y="13095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400360" y="366126"/>
              <a:ext cx="174743" cy="454285"/>
            </a:xfrm>
            <a:custGeom>
              <a:avLst/>
              <a:gdLst/>
              <a:ahLst/>
              <a:cxnLst/>
              <a:rect l="0" t="0" r="0" b="0"/>
              <a:pathLst>
                <a:path w="174743" h="454285">
                  <a:moveTo>
                    <a:pt x="174742" y="0"/>
                  </a:moveTo>
                  <a:lnTo>
                    <a:pt x="165691" y="52654"/>
                  </a:lnTo>
                  <a:lnTo>
                    <a:pt x="155418" y="106517"/>
                  </a:lnTo>
                  <a:lnTo>
                    <a:pt x="143129" y="157609"/>
                  </a:lnTo>
                  <a:lnTo>
                    <a:pt x="131167" y="207881"/>
                  </a:lnTo>
                  <a:lnTo>
                    <a:pt x="118377" y="257910"/>
                  </a:lnTo>
                  <a:lnTo>
                    <a:pt x="101355" y="320095"/>
                  </a:lnTo>
                  <a:lnTo>
                    <a:pt x="85904" y="375970"/>
                  </a:lnTo>
                  <a:lnTo>
                    <a:pt x="60942" y="438642"/>
                  </a:lnTo>
                  <a:lnTo>
                    <a:pt x="51432" y="452596"/>
                  </a:lnTo>
                  <a:lnTo>
                    <a:pt x="44458" y="454284"/>
                  </a:lnTo>
                  <a:lnTo>
                    <a:pt x="26848" y="448762"/>
                  </a:lnTo>
                  <a:lnTo>
                    <a:pt x="19748" y="441557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00360" y="639002"/>
              <a:ext cx="174743" cy="51646"/>
            </a:xfrm>
            <a:custGeom>
              <a:avLst/>
              <a:gdLst/>
              <a:ahLst/>
              <a:cxnLst/>
              <a:rect l="0" t="0" r="0" b="0"/>
              <a:pathLst>
                <a:path w="174743" h="51646">
                  <a:moveTo>
                    <a:pt x="0" y="26682"/>
                  </a:moveTo>
                  <a:lnTo>
                    <a:pt x="4417" y="13430"/>
                  </a:lnTo>
                  <a:lnTo>
                    <a:pt x="9417" y="8602"/>
                  </a:lnTo>
                  <a:lnTo>
                    <a:pt x="24834" y="771"/>
                  </a:lnTo>
                  <a:lnTo>
                    <a:pt x="58723" y="0"/>
                  </a:lnTo>
                  <a:lnTo>
                    <a:pt x="98303" y="8947"/>
                  </a:lnTo>
                  <a:lnTo>
                    <a:pt x="155544" y="41119"/>
                  </a:lnTo>
                  <a:lnTo>
                    <a:pt x="174742" y="516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91470" y="687871"/>
              <a:ext cx="147212" cy="127593"/>
            </a:xfrm>
            <a:custGeom>
              <a:avLst/>
              <a:gdLst/>
              <a:ahLst/>
              <a:cxnLst/>
              <a:rect l="0" t="0" r="0" b="0"/>
              <a:pathLst>
                <a:path w="147212" h="127593">
                  <a:moveTo>
                    <a:pt x="50201" y="69344"/>
                  </a:moveTo>
                  <a:lnTo>
                    <a:pt x="112692" y="48508"/>
                  </a:lnTo>
                  <a:lnTo>
                    <a:pt x="135606" y="38203"/>
                  </a:lnTo>
                  <a:lnTo>
                    <a:pt x="142271" y="31016"/>
                  </a:lnTo>
                  <a:lnTo>
                    <a:pt x="145789" y="22528"/>
                  </a:lnTo>
                  <a:lnTo>
                    <a:pt x="147211" y="13170"/>
                  </a:lnTo>
                  <a:lnTo>
                    <a:pt x="144460" y="6932"/>
                  </a:lnTo>
                  <a:lnTo>
                    <a:pt x="138928" y="2773"/>
                  </a:lnTo>
                  <a:lnTo>
                    <a:pt x="131542" y="0"/>
                  </a:lnTo>
                  <a:lnTo>
                    <a:pt x="94642" y="4933"/>
                  </a:lnTo>
                  <a:lnTo>
                    <a:pt x="41892" y="28884"/>
                  </a:lnTo>
                  <a:lnTo>
                    <a:pt x="24627" y="40884"/>
                  </a:lnTo>
                  <a:lnTo>
                    <a:pt x="4511" y="66870"/>
                  </a:lnTo>
                  <a:lnTo>
                    <a:pt x="0" y="84887"/>
                  </a:lnTo>
                  <a:lnTo>
                    <a:pt x="91" y="93574"/>
                  </a:lnTo>
                  <a:lnTo>
                    <a:pt x="3850" y="101215"/>
                  </a:lnTo>
                  <a:lnTo>
                    <a:pt x="17890" y="114636"/>
                  </a:lnTo>
                  <a:lnTo>
                    <a:pt x="38922" y="121834"/>
                  </a:lnTo>
                  <a:lnTo>
                    <a:pt x="75164" y="1275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791792" y="674005"/>
              <a:ext cx="207685" cy="182234"/>
            </a:xfrm>
            <a:custGeom>
              <a:avLst/>
              <a:gdLst/>
              <a:ahLst/>
              <a:cxnLst/>
              <a:rect l="0" t="0" r="0" b="0"/>
              <a:pathLst>
                <a:path w="207685" h="182234">
                  <a:moveTo>
                    <a:pt x="7979" y="33284"/>
                  </a:moveTo>
                  <a:lnTo>
                    <a:pt x="2260" y="94661"/>
                  </a:lnTo>
                  <a:lnTo>
                    <a:pt x="172" y="155979"/>
                  </a:lnTo>
                  <a:lnTo>
                    <a:pt x="0" y="170554"/>
                  </a:lnTo>
                  <a:lnTo>
                    <a:pt x="1735" y="178422"/>
                  </a:lnTo>
                  <a:lnTo>
                    <a:pt x="4740" y="181818"/>
                  </a:lnTo>
                  <a:lnTo>
                    <a:pt x="8593" y="182233"/>
                  </a:lnTo>
                  <a:lnTo>
                    <a:pt x="13011" y="177887"/>
                  </a:lnTo>
                  <a:lnTo>
                    <a:pt x="43131" y="116841"/>
                  </a:lnTo>
                  <a:lnTo>
                    <a:pt x="73040" y="58268"/>
                  </a:lnTo>
                  <a:lnTo>
                    <a:pt x="93208" y="37707"/>
                  </a:lnTo>
                  <a:lnTo>
                    <a:pt x="133060" y="17590"/>
                  </a:lnTo>
                  <a:lnTo>
                    <a:pt x="190985" y="2549"/>
                  </a:lnTo>
                  <a:lnTo>
                    <a:pt x="2076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022199" y="665684"/>
              <a:ext cx="139694" cy="257953"/>
            </a:xfrm>
            <a:custGeom>
              <a:avLst/>
              <a:gdLst/>
              <a:ahLst/>
              <a:cxnLst/>
              <a:rect l="0" t="0" r="0" b="0"/>
              <a:pathLst>
                <a:path w="139694" h="257953">
                  <a:moveTo>
                    <a:pt x="35524" y="0"/>
                  </a:moveTo>
                  <a:lnTo>
                    <a:pt x="31107" y="55162"/>
                  </a:lnTo>
                  <a:lnTo>
                    <a:pt x="21131" y="109137"/>
                  </a:lnTo>
                  <a:lnTo>
                    <a:pt x="18032" y="128942"/>
                  </a:lnTo>
                  <a:lnTo>
                    <a:pt x="268" y="171564"/>
                  </a:lnTo>
                  <a:lnTo>
                    <a:pt x="0" y="174473"/>
                  </a:lnTo>
                  <a:lnTo>
                    <a:pt x="61923" y="112069"/>
                  </a:lnTo>
                  <a:lnTo>
                    <a:pt x="107793" y="77761"/>
                  </a:lnTo>
                  <a:lnTo>
                    <a:pt x="116063" y="75880"/>
                  </a:lnTo>
                  <a:lnTo>
                    <a:pt x="123425" y="76474"/>
                  </a:lnTo>
                  <a:lnTo>
                    <a:pt x="130183" y="78719"/>
                  </a:lnTo>
                  <a:lnTo>
                    <a:pt x="134688" y="84839"/>
                  </a:lnTo>
                  <a:lnTo>
                    <a:pt x="139693" y="103966"/>
                  </a:lnTo>
                  <a:lnTo>
                    <a:pt x="138094" y="131890"/>
                  </a:lnTo>
                  <a:lnTo>
                    <a:pt x="124034" y="191788"/>
                  </a:lnTo>
                  <a:lnTo>
                    <a:pt x="110381" y="237802"/>
                  </a:lnTo>
                  <a:lnTo>
                    <a:pt x="102093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97697" y="349484"/>
            <a:ext cx="1845957" cy="465632"/>
            <a:chOff x="8097697" y="349484"/>
            <a:chExt cx="1845957" cy="465632"/>
          </a:xfrm>
        </p:grpSpPr>
        <p:sp>
          <p:nvSpPr>
            <p:cNvPr id="24" name="Freeform 23"/>
            <p:cNvSpPr/>
            <p:nvPr/>
          </p:nvSpPr>
          <p:spPr>
            <a:xfrm>
              <a:off x="8097697" y="374447"/>
              <a:ext cx="56931" cy="357806"/>
            </a:xfrm>
            <a:custGeom>
              <a:avLst/>
              <a:gdLst/>
              <a:ahLst/>
              <a:cxnLst/>
              <a:rect l="0" t="0" r="0" b="0"/>
              <a:pathLst>
                <a:path w="56931" h="357806">
                  <a:moveTo>
                    <a:pt x="56930" y="0"/>
                  </a:moveTo>
                  <a:lnTo>
                    <a:pt x="52513" y="50744"/>
                  </a:lnTo>
                  <a:lnTo>
                    <a:pt x="42737" y="107205"/>
                  </a:lnTo>
                  <a:lnTo>
                    <a:pt x="31903" y="157806"/>
                  </a:lnTo>
                  <a:lnTo>
                    <a:pt x="21162" y="200543"/>
                  </a:lnTo>
                  <a:lnTo>
                    <a:pt x="5384" y="253084"/>
                  </a:lnTo>
                  <a:lnTo>
                    <a:pt x="6" y="309314"/>
                  </a:lnTo>
                  <a:lnTo>
                    <a:pt x="0" y="341794"/>
                  </a:lnTo>
                  <a:lnTo>
                    <a:pt x="1410" y="347131"/>
                  </a:lnTo>
                  <a:lnTo>
                    <a:pt x="7004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225616" y="407731"/>
              <a:ext cx="132399" cy="314355"/>
            </a:xfrm>
            <a:custGeom>
              <a:avLst/>
              <a:gdLst/>
              <a:ahLst/>
              <a:cxnLst/>
              <a:rect l="0" t="0" r="0" b="0"/>
              <a:pathLst>
                <a:path w="132399" h="314355">
                  <a:moveTo>
                    <a:pt x="45506" y="0"/>
                  </a:moveTo>
                  <a:lnTo>
                    <a:pt x="23763" y="62491"/>
                  </a:lnTo>
                  <a:lnTo>
                    <a:pt x="9507" y="119097"/>
                  </a:lnTo>
                  <a:lnTo>
                    <a:pt x="2174" y="182116"/>
                  </a:lnTo>
                  <a:lnTo>
                    <a:pt x="0" y="225313"/>
                  </a:lnTo>
                  <a:lnTo>
                    <a:pt x="5237" y="285021"/>
                  </a:lnTo>
                  <a:lnTo>
                    <a:pt x="12508" y="305117"/>
                  </a:lnTo>
                  <a:lnTo>
                    <a:pt x="17959" y="310660"/>
                  </a:lnTo>
                  <a:lnTo>
                    <a:pt x="24368" y="313431"/>
                  </a:lnTo>
                  <a:lnTo>
                    <a:pt x="31414" y="314354"/>
                  </a:lnTo>
                  <a:lnTo>
                    <a:pt x="46639" y="307983"/>
                  </a:lnTo>
                  <a:lnTo>
                    <a:pt x="62652" y="294057"/>
                  </a:lnTo>
                  <a:lnTo>
                    <a:pt x="85412" y="261151"/>
                  </a:lnTo>
                  <a:lnTo>
                    <a:pt x="105573" y="205309"/>
                  </a:lnTo>
                  <a:lnTo>
                    <a:pt x="123085" y="145854"/>
                  </a:lnTo>
                  <a:lnTo>
                    <a:pt x="132398" y="90962"/>
                  </a:lnTo>
                  <a:lnTo>
                    <a:pt x="130969" y="66007"/>
                  </a:lnTo>
                  <a:lnTo>
                    <a:pt x="126520" y="58798"/>
                  </a:lnTo>
                  <a:lnTo>
                    <a:pt x="119856" y="54916"/>
                  </a:lnTo>
                  <a:lnTo>
                    <a:pt x="111715" y="53253"/>
                  </a:lnTo>
                  <a:lnTo>
                    <a:pt x="105363" y="54918"/>
                  </a:lnTo>
                  <a:lnTo>
                    <a:pt x="100204" y="58802"/>
                  </a:lnTo>
                  <a:lnTo>
                    <a:pt x="78790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462506" y="674005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24963"/>
                  </a:moveTo>
                  <a:lnTo>
                    <a:pt x="11437" y="12601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637248" y="415581"/>
              <a:ext cx="156996" cy="250104"/>
            </a:xfrm>
            <a:custGeom>
              <a:avLst/>
              <a:gdLst/>
              <a:ahLst/>
              <a:cxnLst/>
              <a:rect l="0" t="0" r="0" b="0"/>
              <a:pathLst>
                <a:path w="156996" h="250104">
                  <a:moveTo>
                    <a:pt x="0" y="50398"/>
                  </a:moveTo>
                  <a:lnTo>
                    <a:pt x="5718" y="72176"/>
                  </a:lnTo>
                  <a:lnTo>
                    <a:pt x="7807" y="124007"/>
                  </a:lnTo>
                  <a:lnTo>
                    <a:pt x="8168" y="174834"/>
                  </a:lnTo>
                  <a:lnTo>
                    <a:pt x="3873" y="232872"/>
                  </a:lnTo>
                  <a:lnTo>
                    <a:pt x="3507" y="238616"/>
                  </a:lnTo>
                  <a:lnTo>
                    <a:pt x="4187" y="239671"/>
                  </a:lnTo>
                  <a:lnTo>
                    <a:pt x="5565" y="237601"/>
                  </a:lnTo>
                  <a:lnTo>
                    <a:pt x="19662" y="177586"/>
                  </a:lnTo>
                  <a:lnTo>
                    <a:pt x="36079" y="118331"/>
                  </a:lnTo>
                  <a:lnTo>
                    <a:pt x="56400" y="58799"/>
                  </a:lnTo>
                  <a:lnTo>
                    <a:pt x="80925" y="21541"/>
                  </a:lnTo>
                  <a:lnTo>
                    <a:pt x="101640" y="3735"/>
                  </a:lnTo>
                  <a:lnTo>
                    <a:pt x="109365" y="798"/>
                  </a:lnTo>
                  <a:lnTo>
                    <a:pt x="125346" y="0"/>
                  </a:lnTo>
                  <a:lnTo>
                    <a:pt x="132566" y="2931"/>
                  </a:lnTo>
                  <a:lnTo>
                    <a:pt x="145518" y="13584"/>
                  </a:lnTo>
                  <a:lnTo>
                    <a:pt x="152508" y="34961"/>
                  </a:lnTo>
                  <a:lnTo>
                    <a:pt x="156995" y="85050"/>
                  </a:lnTo>
                  <a:lnTo>
                    <a:pt x="151239" y="143843"/>
                  </a:lnTo>
                  <a:lnTo>
                    <a:pt x="141198" y="203945"/>
                  </a:lnTo>
                  <a:lnTo>
                    <a:pt x="133060" y="233036"/>
                  </a:lnTo>
                  <a:lnTo>
                    <a:pt x="124816" y="2501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12137" y="557510"/>
              <a:ext cx="83212" cy="33285"/>
            </a:xfrm>
            <a:custGeom>
              <a:avLst/>
              <a:gdLst/>
              <a:ahLst/>
              <a:cxnLst/>
              <a:rect l="0" t="0" r="0" b="0"/>
              <a:pathLst>
                <a:path w="83212" h="33285">
                  <a:moveTo>
                    <a:pt x="0" y="33284"/>
                  </a:moveTo>
                  <a:lnTo>
                    <a:pt x="8835" y="24450"/>
                  </a:lnTo>
                  <a:lnTo>
                    <a:pt x="41673" y="11541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822261" y="564972"/>
              <a:ext cx="129153" cy="250144"/>
            </a:xfrm>
            <a:custGeom>
              <a:avLst/>
              <a:gdLst/>
              <a:ahLst/>
              <a:cxnLst/>
              <a:rect l="0" t="0" r="0" b="0"/>
              <a:pathLst>
                <a:path w="129153" h="250144">
                  <a:moveTo>
                    <a:pt x="31334" y="75749"/>
                  </a:moveTo>
                  <a:lnTo>
                    <a:pt x="26917" y="130910"/>
                  </a:lnTo>
                  <a:lnTo>
                    <a:pt x="18066" y="186634"/>
                  </a:lnTo>
                  <a:lnTo>
                    <a:pt x="10720" y="247195"/>
                  </a:lnTo>
                  <a:lnTo>
                    <a:pt x="8346" y="250143"/>
                  </a:lnTo>
                  <a:lnTo>
                    <a:pt x="5838" y="248410"/>
                  </a:lnTo>
                  <a:lnTo>
                    <a:pt x="3242" y="243556"/>
                  </a:lnTo>
                  <a:lnTo>
                    <a:pt x="0" y="192962"/>
                  </a:lnTo>
                  <a:lnTo>
                    <a:pt x="9767" y="139090"/>
                  </a:lnTo>
                  <a:lnTo>
                    <a:pt x="29521" y="76047"/>
                  </a:lnTo>
                  <a:lnTo>
                    <a:pt x="54016" y="38600"/>
                  </a:lnTo>
                  <a:lnTo>
                    <a:pt x="91268" y="3781"/>
                  </a:lnTo>
                  <a:lnTo>
                    <a:pt x="109439" y="0"/>
                  </a:lnTo>
                  <a:lnTo>
                    <a:pt x="119462" y="287"/>
                  </a:lnTo>
                  <a:lnTo>
                    <a:pt x="125220" y="4176"/>
                  </a:lnTo>
                  <a:lnTo>
                    <a:pt x="128134" y="10467"/>
                  </a:lnTo>
                  <a:lnTo>
                    <a:pt x="129152" y="18359"/>
                  </a:lnTo>
                  <a:lnTo>
                    <a:pt x="125351" y="34525"/>
                  </a:lnTo>
                  <a:lnTo>
                    <a:pt x="116574" y="50955"/>
                  </a:lnTo>
                  <a:lnTo>
                    <a:pt x="72939" y="1007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011696" y="555758"/>
              <a:ext cx="99853" cy="151274"/>
            </a:xfrm>
            <a:custGeom>
              <a:avLst/>
              <a:gdLst/>
              <a:ahLst/>
              <a:cxnLst/>
              <a:rect l="0" t="0" r="0" b="0"/>
              <a:pathLst>
                <a:path w="99853" h="151274">
                  <a:moveTo>
                    <a:pt x="0" y="26715"/>
                  </a:moveTo>
                  <a:lnTo>
                    <a:pt x="12361" y="40926"/>
                  </a:lnTo>
                  <a:lnTo>
                    <a:pt x="18746" y="54296"/>
                  </a:lnTo>
                  <a:lnTo>
                    <a:pt x="23121" y="86252"/>
                  </a:lnTo>
                  <a:lnTo>
                    <a:pt x="15668" y="140549"/>
                  </a:lnTo>
                  <a:lnTo>
                    <a:pt x="13219" y="149757"/>
                  </a:lnTo>
                  <a:lnTo>
                    <a:pt x="11586" y="151273"/>
                  </a:lnTo>
                  <a:lnTo>
                    <a:pt x="9771" y="140630"/>
                  </a:lnTo>
                  <a:lnTo>
                    <a:pt x="10977" y="88093"/>
                  </a:lnTo>
                  <a:lnTo>
                    <a:pt x="27662" y="28725"/>
                  </a:lnTo>
                  <a:lnTo>
                    <a:pt x="32309" y="19734"/>
                  </a:lnTo>
                  <a:lnTo>
                    <a:pt x="44870" y="7279"/>
                  </a:lnTo>
                  <a:lnTo>
                    <a:pt x="52102" y="2663"/>
                  </a:lnTo>
                  <a:lnTo>
                    <a:pt x="67535" y="0"/>
                  </a:lnTo>
                  <a:lnTo>
                    <a:pt x="81790" y="1898"/>
                  </a:lnTo>
                  <a:lnTo>
                    <a:pt x="99852" y="100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188457" y="349484"/>
              <a:ext cx="131118" cy="354031"/>
            </a:xfrm>
            <a:custGeom>
              <a:avLst/>
              <a:gdLst/>
              <a:ahLst/>
              <a:cxnLst/>
              <a:rect l="0" t="0" r="0" b="0"/>
              <a:pathLst>
                <a:path w="131118" h="354031">
                  <a:moveTo>
                    <a:pt x="72870" y="0"/>
                  </a:moveTo>
                  <a:lnTo>
                    <a:pt x="60508" y="21779"/>
                  </a:lnTo>
                  <a:lnTo>
                    <a:pt x="42492" y="84731"/>
                  </a:lnTo>
                  <a:lnTo>
                    <a:pt x="28508" y="146144"/>
                  </a:lnTo>
                  <a:lnTo>
                    <a:pt x="14625" y="198302"/>
                  </a:lnTo>
                  <a:lnTo>
                    <a:pt x="3528" y="250484"/>
                  </a:lnTo>
                  <a:lnTo>
                    <a:pt x="0" y="296405"/>
                  </a:lnTo>
                  <a:lnTo>
                    <a:pt x="2884" y="318805"/>
                  </a:lnTo>
                  <a:lnTo>
                    <a:pt x="12179" y="336157"/>
                  </a:lnTo>
                  <a:lnTo>
                    <a:pt x="18541" y="343373"/>
                  </a:lnTo>
                  <a:lnTo>
                    <a:pt x="37937" y="351391"/>
                  </a:lnTo>
                  <a:lnTo>
                    <a:pt x="61967" y="354030"/>
                  </a:lnTo>
                  <a:lnTo>
                    <a:pt x="107664" y="350656"/>
                  </a:lnTo>
                  <a:lnTo>
                    <a:pt x="131117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425362" y="428277"/>
              <a:ext cx="86160" cy="231015"/>
            </a:xfrm>
            <a:custGeom>
              <a:avLst/>
              <a:gdLst/>
              <a:ahLst/>
              <a:cxnLst/>
              <a:rect l="0" t="0" r="0" b="0"/>
              <a:pathLst>
                <a:path w="86160" h="231015">
                  <a:moveTo>
                    <a:pt x="52312" y="4418"/>
                  </a:moveTo>
                  <a:lnTo>
                    <a:pt x="65564" y="0"/>
                  </a:lnTo>
                  <a:lnTo>
                    <a:pt x="71317" y="1473"/>
                  </a:lnTo>
                  <a:lnTo>
                    <a:pt x="82641" y="10505"/>
                  </a:lnTo>
                  <a:lnTo>
                    <a:pt x="85475" y="16797"/>
                  </a:lnTo>
                  <a:lnTo>
                    <a:pt x="86159" y="31184"/>
                  </a:lnTo>
                  <a:lnTo>
                    <a:pt x="62482" y="83883"/>
                  </a:lnTo>
                  <a:lnTo>
                    <a:pt x="17896" y="145656"/>
                  </a:lnTo>
                  <a:lnTo>
                    <a:pt x="194" y="187452"/>
                  </a:lnTo>
                  <a:lnTo>
                    <a:pt x="0" y="195782"/>
                  </a:lnTo>
                  <a:lnTo>
                    <a:pt x="4715" y="212435"/>
                  </a:lnTo>
                  <a:lnTo>
                    <a:pt x="15441" y="224151"/>
                  </a:lnTo>
                  <a:lnTo>
                    <a:pt x="22184" y="228570"/>
                  </a:lnTo>
                  <a:lnTo>
                    <a:pt x="39538" y="231014"/>
                  </a:lnTo>
                  <a:lnTo>
                    <a:pt x="85596" y="2290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533355" y="474040"/>
              <a:ext cx="100155" cy="150066"/>
            </a:xfrm>
            <a:custGeom>
              <a:avLst/>
              <a:gdLst/>
              <a:ahLst/>
              <a:cxnLst/>
              <a:rect l="0" t="0" r="0" b="0"/>
              <a:pathLst>
                <a:path w="100155" h="150066">
                  <a:moveTo>
                    <a:pt x="44171" y="41865"/>
                  </a:moveTo>
                  <a:lnTo>
                    <a:pt x="30919" y="46282"/>
                  </a:lnTo>
                  <a:lnTo>
                    <a:pt x="19482" y="58313"/>
                  </a:lnTo>
                  <a:lnTo>
                    <a:pt x="5112" y="85878"/>
                  </a:lnTo>
                  <a:lnTo>
                    <a:pt x="0" y="105805"/>
                  </a:lnTo>
                  <a:lnTo>
                    <a:pt x="809" y="123907"/>
                  </a:lnTo>
                  <a:lnTo>
                    <a:pt x="9182" y="138733"/>
                  </a:lnTo>
                  <a:lnTo>
                    <a:pt x="15298" y="145275"/>
                  </a:lnTo>
                  <a:lnTo>
                    <a:pt x="22149" y="148712"/>
                  </a:lnTo>
                  <a:lnTo>
                    <a:pt x="37157" y="150065"/>
                  </a:lnTo>
                  <a:lnTo>
                    <a:pt x="61200" y="141212"/>
                  </a:lnTo>
                  <a:lnTo>
                    <a:pt x="75162" y="124543"/>
                  </a:lnTo>
                  <a:lnTo>
                    <a:pt x="94774" y="80591"/>
                  </a:lnTo>
                  <a:lnTo>
                    <a:pt x="100154" y="47381"/>
                  </a:lnTo>
                  <a:lnTo>
                    <a:pt x="97331" y="18536"/>
                  </a:lnTo>
                  <a:lnTo>
                    <a:pt x="93479" y="11520"/>
                  </a:lnTo>
                  <a:lnTo>
                    <a:pt x="81804" y="1258"/>
                  </a:lnTo>
                  <a:lnTo>
                    <a:pt x="74807" y="0"/>
                  </a:lnTo>
                  <a:lnTo>
                    <a:pt x="59636" y="3535"/>
                  </a:lnTo>
                  <a:lnTo>
                    <a:pt x="39920" y="15920"/>
                  </a:lnTo>
                  <a:lnTo>
                    <a:pt x="33036" y="23554"/>
                  </a:lnTo>
                  <a:lnTo>
                    <a:pt x="27530" y="335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677379" y="460711"/>
              <a:ext cx="100579" cy="146727"/>
            </a:xfrm>
            <a:custGeom>
              <a:avLst/>
              <a:gdLst/>
              <a:ahLst/>
              <a:cxnLst/>
              <a:rect l="0" t="0" r="0" b="0"/>
              <a:pathLst>
                <a:path w="100579" h="146727">
                  <a:moveTo>
                    <a:pt x="0" y="88478"/>
                  </a:moveTo>
                  <a:lnTo>
                    <a:pt x="58680" y="37776"/>
                  </a:lnTo>
                  <a:lnTo>
                    <a:pt x="96631" y="139"/>
                  </a:lnTo>
                  <a:lnTo>
                    <a:pt x="99554" y="0"/>
                  </a:lnTo>
                  <a:lnTo>
                    <a:pt x="100578" y="3605"/>
                  </a:lnTo>
                  <a:lnTo>
                    <a:pt x="95579" y="31546"/>
                  </a:lnTo>
                  <a:lnTo>
                    <a:pt x="73141" y="87437"/>
                  </a:lnTo>
                  <a:lnTo>
                    <a:pt x="64099" y="113133"/>
                  </a:lnTo>
                  <a:lnTo>
                    <a:pt x="63998" y="120632"/>
                  </a:lnTo>
                  <a:lnTo>
                    <a:pt x="74889" y="1467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839777" y="432695"/>
              <a:ext cx="53950" cy="141357"/>
            </a:xfrm>
            <a:custGeom>
              <a:avLst/>
              <a:gdLst/>
              <a:ahLst/>
              <a:cxnLst/>
              <a:rect l="0" t="0" r="0" b="0"/>
              <a:pathLst>
                <a:path w="53950" h="141357">
                  <a:moveTo>
                    <a:pt x="12344" y="0"/>
                  </a:moveTo>
                  <a:lnTo>
                    <a:pt x="5701" y="57696"/>
                  </a:lnTo>
                  <a:lnTo>
                    <a:pt x="0" y="93936"/>
                  </a:lnTo>
                  <a:lnTo>
                    <a:pt x="1619" y="113865"/>
                  </a:lnTo>
                  <a:lnTo>
                    <a:pt x="7885" y="129502"/>
                  </a:lnTo>
                  <a:lnTo>
                    <a:pt x="12146" y="136261"/>
                  </a:lnTo>
                  <a:lnTo>
                    <a:pt x="17759" y="139842"/>
                  </a:lnTo>
                  <a:lnTo>
                    <a:pt x="31393" y="141356"/>
                  </a:lnTo>
                  <a:lnTo>
                    <a:pt x="41767" y="138947"/>
                  </a:lnTo>
                  <a:lnTo>
                    <a:pt x="53949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868764" y="482621"/>
              <a:ext cx="74890" cy="216348"/>
            </a:xfrm>
            <a:custGeom>
              <a:avLst/>
              <a:gdLst/>
              <a:ahLst/>
              <a:cxnLst/>
              <a:rect l="0" t="0" r="0" b="0"/>
              <a:pathLst>
                <a:path w="74890" h="216348">
                  <a:moveTo>
                    <a:pt x="74889" y="0"/>
                  </a:moveTo>
                  <a:lnTo>
                    <a:pt x="62527" y="14211"/>
                  </a:lnTo>
                  <a:lnTo>
                    <a:pt x="35107" y="75964"/>
                  </a:lnTo>
                  <a:lnTo>
                    <a:pt x="19655" y="137148"/>
                  </a:lnTo>
                  <a:lnTo>
                    <a:pt x="5578" y="196581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" name="Freeform 37"/>
          <p:cNvSpPr/>
          <p:nvPr/>
        </p:nvSpPr>
        <p:spPr>
          <a:xfrm>
            <a:off x="8096380" y="1206552"/>
            <a:ext cx="149780" cy="16643"/>
          </a:xfrm>
          <a:custGeom>
            <a:avLst/>
            <a:gdLst/>
            <a:ahLst/>
            <a:cxnLst/>
            <a:rect l="0" t="0" r="0" b="0"/>
            <a:pathLst>
              <a:path w="149780" h="16643">
                <a:moveTo>
                  <a:pt x="0" y="0"/>
                </a:moveTo>
                <a:lnTo>
                  <a:pt x="55162" y="4417"/>
                </a:lnTo>
                <a:lnTo>
                  <a:pt x="115723" y="10273"/>
                </a:lnTo>
                <a:lnTo>
                  <a:pt x="149779" y="1664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4" name="Group 43"/>
          <p:cNvGrpSpPr/>
          <p:nvPr/>
        </p:nvGrpSpPr>
        <p:grpSpPr>
          <a:xfrm>
            <a:off x="8401838" y="1031810"/>
            <a:ext cx="770320" cy="515104"/>
            <a:chOff x="8401838" y="1031810"/>
            <a:chExt cx="770320" cy="515104"/>
          </a:xfrm>
        </p:grpSpPr>
        <p:sp>
          <p:nvSpPr>
            <p:cNvPr id="39" name="Freeform 38"/>
            <p:cNvSpPr/>
            <p:nvPr/>
          </p:nvSpPr>
          <p:spPr>
            <a:xfrm>
              <a:off x="8401838" y="1181027"/>
              <a:ext cx="135558" cy="365887"/>
            </a:xfrm>
            <a:custGeom>
              <a:avLst/>
              <a:gdLst/>
              <a:ahLst/>
              <a:cxnLst/>
              <a:rect l="0" t="0" r="0" b="0"/>
              <a:pathLst>
                <a:path w="135558" h="365887">
                  <a:moveTo>
                    <a:pt x="135557" y="33846"/>
                  </a:moveTo>
                  <a:lnTo>
                    <a:pt x="121346" y="14841"/>
                  </a:lnTo>
                  <a:lnTo>
                    <a:pt x="107977" y="3518"/>
                  </a:lnTo>
                  <a:lnTo>
                    <a:pt x="100528" y="684"/>
                  </a:lnTo>
                  <a:lnTo>
                    <a:pt x="84856" y="0"/>
                  </a:lnTo>
                  <a:lnTo>
                    <a:pt x="68644" y="7708"/>
                  </a:lnTo>
                  <a:lnTo>
                    <a:pt x="53119" y="21305"/>
                  </a:lnTo>
                  <a:lnTo>
                    <a:pt x="17525" y="76808"/>
                  </a:lnTo>
                  <a:lnTo>
                    <a:pt x="176" y="131321"/>
                  </a:lnTo>
                  <a:lnTo>
                    <a:pt x="0" y="139510"/>
                  </a:lnTo>
                  <a:lnTo>
                    <a:pt x="4734" y="153540"/>
                  </a:lnTo>
                  <a:lnTo>
                    <a:pt x="9511" y="156172"/>
                  </a:lnTo>
                  <a:lnTo>
                    <a:pt x="15468" y="156077"/>
                  </a:lnTo>
                  <a:lnTo>
                    <a:pt x="22214" y="154165"/>
                  </a:lnTo>
                  <a:lnTo>
                    <a:pt x="52044" y="132091"/>
                  </a:lnTo>
                  <a:lnTo>
                    <a:pt x="86869" y="94507"/>
                  </a:lnTo>
                  <a:lnTo>
                    <a:pt x="102127" y="67845"/>
                  </a:lnTo>
                  <a:lnTo>
                    <a:pt x="104949" y="67607"/>
                  </a:lnTo>
                  <a:lnTo>
                    <a:pt x="108086" y="82135"/>
                  </a:lnTo>
                  <a:lnTo>
                    <a:pt x="103210" y="137972"/>
                  </a:lnTo>
                  <a:lnTo>
                    <a:pt x="95811" y="192143"/>
                  </a:lnTo>
                  <a:lnTo>
                    <a:pt x="88479" y="249295"/>
                  </a:lnTo>
                  <a:lnTo>
                    <a:pt x="86194" y="304976"/>
                  </a:lnTo>
                  <a:lnTo>
                    <a:pt x="81325" y="347718"/>
                  </a:lnTo>
                  <a:lnTo>
                    <a:pt x="77213" y="354966"/>
                  </a:lnTo>
                  <a:lnTo>
                    <a:pt x="65248" y="365485"/>
                  </a:lnTo>
                  <a:lnTo>
                    <a:pt x="59098" y="365886"/>
                  </a:lnTo>
                  <a:lnTo>
                    <a:pt x="53150" y="363380"/>
                  </a:lnTo>
                  <a:lnTo>
                    <a:pt x="35943" y="346600"/>
                  </a:lnTo>
                  <a:lnTo>
                    <a:pt x="30316" y="339428"/>
                  </a:lnTo>
                  <a:lnTo>
                    <a:pt x="24064" y="321596"/>
                  </a:lnTo>
                  <a:lnTo>
                    <a:pt x="22210" y="301344"/>
                  </a:lnTo>
                  <a:lnTo>
                    <a:pt x="30937" y="251633"/>
                  </a:lnTo>
                  <a:lnTo>
                    <a:pt x="43127" y="230074"/>
                  </a:lnTo>
                  <a:lnTo>
                    <a:pt x="68989" y="2002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635015" y="1198204"/>
              <a:ext cx="96724" cy="132793"/>
            </a:xfrm>
            <a:custGeom>
              <a:avLst/>
              <a:gdLst/>
              <a:ahLst/>
              <a:cxnLst/>
              <a:rect l="0" t="0" r="0" b="0"/>
              <a:pathLst>
                <a:path w="96724" h="132793">
                  <a:moveTo>
                    <a:pt x="35517" y="24990"/>
                  </a:moveTo>
                  <a:lnTo>
                    <a:pt x="22265" y="33825"/>
                  </a:lnTo>
                  <a:lnTo>
                    <a:pt x="13294" y="45559"/>
                  </a:lnTo>
                  <a:lnTo>
                    <a:pt x="0" y="80109"/>
                  </a:lnTo>
                  <a:lnTo>
                    <a:pt x="133" y="111691"/>
                  </a:lnTo>
                  <a:lnTo>
                    <a:pt x="4531" y="119773"/>
                  </a:lnTo>
                  <a:lnTo>
                    <a:pt x="19280" y="131219"/>
                  </a:lnTo>
                  <a:lnTo>
                    <a:pt x="27466" y="132792"/>
                  </a:lnTo>
                  <a:lnTo>
                    <a:pt x="43958" y="129608"/>
                  </a:lnTo>
                  <a:lnTo>
                    <a:pt x="60533" y="117099"/>
                  </a:lnTo>
                  <a:lnTo>
                    <a:pt x="80528" y="91729"/>
                  </a:lnTo>
                  <a:lnTo>
                    <a:pt x="95568" y="53891"/>
                  </a:lnTo>
                  <a:lnTo>
                    <a:pt x="96723" y="35061"/>
                  </a:lnTo>
                  <a:lnTo>
                    <a:pt x="93231" y="18371"/>
                  </a:lnTo>
                  <a:lnTo>
                    <a:pt x="85515" y="4790"/>
                  </a:lnTo>
                  <a:lnTo>
                    <a:pt x="79019" y="1353"/>
                  </a:lnTo>
                  <a:lnTo>
                    <a:pt x="61939" y="0"/>
                  </a:lnTo>
                  <a:lnTo>
                    <a:pt x="35950" y="8854"/>
                  </a:lnTo>
                  <a:lnTo>
                    <a:pt x="23998" y="20592"/>
                  </a:lnTo>
                  <a:lnTo>
                    <a:pt x="19517" y="27605"/>
                  </a:lnTo>
                  <a:lnTo>
                    <a:pt x="17454" y="34130"/>
                  </a:lnTo>
                  <a:lnTo>
                    <a:pt x="18875" y="58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781334" y="1208865"/>
              <a:ext cx="113867" cy="147467"/>
            </a:xfrm>
            <a:custGeom>
              <a:avLst/>
              <a:gdLst/>
              <a:ahLst/>
              <a:cxnLst/>
              <a:rect l="0" t="0" r="0" b="0"/>
              <a:pathLst>
                <a:path w="113867" h="147467">
                  <a:moveTo>
                    <a:pt x="105545" y="14329"/>
                  </a:moveTo>
                  <a:lnTo>
                    <a:pt x="96711" y="5495"/>
                  </a:lnTo>
                  <a:lnTo>
                    <a:pt x="82512" y="1157"/>
                  </a:lnTo>
                  <a:lnTo>
                    <a:pt x="73548" y="0"/>
                  </a:lnTo>
                  <a:lnTo>
                    <a:pt x="56191" y="6112"/>
                  </a:lnTo>
                  <a:lnTo>
                    <a:pt x="30826" y="27612"/>
                  </a:lnTo>
                  <a:lnTo>
                    <a:pt x="10674" y="54939"/>
                  </a:lnTo>
                  <a:lnTo>
                    <a:pt x="3284" y="73059"/>
                  </a:lnTo>
                  <a:lnTo>
                    <a:pt x="0" y="93439"/>
                  </a:lnTo>
                  <a:lnTo>
                    <a:pt x="3747" y="99429"/>
                  </a:lnTo>
                  <a:lnTo>
                    <a:pt x="10867" y="102497"/>
                  </a:lnTo>
                  <a:lnTo>
                    <a:pt x="20237" y="103618"/>
                  </a:lnTo>
                  <a:lnTo>
                    <a:pt x="38045" y="99933"/>
                  </a:lnTo>
                  <a:lnTo>
                    <a:pt x="79535" y="81041"/>
                  </a:lnTo>
                  <a:lnTo>
                    <a:pt x="86357" y="81918"/>
                  </a:lnTo>
                  <a:lnTo>
                    <a:pt x="92753" y="84352"/>
                  </a:lnTo>
                  <a:lnTo>
                    <a:pt x="96092" y="89672"/>
                  </a:lnTo>
                  <a:lnTo>
                    <a:pt x="103890" y="136289"/>
                  </a:lnTo>
                  <a:lnTo>
                    <a:pt x="113866" y="147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973021" y="1031810"/>
              <a:ext cx="88601" cy="286804"/>
            </a:xfrm>
            <a:custGeom>
              <a:avLst/>
              <a:gdLst/>
              <a:ahLst/>
              <a:cxnLst/>
              <a:rect l="0" t="0" r="0" b="0"/>
              <a:pathLst>
                <a:path w="88601" h="286804">
                  <a:moveTo>
                    <a:pt x="46995" y="0"/>
                  </a:moveTo>
                  <a:lnTo>
                    <a:pt x="38161" y="13252"/>
                  </a:lnTo>
                  <a:lnTo>
                    <a:pt x="22330" y="70334"/>
                  </a:lnTo>
                  <a:lnTo>
                    <a:pt x="7881" y="133467"/>
                  </a:lnTo>
                  <a:lnTo>
                    <a:pt x="0" y="184785"/>
                  </a:lnTo>
                  <a:lnTo>
                    <a:pt x="113" y="238363"/>
                  </a:lnTo>
                  <a:lnTo>
                    <a:pt x="4894" y="260341"/>
                  </a:lnTo>
                  <a:lnTo>
                    <a:pt x="13182" y="276272"/>
                  </a:lnTo>
                  <a:lnTo>
                    <a:pt x="21680" y="281260"/>
                  </a:lnTo>
                  <a:lnTo>
                    <a:pt x="45915" y="286803"/>
                  </a:lnTo>
                  <a:lnTo>
                    <a:pt x="88600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111548" y="1214873"/>
              <a:ext cx="60610" cy="110766"/>
            </a:xfrm>
            <a:custGeom>
              <a:avLst/>
              <a:gdLst/>
              <a:ahLst/>
              <a:cxnLst/>
              <a:rect l="0" t="0" r="0" b="0"/>
              <a:pathLst>
                <a:path w="60610" h="110766">
                  <a:moveTo>
                    <a:pt x="49926" y="0"/>
                  </a:moveTo>
                  <a:lnTo>
                    <a:pt x="32257" y="0"/>
                  </a:lnTo>
                  <a:lnTo>
                    <a:pt x="18651" y="4931"/>
                  </a:lnTo>
                  <a:lnTo>
                    <a:pt x="12434" y="8835"/>
                  </a:lnTo>
                  <a:lnTo>
                    <a:pt x="9214" y="15135"/>
                  </a:lnTo>
                  <a:lnTo>
                    <a:pt x="8102" y="31998"/>
                  </a:lnTo>
                  <a:lnTo>
                    <a:pt x="17091" y="57866"/>
                  </a:lnTo>
                  <a:lnTo>
                    <a:pt x="35883" y="78680"/>
                  </a:lnTo>
                  <a:lnTo>
                    <a:pt x="59017" y="96558"/>
                  </a:lnTo>
                  <a:lnTo>
                    <a:pt x="60609" y="101355"/>
                  </a:lnTo>
                  <a:lnTo>
                    <a:pt x="57973" y="105477"/>
                  </a:lnTo>
                  <a:lnTo>
                    <a:pt x="52517" y="109149"/>
                  </a:lnTo>
                  <a:lnTo>
                    <a:pt x="34127" y="110765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542229" y="1531073"/>
            <a:ext cx="8484635" cy="1367578"/>
            <a:chOff x="1542229" y="1531073"/>
            <a:chExt cx="8484635" cy="1367578"/>
          </a:xfrm>
        </p:grpSpPr>
        <p:sp>
          <p:nvSpPr>
            <p:cNvPr id="45" name="Freeform 44"/>
            <p:cNvSpPr/>
            <p:nvPr/>
          </p:nvSpPr>
          <p:spPr>
            <a:xfrm>
              <a:off x="1542229" y="1531073"/>
              <a:ext cx="22129" cy="199706"/>
            </a:xfrm>
            <a:custGeom>
              <a:avLst/>
              <a:gdLst/>
              <a:ahLst/>
              <a:cxnLst/>
              <a:rect l="0" t="0" r="0" b="0"/>
              <a:pathLst>
                <a:path w="22129" h="199706">
                  <a:moveTo>
                    <a:pt x="22128" y="0"/>
                  </a:moveTo>
                  <a:lnTo>
                    <a:pt x="13293" y="13252"/>
                  </a:lnTo>
                  <a:lnTo>
                    <a:pt x="224" y="76256"/>
                  </a:lnTo>
                  <a:lnTo>
                    <a:pt x="235" y="123716"/>
                  </a:lnTo>
                  <a:lnTo>
                    <a:pt x="1465" y="157774"/>
                  </a:lnTo>
                  <a:lnTo>
                    <a:pt x="0" y="177371"/>
                  </a:lnTo>
                  <a:lnTo>
                    <a:pt x="5486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597641" y="1539394"/>
              <a:ext cx="1" cy="266274"/>
            </a:xfrm>
            <a:custGeom>
              <a:avLst/>
              <a:gdLst/>
              <a:ahLst/>
              <a:cxnLst/>
              <a:rect l="0" t="0" r="0" b="0"/>
              <a:pathLst>
                <a:path w="1" h="266274">
                  <a:moveTo>
                    <a:pt x="0" y="0"/>
                  </a:moveTo>
                  <a:lnTo>
                    <a:pt x="0" y="46068"/>
                  </a:lnTo>
                  <a:lnTo>
                    <a:pt x="0" y="106898"/>
                  </a:lnTo>
                  <a:lnTo>
                    <a:pt x="0" y="165888"/>
                  </a:lnTo>
                  <a:lnTo>
                    <a:pt x="0" y="221824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05916" y="1898110"/>
              <a:ext cx="199124" cy="234393"/>
            </a:xfrm>
            <a:custGeom>
              <a:avLst/>
              <a:gdLst/>
              <a:ahLst/>
              <a:cxnLst/>
              <a:rect l="0" t="0" r="0" b="0"/>
              <a:pathLst>
                <a:path w="199124" h="234393">
                  <a:moveTo>
                    <a:pt x="16394" y="40694"/>
                  </a:moveTo>
                  <a:lnTo>
                    <a:pt x="10675" y="63397"/>
                  </a:lnTo>
                  <a:lnTo>
                    <a:pt x="6121" y="120890"/>
                  </a:lnTo>
                  <a:lnTo>
                    <a:pt x="1639" y="172938"/>
                  </a:lnTo>
                  <a:lnTo>
                    <a:pt x="0" y="234392"/>
                  </a:lnTo>
                  <a:lnTo>
                    <a:pt x="4202" y="194134"/>
                  </a:lnTo>
                  <a:lnTo>
                    <a:pt x="14149" y="140298"/>
                  </a:lnTo>
                  <a:lnTo>
                    <a:pt x="20367" y="96119"/>
                  </a:lnTo>
                  <a:lnTo>
                    <a:pt x="43079" y="36760"/>
                  </a:lnTo>
                  <a:lnTo>
                    <a:pt x="48052" y="32524"/>
                  </a:lnTo>
                  <a:lnTo>
                    <a:pt x="54142" y="32474"/>
                  </a:lnTo>
                  <a:lnTo>
                    <a:pt x="60975" y="35214"/>
                  </a:lnTo>
                  <a:lnTo>
                    <a:pt x="95875" y="62196"/>
                  </a:lnTo>
                  <a:lnTo>
                    <a:pt x="115513" y="67817"/>
                  </a:lnTo>
                  <a:lnTo>
                    <a:pt x="136569" y="67234"/>
                  </a:lnTo>
                  <a:lnTo>
                    <a:pt x="169215" y="52872"/>
                  </a:lnTo>
                  <a:lnTo>
                    <a:pt x="193475" y="31051"/>
                  </a:lnTo>
                  <a:lnTo>
                    <a:pt x="197318" y="23170"/>
                  </a:lnTo>
                  <a:lnTo>
                    <a:pt x="199123" y="7018"/>
                  </a:lnTo>
                  <a:lnTo>
                    <a:pt x="196460" y="2526"/>
                  </a:lnTo>
                  <a:lnTo>
                    <a:pt x="191912" y="456"/>
                  </a:lnTo>
                  <a:lnTo>
                    <a:pt x="186106" y="0"/>
                  </a:lnTo>
                  <a:lnTo>
                    <a:pt x="169792" y="9356"/>
                  </a:lnTo>
                  <a:lnTo>
                    <a:pt x="142282" y="37881"/>
                  </a:lnTo>
                  <a:lnTo>
                    <a:pt x="112554" y="84517"/>
                  </a:lnTo>
                  <a:lnTo>
                    <a:pt x="103441" y="122610"/>
                  </a:lnTo>
                  <a:lnTo>
                    <a:pt x="105158" y="158757"/>
                  </a:lnTo>
                  <a:lnTo>
                    <a:pt x="111626" y="176685"/>
                  </a:lnTo>
                  <a:lnTo>
                    <a:pt x="130846" y="203262"/>
                  </a:lnTo>
                  <a:lnTo>
                    <a:pt x="151396" y="212491"/>
                  </a:lnTo>
                  <a:lnTo>
                    <a:pt x="191136" y="2237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80115" y="2038657"/>
              <a:ext cx="141458" cy="8322"/>
            </a:xfrm>
            <a:custGeom>
              <a:avLst/>
              <a:gdLst/>
              <a:ahLst/>
              <a:cxnLst/>
              <a:rect l="0" t="0" r="0" b="0"/>
              <a:pathLst>
                <a:path w="141458" h="8322">
                  <a:moveTo>
                    <a:pt x="0" y="8321"/>
                  </a:moveTo>
                  <a:lnTo>
                    <a:pt x="21778" y="2602"/>
                  </a:lnTo>
                  <a:lnTo>
                    <a:pt x="71144" y="514"/>
                  </a:lnTo>
                  <a:lnTo>
                    <a:pt x="110454" y="152"/>
                  </a:lnTo>
                  <a:lnTo>
                    <a:pt x="14145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29746" y="1651095"/>
              <a:ext cx="141459" cy="708715"/>
            </a:xfrm>
            <a:custGeom>
              <a:avLst/>
              <a:gdLst/>
              <a:ahLst/>
              <a:cxnLst/>
              <a:rect l="0" t="0" r="0" b="0"/>
              <a:pathLst>
                <a:path w="141459" h="708715">
                  <a:moveTo>
                    <a:pt x="141458" y="4794"/>
                  </a:moveTo>
                  <a:lnTo>
                    <a:pt x="115810" y="0"/>
                  </a:lnTo>
                  <a:lnTo>
                    <a:pt x="99548" y="2047"/>
                  </a:lnTo>
                  <a:lnTo>
                    <a:pt x="85541" y="8504"/>
                  </a:lnTo>
                  <a:lnTo>
                    <a:pt x="79217" y="12814"/>
                  </a:lnTo>
                  <a:lnTo>
                    <a:pt x="61481" y="45385"/>
                  </a:lnTo>
                  <a:lnTo>
                    <a:pt x="42397" y="104147"/>
                  </a:lnTo>
                  <a:lnTo>
                    <a:pt x="34484" y="166697"/>
                  </a:lnTo>
                  <a:lnTo>
                    <a:pt x="33521" y="221344"/>
                  </a:lnTo>
                  <a:lnTo>
                    <a:pt x="37749" y="281072"/>
                  </a:lnTo>
                  <a:lnTo>
                    <a:pt x="44880" y="329813"/>
                  </a:lnTo>
                  <a:lnTo>
                    <a:pt x="54648" y="389338"/>
                  </a:lnTo>
                  <a:lnTo>
                    <a:pt x="60002" y="445612"/>
                  </a:lnTo>
                  <a:lnTo>
                    <a:pt x="65271" y="501244"/>
                  </a:lnTo>
                  <a:lnTo>
                    <a:pt x="66312" y="555824"/>
                  </a:lnTo>
                  <a:lnTo>
                    <a:pt x="62117" y="614516"/>
                  </a:lnTo>
                  <a:lnTo>
                    <a:pt x="45726" y="670724"/>
                  </a:lnTo>
                  <a:lnTo>
                    <a:pt x="35424" y="695858"/>
                  </a:lnTo>
                  <a:lnTo>
                    <a:pt x="29163" y="703116"/>
                  </a:lnTo>
                  <a:lnTo>
                    <a:pt x="22216" y="707029"/>
                  </a:lnTo>
                  <a:lnTo>
                    <a:pt x="14811" y="708714"/>
                  </a:lnTo>
                  <a:lnTo>
                    <a:pt x="9874" y="707988"/>
                  </a:lnTo>
                  <a:lnTo>
                    <a:pt x="6582" y="705654"/>
                  </a:lnTo>
                  <a:lnTo>
                    <a:pt x="0" y="6954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611617" y="1938804"/>
              <a:ext cx="76083" cy="159314"/>
            </a:xfrm>
            <a:custGeom>
              <a:avLst/>
              <a:gdLst/>
              <a:ahLst/>
              <a:cxnLst/>
              <a:rect l="0" t="0" r="0" b="0"/>
              <a:pathLst>
                <a:path w="76083" h="159314">
                  <a:moveTo>
                    <a:pt x="26155" y="99853"/>
                  </a:moveTo>
                  <a:lnTo>
                    <a:pt x="2178" y="158533"/>
                  </a:lnTo>
                  <a:lnTo>
                    <a:pt x="0" y="159313"/>
                  </a:lnTo>
                  <a:lnTo>
                    <a:pt x="46" y="147853"/>
                  </a:lnTo>
                  <a:lnTo>
                    <a:pt x="10093" y="88162"/>
                  </a:lnTo>
                  <a:lnTo>
                    <a:pt x="16243" y="69694"/>
                  </a:lnTo>
                  <a:lnTo>
                    <a:pt x="46843" y="25310"/>
                  </a:lnTo>
                  <a:lnTo>
                    <a:pt x="7608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745946" y="1747420"/>
              <a:ext cx="49927" cy="83212"/>
            </a:xfrm>
            <a:custGeom>
              <a:avLst/>
              <a:gdLst/>
              <a:ahLst/>
              <a:cxnLst/>
              <a:rect l="0" t="0" r="0" b="0"/>
              <a:pathLst>
                <a:path w="49927" h="83212">
                  <a:moveTo>
                    <a:pt x="0" y="83211"/>
                  </a:moveTo>
                  <a:lnTo>
                    <a:pt x="33717" y="24828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829643" y="1705815"/>
              <a:ext cx="116009" cy="434788"/>
            </a:xfrm>
            <a:custGeom>
              <a:avLst/>
              <a:gdLst/>
              <a:ahLst/>
              <a:cxnLst/>
              <a:rect l="0" t="0" r="0" b="0"/>
              <a:pathLst>
                <a:path w="116009" h="434788">
                  <a:moveTo>
                    <a:pt x="49440" y="0"/>
                  </a:moveTo>
                  <a:lnTo>
                    <a:pt x="60877" y="27497"/>
                  </a:lnTo>
                  <a:lnTo>
                    <a:pt x="63615" y="62491"/>
                  </a:lnTo>
                  <a:lnTo>
                    <a:pt x="54297" y="119097"/>
                  </a:lnTo>
                  <a:lnTo>
                    <a:pt x="41028" y="182116"/>
                  </a:lnTo>
                  <a:lnTo>
                    <a:pt x="30006" y="240610"/>
                  </a:lnTo>
                  <a:lnTo>
                    <a:pt x="13380" y="298766"/>
                  </a:lnTo>
                  <a:lnTo>
                    <a:pt x="1979" y="343524"/>
                  </a:lnTo>
                  <a:lnTo>
                    <a:pt x="0" y="390426"/>
                  </a:lnTo>
                  <a:lnTo>
                    <a:pt x="4661" y="409594"/>
                  </a:lnTo>
                  <a:lnTo>
                    <a:pt x="8492" y="417294"/>
                  </a:lnTo>
                  <a:lnTo>
                    <a:pt x="22612" y="428315"/>
                  </a:lnTo>
                  <a:lnTo>
                    <a:pt x="31554" y="432549"/>
                  </a:lnTo>
                  <a:lnTo>
                    <a:pt x="51353" y="434787"/>
                  </a:lnTo>
                  <a:lnTo>
                    <a:pt x="89779" y="428690"/>
                  </a:lnTo>
                  <a:lnTo>
                    <a:pt x="102194" y="421361"/>
                  </a:lnTo>
                  <a:lnTo>
                    <a:pt x="116008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795872" y="1963767"/>
              <a:ext cx="149780" cy="1"/>
            </a:xfrm>
            <a:custGeom>
              <a:avLst/>
              <a:gdLst/>
              <a:ahLst/>
              <a:cxnLst/>
              <a:rect l="0" t="0" r="0" b="0"/>
              <a:pathLst>
                <a:path w="149780" h="1">
                  <a:moveTo>
                    <a:pt x="0" y="0"/>
                  </a:moveTo>
                  <a:lnTo>
                    <a:pt x="57909" y="0"/>
                  </a:lnTo>
                  <a:lnTo>
                    <a:pt x="120206" y="0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117132" y="1572678"/>
              <a:ext cx="11583" cy="141459"/>
            </a:xfrm>
            <a:custGeom>
              <a:avLst/>
              <a:gdLst/>
              <a:ahLst/>
              <a:cxnLst/>
              <a:rect l="0" t="0" r="0" b="0"/>
              <a:pathLst>
                <a:path w="11583" h="141459">
                  <a:moveTo>
                    <a:pt x="11582" y="0"/>
                  </a:moveTo>
                  <a:lnTo>
                    <a:pt x="0" y="55162"/>
                  </a:lnTo>
                  <a:lnTo>
                    <a:pt x="2193" y="117378"/>
                  </a:lnTo>
                  <a:lnTo>
                    <a:pt x="3261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178640" y="1572678"/>
              <a:ext cx="33286" cy="133138"/>
            </a:xfrm>
            <a:custGeom>
              <a:avLst/>
              <a:gdLst/>
              <a:ahLst/>
              <a:cxnLst/>
              <a:rect l="0" t="0" r="0" b="0"/>
              <a:pathLst>
                <a:path w="33286" h="133138">
                  <a:moveTo>
                    <a:pt x="33285" y="0"/>
                  </a:moveTo>
                  <a:lnTo>
                    <a:pt x="19092" y="60660"/>
                  </a:lnTo>
                  <a:lnTo>
                    <a:pt x="3670" y="12067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62454" y="1922756"/>
              <a:ext cx="306540" cy="192656"/>
            </a:xfrm>
            <a:custGeom>
              <a:avLst/>
              <a:gdLst/>
              <a:ahLst/>
              <a:cxnLst/>
              <a:rect l="0" t="0" r="0" b="0"/>
              <a:pathLst>
                <a:path w="306540" h="192656">
                  <a:moveTo>
                    <a:pt x="140117" y="41011"/>
                  </a:moveTo>
                  <a:lnTo>
                    <a:pt x="124118" y="6266"/>
                  </a:lnTo>
                  <a:lnTo>
                    <a:pt x="116508" y="2130"/>
                  </a:lnTo>
                  <a:lnTo>
                    <a:pt x="95724" y="0"/>
                  </a:lnTo>
                  <a:lnTo>
                    <a:pt x="76008" y="4601"/>
                  </a:lnTo>
                  <a:lnTo>
                    <a:pt x="36334" y="22622"/>
                  </a:lnTo>
                  <a:lnTo>
                    <a:pt x="22184" y="35612"/>
                  </a:lnTo>
                  <a:lnTo>
                    <a:pt x="17116" y="42959"/>
                  </a:lnTo>
                  <a:lnTo>
                    <a:pt x="15587" y="51555"/>
                  </a:lnTo>
                  <a:lnTo>
                    <a:pt x="18819" y="70969"/>
                  </a:lnTo>
                  <a:lnTo>
                    <a:pt x="31034" y="93856"/>
                  </a:lnTo>
                  <a:lnTo>
                    <a:pt x="71157" y="149813"/>
                  </a:lnTo>
                  <a:lnTo>
                    <a:pt x="74728" y="157925"/>
                  </a:lnTo>
                  <a:lnTo>
                    <a:pt x="73410" y="164257"/>
                  </a:lnTo>
                  <a:lnTo>
                    <a:pt x="68834" y="169403"/>
                  </a:lnTo>
                  <a:lnTo>
                    <a:pt x="62085" y="173759"/>
                  </a:lnTo>
                  <a:lnTo>
                    <a:pt x="34917" y="179888"/>
                  </a:lnTo>
                  <a:lnTo>
                    <a:pt x="3444" y="177287"/>
                  </a:lnTo>
                  <a:lnTo>
                    <a:pt x="0" y="176241"/>
                  </a:lnTo>
                  <a:lnTo>
                    <a:pt x="1403" y="175543"/>
                  </a:lnTo>
                  <a:lnTo>
                    <a:pt x="63562" y="169813"/>
                  </a:lnTo>
                  <a:lnTo>
                    <a:pt x="119425" y="150178"/>
                  </a:lnTo>
                  <a:lnTo>
                    <a:pt x="181486" y="113023"/>
                  </a:lnTo>
                  <a:lnTo>
                    <a:pt x="205691" y="94605"/>
                  </a:lnTo>
                  <a:lnTo>
                    <a:pt x="236700" y="49998"/>
                  </a:lnTo>
                  <a:lnTo>
                    <a:pt x="236865" y="46078"/>
                  </a:lnTo>
                  <a:lnTo>
                    <a:pt x="233278" y="45314"/>
                  </a:lnTo>
                  <a:lnTo>
                    <a:pt x="221278" y="49396"/>
                  </a:lnTo>
                  <a:lnTo>
                    <a:pt x="209781" y="57373"/>
                  </a:lnTo>
                  <a:lnTo>
                    <a:pt x="192913" y="85513"/>
                  </a:lnTo>
                  <a:lnTo>
                    <a:pt x="180621" y="118711"/>
                  </a:lnTo>
                  <a:lnTo>
                    <a:pt x="179076" y="138415"/>
                  </a:lnTo>
                  <a:lnTo>
                    <a:pt x="179958" y="147552"/>
                  </a:lnTo>
                  <a:lnTo>
                    <a:pt x="188335" y="165101"/>
                  </a:lnTo>
                  <a:lnTo>
                    <a:pt x="201304" y="180297"/>
                  </a:lnTo>
                  <a:lnTo>
                    <a:pt x="216313" y="190133"/>
                  </a:lnTo>
                  <a:lnTo>
                    <a:pt x="239626" y="192655"/>
                  </a:lnTo>
                  <a:lnTo>
                    <a:pt x="297651" y="184368"/>
                  </a:lnTo>
                  <a:lnTo>
                    <a:pt x="306539" y="1824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133266" y="1938804"/>
              <a:ext cx="268569" cy="211981"/>
            </a:xfrm>
            <a:custGeom>
              <a:avLst/>
              <a:gdLst/>
              <a:ahLst/>
              <a:cxnLst/>
              <a:rect l="0" t="0" r="0" b="0"/>
              <a:pathLst>
                <a:path w="268569" h="211981">
                  <a:moveTo>
                    <a:pt x="77184" y="0"/>
                  </a:moveTo>
                  <a:lnTo>
                    <a:pt x="59515" y="0"/>
                  </a:lnTo>
                  <a:lnTo>
                    <a:pt x="35275" y="8835"/>
                  </a:lnTo>
                  <a:lnTo>
                    <a:pt x="21267" y="23034"/>
                  </a:lnTo>
                  <a:lnTo>
                    <a:pt x="9803" y="42597"/>
                  </a:lnTo>
                  <a:lnTo>
                    <a:pt x="0" y="78676"/>
                  </a:lnTo>
                  <a:lnTo>
                    <a:pt x="658" y="101844"/>
                  </a:lnTo>
                  <a:lnTo>
                    <a:pt x="10645" y="131262"/>
                  </a:lnTo>
                  <a:lnTo>
                    <a:pt x="25114" y="144015"/>
                  </a:lnTo>
                  <a:lnTo>
                    <a:pt x="34149" y="148710"/>
                  </a:lnTo>
                  <a:lnTo>
                    <a:pt x="54051" y="151461"/>
                  </a:lnTo>
                  <a:lnTo>
                    <a:pt x="73375" y="148677"/>
                  </a:lnTo>
                  <a:lnTo>
                    <a:pt x="111245" y="126714"/>
                  </a:lnTo>
                  <a:lnTo>
                    <a:pt x="162118" y="80232"/>
                  </a:lnTo>
                  <a:lnTo>
                    <a:pt x="173796" y="65245"/>
                  </a:lnTo>
                  <a:lnTo>
                    <a:pt x="175801" y="63837"/>
                  </a:lnTo>
                  <a:lnTo>
                    <a:pt x="173098" y="72135"/>
                  </a:lnTo>
                  <a:lnTo>
                    <a:pt x="150355" y="128565"/>
                  </a:lnTo>
                  <a:lnTo>
                    <a:pt x="150003" y="137486"/>
                  </a:lnTo>
                  <a:lnTo>
                    <a:pt x="154544" y="152328"/>
                  </a:lnTo>
                  <a:lnTo>
                    <a:pt x="160192" y="157026"/>
                  </a:lnTo>
                  <a:lnTo>
                    <a:pt x="176331" y="162245"/>
                  </a:lnTo>
                  <a:lnTo>
                    <a:pt x="193365" y="159634"/>
                  </a:lnTo>
                  <a:lnTo>
                    <a:pt x="226901" y="142891"/>
                  </a:lnTo>
                  <a:lnTo>
                    <a:pt x="233394" y="143338"/>
                  </a:lnTo>
                  <a:lnTo>
                    <a:pt x="238647" y="147334"/>
                  </a:lnTo>
                  <a:lnTo>
                    <a:pt x="243073" y="153696"/>
                  </a:lnTo>
                  <a:lnTo>
                    <a:pt x="258052" y="211183"/>
                  </a:lnTo>
                  <a:lnTo>
                    <a:pt x="260632" y="211980"/>
                  </a:lnTo>
                  <a:lnTo>
                    <a:pt x="26856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506988" y="1997052"/>
              <a:ext cx="206861" cy="182566"/>
            </a:xfrm>
            <a:custGeom>
              <a:avLst/>
              <a:gdLst/>
              <a:ahLst/>
              <a:cxnLst/>
              <a:rect l="0" t="0" r="0" b="0"/>
              <a:pathLst>
                <a:path w="206861" h="182566">
                  <a:moveTo>
                    <a:pt x="11341" y="0"/>
                  </a:moveTo>
                  <a:lnTo>
                    <a:pt x="15759" y="13252"/>
                  </a:lnTo>
                  <a:lnTo>
                    <a:pt x="10096" y="68678"/>
                  </a:lnTo>
                  <a:lnTo>
                    <a:pt x="0" y="118041"/>
                  </a:lnTo>
                  <a:lnTo>
                    <a:pt x="1007" y="124922"/>
                  </a:lnTo>
                  <a:lnTo>
                    <a:pt x="4452" y="128585"/>
                  </a:lnTo>
                  <a:lnTo>
                    <a:pt x="9522" y="130102"/>
                  </a:lnTo>
                  <a:lnTo>
                    <a:pt x="15676" y="128340"/>
                  </a:lnTo>
                  <a:lnTo>
                    <a:pt x="29910" y="118985"/>
                  </a:lnTo>
                  <a:lnTo>
                    <a:pt x="80625" y="55921"/>
                  </a:lnTo>
                  <a:lnTo>
                    <a:pt x="103677" y="28999"/>
                  </a:lnTo>
                  <a:lnTo>
                    <a:pt x="128999" y="13934"/>
                  </a:lnTo>
                  <a:lnTo>
                    <a:pt x="149001" y="6809"/>
                  </a:lnTo>
                  <a:lnTo>
                    <a:pt x="167753" y="7957"/>
                  </a:lnTo>
                  <a:lnTo>
                    <a:pt x="176637" y="10852"/>
                  </a:lnTo>
                  <a:lnTo>
                    <a:pt x="191439" y="21465"/>
                  </a:lnTo>
                  <a:lnTo>
                    <a:pt x="197975" y="28178"/>
                  </a:lnTo>
                  <a:lnTo>
                    <a:pt x="205237" y="47965"/>
                  </a:lnTo>
                  <a:lnTo>
                    <a:pt x="206860" y="87560"/>
                  </a:lnTo>
                  <a:lnTo>
                    <a:pt x="194707" y="146220"/>
                  </a:lnTo>
                  <a:lnTo>
                    <a:pt x="182993" y="182565"/>
                  </a:lnTo>
                  <a:lnTo>
                    <a:pt x="184093" y="176062"/>
                  </a:lnTo>
                  <a:lnTo>
                    <a:pt x="202725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790161" y="1789025"/>
              <a:ext cx="262554" cy="624564"/>
            </a:xfrm>
            <a:custGeom>
              <a:avLst/>
              <a:gdLst/>
              <a:ahLst/>
              <a:cxnLst/>
              <a:rect l="0" t="0" r="0" b="0"/>
              <a:pathLst>
                <a:path w="262554" h="624564">
                  <a:moveTo>
                    <a:pt x="61011" y="0"/>
                  </a:moveTo>
                  <a:lnTo>
                    <a:pt x="69845" y="8835"/>
                  </a:lnTo>
                  <a:lnTo>
                    <a:pt x="75340" y="45251"/>
                  </a:lnTo>
                  <a:lnTo>
                    <a:pt x="70762" y="107193"/>
                  </a:lnTo>
                  <a:lnTo>
                    <a:pt x="64824" y="143633"/>
                  </a:lnTo>
                  <a:lnTo>
                    <a:pt x="41926" y="205368"/>
                  </a:lnTo>
                  <a:lnTo>
                    <a:pt x="25361" y="267785"/>
                  </a:lnTo>
                  <a:lnTo>
                    <a:pt x="8346" y="323923"/>
                  </a:lnTo>
                  <a:lnTo>
                    <a:pt x="0" y="349307"/>
                  </a:lnTo>
                  <a:lnTo>
                    <a:pt x="921" y="352140"/>
                  </a:lnTo>
                  <a:lnTo>
                    <a:pt x="4309" y="351255"/>
                  </a:lnTo>
                  <a:lnTo>
                    <a:pt x="9341" y="347891"/>
                  </a:lnTo>
                  <a:lnTo>
                    <a:pt x="17398" y="336757"/>
                  </a:lnTo>
                  <a:lnTo>
                    <a:pt x="41517" y="273499"/>
                  </a:lnTo>
                  <a:lnTo>
                    <a:pt x="47107" y="253459"/>
                  </a:lnTo>
                  <a:lnTo>
                    <a:pt x="51742" y="248485"/>
                  </a:lnTo>
                  <a:lnTo>
                    <a:pt x="57605" y="247018"/>
                  </a:lnTo>
                  <a:lnTo>
                    <a:pt x="71516" y="250319"/>
                  </a:lnTo>
                  <a:lnTo>
                    <a:pt x="115642" y="268225"/>
                  </a:lnTo>
                  <a:lnTo>
                    <a:pt x="147567" y="268290"/>
                  </a:lnTo>
                  <a:lnTo>
                    <a:pt x="176031" y="262454"/>
                  </a:lnTo>
                  <a:lnTo>
                    <a:pt x="181145" y="263727"/>
                  </a:lnTo>
                  <a:lnTo>
                    <a:pt x="183630" y="267350"/>
                  </a:lnTo>
                  <a:lnTo>
                    <a:pt x="183926" y="278771"/>
                  </a:lnTo>
                  <a:lnTo>
                    <a:pt x="178533" y="321168"/>
                  </a:lnTo>
                  <a:lnTo>
                    <a:pt x="180964" y="328757"/>
                  </a:lnTo>
                  <a:lnTo>
                    <a:pt x="185359" y="334742"/>
                  </a:lnTo>
                  <a:lnTo>
                    <a:pt x="191062" y="339656"/>
                  </a:lnTo>
                  <a:lnTo>
                    <a:pt x="198562" y="341083"/>
                  </a:lnTo>
                  <a:lnTo>
                    <a:pt x="243376" y="329875"/>
                  </a:lnTo>
                  <a:lnTo>
                    <a:pt x="250081" y="332714"/>
                  </a:lnTo>
                  <a:lnTo>
                    <a:pt x="255475" y="339228"/>
                  </a:lnTo>
                  <a:lnTo>
                    <a:pt x="259995" y="348195"/>
                  </a:lnTo>
                  <a:lnTo>
                    <a:pt x="262553" y="368019"/>
                  </a:lnTo>
                  <a:lnTo>
                    <a:pt x="253390" y="422774"/>
                  </a:lnTo>
                  <a:lnTo>
                    <a:pt x="234023" y="484271"/>
                  </a:lnTo>
                  <a:lnTo>
                    <a:pt x="212662" y="540720"/>
                  </a:lnTo>
                  <a:lnTo>
                    <a:pt x="195647" y="580801"/>
                  </a:lnTo>
                  <a:lnTo>
                    <a:pt x="171067" y="606941"/>
                  </a:lnTo>
                  <a:lnTo>
                    <a:pt x="144779" y="623418"/>
                  </a:lnTo>
                  <a:lnTo>
                    <a:pt x="136272" y="624563"/>
                  </a:lnTo>
                  <a:lnTo>
                    <a:pt x="119423" y="620904"/>
                  </a:lnTo>
                  <a:lnTo>
                    <a:pt x="105155" y="610649"/>
                  </a:lnTo>
                  <a:lnTo>
                    <a:pt x="80928" y="581465"/>
                  </a:lnTo>
                  <a:lnTo>
                    <a:pt x="64979" y="541422"/>
                  </a:lnTo>
                  <a:lnTo>
                    <a:pt x="52925" y="487491"/>
                  </a:lnTo>
                  <a:lnTo>
                    <a:pt x="44438" y="439993"/>
                  </a:lnTo>
                  <a:lnTo>
                    <a:pt x="38534" y="390787"/>
                  </a:lnTo>
                  <a:lnTo>
                    <a:pt x="36048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76282" y="1764062"/>
              <a:ext cx="58248" cy="8322"/>
            </a:xfrm>
            <a:custGeom>
              <a:avLst/>
              <a:gdLst/>
              <a:ahLst/>
              <a:cxnLst/>
              <a:rect l="0" t="0" r="0" b="0"/>
              <a:pathLst>
                <a:path w="58248" h="8322">
                  <a:moveTo>
                    <a:pt x="0" y="8321"/>
                  </a:move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566916" y="1739099"/>
              <a:ext cx="133003" cy="395683"/>
            </a:xfrm>
            <a:custGeom>
              <a:avLst/>
              <a:gdLst/>
              <a:ahLst/>
              <a:cxnLst/>
              <a:rect l="0" t="0" r="0" b="0"/>
              <a:pathLst>
                <a:path w="133003" h="395683">
                  <a:moveTo>
                    <a:pt x="66434" y="0"/>
                  </a:moveTo>
                  <a:lnTo>
                    <a:pt x="52241" y="60660"/>
                  </a:lnTo>
                  <a:lnTo>
                    <a:pt x="38654" y="123273"/>
                  </a:lnTo>
                  <a:lnTo>
                    <a:pt x="33312" y="183478"/>
                  </a:lnTo>
                  <a:lnTo>
                    <a:pt x="24313" y="240844"/>
                  </a:lnTo>
                  <a:lnTo>
                    <a:pt x="16611" y="303948"/>
                  </a:lnTo>
                  <a:lnTo>
                    <a:pt x="5061" y="360427"/>
                  </a:lnTo>
                  <a:lnTo>
                    <a:pt x="891" y="395682"/>
                  </a:lnTo>
                  <a:lnTo>
                    <a:pt x="0" y="340193"/>
                  </a:lnTo>
                  <a:lnTo>
                    <a:pt x="816" y="282895"/>
                  </a:lnTo>
                  <a:lnTo>
                    <a:pt x="4294" y="261642"/>
                  </a:lnTo>
                  <a:lnTo>
                    <a:pt x="9290" y="254865"/>
                  </a:lnTo>
                  <a:lnTo>
                    <a:pt x="16318" y="250347"/>
                  </a:lnTo>
                  <a:lnTo>
                    <a:pt x="33065" y="246251"/>
                  </a:lnTo>
                  <a:lnTo>
                    <a:pt x="87996" y="249004"/>
                  </a:lnTo>
                  <a:lnTo>
                    <a:pt x="133002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703210" y="1968975"/>
              <a:ext cx="164868" cy="187015"/>
            </a:xfrm>
            <a:custGeom>
              <a:avLst/>
              <a:gdLst/>
              <a:ahLst/>
              <a:cxnLst/>
              <a:rect l="0" t="0" r="0" b="0"/>
              <a:pathLst>
                <a:path w="164868" h="187015">
                  <a:moveTo>
                    <a:pt x="71598" y="28077"/>
                  </a:moveTo>
                  <a:lnTo>
                    <a:pt x="24499" y="67197"/>
                  </a:lnTo>
                  <a:lnTo>
                    <a:pt x="7819" y="96888"/>
                  </a:lnTo>
                  <a:lnTo>
                    <a:pt x="0" y="130546"/>
                  </a:lnTo>
                  <a:lnTo>
                    <a:pt x="3102" y="147892"/>
                  </a:lnTo>
                  <a:lnTo>
                    <a:pt x="15245" y="168053"/>
                  </a:lnTo>
                  <a:lnTo>
                    <a:pt x="20161" y="174094"/>
                  </a:lnTo>
                  <a:lnTo>
                    <a:pt x="37950" y="183272"/>
                  </a:lnTo>
                  <a:lnTo>
                    <a:pt x="49166" y="187014"/>
                  </a:lnTo>
                  <a:lnTo>
                    <a:pt x="73955" y="186241"/>
                  </a:lnTo>
                  <a:lnTo>
                    <a:pt x="97608" y="179733"/>
                  </a:lnTo>
                  <a:lnTo>
                    <a:pt x="127860" y="160488"/>
                  </a:lnTo>
                  <a:lnTo>
                    <a:pt x="151642" y="138881"/>
                  </a:lnTo>
                  <a:lnTo>
                    <a:pt x="164143" y="100253"/>
                  </a:lnTo>
                  <a:lnTo>
                    <a:pt x="164867" y="65488"/>
                  </a:lnTo>
                  <a:lnTo>
                    <a:pt x="159227" y="37621"/>
                  </a:lnTo>
                  <a:lnTo>
                    <a:pt x="142865" y="11797"/>
                  </a:lnTo>
                  <a:lnTo>
                    <a:pt x="120839" y="2350"/>
                  </a:lnTo>
                  <a:lnTo>
                    <a:pt x="96256" y="0"/>
                  </a:lnTo>
                  <a:lnTo>
                    <a:pt x="79167" y="5120"/>
                  </a:lnTo>
                  <a:lnTo>
                    <a:pt x="40680" y="28706"/>
                  </a:lnTo>
                  <a:lnTo>
                    <a:pt x="16592" y="54808"/>
                  </a:lnTo>
                  <a:lnTo>
                    <a:pt x="10168" y="68002"/>
                  </a:lnTo>
                  <a:lnTo>
                    <a:pt x="5029" y="863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49107" y="2013649"/>
              <a:ext cx="249632" cy="210673"/>
            </a:xfrm>
            <a:custGeom>
              <a:avLst/>
              <a:gdLst/>
              <a:ahLst/>
              <a:cxnLst/>
              <a:rect l="0" t="0" r="0" b="0"/>
              <a:pathLst>
                <a:path w="249632" h="210673">
                  <a:moveTo>
                    <a:pt x="0" y="124860"/>
                  </a:moveTo>
                  <a:lnTo>
                    <a:pt x="13252" y="129278"/>
                  </a:lnTo>
                  <a:lnTo>
                    <a:pt x="27155" y="128981"/>
                  </a:lnTo>
                  <a:lnTo>
                    <a:pt x="84937" y="118760"/>
                  </a:lnTo>
                  <a:lnTo>
                    <a:pt x="129917" y="105644"/>
                  </a:lnTo>
                  <a:lnTo>
                    <a:pt x="170202" y="81103"/>
                  </a:lnTo>
                  <a:lnTo>
                    <a:pt x="177263" y="72575"/>
                  </a:lnTo>
                  <a:lnTo>
                    <a:pt x="185108" y="53237"/>
                  </a:lnTo>
                  <a:lnTo>
                    <a:pt x="183664" y="34780"/>
                  </a:lnTo>
                  <a:lnTo>
                    <a:pt x="180690" y="25976"/>
                  </a:lnTo>
                  <a:lnTo>
                    <a:pt x="169989" y="11261"/>
                  </a:lnTo>
                  <a:lnTo>
                    <a:pt x="163252" y="4749"/>
                  </a:lnTo>
                  <a:lnTo>
                    <a:pt x="154138" y="1331"/>
                  </a:lnTo>
                  <a:lnTo>
                    <a:pt x="131684" y="0"/>
                  </a:lnTo>
                  <a:lnTo>
                    <a:pt x="108760" y="7421"/>
                  </a:lnTo>
                  <a:lnTo>
                    <a:pt x="72745" y="30369"/>
                  </a:lnTo>
                  <a:lnTo>
                    <a:pt x="62226" y="48964"/>
                  </a:lnTo>
                  <a:lnTo>
                    <a:pt x="56317" y="72637"/>
                  </a:lnTo>
                  <a:lnTo>
                    <a:pt x="56773" y="98568"/>
                  </a:lnTo>
                  <a:lnTo>
                    <a:pt x="71062" y="134739"/>
                  </a:lnTo>
                  <a:lnTo>
                    <a:pt x="95022" y="166808"/>
                  </a:lnTo>
                  <a:lnTo>
                    <a:pt x="117528" y="184236"/>
                  </a:lnTo>
                  <a:lnTo>
                    <a:pt x="174802" y="207812"/>
                  </a:lnTo>
                  <a:lnTo>
                    <a:pt x="183103" y="210672"/>
                  </a:lnTo>
                  <a:lnTo>
                    <a:pt x="212455" y="210280"/>
                  </a:lnTo>
                  <a:lnTo>
                    <a:pt x="249631" y="1997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590271" y="2046978"/>
              <a:ext cx="58247" cy="208027"/>
            </a:xfrm>
            <a:custGeom>
              <a:avLst/>
              <a:gdLst/>
              <a:ahLst/>
              <a:cxnLst/>
              <a:rect l="0" t="0" r="0" b="0"/>
              <a:pathLst>
                <a:path w="58247" h="208027">
                  <a:moveTo>
                    <a:pt x="0" y="0"/>
                  </a:moveTo>
                  <a:lnTo>
                    <a:pt x="16857" y="60848"/>
                  </a:lnTo>
                  <a:lnTo>
                    <a:pt x="30538" y="114063"/>
                  </a:lnTo>
                  <a:lnTo>
                    <a:pt x="44075" y="155702"/>
                  </a:lnTo>
                  <a:lnTo>
                    <a:pt x="51948" y="173676"/>
                  </a:lnTo>
                  <a:lnTo>
                    <a:pt x="58246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548665" y="2060698"/>
              <a:ext cx="201902" cy="169344"/>
            </a:xfrm>
            <a:custGeom>
              <a:avLst/>
              <a:gdLst/>
              <a:ahLst/>
              <a:cxnLst/>
              <a:rect l="0" t="0" r="0" b="0"/>
              <a:pathLst>
                <a:path w="201902" h="169344">
                  <a:moveTo>
                    <a:pt x="0" y="169343"/>
                  </a:moveTo>
                  <a:lnTo>
                    <a:pt x="23163" y="120269"/>
                  </a:lnTo>
                  <a:lnTo>
                    <a:pt x="61572" y="84510"/>
                  </a:lnTo>
                  <a:lnTo>
                    <a:pt x="122642" y="45115"/>
                  </a:lnTo>
                  <a:lnTo>
                    <a:pt x="177017" y="8829"/>
                  </a:lnTo>
                  <a:lnTo>
                    <a:pt x="187353" y="1313"/>
                  </a:lnTo>
                  <a:lnTo>
                    <a:pt x="194244" y="0"/>
                  </a:lnTo>
                  <a:lnTo>
                    <a:pt x="198839" y="2823"/>
                  </a:lnTo>
                  <a:lnTo>
                    <a:pt x="201901" y="8404"/>
                  </a:lnTo>
                  <a:lnTo>
                    <a:pt x="201794" y="42761"/>
                  </a:lnTo>
                  <a:lnTo>
                    <a:pt x="186808" y="104642"/>
                  </a:lnTo>
                  <a:lnTo>
                    <a:pt x="183802" y="154200"/>
                  </a:lnTo>
                  <a:lnTo>
                    <a:pt x="185405" y="161097"/>
                  </a:lnTo>
                  <a:lnTo>
                    <a:pt x="188322" y="164770"/>
                  </a:lnTo>
                  <a:lnTo>
                    <a:pt x="199705" y="1693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856543" y="1980410"/>
              <a:ext cx="41607" cy="24964"/>
            </a:xfrm>
            <a:custGeom>
              <a:avLst/>
              <a:gdLst/>
              <a:ahLst/>
              <a:cxnLst/>
              <a:rect l="0" t="0" r="0" b="0"/>
              <a:pathLst>
                <a:path w="41607" h="24964">
                  <a:moveTo>
                    <a:pt x="0" y="0"/>
                  </a:moveTo>
                  <a:lnTo>
                    <a:pt x="4160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856543" y="2063620"/>
              <a:ext cx="67911" cy="216326"/>
            </a:xfrm>
            <a:custGeom>
              <a:avLst/>
              <a:gdLst/>
              <a:ahLst/>
              <a:cxnLst/>
              <a:rect l="0" t="0" r="0" b="0"/>
              <a:pathLst>
                <a:path w="67911" h="216326">
                  <a:moveTo>
                    <a:pt x="58248" y="0"/>
                  </a:moveTo>
                  <a:lnTo>
                    <a:pt x="35084" y="27581"/>
                  </a:lnTo>
                  <a:lnTo>
                    <a:pt x="29462" y="45234"/>
                  </a:lnTo>
                  <a:lnTo>
                    <a:pt x="28763" y="78430"/>
                  </a:lnTo>
                  <a:lnTo>
                    <a:pt x="36876" y="115078"/>
                  </a:lnTo>
                  <a:lnTo>
                    <a:pt x="60570" y="170857"/>
                  </a:lnTo>
                  <a:lnTo>
                    <a:pt x="67910" y="189658"/>
                  </a:lnTo>
                  <a:lnTo>
                    <a:pt x="67463" y="197630"/>
                  </a:lnTo>
                  <a:lnTo>
                    <a:pt x="59570" y="211418"/>
                  </a:lnTo>
                  <a:lnTo>
                    <a:pt x="52657" y="214910"/>
                  </a:lnTo>
                  <a:lnTo>
                    <a:pt x="35115" y="216325"/>
                  </a:lnTo>
                  <a:lnTo>
                    <a:pt x="27108" y="213559"/>
                  </a:lnTo>
                  <a:lnTo>
                    <a:pt x="13281" y="203089"/>
                  </a:lnTo>
                  <a:lnTo>
                    <a:pt x="5903" y="179328"/>
                  </a:lnTo>
                  <a:lnTo>
                    <a:pt x="778" y="116345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062044" y="1870044"/>
              <a:ext cx="227195" cy="407516"/>
            </a:xfrm>
            <a:custGeom>
              <a:avLst/>
              <a:gdLst/>
              <a:ahLst/>
              <a:cxnLst/>
              <a:rect l="0" t="0" r="0" b="0"/>
              <a:pathLst>
                <a:path w="227195" h="407516">
                  <a:moveTo>
                    <a:pt x="27489" y="10513"/>
                  </a:moveTo>
                  <a:lnTo>
                    <a:pt x="36324" y="1678"/>
                  </a:lnTo>
                  <a:lnTo>
                    <a:pt x="41701" y="0"/>
                  </a:lnTo>
                  <a:lnTo>
                    <a:pt x="55070" y="602"/>
                  </a:lnTo>
                  <a:lnTo>
                    <a:pt x="60669" y="5754"/>
                  </a:lnTo>
                  <a:lnTo>
                    <a:pt x="69356" y="23807"/>
                  </a:lnTo>
                  <a:lnTo>
                    <a:pt x="71368" y="44775"/>
                  </a:lnTo>
                  <a:lnTo>
                    <a:pt x="62750" y="106967"/>
                  </a:lnTo>
                  <a:lnTo>
                    <a:pt x="49829" y="167120"/>
                  </a:lnTo>
                  <a:lnTo>
                    <a:pt x="34162" y="223792"/>
                  </a:lnTo>
                  <a:lnTo>
                    <a:pt x="16446" y="278577"/>
                  </a:lnTo>
                  <a:lnTo>
                    <a:pt x="124" y="341730"/>
                  </a:lnTo>
                  <a:lnTo>
                    <a:pt x="0" y="347819"/>
                  </a:lnTo>
                  <a:lnTo>
                    <a:pt x="1767" y="349105"/>
                  </a:lnTo>
                  <a:lnTo>
                    <a:pt x="17888" y="335656"/>
                  </a:lnTo>
                  <a:lnTo>
                    <a:pt x="69883" y="274831"/>
                  </a:lnTo>
                  <a:lnTo>
                    <a:pt x="77941" y="269935"/>
                  </a:lnTo>
                  <a:lnTo>
                    <a:pt x="86087" y="269445"/>
                  </a:lnTo>
                  <a:lnTo>
                    <a:pt x="102534" y="276297"/>
                  </a:lnTo>
                  <a:lnTo>
                    <a:pt x="114159" y="293519"/>
                  </a:lnTo>
                  <a:lnTo>
                    <a:pt x="120558" y="314734"/>
                  </a:lnTo>
                  <a:lnTo>
                    <a:pt x="114988" y="372767"/>
                  </a:lnTo>
                  <a:lnTo>
                    <a:pt x="103136" y="406310"/>
                  </a:lnTo>
                  <a:lnTo>
                    <a:pt x="101034" y="407515"/>
                  </a:lnTo>
                  <a:lnTo>
                    <a:pt x="101165" y="394060"/>
                  </a:lnTo>
                  <a:lnTo>
                    <a:pt x="109707" y="359226"/>
                  </a:lnTo>
                  <a:lnTo>
                    <a:pt x="129071" y="306830"/>
                  </a:lnTo>
                  <a:lnTo>
                    <a:pt x="150432" y="245176"/>
                  </a:lnTo>
                  <a:lnTo>
                    <a:pt x="166851" y="188249"/>
                  </a:lnTo>
                  <a:lnTo>
                    <a:pt x="186271" y="148624"/>
                  </a:lnTo>
                  <a:lnTo>
                    <a:pt x="191591" y="141419"/>
                  </a:lnTo>
                  <a:lnTo>
                    <a:pt x="196987" y="140313"/>
                  </a:lnTo>
                  <a:lnTo>
                    <a:pt x="202434" y="143274"/>
                  </a:lnTo>
                  <a:lnTo>
                    <a:pt x="212491" y="156427"/>
                  </a:lnTo>
                  <a:lnTo>
                    <a:pt x="227194" y="1935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305880" y="2187101"/>
              <a:ext cx="116496" cy="92867"/>
            </a:xfrm>
            <a:custGeom>
              <a:avLst/>
              <a:gdLst/>
              <a:ahLst/>
              <a:cxnLst/>
              <a:rect l="0" t="0" r="0" b="0"/>
              <a:pathLst>
                <a:path w="116496" h="92867">
                  <a:moveTo>
                    <a:pt x="0" y="1335"/>
                  </a:moveTo>
                  <a:lnTo>
                    <a:pt x="4418" y="14587"/>
                  </a:lnTo>
                  <a:lnTo>
                    <a:pt x="9417" y="16641"/>
                  </a:lnTo>
                  <a:lnTo>
                    <a:pt x="24835" y="13993"/>
                  </a:lnTo>
                  <a:lnTo>
                    <a:pt x="60071" y="0"/>
                  </a:lnTo>
                  <a:lnTo>
                    <a:pt x="83713" y="125"/>
                  </a:lnTo>
                  <a:lnTo>
                    <a:pt x="92791" y="3302"/>
                  </a:lnTo>
                  <a:lnTo>
                    <a:pt x="105344" y="14228"/>
                  </a:lnTo>
                  <a:lnTo>
                    <a:pt x="111539" y="30795"/>
                  </a:lnTo>
                  <a:lnTo>
                    <a:pt x="116495" y="928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398183" y="2114483"/>
              <a:ext cx="151866" cy="432045"/>
            </a:xfrm>
            <a:custGeom>
              <a:avLst/>
              <a:gdLst/>
              <a:ahLst/>
              <a:cxnLst/>
              <a:rect l="0" t="0" r="0" b="0"/>
              <a:pathLst>
                <a:path w="151866" h="432045">
                  <a:moveTo>
                    <a:pt x="124045" y="48990"/>
                  </a:moveTo>
                  <a:lnTo>
                    <a:pt x="126510" y="15249"/>
                  </a:lnTo>
                  <a:lnTo>
                    <a:pt x="128461" y="7080"/>
                  </a:lnTo>
                  <a:lnTo>
                    <a:pt x="126989" y="2559"/>
                  </a:lnTo>
                  <a:lnTo>
                    <a:pt x="123234" y="469"/>
                  </a:lnTo>
                  <a:lnTo>
                    <a:pt x="117957" y="0"/>
                  </a:lnTo>
                  <a:lnTo>
                    <a:pt x="104697" y="4411"/>
                  </a:lnTo>
                  <a:lnTo>
                    <a:pt x="97278" y="8175"/>
                  </a:lnTo>
                  <a:lnTo>
                    <a:pt x="86569" y="22221"/>
                  </a:lnTo>
                  <a:lnTo>
                    <a:pt x="82419" y="31144"/>
                  </a:lnTo>
                  <a:lnTo>
                    <a:pt x="80272" y="50920"/>
                  </a:lnTo>
                  <a:lnTo>
                    <a:pt x="80995" y="61371"/>
                  </a:lnTo>
                  <a:lnTo>
                    <a:pt x="84250" y="69263"/>
                  </a:lnTo>
                  <a:lnTo>
                    <a:pt x="95263" y="80498"/>
                  </a:lnTo>
                  <a:lnTo>
                    <a:pt x="111869" y="86107"/>
                  </a:lnTo>
                  <a:lnTo>
                    <a:pt x="121475" y="87603"/>
                  </a:lnTo>
                  <a:lnTo>
                    <a:pt x="128804" y="91374"/>
                  </a:lnTo>
                  <a:lnTo>
                    <a:pt x="139412" y="102960"/>
                  </a:lnTo>
                  <a:lnTo>
                    <a:pt x="150582" y="125077"/>
                  </a:lnTo>
                  <a:lnTo>
                    <a:pt x="151865" y="141054"/>
                  </a:lnTo>
                  <a:lnTo>
                    <a:pt x="145155" y="191580"/>
                  </a:lnTo>
                  <a:lnTo>
                    <a:pt x="134926" y="249672"/>
                  </a:lnTo>
                  <a:lnTo>
                    <a:pt x="125660" y="309114"/>
                  </a:lnTo>
                  <a:lnTo>
                    <a:pt x="105440" y="364650"/>
                  </a:lnTo>
                  <a:lnTo>
                    <a:pt x="86127" y="403161"/>
                  </a:lnTo>
                  <a:lnTo>
                    <a:pt x="64424" y="423387"/>
                  </a:lnTo>
                  <a:lnTo>
                    <a:pt x="48545" y="432044"/>
                  </a:lnTo>
                  <a:lnTo>
                    <a:pt x="40427" y="431949"/>
                  </a:lnTo>
                  <a:lnTo>
                    <a:pt x="24011" y="424446"/>
                  </a:lnTo>
                  <a:lnTo>
                    <a:pt x="12400" y="409401"/>
                  </a:lnTo>
                  <a:lnTo>
                    <a:pt x="5083" y="390386"/>
                  </a:lnTo>
                  <a:lnTo>
                    <a:pt x="0" y="337118"/>
                  </a:lnTo>
                  <a:lnTo>
                    <a:pt x="3874" y="308487"/>
                  </a:lnTo>
                  <a:lnTo>
                    <a:pt x="15295" y="282437"/>
                  </a:lnTo>
                  <a:lnTo>
                    <a:pt x="30391" y="261569"/>
                  </a:lnTo>
                  <a:lnTo>
                    <a:pt x="65797" y="240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063095" y="2105225"/>
              <a:ext cx="33286" cy="191385"/>
            </a:xfrm>
            <a:custGeom>
              <a:avLst/>
              <a:gdLst/>
              <a:ahLst/>
              <a:cxnLst/>
              <a:rect l="0" t="0" r="0" b="0"/>
              <a:pathLst>
                <a:path w="33286" h="191385">
                  <a:moveTo>
                    <a:pt x="33285" y="0"/>
                  </a:moveTo>
                  <a:lnTo>
                    <a:pt x="21703" y="55162"/>
                  </a:lnTo>
                  <a:lnTo>
                    <a:pt x="14844" y="113258"/>
                  </a:lnTo>
                  <a:lnTo>
                    <a:pt x="2308" y="166137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104701" y="2036465"/>
              <a:ext cx="41607" cy="10514"/>
            </a:xfrm>
            <a:custGeom>
              <a:avLst/>
              <a:gdLst/>
              <a:ahLst/>
              <a:cxnLst/>
              <a:rect l="0" t="0" r="0" b="0"/>
              <a:pathLst>
                <a:path w="41607" h="10514">
                  <a:moveTo>
                    <a:pt x="0" y="10513"/>
                  </a:moveTo>
                  <a:lnTo>
                    <a:pt x="8835" y="1678"/>
                  </a:lnTo>
                  <a:lnTo>
                    <a:pt x="14210" y="0"/>
                  </a:lnTo>
                  <a:lnTo>
                    <a:pt x="41606" y="2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137985" y="2162943"/>
              <a:ext cx="135350" cy="158630"/>
            </a:xfrm>
            <a:custGeom>
              <a:avLst/>
              <a:gdLst/>
              <a:ahLst/>
              <a:cxnLst/>
              <a:rect l="0" t="0" r="0" b="0"/>
              <a:pathLst>
                <a:path w="135350" h="158630">
                  <a:moveTo>
                    <a:pt x="0" y="67098"/>
                  </a:moveTo>
                  <a:lnTo>
                    <a:pt x="25648" y="51963"/>
                  </a:lnTo>
                  <a:lnTo>
                    <a:pt x="71076" y="13649"/>
                  </a:lnTo>
                  <a:lnTo>
                    <a:pt x="98723" y="0"/>
                  </a:lnTo>
                  <a:lnTo>
                    <a:pt x="106496" y="176"/>
                  </a:lnTo>
                  <a:lnTo>
                    <a:pt x="113527" y="3068"/>
                  </a:lnTo>
                  <a:lnTo>
                    <a:pt x="120064" y="7769"/>
                  </a:lnTo>
                  <a:lnTo>
                    <a:pt x="129793" y="22855"/>
                  </a:lnTo>
                  <a:lnTo>
                    <a:pt x="135349" y="40962"/>
                  </a:lnTo>
                  <a:lnTo>
                    <a:pt x="132529" y="103395"/>
                  </a:lnTo>
                  <a:lnTo>
                    <a:pt x="128437" y="131169"/>
                  </a:lnTo>
                  <a:lnTo>
                    <a:pt x="133137" y="1586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349474" y="1994608"/>
              <a:ext cx="254491" cy="297896"/>
            </a:xfrm>
            <a:custGeom>
              <a:avLst/>
              <a:gdLst/>
              <a:ahLst/>
              <a:cxnLst/>
              <a:rect l="0" t="0" r="0" b="0"/>
              <a:pathLst>
                <a:path w="254491" h="297896">
                  <a:moveTo>
                    <a:pt x="104711" y="177186"/>
                  </a:moveTo>
                  <a:lnTo>
                    <a:pt x="100293" y="163934"/>
                  </a:lnTo>
                  <a:lnTo>
                    <a:pt x="94370" y="161879"/>
                  </a:lnTo>
                  <a:lnTo>
                    <a:pt x="75460" y="164527"/>
                  </a:lnTo>
                  <a:lnTo>
                    <a:pt x="56577" y="176799"/>
                  </a:lnTo>
                  <a:lnTo>
                    <a:pt x="20059" y="214870"/>
                  </a:lnTo>
                  <a:lnTo>
                    <a:pt x="4328" y="248551"/>
                  </a:lnTo>
                  <a:lnTo>
                    <a:pt x="0" y="271157"/>
                  </a:lnTo>
                  <a:lnTo>
                    <a:pt x="1619" y="280514"/>
                  </a:lnTo>
                  <a:lnTo>
                    <a:pt x="10815" y="295842"/>
                  </a:lnTo>
                  <a:lnTo>
                    <a:pt x="18075" y="297895"/>
                  </a:lnTo>
                  <a:lnTo>
                    <a:pt x="36004" y="292780"/>
                  </a:lnTo>
                  <a:lnTo>
                    <a:pt x="62472" y="274306"/>
                  </a:lnTo>
                  <a:lnTo>
                    <a:pt x="101395" y="226872"/>
                  </a:lnTo>
                  <a:lnTo>
                    <a:pt x="129602" y="173958"/>
                  </a:lnTo>
                  <a:lnTo>
                    <a:pt x="156477" y="114062"/>
                  </a:lnTo>
                  <a:lnTo>
                    <a:pt x="173565" y="58005"/>
                  </a:lnTo>
                  <a:lnTo>
                    <a:pt x="191591" y="0"/>
                  </a:lnTo>
                  <a:lnTo>
                    <a:pt x="174785" y="60523"/>
                  </a:lnTo>
                  <a:lnTo>
                    <a:pt x="169507" y="111680"/>
                  </a:lnTo>
                  <a:lnTo>
                    <a:pt x="164252" y="166301"/>
                  </a:lnTo>
                  <a:lnTo>
                    <a:pt x="165594" y="228874"/>
                  </a:lnTo>
                  <a:lnTo>
                    <a:pt x="171526" y="252858"/>
                  </a:lnTo>
                  <a:lnTo>
                    <a:pt x="183408" y="269682"/>
                  </a:lnTo>
                  <a:lnTo>
                    <a:pt x="192309" y="273058"/>
                  </a:lnTo>
                  <a:lnTo>
                    <a:pt x="214527" y="271879"/>
                  </a:lnTo>
                  <a:lnTo>
                    <a:pt x="254490" y="2603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633454" y="2163473"/>
              <a:ext cx="103648" cy="166421"/>
            </a:xfrm>
            <a:custGeom>
              <a:avLst/>
              <a:gdLst/>
              <a:ahLst/>
              <a:cxnLst/>
              <a:rect l="0" t="0" r="0" b="0"/>
              <a:pathLst>
                <a:path w="103648" h="166421">
                  <a:moveTo>
                    <a:pt x="20436" y="0"/>
                  </a:moveTo>
                  <a:lnTo>
                    <a:pt x="6243" y="54940"/>
                  </a:lnTo>
                  <a:lnTo>
                    <a:pt x="0" y="87675"/>
                  </a:lnTo>
                  <a:lnTo>
                    <a:pt x="1491" y="106459"/>
                  </a:lnTo>
                  <a:lnTo>
                    <a:pt x="5033" y="111653"/>
                  </a:lnTo>
                  <a:lnTo>
                    <a:pt x="10167" y="114192"/>
                  </a:lnTo>
                  <a:lnTo>
                    <a:pt x="23269" y="114546"/>
                  </a:lnTo>
                  <a:lnTo>
                    <a:pt x="38337" y="111622"/>
                  </a:lnTo>
                  <a:lnTo>
                    <a:pt x="57997" y="100360"/>
                  </a:lnTo>
                  <a:lnTo>
                    <a:pt x="75533" y="85312"/>
                  </a:lnTo>
                  <a:lnTo>
                    <a:pt x="80282" y="85536"/>
                  </a:lnTo>
                  <a:lnTo>
                    <a:pt x="84372" y="89384"/>
                  </a:lnTo>
                  <a:lnTo>
                    <a:pt x="88023" y="95647"/>
                  </a:lnTo>
                  <a:lnTo>
                    <a:pt x="99102" y="156147"/>
                  </a:lnTo>
                  <a:lnTo>
                    <a:pt x="101627" y="164012"/>
                  </a:lnTo>
                  <a:lnTo>
                    <a:pt x="103647" y="166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811988" y="2150734"/>
              <a:ext cx="61321" cy="175385"/>
            </a:xfrm>
            <a:custGeom>
              <a:avLst/>
              <a:gdLst/>
              <a:ahLst/>
              <a:cxnLst/>
              <a:rect l="0" t="0" r="0" b="0"/>
              <a:pathLst>
                <a:path w="61321" h="175385">
                  <a:moveTo>
                    <a:pt x="41607" y="4418"/>
                  </a:moveTo>
                  <a:lnTo>
                    <a:pt x="54859" y="0"/>
                  </a:lnTo>
                  <a:lnTo>
                    <a:pt x="56914" y="548"/>
                  </a:lnTo>
                  <a:lnTo>
                    <a:pt x="56435" y="2762"/>
                  </a:lnTo>
                  <a:lnTo>
                    <a:pt x="39348" y="26560"/>
                  </a:lnTo>
                  <a:lnTo>
                    <a:pt x="35980" y="44153"/>
                  </a:lnTo>
                  <a:lnTo>
                    <a:pt x="38502" y="70432"/>
                  </a:lnTo>
                  <a:lnTo>
                    <a:pt x="61320" y="129201"/>
                  </a:lnTo>
                  <a:lnTo>
                    <a:pt x="60231" y="145861"/>
                  </a:lnTo>
                  <a:lnTo>
                    <a:pt x="54199" y="160045"/>
                  </a:lnTo>
                  <a:lnTo>
                    <a:pt x="50001" y="166417"/>
                  </a:lnTo>
                  <a:lnTo>
                    <a:pt x="43505" y="170664"/>
                  </a:lnTo>
                  <a:lnTo>
                    <a:pt x="26425" y="175384"/>
                  </a:lnTo>
                  <a:lnTo>
                    <a:pt x="18542" y="172020"/>
                  </a:lnTo>
                  <a:lnTo>
                    <a:pt x="4852" y="155954"/>
                  </a:lnTo>
                  <a:lnTo>
                    <a:pt x="0" y="138335"/>
                  </a:lnTo>
                  <a:lnTo>
                    <a:pt x="5720" y="75951"/>
                  </a:lnTo>
                  <a:lnTo>
                    <a:pt x="8323" y="543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959094" y="1980410"/>
              <a:ext cx="274595" cy="366127"/>
            </a:xfrm>
            <a:custGeom>
              <a:avLst/>
              <a:gdLst/>
              <a:ahLst/>
              <a:cxnLst/>
              <a:rect l="0" t="0" r="0" b="0"/>
              <a:pathLst>
                <a:path w="274595" h="366127">
                  <a:moveTo>
                    <a:pt x="44280" y="0"/>
                  </a:moveTo>
                  <a:lnTo>
                    <a:pt x="53115" y="8834"/>
                  </a:lnTo>
                  <a:lnTo>
                    <a:pt x="54987" y="25499"/>
                  </a:lnTo>
                  <a:lnTo>
                    <a:pt x="46273" y="81432"/>
                  </a:lnTo>
                  <a:lnTo>
                    <a:pt x="28665" y="143083"/>
                  </a:lnTo>
                  <a:lnTo>
                    <a:pt x="8556" y="206281"/>
                  </a:lnTo>
                  <a:lnTo>
                    <a:pt x="0" y="241307"/>
                  </a:lnTo>
                  <a:lnTo>
                    <a:pt x="1816" y="247780"/>
                  </a:lnTo>
                  <a:lnTo>
                    <a:pt x="6725" y="250246"/>
                  </a:lnTo>
                  <a:lnTo>
                    <a:pt x="13696" y="250041"/>
                  </a:lnTo>
                  <a:lnTo>
                    <a:pt x="41176" y="236500"/>
                  </a:lnTo>
                  <a:lnTo>
                    <a:pt x="81356" y="210588"/>
                  </a:lnTo>
                  <a:lnTo>
                    <a:pt x="101439" y="205466"/>
                  </a:lnTo>
                  <a:lnTo>
                    <a:pt x="122692" y="206272"/>
                  </a:lnTo>
                  <a:lnTo>
                    <a:pt x="130764" y="209630"/>
                  </a:lnTo>
                  <a:lnTo>
                    <a:pt x="142197" y="220758"/>
                  </a:lnTo>
                  <a:lnTo>
                    <a:pt x="153832" y="247034"/>
                  </a:lnTo>
                  <a:lnTo>
                    <a:pt x="154300" y="278242"/>
                  </a:lnTo>
                  <a:lnTo>
                    <a:pt x="148583" y="306494"/>
                  </a:lnTo>
                  <a:lnTo>
                    <a:pt x="148949" y="308804"/>
                  </a:lnTo>
                  <a:lnTo>
                    <a:pt x="199726" y="252383"/>
                  </a:lnTo>
                  <a:lnTo>
                    <a:pt x="225118" y="240173"/>
                  </a:lnTo>
                  <a:lnTo>
                    <a:pt x="242996" y="238648"/>
                  </a:lnTo>
                  <a:lnTo>
                    <a:pt x="251648" y="239535"/>
                  </a:lnTo>
                  <a:lnTo>
                    <a:pt x="258339" y="242900"/>
                  </a:lnTo>
                  <a:lnTo>
                    <a:pt x="268239" y="254036"/>
                  </a:lnTo>
                  <a:lnTo>
                    <a:pt x="274594" y="284734"/>
                  </a:lnTo>
                  <a:lnTo>
                    <a:pt x="272060" y="314273"/>
                  </a:lnTo>
                  <a:lnTo>
                    <a:pt x="252307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327895" y="2096904"/>
              <a:ext cx="24965" cy="49927"/>
            </a:xfrm>
            <a:custGeom>
              <a:avLst/>
              <a:gdLst/>
              <a:ahLst/>
              <a:cxnLst/>
              <a:rect l="0" t="0" r="0" b="0"/>
              <a:pathLst>
                <a:path w="24965" h="49927">
                  <a:moveTo>
                    <a:pt x="0" y="0"/>
                  </a:moveTo>
                  <a:lnTo>
                    <a:pt x="24964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341271" y="2037130"/>
              <a:ext cx="344430" cy="317728"/>
            </a:xfrm>
            <a:custGeom>
              <a:avLst/>
              <a:gdLst/>
              <a:ahLst/>
              <a:cxnLst/>
              <a:rect l="0" t="0" r="0" b="0"/>
              <a:pathLst>
                <a:path w="344430" h="317728">
                  <a:moveTo>
                    <a:pt x="119761" y="151306"/>
                  </a:moveTo>
                  <a:lnTo>
                    <a:pt x="97674" y="151306"/>
                  </a:lnTo>
                  <a:lnTo>
                    <a:pt x="76968" y="158702"/>
                  </a:lnTo>
                  <a:lnTo>
                    <a:pt x="37959" y="181634"/>
                  </a:lnTo>
                  <a:lnTo>
                    <a:pt x="12005" y="211656"/>
                  </a:lnTo>
                  <a:lnTo>
                    <a:pt x="2528" y="234218"/>
                  </a:lnTo>
                  <a:lnTo>
                    <a:pt x="0" y="245412"/>
                  </a:lnTo>
                  <a:lnTo>
                    <a:pt x="2013" y="252875"/>
                  </a:lnTo>
                  <a:lnTo>
                    <a:pt x="7054" y="257850"/>
                  </a:lnTo>
                  <a:lnTo>
                    <a:pt x="14112" y="261167"/>
                  </a:lnTo>
                  <a:lnTo>
                    <a:pt x="31817" y="262387"/>
                  </a:lnTo>
                  <a:lnTo>
                    <a:pt x="62577" y="255410"/>
                  </a:lnTo>
                  <a:lnTo>
                    <a:pt x="90181" y="241631"/>
                  </a:lnTo>
                  <a:lnTo>
                    <a:pt x="97268" y="236486"/>
                  </a:lnTo>
                  <a:lnTo>
                    <a:pt x="100143" y="236754"/>
                  </a:lnTo>
                  <a:lnTo>
                    <a:pt x="100210" y="240631"/>
                  </a:lnTo>
                  <a:lnTo>
                    <a:pt x="91449" y="269008"/>
                  </a:lnTo>
                  <a:lnTo>
                    <a:pt x="92566" y="272304"/>
                  </a:lnTo>
                  <a:lnTo>
                    <a:pt x="96084" y="272652"/>
                  </a:lnTo>
                  <a:lnTo>
                    <a:pt x="114286" y="264307"/>
                  </a:lnTo>
                  <a:lnTo>
                    <a:pt x="121658" y="259924"/>
                  </a:lnTo>
                  <a:lnTo>
                    <a:pt x="132316" y="247658"/>
                  </a:lnTo>
                  <a:lnTo>
                    <a:pt x="174326" y="185542"/>
                  </a:lnTo>
                  <a:lnTo>
                    <a:pt x="208439" y="123165"/>
                  </a:lnTo>
                  <a:lnTo>
                    <a:pt x="233779" y="68042"/>
                  </a:lnTo>
                  <a:lnTo>
                    <a:pt x="259267" y="10574"/>
                  </a:lnTo>
                  <a:lnTo>
                    <a:pt x="262692" y="2011"/>
                  </a:lnTo>
                  <a:lnTo>
                    <a:pt x="264974" y="0"/>
                  </a:lnTo>
                  <a:lnTo>
                    <a:pt x="266496" y="2358"/>
                  </a:lnTo>
                  <a:lnTo>
                    <a:pt x="267263" y="16689"/>
                  </a:lnTo>
                  <a:lnTo>
                    <a:pt x="262197" y="77899"/>
                  </a:lnTo>
                  <a:lnTo>
                    <a:pt x="254761" y="132839"/>
                  </a:lnTo>
                  <a:lnTo>
                    <a:pt x="253266" y="189777"/>
                  </a:lnTo>
                  <a:lnTo>
                    <a:pt x="253894" y="243690"/>
                  </a:lnTo>
                  <a:lnTo>
                    <a:pt x="257348" y="264481"/>
                  </a:lnTo>
                  <a:lnTo>
                    <a:pt x="273324" y="291780"/>
                  </a:lnTo>
                  <a:lnTo>
                    <a:pt x="290329" y="304038"/>
                  </a:lnTo>
                  <a:lnTo>
                    <a:pt x="318229" y="313671"/>
                  </a:lnTo>
                  <a:lnTo>
                    <a:pt x="344429" y="3177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471170" y="2612809"/>
              <a:ext cx="16301" cy="174743"/>
            </a:xfrm>
            <a:custGeom>
              <a:avLst/>
              <a:gdLst/>
              <a:ahLst/>
              <a:cxnLst/>
              <a:rect l="0" t="0" r="0" b="0"/>
              <a:pathLst>
                <a:path w="16301" h="174743">
                  <a:moveTo>
                    <a:pt x="7978" y="0"/>
                  </a:moveTo>
                  <a:lnTo>
                    <a:pt x="1392" y="29620"/>
                  </a:lnTo>
                  <a:lnTo>
                    <a:pt x="0" y="79097"/>
                  </a:lnTo>
                  <a:lnTo>
                    <a:pt x="1574" y="138591"/>
                  </a:lnTo>
                  <a:lnTo>
                    <a:pt x="1630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516336" y="2496314"/>
              <a:ext cx="29381" cy="33286"/>
            </a:xfrm>
            <a:custGeom>
              <a:avLst/>
              <a:gdLst/>
              <a:ahLst/>
              <a:cxnLst/>
              <a:rect l="0" t="0" r="0" b="0"/>
              <a:pathLst>
                <a:path w="29381" h="33286">
                  <a:moveTo>
                    <a:pt x="4418" y="33285"/>
                  </a:moveTo>
                  <a:lnTo>
                    <a:pt x="0" y="20033"/>
                  </a:lnTo>
                  <a:lnTo>
                    <a:pt x="1473" y="15204"/>
                  </a:lnTo>
                  <a:lnTo>
                    <a:pt x="5228" y="11061"/>
                  </a:lnTo>
                  <a:lnTo>
                    <a:pt x="18834" y="3278"/>
                  </a:lnTo>
                  <a:lnTo>
                    <a:pt x="2938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572993" y="2629451"/>
              <a:ext cx="64256" cy="124817"/>
            </a:xfrm>
            <a:custGeom>
              <a:avLst/>
              <a:gdLst/>
              <a:ahLst/>
              <a:cxnLst/>
              <a:rect l="0" t="0" r="0" b="0"/>
              <a:pathLst>
                <a:path w="64256" h="124817">
                  <a:moveTo>
                    <a:pt x="14329" y="0"/>
                  </a:moveTo>
                  <a:lnTo>
                    <a:pt x="2891" y="27497"/>
                  </a:lnTo>
                  <a:lnTo>
                    <a:pt x="0" y="50745"/>
                  </a:lnTo>
                  <a:lnTo>
                    <a:pt x="3646" y="69090"/>
                  </a:lnTo>
                  <a:lnTo>
                    <a:pt x="7207" y="76570"/>
                  </a:lnTo>
                  <a:lnTo>
                    <a:pt x="11430" y="79708"/>
                  </a:lnTo>
                  <a:lnTo>
                    <a:pt x="16094" y="79951"/>
                  </a:lnTo>
                  <a:lnTo>
                    <a:pt x="26208" y="75290"/>
                  </a:lnTo>
                  <a:lnTo>
                    <a:pt x="36868" y="67055"/>
                  </a:lnTo>
                  <a:lnTo>
                    <a:pt x="42298" y="65968"/>
                  </a:lnTo>
                  <a:lnTo>
                    <a:pt x="47768" y="67093"/>
                  </a:lnTo>
                  <a:lnTo>
                    <a:pt x="53263" y="69692"/>
                  </a:lnTo>
                  <a:lnTo>
                    <a:pt x="56928" y="75123"/>
                  </a:lnTo>
                  <a:lnTo>
                    <a:pt x="62807" y="105481"/>
                  </a:lnTo>
                  <a:lnTo>
                    <a:pt x="64255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70532" y="2637772"/>
              <a:ext cx="58249" cy="181655"/>
            </a:xfrm>
            <a:custGeom>
              <a:avLst/>
              <a:gdLst/>
              <a:ahLst/>
              <a:cxnLst/>
              <a:rect l="0" t="0" r="0" b="0"/>
              <a:pathLst>
                <a:path w="58249" h="181655">
                  <a:moveTo>
                    <a:pt x="58248" y="0"/>
                  </a:moveTo>
                  <a:lnTo>
                    <a:pt x="44996" y="4418"/>
                  </a:lnTo>
                  <a:lnTo>
                    <a:pt x="40167" y="9417"/>
                  </a:lnTo>
                  <a:lnTo>
                    <a:pt x="32338" y="24834"/>
                  </a:lnTo>
                  <a:lnTo>
                    <a:pt x="27148" y="54306"/>
                  </a:lnTo>
                  <a:lnTo>
                    <a:pt x="30028" y="86460"/>
                  </a:lnTo>
                  <a:lnTo>
                    <a:pt x="47327" y="145430"/>
                  </a:lnTo>
                  <a:lnTo>
                    <a:pt x="44739" y="173454"/>
                  </a:lnTo>
                  <a:lnTo>
                    <a:pt x="39996" y="178506"/>
                  </a:lnTo>
                  <a:lnTo>
                    <a:pt x="33136" y="180950"/>
                  </a:lnTo>
                  <a:lnTo>
                    <a:pt x="24864" y="181654"/>
                  </a:lnTo>
                  <a:lnTo>
                    <a:pt x="18425" y="179350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790198" y="2496314"/>
              <a:ext cx="154930" cy="285229"/>
            </a:xfrm>
            <a:custGeom>
              <a:avLst/>
              <a:gdLst/>
              <a:ahLst/>
              <a:cxnLst/>
              <a:rect l="0" t="0" r="0" b="0"/>
              <a:pathLst>
                <a:path w="154930" h="285229">
                  <a:moveTo>
                    <a:pt x="63397" y="0"/>
                  </a:moveTo>
                  <a:lnTo>
                    <a:pt x="70562" y="62327"/>
                  </a:lnTo>
                  <a:lnTo>
                    <a:pt x="65772" y="118054"/>
                  </a:lnTo>
                  <a:lnTo>
                    <a:pt x="59293" y="181408"/>
                  </a:lnTo>
                  <a:lnTo>
                    <a:pt x="39994" y="238262"/>
                  </a:lnTo>
                  <a:lnTo>
                    <a:pt x="23230" y="278410"/>
                  </a:lnTo>
                  <a:lnTo>
                    <a:pt x="18128" y="283611"/>
                  </a:lnTo>
                  <a:lnTo>
                    <a:pt x="12877" y="285228"/>
                  </a:lnTo>
                  <a:lnTo>
                    <a:pt x="7528" y="284458"/>
                  </a:lnTo>
                  <a:lnTo>
                    <a:pt x="3962" y="278396"/>
                  </a:lnTo>
                  <a:lnTo>
                    <a:pt x="0" y="256869"/>
                  </a:lnTo>
                  <a:lnTo>
                    <a:pt x="3169" y="233741"/>
                  </a:lnTo>
                  <a:lnTo>
                    <a:pt x="20271" y="193177"/>
                  </a:lnTo>
                  <a:lnTo>
                    <a:pt x="33136" y="180470"/>
                  </a:lnTo>
                  <a:lnTo>
                    <a:pt x="40449" y="175787"/>
                  </a:lnTo>
                  <a:lnTo>
                    <a:pt x="49023" y="174514"/>
                  </a:lnTo>
                  <a:lnTo>
                    <a:pt x="68412" y="178031"/>
                  </a:lnTo>
                  <a:lnTo>
                    <a:pt x="91285" y="190407"/>
                  </a:lnTo>
                  <a:lnTo>
                    <a:pt x="142305" y="230595"/>
                  </a:lnTo>
                  <a:lnTo>
                    <a:pt x="154929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893576" y="2670152"/>
              <a:ext cx="93157" cy="78609"/>
            </a:xfrm>
            <a:custGeom>
              <a:avLst/>
              <a:gdLst/>
              <a:ahLst/>
              <a:cxnLst/>
              <a:rect l="0" t="0" r="0" b="0"/>
              <a:pathLst>
                <a:path w="93157" h="78609">
                  <a:moveTo>
                    <a:pt x="76514" y="25868"/>
                  </a:moveTo>
                  <a:lnTo>
                    <a:pt x="46186" y="2704"/>
                  </a:lnTo>
                  <a:lnTo>
                    <a:pt x="38728" y="255"/>
                  </a:lnTo>
                  <a:lnTo>
                    <a:pt x="20581" y="0"/>
                  </a:lnTo>
                  <a:lnTo>
                    <a:pt x="13338" y="4000"/>
                  </a:lnTo>
                  <a:lnTo>
                    <a:pt x="2824" y="18306"/>
                  </a:lnTo>
                  <a:lnTo>
                    <a:pt x="0" y="36992"/>
                  </a:lnTo>
                  <a:lnTo>
                    <a:pt x="542" y="47152"/>
                  </a:lnTo>
                  <a:lnTo>
                    <a:pt x="3676" y="54850"/>
                  </a:lnTo>
                  <a:lnTo>
                    <a:pt x="14555" y="65869"/>
                  </a:lnTo>
                  <a:lnTo>
                    <a:pt x="36275" y="77271"/>
                  </a:lnTo>
                  <a:lnTo>
                    <a:pt x="52158" y="78608"/>
                  </a:lnTo>
                  <a:lnTo>
                    <a:pt x="60277" y="77670"/>
                  </a:lnTo>
                  <a:lnTo>
                    <a:pt x="74228" y="69231"/>
                  </a:lnTo>
                  <a:lnTo>
                    <a:pt x="84743" y="57159"/>
                  </a:lnTo>
                  <a:lnTo>
                    <a:pt x="93156" y="34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046509" y="2504635"/>
              <a:ext cx="139929" cy="257954"/>
            </a:xfrm>
            <a:custGeom>
              <a:avLst/>
              <a:gdLst/>
              <a:ahLst/>
              <a:cxnLst/>
              <a:rect l="0" t="0" r="0" b="0"/>
              <a:pathLst>
                <a:path w="139929" h="257954">
                  <a:moveTo>
                    <a:pt x="23434" y="0"/>
                  </a:moveTo>
                  <a:lnTo>
                    <a:pt x="19017" y="53492"/>
                  </a:lnTo>
                  <a:lnTo>
                    <a:pt x="14959" y="103879"/>
                  </a:lnTo>
                  <a:lnTo>
                    <a:pt x="6214" y="155882"/>
                  </a:lnTo>
                  <a:lnTo>
                    <a:pt x="0" y="210876"/>
                  </a:lnTo>
                  <a:lnTo>
                    <a:pt x="3189" y="221021"/>
                  </a:lnTo>
                  <a:lnTo>
                    <a:pt x="9013" y="227784"/>
                  </a:lnTo>
                  <a:lnTo>
                    <a:pt x="16594" y="232293"/>
                  </a:lnTo>
                  <a:lnTo>
                    <a:pt x="24421" y="232525"/>
                  </a:lnTo>
                  <a:lnTo>
                    <a:pt x="40514" y="225387"/>
                  </a:lnTo>
                  <a:lnTo>
                    <a:pt x="82876" y="182396"/>
                  </a:lnTo>
                  <a:lnTo>
                    <a:pt x="112966" y="125914"/>
                  </a:lnTo>
                  <a:lnTo>
                    <a:pt x="133962" y="63405"/>
                  </a:lnTo>
                  <a:lnTo>
                    <a:pt x="135026" y="60761"/>
                  </a:lnTo>
                  <a:lnTo>
                    <a:pt x="125302" y="117697"/>
                  </a:lnTo>
                  <a:lnTo>
                    <a:pt x="116877" y="176583"/>
                  </a:lnTo>
                  <a:lnTo>
                    <a:pt x="119760" y="219485"/>
                  </a:lnTo>
                  <a:lnTo>
                    <a:pt x="126650" y="236541"/>
                  </a:lnTo>
                  <a:lnTo>
                    <a:pt x="139928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227629" y="2542346"/>
              <a:ext cx="374862" cy="296115"/>
            </a:xfrm>
            <a:custGeom>
              <a:avLst/>
              <a:gdLst/>
              <a:ahLst/>
              <a:cxnLst/>
              <a:rect l="0" t="0" r="0" b="0"/>
              <a:pathLst>
                <a:path w="374862" h="296115">
                  <a:moveTo>
                    <a:pt x="66982" y="161995"/>
                  </a:moveTo>
                  <a:lnTo>
                    <a:pt x="35616" y="170487"/>
                  </a:lnTo>
                  <a:lnTo>
                    <a:pt x="17908" y="182411"/>
                  </a:lnTo>
                  <a:lnTo>
                    <a:pt x="5724" y="196956"/>
                  </a:lnTo>
                  <a:lnTo>
                    <a:pt x="1180" y="204718"/>
                  </a:lnTo>
                  <a:lnTo>
                    <a:pt x="0" y="212666"/>
                  </a:lnTo>
                  <a:lnTo>
                    <a:pt x="3620" y="228894"/>
                  </a:lnTo>
                  <a:lnTo>
                    <a:pt x="9023" y="234331"/>
                  </a:lnTo>
                  <a:lnTo>
                    <a:pt x="24888" y="240372"/>
                  </a:lnTo>
                  <a:lnTo>
                    <a:pt x="86842" y="242034"/>
                  </a:lnTo>
                  <a:lnTo>
                    <a:pt x="103854" y="248727"/>
                  </a:lnTo>
                  <a:lnTo>
                    <a:pt x="110979" y="253100"/>
                  </a:lnTo>
                  <a:lnTo>
                    <a:pt x="117578" y="253242"/>
                  </a:lnTo>
                  <a:lnTo>
                    <a:pt x="123827" y="250563"/>
                  </a:lnTo>
                  <a:lnTo>
                    <a:pt x="134775" y="240190"/>
                  </a:lnTo>
                  <a:lnTo>
                    <a:pt x="168284" y="178441"/>
                  </a:lnTo>
                  <a:lnTo>
                    <a:pt x="197716" y="124276"/>
                  </a:lnTo>
                  <a:lnTo>
                    <a:pt x="228648" y="62370"/>
                  </a:lnTo>
                  <a:lnTo>
                    <a:pt x="265101" y="0"/>
                  </a:lnTo>
                  <a:lnTo>
                    <a:pt x="267479" y="374"/>
                  </a:lnTo>
                  <a:lnTo>
                    <a:pt x="267655" y="13116"/>
                  </a:lnTo>
                  <a:lnTo>
                    <a:pt x="255191" y="73803"/>
                  </a:lnTo>
                  <a:lnTo>
                    <a:pt x="239206" y="135371"/>
                  </a:lnTo>
                  <a:lnTo>
                    <a:pt x="217270" y="194403"/>
                  </a:lnTo>
                  <a:lnTo>
                    <a:pt x="202035" y="235844"/>
                  </a:lnTo>
                  <a:lnTo>
                    <a:pt x="192957" y="249058"/>
                  </a:lnTo>
                  <a:lnTo>
                    <a:pt x="190722" y="250547"/>
                  </a:lnTo>
                  <a:lnTo>
                    <a:pt x="190156" y="248767"/>
                  </a:lnTo>
                  <a:lnTo>
                    <a:pt x="195890" y="221562"/>
                  </a:lnTo>
                  <a:lnTo>
                    <a:pt x="200074" y="214650"/>
                  </a:lnTo>
                  <a:lnTo>
                    <a:pt x="212118" y="204505"/>
                  </a:lnTo>
                  <a:lnTo>
                    <a:pt x="219213" y="204203"/>
                  </a:lnTo>
                  <a:lnTo>
                    <a:pt x="234493" y="211264"/>
                  </a:lnTo>
                  <a:lnTo>
                    <a:pt x="254271" y="235251"/>
                  </a:lnTo>
                  <a:lnTo>
                    <a:pt x="267426" y="265781"/>
                  </a:lnTo>
                  <a:lnTo>
                    <a:pt x="269173" y="284861"/>
                  </a:lnTo>
                  <a:lnTo>
                    <a:pt x="267791" y="296114"/>
                  </a:lnTo>
                  <a:lnTo>
                    <a:pt x="267178" y="288788"/>
                  </a:lnTo>
                  <a:lnTo>
                    <a:pt x="275803" y="230467"/>
                  </a:lnTo>
                  <a:lnTo>
                    <a:pt x="294186" y="168748"/>
                  </a:lnTo>
                  <a:lnTo>
                    <a:pt x="318570" y="110196"/>
                  </a:lnTo>
                  <a:lnTo>
                    <a:pt x="339189" y="76154"/>
                  </a:lnTo>
                  <a:lnTo>
                    <a:pt x="345532" y="73333"/>
                  </a:lnTo>
                  <a:lnTo>
                    <a:pt x="352534" y="73301"/>
                  </a:lnTo>
                  <a:lnTo>
                    <a:pt x="364938" y="77272"/>
                  </a:lnTo>
                  <a:lnTo>
                    <a:pt x="368246" y="79625"/>
                  </a:lnTo>
                  <a:lnTo>
                    <a:pt x="374861" y="871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626705" y="2683895"/>
              <a:ext cx="275344" cy="159789"/>
            </a:xfrm>
            <a:custGeom>
              <a:avLst/>
              <a:gdLst/>
              <a:ahLst/>
              <a:cxnLst/>
              <a:rect l="0" t="0" r="0" b="0"/>
              <a:pathLst>
                <a:path w="275344" h="159789">
                  <a:moveTo>
                    <a:pt x="58995" y="70372"/>
                  </a:moveTo>
                  <a:lnTo>
                    <a:pt x="34272" y="77940"/>
                  </a:lnTo>
                  <a:lnTo>
                    <a:pt x="21503" y="86371"/>
                  </a:lnTo>
                  <a:lnTo>
                    <a:pt x="3918" y="110348"/>
                  </a:lnTo>
                  <a:lnTo>
                    <a:pt x="0" y="127895"/>
                  </a:lnTo>
                  <a:lnTo>
                    <a:pt x="249" y="136458"/>
                  </a:lnTo>
                  <a:lnTo>
                    <a:pt x="3189" y="144015"/>
                  </a:lnTo>
                  <a:lnTo>
                    <a:pt x="13852" y="157343"/>
                  </a:lnTo>
                  <a:lnTo>
                    <a:pt x="21504" y="159788"/>
                  </a:lnTo>
                  <a:lnTo>
                    <a:pt x="39866" y="157573"/>
                  </a:lnTo>
                  <a:lnTo>
                    <a:pt x="55424" y="147959"/>
                  </a:lnTo>
                  <a:lnTo>
                    <a:pt x="62162" y="141513"/>
                  </a:lnTo>
                  <a:lnTo>
                    <a:pt x="69649" y="122022"/>
                  </a:lnTo>
                  <a:lnTo>
                    <a:pt x="74455" y="67425"/>
                  </a:lnTo>
                  <a:lnTo>
                    <a:pt x="70870" y="28407"/>
                  </a:lnTo>
                  <a:lnTo>
                    <a:pt x="63965" y="9808"/>
                  </a:lnTo>
                  <a:lnTo>
                    <a:pt x="57505" y="0"/>
                  </a:lnTo>
                  <a:lnTo>
                    <a:pt x="57078" y="1268"/>
                  </a:lnTo>
                  <a:lnTo>
                    <a:pt x="57716" y="4887"/>
                  </a:lnTo>
                  <a:lnTo>
                    <a:pt x="68289" y="13839"/>
                  </a:lnTo>
                  <a:lnTo>
                    <a:pt x="109974" y="33444"/>
                  </a:lnTo>
                  <a:lnTo>
                    <a:pt x="139642" y="40528"/>
                  </a:lnTo>
                  <a:lnTo>
                    <a:pt x="187891" y="37724"/>
                  </a:lnTo>
                  <a:lnTo>
                    <a:pt x="193927" y="40285"/>
                  </a:lnTo>
                  <a:lnTo>
                    <a:pt x="197027" y="44767"/>
                  </a:lnTo>
                  <a:lnTo>
                    <a:pt x="207570" y="90217"/>
                  </a:lnTo>
                  <a:lnTo>
                    <a:pt x="216252" y="105696"/>
                  </a:lnTo>
                  <a:lnTo>
                    <a:pt x="223005" y="110563"/>
                  </a:lnTo>
                  <a:lnTo>
                    <a:pt x="240370" y="115972"/>
                  </a:lnTo>
                  <a:lnTo>
                    <a:pt x="255485" y="115910"/>
                  </a:lnTo>
                  <a:lnTo>
                    <a:pt x="275343" y="1119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902048" y="2751006"/>
              <a:ext cx="124816" cy="147645"/>
            </a:xfrm>
            <a:custGeom>
              <a:avLst/>
              <a:gdLst/>
              <a:ahLst/>
              <a:cxnLst/>
              <a:rect l="0" t="0" r="0" b="0"/>
              <a:pathLst>
                <a:path w="124816" h="147645">
                  <a:moveTo>
                    <a:pt x="124815" y="11582"/>
                  </a:moveTo>
                  <a:lnTo>
                    <a:pt x="90070" y="0"/>
                  </a:lnTo>
                  <a:lnTo>
                    <a:pt x="61717" y="857"/>
                  </a:lnTo>
                  <a:lnTo>
                    <a:pt x="54088" y="4432"/>
                  </a:lnTo>
                  <a:lnTo>
                    <a:pt x="43147" y="15801"/>
                  </a:lnTo>
                  <a:lnTo>
                    <a:pt x="40133" y="32565"/>
                  </a:lnTo>
                  <a:lnTo>
                    <a:pt x="40623" y="42212"/>
                  </a:lnTo>
                  <a:lnTo>
                    <a:pt x="63699" y="95174"/>
                  </a:lnTo>
                  <a:lnTo>
                    <a:pt x="77096" y="134829"/>
                  </a:lnTo>
                  <a:lnTo>
                    <a:pt x="75436" y="140899"/>
                  </a:lnTo>
                  <a:lnTo>
                    <a:pt x="70630" y="144946"/>
                  </a:lnTo>
                  <a:lnTo>
                    <a:pt x="63729" y="147644"/>
                  </a:lnTo>
                  <a:lnTo>
                    <a:pt x="46198" y="145711"/>
                  </a:lnTo>
                  <a:lnTo>
                    <a:pt x="0" y="1280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638722" y="2970614"/>
            <a:ext cx="2486677" cy="823785"/>
            <a:chOff x="7638722" y="2970614"/>
            <a:chExt cx="2486677" cy="823785"/>
          </a:xfrm>
        </p:grpSpPr>
        <p:sp>
          <p:nvSpPr>
            <p:cNvPr id="91" name="Freeform 90"/>
            <p:cNvSpPr/>
            <p:nvPr/>
          </p:nvSpPr>
          <p:spPr>
            <a:xfrm>
              <a:off x="7638722" y="3095430"/>
              <a:ext cx="199707" cy="41606"/>
            </a:xfrm>
            <a:custGeom>
              <a:avLst/>
              <a:gdLst/>
              <a:ahLst/>
              <a:cxnLst/>
              <a:rect l="0" t="0" r="0" b="0"/>
              <a:pathLst>
                <a:path w="199707" h="41606">
                  <a:moveTo>
                    <a:pt x="0" y="0"/>
                  </a:moveTo>
                  <a:lnTo>
                    <a:pt x="63416" y="6643"/>
                  </a:lnTo>
                  <a:lnTo>
                    <a:pt x="116969" y="16858"/>
                  </a:lnTo>
                  <a:lnTo>
                    <a:pt x="179179" y="33303"/>
                  </a:lnTo>
                  <a:lnTo>
                    <a:pt x="199706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971917" y="2970614"/>
              <a:ext cx="164766" cy="374448"/>
            </a:xfrm>
            <a:custGeom>
              <a:avLst/>
              <a:gdLst/>
              <a:ahLst/>
              <a:cxnLst/>
              <a:rect l="0" t="0" r="0" b="0"/>
              <a:pathLst>
                <a:path w="164766" h="374448">
                  <a:moveTo>
                    <a:pt x="32932" y="0"/>
                  </a:moveTo>
                  <a:lnTo>
                    <a:pt x="28515" y="62326"/>
                  </a:lnTo>
                  <a:lnTo>
                    <a:pt x="18538" y="119771"/>
                  </a:lnTo>
                  <a:lnTo>
                    <a:pt x="10867" y="179625"/>
                  </a:lnTo>
                  <a:lnTo>
                    <a:pt x="8349" y="240093"/>
                  </a:lnTo>
                  <a:lnTo>
                    <a:pt x="837" y="303138"/>
                  </a:lnTo>
                  <a:lnTo>
                    <a:pt x="0" y="340272"/>
                  </a:lnTo>
                  <a:lnTo>
                    <a:pt x="807" y="343343"/>
                  </a:lnTo>
                  <a:lnTo>
                    <a:pt x="4169" y="331962"/>
                  </a:lnTo>
                  <a:lnTo>
                    <a:pt x="12051" y="271257"/>
                  </a:lnTo>
                  <a:lnTo>
                    <a:pt x="24782" y="213808"/>
                  </a:lnTo>
                  <a:lnTo>
                    <a:pt x="38502" y="153314"/>
                  </a:lnTo>
                  <a:lnTo>
                    <a:pt x="52350" y="97179"/>
                  </a:lnTo>
                  <a:lnTo>
                    <a:pt x="81853" y="41619"/>
                  </a:lnTo>
                  <a:lnTo>
                    <a:pt x="94431" y="22196"/>
                  </a:lnTo>
                  <a:lnTo>
                    <a:pt x="109266" y="10481"/>
                  </a:lnTo>
                  <a:lnTo>
                    <a:pt x="125105" y="7124"/>
                  </a:lnTo>
                  <a:lnTo>
                    <a:pt x="133212" y="7523"/>
                  </a:lnTo>
                  <a:lnTo>
                    <a:pt x="139541" y="12412"/>
                  </a:lnTo>
                  <a:lnTo>
                    <a:pt x="156342" y="48543"/>
                  </a:lnTo>
                  <a:lnTo>
                    <a:pt x="163186" y="76945"/>
                  </a:lnTo>
                  <a:lnTo>
                    <a:pt x="164765" y="137277"/>
                  </a:lnTo>
                  <a:lnTo>
                    <a:pt x="156942" y="191654"/>
                  </a:lnTo>
                  <a:lnTo>
                    <a:pt x="146493" y="246911"/>
                  </a:lnTo>
                  <a:lnTo>
                    <a:pt x="126177" y="307155"/>
                  </a:lnTo>
                  <a:lnTo>
                    <a:pt x="107971" y="360401"/>
                  </a:lnTo>
                  <a:lnTo>
                    <a:pt x="99500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018230" y="3143222"/>
              <a:ext cx="161362" cy="77025"/>
            </a:xfrm>
            <a:custGeom>
              <a:avLst/>
              <a:gdLst/>
              <a:ahLst/>
              <a:cxnLst/>
              <a:rect l="0" t="0" r="0" b="0"/>
              <a:pathLst>
                <a:path w="161362" h="77025">
                  <a:moveTo>
                    <a:pt x="11581" y="77024"/>
                  </a:moveTo>
                  <a:lnTo>
                    <a:pt x="0" y="37861"/>
                  </a:lnTo>
                  <a:lnTo>
                    <a:pt x="162" y="29650"/>
                  </a:lnTo>
                  <a:lnTo>
                    <a:pt x="5273" y="15596"/>
                  </a:lnTo>
                  <a:lnTo>
                    <a:pt x="21105" y="5652"/>
                  </a:lnTo>
                  <a:lnTo>
                    <a:pt x="41702" y="0"/>
                  </a:lnTo>
                  <a:lnTo>
                    <a:pt x="103007" y="2750"/>
                  </a:lnTo>
                  <a:lnTo>
                    <a:pt x="161361" y="104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258858" y="2985517"/>
              <a:ext cx="207659" cy="333223"/>
            </a:xfrm>
            <a:custGeom>
              <a:avLst/>
              <a:gdLst/>
              <a:ahLst/>
              <a:cxnLst/>
              <a:rect l="0" t="0" r="0" b="0"/>
              <a:pathLst>
                <a:path w="207659" h="333223">
                  <a:moveTo>
                    <a:pt x="28906" y="143197"/>
                  </a:moveTo>
                  <a:lnTo>
                    <a:pt x="17324" y="205523"/>
                  </a:lnTo>
                  <a:lnTo>
                    <a:pt x="6344" y="265434"/>
                  </a:lnTo>
                  <a:lnTo>
                    <a:pt x="0" y="314142"/>
                  </a:lnTo>
                  <a:lnTo>
                    <a:pt x="390" y="316332"/>
                  </a:lnTo>
                  <a:lnTo>
                    <a:pt x="5754" y="306438"/>
                  </a:lnTo>
                  <a:lnTo>
                    <a:pt x="17993" y="245370"/>
                  </a:lnTo>
                  <a:lnTo>
                    <a:pt x="21168" y="187882"/>
                  </a:lnTo>
                  <a:lnTo>
                    <a:pt x="27104" y="138326"/>
                  </a:lnTo>
                  <a:lnTo>
                    <a:pt x="32968" y="84501"/>
                  </a:lnTo>
                  <a:lnTo>
                    <a:pt x="48435" y="27393"/>
                  </a:lnTo>
                  <a:lnTo>
                    <a:pt x="53945" y="20691"/>
                  </a:lnTo>
                  <a:lnTo>
                    <a:pt x="69928" y="10779"/>
                  </a:lnTo>
                  <a:lnTo>
                    <a:pt x="104136" y="0"/>
                  </a:lnTo>
                  <a:lnTo>
                    <a:pt x="130143" y="1275"/>
                  </a:lnTo>
                  <a:lnTo>
                    <a:pt x="156186" y="8929"/>
                  </a:lnTo>
                  <a:lnTo>
                    <a:pt x="189791" y="28833"/>
                  </a:lnTo>
                  <a:lnTo>
                    <a:pt x="205502" y="44291"/>
                  </a:lnTo>
                  <a:lnTo>
                    <a:pt x="207658" y="52297"/>
                  </a:lnTo>
                  <a:lnTo>
                    <a:pt x="206321" y="60407"/>
                  </a:lnTo>
                  <a:lnTo>
                    <a:pt x="193653" y="82609"/>
                  </a:lnTo>
                  <a:lnTo>
                    <a:pt x="188664" y="88936"/>
                  </a:lnTo>
                  <a:lnTo>
                    <a:pt x="149290" y="111454"/>
                  </a:lnTo>
                  <a:lnTo>
                    <a:pt x="115350" y="128229"/>
                  </a:lnTo>
                  <a:lnTo>
                    <a:pt x="108725" y="133218"/>
                  </a:lnTo>
                  <a:lnTo>
                    <a:pt x="106157" y="139318"/>
                  </a:lnTo>
                  <a:lnTo>
                    <a:pt x="106294" y="146159"/>
                  </a:lnTo>
                  <a:lnTo>
                    <a:pt x="108235" y="153492"/>
                  </a:lnTo>
                  <a:lnTo>
                    <a:pt x="120254" y="169038"/>
                  </a:lnTo>
                  <a:lnTo>
                    <a:pt x="171510" y="223712"/>
                  </a:lnTo>
                  <a:lnTo>
                    <a:pt x="191249" y="254989"/>
                  </a:lnTo>
                  <a:lnTo>
                    <a:pt x="195672" y="274244"/>
                  </a:lnTo>
                  <a:lnTo>
                    <a:pt x="195556" y="283262"/>
                  </a:lnTo>
                  <a:lnTo>
                    <a:pt x="190498" y="298212"/>
                  </a:lnTo>
                  <a:lnTo>
                    <a:pt x="186561" y="304788"/>
                  </a:lnTo>
                  <a:lnTo>
                    <a:pt x="169858" y="314559"/>
                  </a:lnTo>
                  <a:lnTo>
                    <a:pt x="136930" y="322793"/>
                  </a:lnTo>
                  <a:lnTo>
                    <a:pt x="81586" y="331522"/>
                  </a:lnTo>
                  <a:lnTo>
                    <a:pt x="59408" y="333222"/>
                  </a:lnTo>
                  <a:lnTo>
                    <a:pt x="53863" y="330901"/>
                  </a:lnTo>
                  <a:lnTo>
                    <a:pt x="52016" y="326580"/>
                  </a:lnTo>
                  <a:lnTo>
                    <a:pt x="55786" y="309713"/>
                  </a:lnTo>
                  <a:lnTo>
                    <a:pt x="62191" y="29297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499633" y="3013445"/>
              <a:ext cx="171719" cy="302726"/>
            </a:xfrm>
            <a:custGeom>
              <a:avLst/>
              <a:gdLst/>
              <a:ahLst/>
              <a:cxnLst/>
              <a:rect l="0" t="0" r="0" b="0"/>
              <a:pathLst>
                <a:path w="171719" h="302726">
                  <a:moveTo>
                    <a:pt x="29442" y="98627"/>
                  </a:moveTo>
                  <a:lnTo>
                    <a:pt x="15249" y="155417"/>
                  </a:lnTo>
                  <a:lnTo>
                    <a:pt x="6880" y="214012"/>
                  </a:lnTo>
                  <a:lnTo>
                    <a:pt x="0" y="265484"/>
                  </a:lnTo>
                  <a:lnTo>
                    <a:pt x="568" y="265339"/>
                  </a:lnTo>
                  <a:lnTo>
                    <a:pt x="1871" y="262468"/>
                  </a:lnTo>
                  <a:lnTo>
                    <a:pt x="8667" y="208157"/>
                  </a:lnTo>
                  <a:lnTo>
                    <a:pt x="17701" y="149986"/>
                  </a:lnTo>
                  <a:lnTo>
                    <a:pt x="25088" y="92869"/>
                  </a:lnTo>
                  <a:lnTo>
                    <a:pt x="40640" y="36187"/>
                  </a:lnTo>
                  <a:lnTo>
                    <a:pt x="51061" y="19717"/>
                  </a:lnTo>
                  <a:lnTo>
                    <a:pt x="57723" y="12736"/>
                  </a:lnTo>
                  <a:lnTo>
                    <a:pt x="74987" y="4980"/>
                  </a:lnTo>
                  <a:lnTo>
                    <a:pt x="116204" y="0"/>
                  </a:lnTo>
                  <a:lnTo>
                    <a:pt x="148940" y="7973"/>
                  </a:lnTo>
                  <a:lnTo>
                    <a:pt x="163606" y="19505"/>
                  </a:lnTo>
                  <a:lnTo>
                    <a:pt x="168810" y="26463"/>
                  </a:lnTo>
                  <a:lnTo>
                    <a:pt x="171356" y="33876"/>
                  </a:lnTo>
                  <a:lnTo>
                    <a:pt x="171718" y="49508"/>
                  </a:lnTo>
                  <a:lnTo>
                    <a:pt x="167747" y="56636"/>
                  </a:lnTo>
                  <a:lnTo>
                    <a:pt x="153472" y="69486"/>
                  </a:lnTo>
                  <a:lnTo>
                    <a:pt x="116949" y="88008"/>
                  </a:lnTo>
                  <a:lnTo>
                    <a:pt x="105932" y="101304"/>
                  </a:lnTo>
                  <a:lnTo>
                    <a:pt x="102885" y="118924"/>
                  </a:lnTo>
                  <a:lnTo>
                    <a:pt x="105538" y="138159"/>
                  </a:lnTo>
                  <a:lnTo>
                    <a:pt x="117427" y="163656"/>
                  </a:lnTo>
                  <a:lnTo>
                    <a:pt x="154605" y="219880"/>
                  </a:lnTo>
                  <a:lnTo>
                    <a:pt x="170180" y="252795"/>
                  </a:lnTo>
                  <a:lnTo>
                    <a:pt x="171196" y="271621"/>
                  </a:lnTo>
                  <a:lnTo>
                    <a:pt x="166100" y="286769"/>
                  </a:lnTo>
                  <a:lnTo>
                    <a:pt x="162152" y="293397"/>
                  </a:lnTo>
                  <a:lnTo>
                    <a:pt x="154898" y="297816"/>
                  </a:lnTo>
                  <a:lnTo>
                    <a:pt x="134510" y="302725"/>
                  </a:lnTo>
                  <a:lnTo>
                    <a:pt x="105877" y="301072"/>
                  </a:lnTo>
                  <a:lnTo>
                    <a:pt x="71352" y="291306"/>
                  </a:lnTo>
                  <a:lnTo>
                    <a:pt x="54540" y="282574"/>
                  </a:lnTo>
                  <a:lnTo>
                    <a:pt x="42753" y="270063"/>
                  </a:lnTo>
                  <a:lnTo>
                    <a:pt x="38316" y="262844"/>
                  </a:lnTo>
                  <a:lnTo>
                    <a:pt x="38132" y="256182"/>
                  </a:lnTo>
                  <a:lnTo>
                    <a:pt x="40782" y="249892"/>
                  </a:lnTo>
                  <a:lnTo>
                    <a:pt x="49275" y="239821"/>
                  </a:lnTo>
                  <a:lnTo>
                    <a:pt x="62726" y="2317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038458" y="3020540"/>
              <a:ext cx="206228" cy="582475"/>
            </a:xfrm>
            <a:custGeom>
              <a:avLst/>
              <a:gdLst/>
              <a:ahLst/>
              <a:cxnLst/>
              <a:rect l="0" t="0" r="0" b="0"/>
              <a:pathLst>
                <a:path w="206228" h="582475">
                  <a:moveTo>
                    <a:pt x="206227" y="0"/>
                  </a:moveTo>
                  <a:lnTo>
                    <a:pt x="171481" y="11582"/>
                  </a:lnTo>
                  <a:lnTo>
                    <a:pt x="158116" y="21790"/>
                  </a:lnTo>
                  <a:lnTo>
                    <a:pt x="103518" y="85261"/>
                  </a:lnTo>
                  <a:lnTo>
                    <a:pt x="64393" y="143589"/>
                  </a:lnTo>
                  <a:lnTo>
                    <a:pt x="32166" y="206207"/>
                  </a:lnTo>
                  <a:lnTo>
                    <a:pt x="10481" y="268979"/>
                  </a:lnTo>
                  <a:lnTo>
                    <a:pt x="0" y="326921"/>
                  </a:lnTo>
                  <a:lnTo>
                    <a:pt x="903" y="382720"/>
                  </a:lnTo>
                  <a:lnTo>
                    <a:pt x="12425" y="437311"/>
                  </a:lnTo>
                  <a:lnTo>
                    <a:pt x="30402" y="486551"/>
                  </a:lnTo>
                  <a:lnTo>
                    <a:pt x="69308" y="540483"/>
                  </a:lnTo>
                  <a:lnTo>
                    <a:pt x="83428" y="552409"/>
                  </a:lnTo>
                  <a:lnTo>
                    <a:pt x="123016" y="5824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155430" y="3078788"/>
              <a:ext cx="158318" cy="371128"/>
            </a:xfrm>
            <a:custGeom>
              <a:avLst/>
              <a:gdLst/>
              <a:ahLst/>
              <a:cxnLst/>
              <a:rect l="0" t="0" r="0" b="0"/>
              <a:pathLst>
                <a:path w="158318" h="371128">
                  <a:moveTo>
                    <a:pt x="155823" y="0"/>
                  </a:moveTo>
                  <a:lnTo>
                    <a:pt x="115520" y="61282"/>
                  </a:lnTo>
                  <a:lnTo>
                    <a:pt x="75462" y="123837"/>
                  </a:lnTo>
                  <a:lnTo>
                    <a:pt x="37483" y="183006"/>
                  </a:lnTo>
                  <a:lnTo>
                    <a:pt x="7996" y="241307"/>
                  </a:lnTo>
                  <a:lnTo>
                    <a:pt x="2289" y="259800"/>
                  </a:lnTo>
                  <a:lnTo>
                    <a:pt x="0" y="295277"/>
                  </a:lnTo>
                  <a:lnTo>
                    <a:pt x="5691" y="327773"/>
                  </a:lnTo>
                  <a:lnTo>
                    <a:pt x="13900" y="343225"/>
                  </a:lnTo>
                  <a:lnTo>
                    <a:pt x="33335" y="362319"/>
                  </a:lnTo>
                  <a:lnTo>
                    <a:pt x="51149" y="369057"/>
                  </a:lnTo>
                  <a:lnTo>
                    <a:pt x="72318" y="371127"/>
                  </a:lnTo>
                  <a:lnTo>
                    <a:pt x="107453" y="366170"/>
                  </a:lnTo>
                  <a:lnTo>
                    <a:pt x="130808" y="353401"/>
                  </a:lnTo>
                  <a:lnTo>
                    <a:pt x="143472" y="343212"/>
                  </a:lnTo>
                  <a:lnTo>
                    <a:pt x="156581" y="322662"/>
                  </a:lnTo>
                  <a:lnTo>
                    <a:pt x="158317" y="302122"/>
                  </a:lnTo>
                  <a:lnTo>
                    <a:pt x="155082" y="280357"/>
                  </a:lnTo>
                  <a:lnTo>
                    <a:pt x="147481" y="264520"/>
                  </a:lnTo>
                  <a:lnTo>
                    <a:pt x="135473" y="253783"/>
                  </a:lnTo>
                  <a:lnTo>
                    <a:pt x="128389" y="249626"/>
                  </a:lnTo>
                  <a:lnTo>
                    <a:pt x="121816" y="248703"/>
                  </a:lnTo>
                  <a:lnTo>
                    <a:pt x="109582" y="252609"/>
                  </a:lnTo>
                  <a:lnTo>
                    <a:pt x="107429" y="256239"/>
                  </a:lnTo>
                  <a:lnTo>
                    <a:pt x="107843" y="260509"/>
                  </a:lnTo>
                  <a:lnTo>
                    <a:pt x="113234" y="270183"/>
                  </a:lnTo>
                  <a:lnTo>
                    <a:pt x="134227" y="291461"/>
                  </a:lnTo>
                  <a:lnTo>
                    <a:pt x="155823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286290" y="3270172"/>
              <a:ext cx="142230" cy="335218"/>
            </a:xfrm>
            <a:custGeom>
              <a:avLst/>
              <a:gdLst/>
              <a:ahLst/>
              <a:cxnLst/>
              <a:rect l="0" t="0" r="0" b="0"/>
              <a:pathLst>
                <a:path w="142230" h="335218">
                  <a:moveTo>
                    <a:pt x="99853" y="0"/>
                  </a:moveTo>
                  <a:lnTo>
                    <a:pt x="82994" y="62093"/>
                  </a:lnTo>
                  <a:lnTo>
                    <a:pt x="70238" y="121453"/>
                  </a:lnTo>
                  <a:lnTo>
                    <a:pt x="68199" y="143970"/>
                  </a:lnTo>
                  <a:lnTo>
                    <a:pt x="70430" y="152378"/>
                  </a:lnTo>
                  <a:lnTo>
                    <a:pt x="74690" y="158908"/>
                  </a:lnTo>
                  <a:lnTo>
                    <a:pt x="80303" y="164186"/>
                  </a:lnTo>
                  <a:lnTo>
                    <a:pt x="86820" y="165856"/>
                  </a:lnTo>
                  <a:lnTo>
                    <a:pt x="101456" y="162780"/>
                  </a:lnTo>
                  <a:lnTo>
                    <a:pt x="114742" y="152783"/>
                  </a:lnTo>
                  <a:lnTo>
                    <a:pt x="138338" y="123765"/>
                  </a:lnTo>
                  <a:lnTo>
                    <a:pt x="141227" y="122267"/>
                  </a:lnTo>
                  <a:lnTo>
                    <a:pt x="142229" y="124965"/>
                  </a:lnTo>
                  <a:lnTo>
                    <a:pt x="132474" y="185268"/>
                  </a:lnTo>
                  <a:lnTo>
                    <a:pt x="112538" y="246053"/>
                  </a:lnTo>
                  <a:lnTo>
                    <a:pt x="88832" y="288612"/>
                  </a:lnTo>
                  <a:lnTo>
                    <a:pt x="57714" y="319585"/>
                  </a:lnTo>
                  <a:lnTo>
                    <a:pt x="33126" y="333332"/>
                  </a:lnTo>
                  <a:lnTo>
                    <a:pt x="16572" y="335217"/>
                  </a:lnTo>
                  <a:lnTo>
                    <a:pt x="8274" y="334425"/>
                  </a:lnTo>
                  <a:lnTo>
                    <a:pt x="3667" y="331124"/>
                  </a:lnTo>
                  <a:lnTo>
                    <a:pt x="1520" y="326149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436069" y="3469877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16642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529125" y="3145356"/>
              <a:ext cx="148255" cy="357806"/>
            </a:xfrm>
            <a:custGeom>
              <a:avLst/>
              <a:gdLst/>
              <a:ahLst/>
              <a:cxnLst/>
              <a:rect l="0" t="0" r="0" b="0"/>
              <a:pathLst>
                <a:path w="148255" h="357806">
                  <a:moveTo>
                    <a:pt x="73365" y="0"/>
                  </a:moveTo>
                  <a:lnTo>
                    <a:pt x="70900" y="51844"/>
                  </a:lnTo>
                  <a:lnTo>
                    <a:pt x="59171" y="111954"/>
                  </a:lnTo>
                  <a:lnTo>
                    <a:pt x="40061" y="174477"/>
                  </a:lnTo>
                  <a:lnTo>
                    <a:pt x="16246" y="237391"/>
                  </a:lnTo>
                  <a:lnTo>
                    <a:pt x="762" y="260695"/>
                  </a:lnTo>
                  <a:lnTo>
                    <a:pt x="0" y="263479"/>
                  </a:lnTo>
                  <a:lnTo>
                    <a:pt x="2265" y="263486"/>
                  </a:lnTo>
                  <a:lnTo>
                    <a:pt x="30247" y="245794"/>
                  </a:lnTo>
                  <a:lnTo>
                    <a:pt x="86341" y="199772"/>
                  </a:lnTo>
                  <a:lnTo>
                    <a:pt x="125582" y="175675"/>
                  </a:lnTo>
                  <a:lnTo>
                    <a:pt x="112957" y="188453"/>
                  </a:lnTo>
                  <a:lnTo>
                    <a:pt x="87893" y="231097"/>
                  </a:lnTo>
                  <a:lnTo>
                    <a:pt x="71043" y="278763"/>
                  </a:lnTo>
                  <a:lnTo>
                    <a:pt x="70175" y="297713"/>
                  </a:lnTo>
                  <a:lnTo>
                    <a:pt x="73797" y="314455"/>
                  </a:lnTo>
                  <a:lnTo>
                    <a:pt x="81570" y="328060"/>
                  </a:lnTo>
                  <a:lnTo>
                    <a:pt x="100759" y="346115"/>
                  </a:lnTo>
                  <a:lnTo>
                    <a:pt x="118516" y="352610"/>
                  </a:lnTo>
                  <a:lnTo>
                    <a:pt x="148254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649898" y="3394083"/>
              <a:ext cx="94051" cy="126340"/>
            </a:xfrm>
            <a:custGeom>
              <a:avLst/>
              <a:gdLst/>
              <a:ahLst/>
              <a:cxnLst/>
              <a:rect l="0" t="0" r="0" b="0"/>
              <a:pathLst>
                <a:path w="94051" h="126340">
                  <a:moveTo>
                    <a:pt x="77407" y="25868"/>
                  </a:moveTo>
                  <a:lnTo>
                    <a:pt x="54244" y="2705"/>
                  </a:lnTo>
                  <a:lnTo>
                    <a:pt x="48097" y="256"/>
                  </a:lnTo>
                  <a:lnTo>
                    <a:pt x="33870" y="0"/>
                  </a:lnTo>
                  <a:lnTo>
                    <a:pt x="20767" y="7899"/>
                  </a:lnTo>
                  <a:lnTo>
                    <a:pt x="9704" y="20655"/>
                  </a:lnTo>
                  <a:lnTo>
                    <a:pt x="1705" y="35571"/>
                  </a:lnTo>
                  <a:lnTo>
                    <a:pt x="0" y="53910"/>
                  </a:lnTo>
                  <a:lnTo>
                    <a:pt x="839" y="63979"/>
                  </a:lnTo>
                  <a:lnTo>
                    <a:pt x="5097" y="71616"/>
                  </a:lnTo>
                  <a:lnTo>
                    <a:pt x="19690" y="82566"/>
                  </a:lnTo>
                  <a:lnTo>
                    <a:pt x="48698" y="89512"/>
                  </a:lnTo>
                  <a:lnTo>
                    <a:pt x="64956" y="86205"/>
                  </a:lnTo>
                  <a:lnTo>
                    <a:pt x="71880" y="82735"/>
                  </a:lnTo>
                  <a:lnTo>
                    <a:pt x="74647" y="82271"/>
                  </a:lnTo>
                  <a:lnTo>
                    <a:pt x="74643" y="83810"/>
                  </a:lnTo>
                  <a:lnTo>
                    <a:pt x="46248" y="122259"/>
                  </a:lnTo>
                  <a:lnTo>
                    <a:pt x="45540" y="125262"/>
                  </a:lnTo>
                  <a:lnTo>
                    <a:pt x="47841" y="126339"/>
                  </a:lnTo>
                  <a:lnTo>
                    <a:pt x="52149" y="126133"/>
                  </a:lnTo>
                  <a:lnTo>
                    <a:pt x="61867" y="120973"/>
                  </a:lnTo>
                  <a:lnTo>
                    <a:pt x="72350" y="110666"/>
                  </a:lnTo>
                  <a:lnTo>
                    <a:pt x="94050" y="757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772110" y="3220246"/>
              <a:ext cx="55049" cy="307880"/>
            </a:xfrm>
            <a:custGeom>
              <a:avLst/>
              <a:gdLst/>
              <a:ahLst/>
              <a:cxnLst/>
              <a:rect l="0" t="0" r="0" b="0"/>
              <a:pathLst>
                <a:path w="55049" h="307880">
                  <a:moveTo>
                    <a:pt x="55048" y="0"/>
                  </a:moveTo>
                  <a:lnTo>
                    <a:pt x="39049" y="50744"/>
                  </a:lnTo>
                  <a:lnTo>
                    <a:pt x="25212" y="112923"/>
                  </a:lnTo>
                  <a:lnTo>
                    <a:pt x="10758" y="164855"/>
                  </a:lnTo>
                  <a:lnTo>
                    <a:pt x="517" y="218400"/>
                  </a:lnTo>
                  <a:lnTo>
                    <a:pt x="0" y="271987"/>
                  </a:lnTo>
                  <a:lnTo>
                    <a:pt x="4695" y="291927"/>
                  </a:lnTo>
                  <a:lnTo>
                    <a:pt x="8536" y="297244"/>
                  </a:lnTo>
                  <a:lnTo>
                    <a:pt x="21764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427748" y="3452585"/>
              <a:ext cx="31178" cy="20520"/>
            </a:xfrm>
            <a:custGeom>
              <a:avLst/>
              <a:gdLst/>
              <a:ahLst/>
              <a:cxnLst/>
              <a:rect l="0" t="0" r="0" b="0"/>
              <a:pathLst>
                <a:path w="31178" h="20520">
                  <a:moveTo>
                    <a:pt x="8321" y="17292"/>
                  </a:moveTo>
                  <a:lnTo>
                    <a:pt x="12739" y="4040"/>
                  </a:lnTo>
                  <a:lnTo>
                    <a:pt x="16813" y="1061"/>
                  </a:lnTo>
                  <a:lnTo>
                    <a:pt x="22303" y="0"/>
                  </a:lnTo>
                  <a:lnTo>
                    <a:pt x="28737" y="216"/>
                  </a:lnTo>
                  <a:lnTo>
                    <a:pt x="31177" y="2210"/>
                  </a:lnTo>
                  <a:lnTo>
                    <a:pt x="30954" y="5388"/>
                  </a:lnTo>
                  <a:lnTo>
                    <a:pt x="28958" y="9356"/>
                  </a:lnTo>
                  <a:lnTo>
                    <a:pt x="19342" y="16231"/>
                  </a:lnTo>
                  <a:lnTo>
                    <a:pt x="8596" y="20519"/>
                  </a:lnTo>
                  <a:lnTo>
                    <a:pt x="5731" y="20367"/>
                  </a:lnTo>
                  <a:lnTo>
                    <a:pt x="0" y="172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840540" y="3403309"/>
              <a:ext cx="86471" cy="108175"/>
            </a:xfrm>
            <a:custGeom>
              <a:avLst/>
              <a:gdLst/>
              <a:ahLst/>
              <a:cxnLst/>
              <a:rect l="0" t="0" r="0" b="0"/>
              <a:pathLst>
                <a:path w="86471" h="108175">
                  <a:moveTo>
                    <a:pt x="11581" y="0"/>
                  </a:moveTo>
                  <a:lnTo>
                    <a:pt x="7164" y="46327"/>
                  </a:lnTo>
                  <a:lnTo>
                    <a:pt x="0" y="73823"/>
                  </a:lnTo>
                  <a:lnTo>
                    <a:pt x="162" y="76952"/>
                  </a:lnTo>
                  <a:lnTo>
                    <a:pt x="2119" y="76264"/>
                  </a:lnTo>
                  <a:lnTo>
                    <a:pt x="8301" y="68104"/>
                  </a:lnTo>
                  <a:lnTo>
                    <a:pt x="22267" y="42730"/>
                  </a:lnTo>
                  <a:lnTo>
                    <a:pt x="27027" y="36808"/>
                  </a:lnTo>
                  <a:lnTo>
                    <a:pt x="29275" y="35633"/>
                  </a:lnTo>
                  <a:lnTo>
                    <a:pt x="29849" y="37624"/>
                  </a:lnTo>
                  <a:lnTo>
                    <a:pt x="24127" y="60748"/>
                  </a:lnTo>
                  <a:lnTo>
                    <a:pt x="26417" y="65461"/>
                  </a:lnTo>
                  <a:lnTo>
                    <a:pt x="31642" y="68604"/>
                  </a:lnTo>
                  <a:lnTo>
                    <a:pt x="38824" y="70699"/>
                  </a:lnTo>
                  <a:lnTo>
                    <a:pt x="66600" y="69230"/>
                  </a:lnTo>
                  <a:lnTo>
                    <a:pt x="72299" y="72041"/>
                  </a:lnTo>
                  <a:lnTo>
                    <a:pt x="75174" y="77613"/>
                  </a:lnTo>
                  <a:lnTo>
                    <a:pt x="77751" y="90893"/>
                  </a:lnTo>
                  <a:lnTo>
                    <a:pt x="86470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938903" y="3485614"/>
              <a:ext cx="47623" cy="55844"/>
            </a:xfrm>
            <a:custGeom>
              <a:avLst/>
              <a:gdLst/>
              <a:ahLst/>
              <a:cxnLst/>
              <a:rect l="0" t="0" r="0" b="0"/>
              <a:pathLst>
                <a:path w="47623" h="55844">
                  <a:moveTo>
                    <a:pt x="38034" y="25869"/>
                  </a:moveTo>
                  <a:lnTo>
                    <a:pt x="46869" y="17034"/>
                  </a:lnTo>
                  <a:lnTo>
                    <a:pt x="47622" y="12582"/>
                  </a:lnTo>
                  <a:lnTo>
                    <a:pt x="46275" y="7765"/>
                  </a:lnTo>
                  <a:lnTo>
                    <a:pt x="43528" y="2705"/>
                  </a:lnTo>
                  <a:lnTo>
                    <a:pt x="38923" y="256"/>
                  </a:lnTo>
                  <a:lnTo>
                    <a:pt x="26410" y="0"/>
                  </a:lnTo>
                  <a:lnTo>
                    <a:pt x="3771" y="5054"/>
                  </a:lnTo>
                  <a:lnTo>
                    <a:pt x="399" y="8294"/>
                  </a:lnTo>
                  <a:lnTo>
                    <a:pt x="0" y="12303"/>
                  </a:lnTo>
                  <a:lnTo>
                    <a:pt x="1583" y="16825"/>
                  </a:lnTo>
                  <a:lnTo>
                    <a:pt x="6337" y="18915"/>
                  </a:lnTo>
                  <a:lnTo>
                    <a:pt x="21481" y="18771"/>
                  </a:lnTo>
                  <a:lnTo>
                    <a:pt x="26074" y="21137"/>
                  </a:lnTo>
                  <a:lnTo>
                    <a:pt x="28211" y="25488"/>
                  </a:lnTo>
                  <a:lnTo>
                    <a:pt x="28120" y="37719"/>
                  </a:lnTo>
                  <a:lnTo>
                    <a:pt x="24999" y="52400"/>
                  </a:lnTo>
                  <a:lnTo>
                    <a:pt x="25646" y="55576"/>
                  </a:lnTo>
                  <a:lnTo>
                    <a:pt x="27927" y="55843"/>
                  </a:lnTo>
                  <a:lnTo>
                    <a:pt x="37504" y="52317"/>
                  </a:lnTo>
                  <a:lnTo>
                    <a:pt x="46355" y="508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0015281" y="3494840"/>
              <a:ext cx="11583" cy="67849"/>
            </a:xfrm>
            <a:custGeom>
              <a:avLst/>
              <a:gdLst/>
              <a:ahLst/>
              <a:cxnLst/>
              <a:rect l="0" t="0" r="0" b="0"/>
              <a:pathLst>
                <a:path w="11583" h="67849">
                  <a:moveTo>
                    <a:pt x="11582" y="0"/>
                  </a:moveTo>
                  <a:lnTo>
                    <a:pt x="0" y="34745"/>
                  </a:lnTo>
                  <a:lnTo>
                    <a:pt x="1087" y="40730"/>
                  </a:lnTo>
                  <a:lnTo>
                    <a:pt x="4586" y="45645"/>
                  </a:lnTo>
                  <a:lnTo>
                    <a:pt x="9692" y="49846"/>
                  </a:lnTo>
                  <a:lnTo>
                    <a:pt x="11247" y="54496"/>
                  </a:lnTo>
                  <a:lnTo>
                    <a:pt x="10433" y="59445"/>
                  </a:lnTo>
                  <a:lnTo>
                    <a:pt x="6448" y="67101"/>
                  </a:lnTo>
                  <a:lnTo>
                    <a:pt x="5386" y="67848"/>
                  </a:lnTo>
                  <a:lnTo>
                    <a:pt x="3261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902048" y="3195282"/>
              <a:ext cx="223351" cy="599117"/>
            </a:xfrm>
            <a:custGeom>
              <a:avLst/>
              <a:gdLst/>
              <a:ahLst/>
              <a:cxnLst/>
              <a:rect l="0" t="0" r="0" b="0"/>
              <a:pathLst>
                <a:path w="223351" h="599117">
                  <a:moveTo>
                    <a:pt x="166420" y="0"/>
                  </a:moveTo>
                  <a:lnTo>
                    <a:pt x="192051" y="59736"/>
                  </a:lnTo>
                  <a:lnTo>
                    <a:pt x="210156" y="116109"/>
                  </a:lnTo>
                  <a:lnTo>
                    <a:pt x="217997" y="176792"/>
                  </a:lnTo>
                  <a:lnTo>
                    <a:pt x="223350" y="230621"/>
                  </a:lnTo>
                  <a:lnTo>
                    <a:pt x="215443" y="290560"/>
                  </a:lnTo>
                  <a:lnTo>
                    <a:pt x="201435" y="346622"/>
                  </a:lnTo>
                  <a:lnTo>
                    <a:pt x="172557" y="407553"/>
                  </a:lnTo>
                  <a:lnTo>
                    <a:pt x="146205" y="464186"/>
                  </a:lnTo>
                  <a:lnTo>
                    <a:pt x="97057" y="526110"/>
                  </a:lnTo>
                  <a:lnTo>
                    <a:pt x="41116" y="578509"/>
                  </a:lnTo>
                  <a:lnTo>
                    <a:pt x="0" y="5991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030336" y="4135561"/>
            <a:ext cx="599116" cy="474301"/>
            <a:chOff x="2030336" y="4135561"/>
            <a:chExt cx="599116" cy="474301"/>
          </a:xfrm>
        </p:grpSpPr>
        <p:sp>
          <p:nvSpPr>
            <p:cNvPr id="109" name="Freeform 108"/>
            <p:cNvSpPr/>
            <p:nvPr/>
          </p:nvSpPr>
          <p:spPr>
            <a:xfrm>
              <a:off x="2121867" y="4527738"/>
              <a:ext cx="374448" cy="32197"/>
            </a:xfrm>
            <a:custGeom>
              <a:avLst/>
              <a:gdLst/>
              <a:ahLst/>
              <a:cxnLst/>
              <a:rect l="0" t="0" r="0" b="0"/>
              <a:pathLst>
                <a:path w="374448" h="32197">
                  <a:moveTo>
                    <a:pt x="0" y="32196"/>
                  </a:moveTo>
                  <a:lnTo>
                    <a:pt x="55848" y="18004"/>
                  </a:lnTo>
                  <a:lnTo>
                    <a:pt x="117206" y="4417"/>
                  </a:lnTo>
                  <a:lnTo>
                    <a:pt x="172691" y="0"/>
                  </a:lnTo>
                  <a:lnTo>
                    <a:pt x="235701" y="1593"/>
                  </a:lnTo>
                  <a:lnTo>
                    <a:pt x="293416" y="6119"/>
                  </a:lnTo>
                  <a:lnTo>
                    <a:pt x="351700" y="16138"/>
                  </a:lnTo>
                  <a:lnTo>
                    <a:pt x="374447" y="238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113546" y="4305291"/>
              <a:ext cx="414794" cy="304571"/>
            </a:xfrm>
            <a:custGeom>
              <a:avLst/>
              <a:gdLst/>
              <a:ahLst/>
              <a:cxnLst/>
              <a:rect l="0" t="0" r="0" b="0"/>
              <a:pathLst>
                <a:path w="414794" h="304571">
                  <a:moveTo>
                    <a:pt x="0" y="238001"/>
                  </a:moveTo>
                  <a:lnTo>
                    <a:pt x="11517" y="197675"/>
                  </a:lnTo>
                  <a:lnTo>
                    <a:pt x="44352" y="146582"/>
                  </a:lnTo>
                  <a:lnTo>
                    <a:pt x="100014" y="83812"/>
                  </a:lnTo>
                  <a:lnTo>
                    <a:pt x="158110" y="36076"/>
                  </a:lnTo>
                  <a:lnTo>
                    <a:pt x="199707" y="7859"/>
                  </a:lnTo>
                  <a:lnTo>
                    <a:pt x="233504" y="0"/>
                  </a:lnTo>
                  <a:lnTo>
                    <a:pt x="290208" y="3988"/>
                  </a:lnTo>
                  <a:lnTo>
                    <a:pt x="320827" y="12002"/>
                  </a:lnTo>
                  <a:lnTo>
                    <a:pt x="358597" y="36078"/>
                  </a:lnTo>
                  <a:lnTo>
                    <a:pt x="378586" y="56747"/>
                  </a:lnTo>
                  <a:lnTo>
                    <a:pt x="398494" y="96781"/>
                  </a:lnTo>
                  <a:lnTo>
                    <a:pt x="412234" y="139104"/>
                  </a:lnTo>
                  <a:lnTo>
                    <a:pt x="414793" y="201346"/>
                  </a:lnTo>
                  <a:lnTo>
                    <a:pt x="400906" y="260991"/>
                  </a:lnTo>
                  <a:lnTo>
                    <a:pt x="382768" y="3045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030336" y="4277019"/>
              <a:ext cx="91532" cy="141459"/>
            </a:xfrm>
            <a:custGeom>
              <a:avLst/>
              <a:gdLst/>
              <a:ahLst/>
              <a:cxnLst/>
              <a:rect l="0" t="0" r="0" b="0"/>
              <a:pathLst>
                <a:path w="91532" h="141459">
                  <a:moveTo>
                    <a:pt x="0" y="0"/>
                  </a:moveTo>
                  <a:lnTo>
                    <a:pt x="25910" y="59627"/>
                  </a:lnTo>
                  <a:lnTo>
                    <a:pt x="64916" y="120006"/>
                  </a:lnTo>
                  <a:lnTo>
                    <a:pt x="80255" y="135102"/>
                  </a:lnTo>
                  <a:lnTo>
                    <a:pt x="91531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196757" y="4185487"/>
              <a:ext cx="1" cy="124817"/>
            </a:xfrm>
            <a:custGeom>
              <a:avLst/>
              <a:gdLst/>
              <a:ahLst/>
              <a:cxnLst/>
              <a:rect l="0" t="0" r="0" b="0"/>
              <a:pathLst>
                <a:path w="1" h="124817">
                  <a:moveTo>
                    <a:pt x="0" y="0"/>
                  </a:moveTo>
                  <a:lnTo>
                    <a:pt x="0" y="62326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329893" y="4135561"/>
              <a:ext cx="58249" cy="124817"/>
            </a:xfrm>
            <a:custGeom>
              <a:avLst/>
              <a:gdLst/>
              <a:ahLst/>
              <a:cxnLst/>
              <a:rect l="0" t="0" r="0" b="0"/>
              <a:pathLst>
                <a:path w="58249" h="124817">
                  <a:moveTo>
                    <a:pt x="58248" y="0"/>
                  </a:moveTo>
                  <a:lnTo>
                    <a:pt x="46731" y="33741"/>
                  </a:lnTo>
                  <a:lnTo>
                    <a:pt x="12241" y="9642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479672" y="4135561"/>
              <a:ext cx="24964" cy="108175"/>
            </a:xfrm>
            <a:custGeom>
              <a:avLst/>
              <a:gdLst/>
              <a:ahLst/>
              <a:cxnLst/>
              <a:rect l="0" t="0" r="0" b="0"/>
              <a:pathLst>
                <a:path w="24964" h="108175">
                  <a:moveTo>
                    <a:pt x="24963" y="0"/>
                  </a:moveTo>
                  <a:lnTo>
                    <a:pt x="10771" y="63398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512956" y="4235414"/>
              <a:ext cx="116496" cy="133137"/>
            </a:xfrm>
            <a:custGeom>
              <a:avLst/>
              <a:gdLst/>
              <a:ahLst/>
              <a:cxnLst/>
              <a:rect l="0" t="0" r="0" b="0"/>
              <a:pathLst>
                <a:path w="116496" h="133137">
                  <a:moveTo>
                    <a:pt x="116495" y="0"/>
                  </a:moveTo>
                  <a:lnTo>
                    <a:pt x="61510" y="63154"/>
                  </a:lnTo>
                  <a:lnTo>
                    <a:pt x="5233" y="126166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544767" y="4393514"/>
            <a:ext cx="2063621" cy="698968"/>
            <a:chOff x="3544767" y="4393514"/>
            <a:chExt cx="2063621" cy="698968"/>
          </a:xfrm>
        </p:grpSpPr>
        <p:sp>
          <p:nvSpPr>
            <p:cNvPr id="117" name="Freeform 116"/>
            <p:cNvSpPr/>
            <p:nvPr/>
          </p:nvSpPr>
          <p:spPr>
            <a:xfrm>
              <a:off x="3603014" y="4859536"/>
              <a:ext cx="557511" cy="58204"/>
            </a:xfrm>
            <a:custGeom>
              <a:avLst/>
              <a:gdLst/>
              <a:ahLst/>
              <a:cxnLst/>
              <a:rect l="0" t="0" r="0" b="0"/>
              <a:pathLst>
                <a:path w="557511" h="58204">
                  <a:moveTo>
                    <a:pt x="0" y="33241"/>
                  </a:moveTo>
                  <a:lnTo>
                    <a:pt x="52654" y="17603"/>
                  </a:lnTo>
                  <a:lnTo>
                    <a:pt x="114876" y="5702"/>
                  </a:lnTo>
                  <a:lnTo>
                    <a:pt x="169423" y="1091"/>
                  </a:lnTo>
                  <a:lnTo>
                    <a:pt x="222248" y="181"/>
                  </a:lnTo>
                  <a:lnTo>
                    <a:pt x="272986" y="0"/>
                  </a:lnTo>
                  <a:lnTo>
                    <a:pt x="326600" y="889"/>
                  </a:lnTo>
                  <a:lnTo>
                    <a:pt x="385085" y="11539"/>
                  </a:lnTo>
                  <a:lnTo>
                    <a:pt x="447541" y="24984"/>
                  </a:lnTo>
                  <a:lnTo>
                    <a:pt x="479624" y="35725"/>
                  </a:lnTo>
                  <a:lnTo>
                    <a:pt x="528625" y="53737"/>
                  </a:lnTo>
                  <a:lnTo>
                    <a:pt x="557510" y="582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627977" y="4619132"/>
              <a:ext cx="547118" cy="348535"/>
            </a:xfrm>
            <a:custGeom>
              <a:avLst/>
              <a:gdLst/>
              <a:ahLst/>
              <a:cxnLst/>
              <a:rect l="0" t="0" r="0" b="0"/>
              <a:pathLst>
                <a:path w="547118" h="348535">
                  <a:moveTo>
                    <a:pt x="0" y="232039"/>
                  </a:moveTo>
                  <a:lnTo>
                    <a:pt x="2466" y="198298"/>
                  </a:lnTo>
                  <a:lnTo>
                    <a:pt x="7568" y="182835"/>
                  </a:lnTo>
                  <a:lnTo>
                    <a:pt x="40175" y="127932"/>
                  </a:lnTo>
                  <a:lnTo>
                    <a:pt x="92842" y="65233"/>
                  </a:lnTo>
                  <a:lnTo>
                    <a:pt x="112363" y="46910"/>
                  </a:lnTo>
                  <a:lnTo>
                    <a:pt x="166208" y="18559"/>
                  </a:lnTo>
                  <a:lnTo>
                    <a:pt x="212984" y="3862"/>
                  </a:lnTo>
                  <a:lnTo>
                    <a:pt x="265233" y="0"/>
                  </a:lnTo>
                  <a:lnTo>
                    <a:pt x="297246" y="1321"/>
                  </a:lnTo>
                  <a:lnTo>
                    <a:pt x="359544" y="17852"/>
                  </a:lnTo>
                  <a:lnTo>
                    <a:pt x="422639" y="39471"/>
                  </a:lnTo>
                  <a:lnTo>
                    <a:pt x="482519" y="76806"/>
                  </a:lnTo>
                  <a:lnTo>
                    <a:pt x="505705" y="94307"/>
                  </a:lnTo>
                  <a:lnTo>
                    <a:pt x="542196" y="150131"/>
                  </a:lnTo>
                  <a:lnTo>
                    <a:pt x="547117" y="183012"/>
                  </a:lnTo>
                  <a:lnTo>
                    <a:pt x="542137" y="222252"/>
                  </a:lnTo>
                  <a:lnTo>
                    <a:pt x="524138" y="281879"/>
                  </a:lnTo>
                  <a:lnTo>
                    <a:pt x="508697" y="319650"/>
                  </a:lnTo>
                  <a:lnTo>
                    <a:pt x="498525" y="333539"/>
                  </a:lnTo>
                  <a:lnTo>
                    <a:pt x="482621" y="34853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544767" y="4401834"/>
              <a:ext cx="116495" cy="183065"/>
            </a:xfrm>
            <a:custGeom>
              <a:avLst/>
              <a:gdLst/>
              <a:ahLst/>
              <a:cxnLst/>
              <a:rect l="0" t="0" r="0" b="0"/>
              <a:pathLst>
                <a:path w="116495" h="183065">
                  <a:moveTo>
                    <a:pt x="0" y="0"/>
                  </a:moveTo>
                  <a:lnTo>
                    <a:pt x="25910" y="59628"/>
                  </a:lnTo>
                  <a:lnTo>
                    <a:pt x="51744" y="118351"/>
                  </a:lnTo>
                  <a:lnTo>
                    <a:pt x="72475" y="156823"/>
                  </a:lnTo>
                  <a:lnTo>
                    <a:pt x="85835" y="169244"/>
                  </a:lnTo>
                  <a:lnTo>
                    <a:pt x="104020" y="178969"/>
                  </a:lnTo>
                  <a:lnTo>
                    <a:pt x="116494" y="1830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706770" y="4468403"/>
              <a:ext cx="37703" cy="32239"/>
            </a:xfrm>
            <a:custGeom>
              <a:avLst/>
              <a:gdLst/>
              <a:ahLst/>
              <a:cxnLst/>
              <a:rect l="0" t="0" r="0" b="0"/>
              <a:pathLst>
                <a:path w="37703" h="32239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8" y="30328"/>
                  </a:lnTo>
                  <a:lnTo>
                    <a:pt x="11079" y="32238"/>
                  </a:lnTo>
                  <a:lnTo>
                    <a:pt x="37702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90990" y="4393514"/>
              <a:ext cx="36546" cy="83211"/>
            </a:xfrm>
            <a:custGeom>
              <a:avLst/>
              <a:gdLst/>
              <a:ahLst/>
              <a:cxnLst/>
              <a:rect l="0" t="0" r="0" b="0"/>
              <a:pathLst>
                <a:path w="36546" h="83211">
                  <a:moveTo>
                    <a:pt x="11581" y="0"/>
                  </a:moveTo>
                  <a:lnTo>
                    <a:pt x="0" y="46326"/>
                  </a:lnTo>
                  <a:lnTo>
                    <a:pt x="162" y="54923"/>
                  </a:lnTo>
                  <a:lnTo>
                    <a:pt x="5273" y="69405"/>
                  </a:lnTo>
                  <a:lnTo>
                    <a:pt x="10150" y="74007"/>
                  </a:lnTo>
                  <a:lnTo>
                    <a:pt x="36545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077314" y="4476724"/>
              <a:ext cx="33285" cy="41606"/>
            </a:xfrm>
            <a:custGeom>
              <a:avLst/>
              <a:gdLst/>
              <a:ahLst/>
              <a:cxnLst/>
              <a:rect l="0" t="0" r="0" b="0"/>
              <a:pathLst>
                <a:path w="33285" h="41606">
                  <a:moveTo>
                    <a:pt x="33284" y="0"/>
                  </a:moveTo>
                  <a:lnTo>
                    <a:pt x="19073" y="12362"/>
                  </a:lnTo>
                  <a:lnTo>
                    <a:pt x="5703" y="18746"/>
                  </a:lnTo>
                  <a:lnTo>
                    <a:pt x="1953" y="22668"/>
                  </a:lnTo>
                  <a:lnTo>
                    <a:pt x="377" y="27131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260831" y="4551613"/>
              <a:ext cx="50379" cy="232991"/>
            </a:xfrm>
            <a:custGeom>
              <a:avLst/>
              <a:gdLst/>
              <a:ahLst/>
              <a:cxnLst/>
              <a:rect l="0" t="0" r="0" b="0"/>
              <a:pathLst>
                <a:path w="50379" h="232991">
                  <a:moveTo>
                    <a:pt x="49472" y="0"/>
                  </a:moveTo>
                  <a:lnTo>
                    <a:pt x="26308" y="37493"/>
                  </a:lnTo>
                  <a:lnTo>
                    <a:pt x="5935" y="55077"/>
                  </a:lnTo>
                  <a:lnTo>
                    <a:pt x="1956" y="61681"/>
                  </a:lnTo>
                  <a:lnTo>
                    <a:pt x="0" y="76416"/>
                  </a:lnTo>
                  <a:lnTo>
                    <a:pt x="7144" y="92211"/>
                  </a:lnTo>
                  <a:lnTo>
                    <a:pt x="46656" y="147072"/>
                  </a:lnTo>
                  <a:lnTo>
                    <a:pt x="50378" y="170149"/>
                  </a:lnTo>
                  <a:lnTo>
                    <a:pt x="48025" y="193042"/>
                  </a:lnTo>
                  <a:lnTo>
                    <a:pt x="32830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867813" y="4992629"/>
              <a:ext cx="649043" cy="99853"/>
            </a:xfrm>
            <a:custGeom>
              <a:avLst/>
              <a:gdLst/>
              <a:ahLst/>
              <a:cxnLst/>
              <a:rect l="0" t="0" r="0" b="0"/>
              <a:pathLst>
                <a:path w="649043" h="99853">
                  <a:moveTo>
                    <a:pt x="0" y="0"/>
                  </a:moveTo>
                  <a:lnTo>
                    <a:pt x="59579" y="11582"/>
                  </a:lnTo>
                  <a:lnTo>
                    <a:pt x="112717" y="15642"/>
                  </a:lnTo>
                  <a:lnTo>
                    <a:pt x="169236" y="16444"/>
                  </a:lnTo>
                  <a:lnTo>
                    <a:pt x="229128" y="21020"/>
                  </a:lnTo>
                  <a:lnTo>
                    <a:pt x="285475" y="29903"/>
                  </a:lnTo>
                  <a:lnTo>
                    <a:pt x="341121" y="37547"/>
                  </a:lnTo>
                  <a:lnTo>
                    <a:pt x="392211" y="51898"/>
                  </a:lnTo>
                  <a:lnTo>
                    <a:pt x="455705" y="66463"/>
                  </a:lnTo>
                  <a:lnTo>
                    <a:pt x="517469" y="80736"/>
                  </a:lnTo>
                  <a:lnTo>
                    <a:pt x="578490" y="89579"/>
                  </a:lnTo>
                  <a:lnTo>
                    <a:pt x="638830" y="97946"/>
                  </a:lnTo>
                  <a:lnTo>
                    <a:pt x="649042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926061" y="4701579"/>
              <a:ext cx="627422" cy="365941"/>
            </a:xfrm>
            <a:custGeom>
              <a:avLst/>
              <a:gdLst/>
              <a:ahLst/>
              <a:cxnLst/>
              <a:rect l="0" t="0" r="0" b="0"/>
              <a:pathLst>
                <a:path w="627422" h="365941">
                  <a:moveTo>
                    <a:pt x="0" y="257766"/>
                  </a:moveTo>
                  <a:lnTo>
                    <a:pt x="11581" y="199857"/>
                  </a:lnTo>
                  <a:lnTo>
                    <a:pt x="35571" y="152980"/>
                  </a:lnTo>
                  <a:lnTo>
                    <a:pt x="67020" y="113039"/>
                  </a:lnTo>
                  <a:lnTo>
                    <a:pt x="124842" y="69451"/>
                  </a:lnTo>
                  <a:lnTo>
                    <a:pt x="186326" y="35897"/>
                  </a:lnTo>
                  <a:lnTo>
                    <a:pt x="243840" y="10603"/>
                  </a:lnTo>
                  <a:lnTo>
                    <a:pt x="305267" y="1234"/>
                  </a:lnTo>
                  <a:lnTo>
                    <a:pt x="367642" y="0"/>
                  </a:lnTo>
                  <a:lnTo>
                    <a:pt x="418749" y="13137"/>
                  </a:lnTo>
                  <a:lnTo>
                    <a:pt x="476698" y="43356"/>
                  </a:lnTo>
                  <a:lnTo>
                    <a:pt x="530032" y="85745"/>
                  </a:lnTo>
                  <a:lnTo>
                    <a:pt x="572896" y="138856"/>
                  </a:lnTo>
                  <a:lnTo>
                    <a:pt x="604132" y="194018"/>
                  </a:lnTo>
                  <a:lnTo>
                    <a:pt x="623278" y="249451"/>
                  </a:lnTo>
                  <a:lnTo>
                    <a:pt x="627421" y="272561"/>
                  </a:lnTo>
                  <a:lnTo>
                    <a:pt x="623630" y="310638"/>
                  </a:lnTo>
                  <a:lnTo>
                    <a:pt x="608717" y="349708"/>
                  </a:lnTo>
                  <a:lnTo>
                    <a:pt x="599115" y="3659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917739" y="4551613"/>
              <a:ext cx="83212" cy="199707"/>
            </a:xfrm>
            <a:custGeom>
              <a:avLst/>
              <a:gdLst/>
              <a:ahLst/>
              <a:cxnLst/>
              <a:rect l="0" t="0" r="0" b="0"/>
              <a:pathLst>
                <a:path w="83212" h="199707">
                  <a:moveTo>
                    <a:pt x="0" y="0"/>
                  </a:moveTo>
                  <a:lnTo>
                    <a:pt x="9052" y="51844"/>
                  </a:lnTo>
                  <a:lnTo>
                    <a:pt x="21790" y="92100"/>
                  </a:lnTo>
                  <a:lnTo>
                    <a:pt x="46564" y="147663"/>
                  </a:lnTo>
                  <a:lnTo>
                    <a:pt x="83211" y="1997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100803" y="4568256"/>
              <a:ext cx="33285" cy="49927"/>
            </a:xfrm>
            <a:custGeom>
              <a:avLst/>
              <a:gdLst/>
              <a:ahLst/>
              <a:cxnLst/>
              <a:rect l="0" t="0" r="0" b="0"/>
              <a:pathLst>
                <a:path w="33285" h="49927">
                  <a:moveTo>
                    <a:pt x="0" y="0"/>
                  </a:moveTo>
                  <a:lnTo>
                    <a:pt x="15999" y="34744"/>
                  </a:lnTo>
                  <a:lnTo>
                    <a:pt x="23444" y="43178"/>
                  </a:lnTo>
                  <a:lnTo>
                    <a:pt x="33284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268380" y="4551613"/>
              <a:ext cx="32129" cy="108175"/>
            </a:xfrm>
            <a:custGeom>
              <a:avLst/>
              <a:gdLst/>
              <a:ahLst/>
              <a:cxnLst/>
              <a:rect l="0" t="0" r="0" b="0"/>
              <a:pathLst>
                <a:path w="32129" h="108175">
                  <a:moveTo>
                    <a:pt x="7165" y="0"/>
                  </a:moveTo>
                  <a:lnTo>
                    <a:pt x="0" y="46327"/>
                  </a:lnTo>
                  <a:lnTo>
                    <a:pt x="3604" y="78240"/>
                  </a:lnTo>
                  <a:lnTo>
                    <a:pt x="7564" y="86369"/>
                  </a:lnTo>
                  <a:lnTo>
                    <a:pt x="32128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516855" y="4626503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0"/>
                  </a:moveTo>
                  <a:lnTo>
                    <a:pt x="41605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491892" y="4676429"/>
              <a:ext cx="116496" cy="83212"/>
            </a:xfrm>
            <a:custGeom>
              <a:avLst/>
              <a:gdLst/>
              <a:ahLst/>
              <a:cxnLst/>
              <a:rect l="0" t="0" r="0" b="0"/>
              <a:pathLst>
                <a:path w="116496" h="83212">
                  <a:moveTo>
                    <a:pt x="116495" y="0"/>
                  </a:moveTo>
                  <a:lnTo>
                    <a:pt x="108927" y="19005"/>
                  </a:lnTo>
                  <a:lnTo>
                    <a:pt x="93809" y="36861"/>
                  </a:lnTo>
                  <a:lnTo>
                    <a:pt x="54040" y="64810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444914" y="3037183"/>
            <a:ext cx="807143" cy="624079"/>
            <a:chOff x="3444914" y="3037183"/>
            <a:chExt cx="807143" cy="624079"/>
          </a:xfrm>
        </p:grpSpPr>
        <p:sp>
          <p:nvSpPr>
            <p:cNvPr id="132" name="Freeform 131"/>
            <p:cNvSpPr/>
            <p:nvPr/>
          </p:nvSpPr>
          <p:spPr>
            <a:xfrm>
              <a:off x="3586372" y="3586372"/>
              <a:ext cx="449337" cy="66569"/>
            </a:xfrm>
            <a:custGeom>
              <a:avLst/>
              <a:gdLst/>
              <a:ahLst/>
              <a:cxnLst/>
              <a:rect l="0" t="0" r="0" b="0"/>
              <a:pathLst>
                <a:path w="449337" h="66569">
                  <a:moveTo>
                    <a:pt x="0" y="0"/>
                  </a:moveTo>
                  <a:lnTo>
                    <a:pt x="55162" y="0"/>
                  </a:lnTo>
                  <a:lnTo>
                    <a:pt x="109137" y="6586"/>
                  </a:lnTo>
                  <a:lnTo>
                    <a:pt x="164698" y="14735"/>
                  </a:lnTo>
                  <a:lnTo>
                    <a:pt x="217103" y="25134"/>
                  </a:lnTo>
                  <a:lnTo>
                    <a:pt x="276387" y="36091"/>
                  </a:lnTo>
                  <a:lnTo>
                    <a:pt x="333949" y="47159"/>
                  </a:lnTo>
                  <a:lnTo>
                    <a:pt x="384357" y="58248"/>
                  </a:lnTo>
                  <a:lnTo>
                    <a:pt x="419913" y="64103"/>
                  </a:lnTo>
                  <a:lnTo>
                    <a:pt x="449336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503161" y="3271944"/>
              <a:ext cx="638619" cy="389318"/>
            </a:xfrm>
            <a:custGeom>
              <a:avLst/>
              <a:gdLst/>
              <a:ahLst/>
              <a:cxnLst/>
              <a:rect l="0" t="0" r="0" b="0"/>
              <a:pathLst>
                <a:path w="638619" h="389318">
                  <a:moveTo>
                    <a:pt x="0" y="281144"/>
                  </a:moveTo>
                  <a:lnTo>
                    <a:pt x="45496" y="220912"/>
                  </a:lnTo>
                  <a:lnTo>
                    <a:pt x="92798" y="159609"/>
                  </a:lnTo>
                  <a:lnTo>
                    <a:pt x="149963" y="100971"/>
                  </a:lnTo>
                  <a:lnTo>
                    <a:pt x="202869" y="56856"/>
                  </a:lnTo>
                  <a:lnTo>
                    <a:pt x="258004" y="30558"/>
                  </a:lnTo>
                  <a:lnTo>
                    <a:pt x="313433" y="10293"/>
                  </a:lnTo>
                  <a:lnTo>
                    <a:pt x="373318" y="0"/>
                  </a:lnTo>
                  <a:lnTo>
                    <a:pt x="432181" y="7513"/>
                  </a:lnTo>
                  <a:lnTo>
                    <a:pt x="476972" y="22251"/>
                  </a:lnTo>
                  <a:lnTo>
                    <a:pt x="536469" y="58280"/>
                  </a:lnTo>
                  <a:lnTo>
                    <a:pt x="583244" y="110977"/>
                  </a:lnTo>
                  <a:lnTo>
                    <a:pt x="613721" y="171485"/>
                  </a:lnTo>
                  <a:lnTo>
                    <a:pt x="634752" y="229930"/>
                  </a:lnTo>
                  <a:lnTo>
                    <a:pt x="638618" y="287122"/>
                  </a:lnTo>
                  <a:lnTo>
                    <a:pt x="631437" y="336360"/>
                  </a:lnTo>
                  <a:lnTo>
                    <a:pt x="623793" y="370236"/>
                  </a:lnTo>
                  <a:lnTo>
                    <a:pt x="615758" y="3893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444914" y="3195282"/>
              <a:ext cx="99854" cy="191386"/>
            </a:xfrm>
            <a:custGeom>
              <a:avLst/>
              <a:gdLst/>
              <a:ahLst/>
              <a:cxnLst/>
              <a:rect l="0" t="0" r="0" b="0"/>
              <a:pathLst>
                <a:path w="99854" h="191386">
                  <a:moveTo>
                    <a:pt x="0" y="0"/>
                  </a:moveTo>
                  <a:lnTo>
                    <a:pt x="11582" y="53492"/>
                  </a:lnTo>
                  <a:lnTo>
                    <a:pt x="43130" y="114864"/>
                  </a:lnTo>
                  <a:lnTo>
                    <a:pt x="86734" y="175524"/>
                  </a:lnTo>
                  <a:lnTo>
                    <a:pt x="99853" y="191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627977" y="3186961"/>
              <a:ext cx="16643" cy="33286"/>
            </a:xfrm>
            <a:custGeom>
              <a:avLst/>
              <a:gdLst/>
              <a:ahLst/>
              <a:cxnLst/>
              <a:rect l="0" t="0" r="0" b="0"/>
              <a:pathLst>
                <a:path w="16643" h="33286">
                  <a:moveTo>
                    <a:pt x="0" y="0"/>
                  </a:moveTo>
                  <a:lnTo>
                    <a:pt x="6643" y="22875"/>
                  </a:lnTo>
                  <a:lnTo>
                    <a:pt x="16642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734348" y="3037183"/>
              <a:ext cx="43409" cy="124816"/>
            </a:xfrm>
            <a:custGeom>
              <a:avLst/>
              <a:gdLst/>
              <a:ahLst/>
              <a:cxnLst/>
              <a:rect l="0" t="0" r="0" b="0"/>
              <a:pathLst>
                <a:path w="43409" h="124816">
                  <a:moveTo>
                    <a:pt x="43408" y="0"/>
                  </a:moveTo>
                  <a:lnTo>
                    <a:pt x="35840" y="24723"/>
                  </a:lnTo>
                  <a:lnTo>
                    <a:pt x="3987" y="84495"/>
                  </a:lnTo>
                  <a:lnTo>
                    <a:pt x="486" y="95161"/>
                  </a:lnTo>
                  <a:lnTo>
                    <a:pt x="0" y="103197"/>
                  </a:lnTo>
                  <a:lnTo>
                    <a:pt x="1526" y="109478"/>
                  </a:lnTo>
                  <a:lnTo>
                    <a:pt x="10124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920107" y="3053825"/>
              <a:ext cx="45130" cy="83211"/>
            </a:xfrm>
            <a:custGeom>
              <a:avLst/>
              <a:gdLst/>
              <a:ahLst/>
              <a:cxnLst/>
              <a:rect l="0" t="0" r="0" b="0"/>
              <a:pathLst>
                <a:path w="45130" h="83211">
                  <a:moveTo>
                    <a:pt x="40712" y="0"/>
                  </a:moveTo>
                  <a:lnTo>
                    <a:pt x="45129" y="13252"/>
                  </a:lnTo>
                  <a:lnTo>
                    <a:pt x="43657" y="19004"/>
                  </a:lnTo>
                  <a:lnTo>
                    <a:pt x="0" y="68407"/>
                  </a:lnTo>
                  <a:lnTo>
                    <a:pt x="627" y="72417"/>
                  </a:lnTo>
                  <a:lnTo>
                    <a:pt x="7428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098254" y="3103751"/>
              <a:ext cx="12345" cy="58248"/>
            </a:xfrm>
            <a:custGeom>
              <a:avLst/>
              <a:gdLst/>
              <a:ahLst/>
              <a:cxnLst/>
              <a:rect l="0" t="0" r="0" b="0"/>
              <a:pathLst>
                <a:path w="12345" h="58248">
                  <a:moveTo>
                    <a:pt x="12344" y="0"/>
                  </a:moveTo>
                  <a:lnTo>
                    <a:pt x="0" y="40730"/>
                  </a:lnTo>
                  <a:lnTo>
                    <a:pt x="4023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135561" y="3203604"/>
              <a:ext cx="116496" cy="191385"/>
            </a:xfrm>
            <a:custGeom>
              <a:avLst/>
              <a:gdLst/>
              <a:ahLst/>
              <a:cxnLst/>
              <a:rect l="0" t="0" r="0" b="0"/>
              <a:pathLst>
                <a:path w="116496" h="191385">
                  <a:moveTo>
                    <a:pt x="116495" y="0"/>
                  </a:moveTo>
                  <a:lnTo>
                    <a:pt x="101377" y="54016"/>
                  </a:lnTo>
                  <a:lnTo>
                    <a:pt x="82416" y="88230"/>
                  </a:lnTo>
                  <a:lnTo>
                    <a:pt x="37168" y="14449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413104" y="2637772"/>
            <a:ext cx="4138434" cy="2304932"/>
            <a:chOff x="2413104" y="2637772"/>
            <a:chExt cx="4138434" cy="2304932"/>
          </a:xfrm>
        </p:grpSpPr>
        <p:sp>
          <p:nvSpPr>
            <p:cNvPr id="141" name="Freeform 140"/>
            <p:cNvSpPr/>
            <p:nvPr/>
          </p:nvSpPr>
          <p:spPr>
            <a:xfrm>
              <a:off x="2413104" y="3464137"/>
              <a:ext cx="1073416" cy="746314"/>
            </a:xfrm>
            <a:custGeom>
              <a:avLst/>
              <a:gdLst/>
              <a:ahLst/>
              <a:cxnLst/>
              <a:rect l="0" t="0" r="0" b="0"/>
              <a:pathLst>
                <a:path w="1073416" h="746314">
                  <a:moveTo>
                    <a:pt x="0" y="746313"/>
                  </a:moveTo>
                  <a:lnTo>
                    <a:pt x="60214" y="701742"/>
                  </a:lnTo>
                  <a:lnTo>
                    <a:pt x="116950" y="657548"/>
                  </a:lnTo>
                  <a:lnTo>
                    <a:pt x="170878" y="612689"/>
                  </a:lnTo>
                  <a:lnTo>
                    <a:pt x="224890" y="564921"/>
                  </a:lnTo>
                  <a:lnTo>
                    <a:pt x="281096" y="509503"/>
                  </a:lnTo>
                  <a:lnTo>
                    <a:pt x="333578" y="461273"/>
                  </a:lnTo>
                  <a:lnTo>
                    <a:pt x="384044" y="411922"/>
                  </a:lnTo>
                  <a:lnTo>
                    <a:pt x="441986" y="359918"/>
                  </a:lnTo>
                  <a:lnTo>
                    <a:pt x="501372" y="305129"/>
                  </a:lnTo>
                  <a:lnTo>
                    <a:pt x="561830" y="249791"/>
                  </a:lnTo>
                  <a:lnTo>
                    <a:pt x="624932" y="195268"/>
                  </a:lnTo>
                  <a:lnTo>
                    <a:pt x="688350" y="147927"/>
                  </a:lnTo>
                  <a:lnTo>
                    <a:pt x="750084" y="107381"/>
                  </a:lnTo>
                  <a:lnTo>
                    <a:pt x="808130" y="73586"/>
                  </a:lnTo>
                  <a:lnTo>
                    <a:pt x="867562" y="37914"/>
                  </a:lnTo>
                  <a:lnTo>
                    <a:pt x="930261" y="12164"/>
                  </a:lnTo>
                  <a:lnTo>
                    <a:pt x="978270" y="0"/>
                  </a:lnTo>
                  <a:lnTo>
                    <a:pt x="1025549" y="2346"/>
                  </a:lnTo>
                  <a:lnTo>
                    <a:pt x="1054918" y="13569"/>
                  </a:lnTo>
                  <a:lnTo>
                    <a:pt x="1065194" y="20931"/>
                  </a:lnTo>
                  <a:lnTo>
                    <a:pt x="1073415" y="307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702867" y="3661261"/>
              <a:ext cx="274595" cy="915316"/>
            </a:xfrm>
            <a:custGeom>
              <a:avLst/>
              <a:gdLst/>
              <a:ahLst/>
              <a:cxnLst/>
              <a:rect l="0" t="0" r="0" b="0"/>
              <a:pathLst>
                <a:path w="274595" h="915316">
                  <a:moveTo>
                    <a:pt x="0" y="0"/>
                  </a:moveTo>
                  <a:lnTo>
                    <a:pt x="1849" y="27498"/>
                  </a:lnTo>
                  <a:lnTo>
                    <a:pt x="18746" y="85405"/>
                  </a:lnTo>
                  <a:lnTo>
                    <a:pt x="33195" y="147968"/>
                  </a:lnTo>
                  <a:lnTo>
                    <a:pt x="48778" y="202635"/>
                  </a:lnTo>
                  <a:lnTo>
                    <a:pt x="68738" y="261134"/>
                  </a:lnTo>
                  <a:lnTo>
                    <a:pt x="80360" y="308821"/>
                  </a:lnTo>
                  <a:lnTo>
                    <a:pt x="95104" y="358084"/>
                  </a:lnTo>
                  <a:lnTo>
                    <a:pt x="110259" y="407814"/>
                  </a:lnTo>
                  <a:lnTo>
                    <a:pt x="122865" y="457683"/>
                  </a:lnTo>
                  <a:lnTo>
                    <a:pt x="141496" y="507592"/>
                  </a:lnTo>
                  <a:lnTo>
                    <a:pt x="154618" y="557512"/>
                  </a:lnTo>
                  <a:lnTo>
                    <a:pt x="169806" y="607437"/>
                  </a:lnTo>
                  <a:lnTo>
                    <a:pt x="185093" y="656439"/>
                  </a:lnTo>
                  <a:lnTo>
                    <a:pt x="201475" y="717345"/>
                  </a:lnTo>
                  <a:lnTo>
                    <a:pt x="222244" y="778104"/>
                  </a:lnTo>
                  <a:lnTo>
                    <a:pt x="240626" y="839524"/>
                  </a:lnTo>
                  <a:lnTo>
                    <a:pt x="264478" y="895398"/>
                  </a:lnTo>
                  <a:lnTo>
                    <a:pt x="274594" y="9153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177166" y="4568256"/>
              <a:ext cx="1031811" cy="374448"/>
            </a:xfrm>
            <a:custGeom>
              <a:avLst/>
              <a:gdLst/>
              <a:ahLst/>
              <a:cxnLst/>
              <a:rect l="0" t="0" r="0" b="0"/>
              <a:pathLst>
                <a:path w="1031811" h="374448">
                  <a:moveTo>
                    <a:pt x="0" y="0"/>
                  </a:moveTo>
                  <a:lnTo>
                    <a:pt x="29621" y="6586"/>
                  </a:lnTo>
                  <a:lnTo>
                    <a:pt x="62093" y="12737"/>
                  </a:lnTo>
                  <a:lnTo>
                    <a:pt x="120529" y="35715"/>
                  </a:lnTo>
                  <a:lnTo>
                    <a:pt x="182812" y="58065"/>
                  </a:lnTo>
                  <a:lnTo>
                    <a:pt x="245713" y="89234"/>
                  </a:lnTo>
                  <a:lnTo>
                    <a:pt x="302238" y="116557"/>
                  </a:lnTo>
                  <a:lnTo>
                    <a:pt x="363534" y="143315"/>
                  </a:lnTo>
                  <a:lnTo>
                    <a:pt x="419102" y="159836"/>
                  </a:lnTo>
                  <a:lnTo>
                    <a:pt x="466883" y="175256"/>
                  </a:lnTo>
                  <a:lnTo>
                    <a:pt x="528308" y="197033"/>
                  </a:lnTo>
                  <a:lnTo>
                    <a:pt x="591601" y="219141"/>
                  </a:lnTo>
                  <a:lnTo>
                    <a:pt x="640960" y="236693"/>
                  </a:lnTo>
                  <a:lnTo>
                    <a:pt x="690718" y="258125"/>
                  </a:lnTo>
                  <a:lnTo>
                    <a:pt x="739670" y="276597"/>
                  </a:lnTo>
                  <a:lnTo>
                    <a:pt x="798095" y="301871"/>
                  </a:lnTo>
                  <a:lnTo>
                    <a:pt x="854151" y="328881"/>
                  </a:lnTo>
                  <a:lnTo>
                    <a:pt x="914566" y="348597"/>
                  </a:lnTo>
                  <a:lnTo>
                    <a:pt x="972767" y="366048"/>
                  </a:lnTo>
                  <a:lnTo>
                    <a:pt x="1000756" y="371958"/>
                  </a:lnTo>
                  <a:lnTo>
                    <a:pt x="1031810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202130" y="2912367"/>
              <a:ext cx="1481147" cy="823785"/>
            </a:xfrm>
            <a:custGeom>
              <a:avLst/>
              <a:gdLst/>
              <a:ahLst/>
              <a:cxnLst/>
              <a:rect l="0" t="0" r="0" b="0"/>
              <a:pathLst>
                <a:path w="1481147" h="823785">
                  <a:moveTo>
                    <a:pt x="0" y="823784"/>
                  </a:moveTo>
                  <a:lnTo>
                    <a:pt x="24723" y="816216"/>
                  </a:lnTo>
                  <a:lnTo>
                    <a:pt x="83579" y="783608"/>
                  </a:lnTo>
                  <a:lnTo>
                    <a:pt x="136381" y="754573"/>
                  </a:lnTo>
                  <a:lnTo>
                    <a:pt x="189251" y="723409"/>
                  </a:lnTo>
                  <a:lnTo>
                    <a:pt x="245135" y="689619"/>
                  </a:lnTo>
                  <a:lnTo>
                    <a:pt x="308633" y="645825"/>
                  </a:lnTo>
                  <a:lnTo>
                    <a:pt x="358028" y="608949"/>
                  </a:lnTo>
                  <a:lnTo>
                    <a:pt x="412728" y="572135"/>
                  </a:lnTo>
                  <a:lnTo>
                    <a:pt x="473314" y="531950"/>
                  </a:lnTo>
                  <a:lnTo>
                    <a:pt x="532255" y="490765"/>
                  </a:lnTo>
                  <a:lnTo>
                    <a:pt x="593173" y="451749"/>
                  </a:lnTo>
                  <a:lnTo>
                    <a:pt x="655601" y="411836"/>
                  </a:lnTo>
                  <a:lnTo>
                    <a:pt x="717553" y="369808"/>
                  </a:lnTo>
                  <a:lnTo>
                    <a:pt x="760852" y="344649"/>
                  </a:lnTo>
                  <a:lnTo>
                    <a:pt x="804751" y="318057"/>
                  </a:lnTo>
                  <a:lnTo>
                    <a:pt x="848917" y="290829"/>
                  </a:lnTo>
                  <a:lnTo>
                    <a:pt x="892276" y="264243"/>
                  </a:lnTo>
                  <a:lnTo>
                    <a:pt x="953073" y="228484"/>
                  </a:lnTo>
                  <a:lnTo>
                    <a:pt x="1013000" y="194467"/>
                  </a:lnTo>
                  <a:lnTo>
                    <a:pt x="1076265" y="160965"/>
                  </a:lnTo>
                  <a:lnTo>
                    <a:pt x="1137335" y="128541"/>
                  </a:lnTo>
                  <a:lnTo>
                    <a:pt x="1180103" y="109829"/>
                  </a:lnTo>
                  <a:lnTo>
                    <a:pt x="1241347" y="83701"/>
                  </a:lnTo>
                  <a:lnTo>
                    <a:pt x="1296065" y="58393"/>
                  </a:lnTo>
                  <a:lnTo>
                    <a:pt x="1347411" y="37745"/>
                  </a:lnTo>
                  <a:lnTo>
                    <a:pt x="1406892" y="15126"/>
                  </a:lnTo>
                  <a:lnTo>
                    <a:pt x="1452747" y="3262"/>
                  </a:lnTo>
                  <a:lnTo>
                    <a:pt x="148114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5275545" y="2920688"/>
              <a:ext cx="497586" cy="1705816"/>
            </a:xfrm>
            <a:custGeom>
              <a:avLst/>
              <a:gdLst/>
              <a:ahLst/>
              <a:cxnLst/>
              <a:rect l="0" t="0" r="0" b="0"/>
              <a:pathLst>
                <a:path w="497586" h="1705816">
                  <a:moveTo>
                    <a:pt x="0" y="1705815"/>
                  </a:moveTo>
                  <a:lnTo>
                    <a:pt x="15999" y="1647906"/>
                  </a:lnTo>
                  <a:lnTo>
                    <a:pt x="35758" y="1590080"/>
                  </a:lnTo>
                  <a:lnTo>
                    <a:pt x="58938" y="1532177"/>
                  </a:lnTo>
                  <a:lnTo>
                    <a:pt x="86075" y="1469101"/>
                  </a:lnTo>
                  <a:lnTo>
                    <a:pt x="108191" y="1411925"/>
                  </a:lnTo>
                  <a:lnTo>
                    <a:pt x="124821" y="1363866"/>
                  </a:lnTo>
                  <a:lnTo>
                    <a:pt x="141459" y="1312027"/>
                  </a:lnTo>
                  <a:lnTo>
                    <a:pt x="160565" y="1255679"/>
                  </a:lnTo>
                  <a:lnTo>
                    <a:pt x="181328" y="1195528"/>
                  </a:lnTo>
                  <a:lnTo>
                    <a:pt x="199191" y="1133327"/>
                  </a:lnTo>
                  <a:lnTo>
                    <a:pt x="216195" y="1071443"/>
                  </a:lnTo>
                  <a:lnTo>
                    <a:pt x="232944" y="1008728"/>
                  </a:lnTo>
                  <a:lnTo>
                    <a:pt x="249618" y="946691"/>
                  </a:lnTo>
                  <a:lnTo>
                    <a:pt x="261645" y="903372"/>
                  </a:lnTo>
                  <a:lnTo>
                    <a:pt x="276235" y="859465"/>
                  </a:lnTo>
                  <a:lnTo>
                    <a:pt x="295626" y="797579"/>
                  </a:lnTo>
                  <a:lnTo>
                    <a:pt x="307364" y="755431"/>
                  </a:lnTo>
                  <a:lnTo>
                    <a:pt x="318745" y="712043"/>
                  </a:lnTo>
                  <a:lnTo>
                    <a:pt x="329966" y="668105"/>
                  </a:lnTo>
                  <a:lnTo>
                    <a:pt x="341118" y="623922"/>
                  </a:lnTo>
                  <a:lnTo>
                    <a:pt x="352237" y="579630"/>
                  </a:lnTo>
                  <a:lnTo>
                    <a:pt x="363343" y="535290"/>
                  </a:lnTo>
                  <a:lnTo>
                    <a:pt x="374443" y="490928"/>
                  </a:lnTo>
                  <a:lnTo>
                    <a:pt x="386464" y="446557"/>
                  </a:lnTo>
                  <a:lnTo>
                    <a:pt x="401053" y="402181"/>
                  </a:lnTo>
                  <a:lnTo>
                    <a:pt x="414317" y="357804"/>
                  </a:lnTo>
                  <a:lnTo>
                    <a:pt x="426376" y="314350"/>
                  </a:lnTo>
                  <a:lnTo>
                    <a:pt x="442636" y="253501"/>
                  </a:lnTo>
                  <a:lnTo>
                    <a:pt x="454645" y="196331"/>
                  </a:lnTo>
                  <a:lnTo>
                    <a:pt x="472335" y="134662"/>
                  </a:lnTo>
                  <a:lnTo>
                    <a:pt x="487909" y="71563"/>
                  </a:lnTo>
                  <a:lnTo>
                    <a:pt x="497585" y="21204"/>
                  </a:lnTo>
                  <a:lnTo>
                    <a:pt x="496052" y="9424"/>
                  </a:lnTo>
                  <a:lnTo>
                    <a:pt x="49094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865251" y="2804193"/>
              <a:ext cx="192474" cy="277904"/>
            </a:xfrm>
            <a:custGeom>
              <a:avLst/>
              <a:gdLst/>
              <a:ahLst/>
              <a:cxnLst/>
              <a:rect l="0" t="0" r="0" b="0"/>
              <a:pathLst>
                <a:path w="192474" h="277904">
                  <a:moveTo>
                    <a:pt x="192473" y="0"/>
                  </a:moveTo>
                  <a:lnTo>
                    <a:pt x="160181" y="8492"/>
                  </a:lnTo>
                  <a:lnTo>
                    <a:pt x="129999" y="27480"/>
                  </a:lnTo>
                  <a:lnTo>
                    <a:pt x="83806" y="81754"/>
                  </a:lnTo>
                  <a:lnTo>
                    <a:pt x="47046" y="136084"/>
                  </a:lnTo>
                  <a:lnTo>
                    <a:pt x="12322" y="195330"/>
                  </a:lnTo>
                  <a:lnTo>
                    <a:pt x="0" y="232207"/>
                  </a:lnTo>
                  <a:lnTo>
                    <a:pt x="913" y="253907"/>
                  </a:lnTo>
                  <a:lnTo>
                    <a:pt x="3745" y="263576"/>
                  </a:lnTo>
                  <a:lnTo>
                    <a:pt x="9332" y="270023"/>
                  </a:lnTo>
                  <a:lnTo>
                    <a:pt x="25401" y="277186"/>
                  </a:lnTo>
                  <a:lnTo>
                    <a:pt x="42405" y="277903"/>
                  </a:lnTo>
                  <a:lnTo>
                    <a:pt x="50822" y="276801"/>
                  </a:lnTo>
                  <a:lnTo>
                    <a:pt x="67571" y="265713"/>
                  </a:lnTo>
                  <a:lnTo>
                    <a:pt x="101683" y="230313"/>
                  </a:lnTo>
                  <a:lnTo>
                    <a:pt x="113385" y="205384"/>
                  </a:lnTo>
                  <a:lnTo>
                    <a:pt x="120860" y="171391"/>
                  </a:lnTo>
                  <a:lnTo>
                    <a:pt x="119655" y="151988"/>
                  </a:lnTo>
                  <a:lnTo>
                    <a:pt x="114342" y="146629"/>
                  </a:lnTo>
                  <a:lnTo>
                    <a:pt x="106177" y="143981"/>
                  </a:lnTo>
                  <a:lnTo>
                    <a:pt x="96110" y="143140"/>
                  </a:lnTo>
                  <a:lnTo>
                    <a:pt x="79995" y="147137"/>
                  </a:lnTo>
                  <a:lnTo>
                    <a:pt x="73109" y="150791"/>
                  </a:lnTo>
                  <a:lnTo>
                    <a:pt x="72216" y="152303"/>
                  </a:lnTo>
                  <a:lnTo>
                    <a:pt x="81086" y="151517"/>
                  </a:lnTo>
                  <a:lnTo>
                    <a:pt x="140280" y="118595"/>
                  </a:lnTo>
                  <a:lnTo>
                    <a:pt x="159188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066750" y="2845799"/>
              <a:ext cx="187836" cy="259920"/>
            </a:xfrm>
            <a:custGeom>
              <a:avLst/>
              <a:gdLst/>
              <a:ahLst/>
              <a:cxnLst/>
              <a:rect l="0" t="0" r="0" b="0"/>
              <a:pathLst>
                <a:path w="187836" h="259920">
                  <a:moveTo>
                    <a:pt x="82505" y="0"/>
                  </a:moveTo>
                  <a:lnTo>
                    <a:pt x="74012" y="26572"/>
                  </a:lnTo>
                  <a:lnTo>
                    <a:pt x="39401" y="82499"/>
                  </a:lnTo>
                  <a:lnTo>
                    <a:pt x="7122" y="143881"/>
                  </a:lnTo>
                  <a:lnTo>
                    <a:pt x="1739" y="154168"/>
                  </a:lnTo>
                  <a:lnTo>
                    <a:pt x="0" y="162875"/>
                  </a:lnTo>
                  <a:lnTo>
                    <a:pt x="689" y="170529"/>
                  </a:lnTo>
                  <a:lnTo>
                    <a:pt x="2998" y="177480"/>
                  </a:lnTo>
                  <a:lnTo>
                    <a:pt x="7311" y="181190"/>
                  </a:lnTo>
                  <a:lnTo>
                    <a:pt x="12960" y="182739"/>
                  </a:lnTo>
                  <a:lnTo>
                    <a:pt x="19499" y="182847"/>
                  </a:lnTo>
                  <a:lnTo>
                    <a:pt x="31697" y="178036"/>
                  </a:lnTo>
                  <a:lnTo>
                    <a:pt x="37538" y="174164"/>
                  </a:lnTo>
                  <a:lnTo>
                    <a:pt x="44206" y="173432"/>
                  </a:lnTo>
                  <a:lnTo>
                    <a:pt x="59011" y="177550"/>
                  </a:lnTo>
                  <a:lnTo>
                    <a:pt x="63144" y="183086"/>
                  </a:lnTo>
                  <a:lnTo>
                    <a:pt x="65468" y="208546"/>
                  </a:lnTo>
                  <a:lnTo>
                    <a:pt x="67595" y="238588"/>
                  </a:lnTo>
                  <a:lnTo>
                    <a:pt x="74645" y="256742"/>
                  </a:lnTo>
                  <a:lnTo>
                    <a:pt x="80038" y="259919"/>
                  </a:lnTo>
                  <a:lnTo>
                    <a:pt x="86408" y="259263"/>
                  </a:lnTo>
                  <a:lnTo>
                    <a:pt x="106158" y="247554"/>
                  </a:lnTo>
                  <a:lnTo>
                    <a:pt x="146222" y="210678"/>
                  </a:lnTo>
                  <a:lnTo>
                    <a:pt x="161830" y="181943"/>
                  </a:lnTo>
                  <a:lnTo>
                    <a:pt x="186413" y="122284"/>
                  </a:lnTo>
                  <a:lnTo>
                    <a:pt x="187835" y="112033"/>
                  </a:lnTo>
                  <a:lnTo>
                    <a:pt x="186009" y="106124"/>
                  </a:lnTo>
                  <a:lnTo>
                    <a:pt x="182018" y="103109"/>
                  </a:lnTo>
                  <a:lnTo>
                    <a:pt x="176584" y="102023"/>
                  </a:lnTo>
                  <a:lnTo>
                    <a:pt x="168080" y="103283"/>
                  </a:lnTo>
                  <a:lnTo>
                    <a:pt x="157394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683276" y="2637772"/>
              <a:ext cx="868262" cy="631074"/>
            </a:xfrm>
            <a:custGeom>
              <a:avLst/>
              <a:gdLst/>
              <a:ahLst/>
              <a:cxnLst/>
              <a:rect l="0" t="0" r="0" b="0"/>
              <a:pathLst>
                <a:path w="868262" h="631074">
                  <a:moveTo>
                    <a:pt x="241310" y="0"/>
                  </a:moveTo>
                  <a:lnTo>
                    <a:pt x="194212" y="39120"/>
                  </a:lnTo>
                  <a:lnTo>
                    <a:pt x="143194" y="100080"/>
                  </a:lnTo>
                  <a:lnTo>
                    <a:pt x="101739" y="158851"/>
                  </a:lnTo>
                  <a:lnTo>
                    <a:pt x="66734" y="222269"/>
                  </a:lnTo>
                  <a:lnTo>
                    <a:pt x="57396" y="241169"/>
                  </a:lnTo>
                  <a:lnTo>
                    <a:pt x="44863" y="299618"/>
                  </a:lnTo>
                  <a:lnTo>
                    <a:pt x="46451" y="361466"/>
                  </a:lnTo>
                  <a:lnTo>
                    <a:pt x="62526" y="410886"/>
                  </a:lnTo>
                  <a:lnTo>
                    <a:pt x="85973" y="448316"/>
                  </a:lnTo>
                  <a:lnTo>
                    <a:pt x="148784" y="507525"/>
                  </a:lnTo>
                  <a:lnTo>
                    <a:pt x="206890" y="540130"/>
                  </a:lnTo>
                  <a:lnTo>
                    <a:pt x="269993" y="574227"/>
                  </a:lnTo>
                  <a:lnTo>
                    <a:pt x="324708" y="596117"/>
                  </a:lnTo>
                  <a:lnTo>
                    <a:pt x="384449" y="614035"/>
                  </a:lnTo>
                  <a:lnTo>
                    <a:pt x="433192" y="625521"/>
                  </a:lnTo>
                  <a:lnTo>
                    <a:pt x="494567" y="631041"/>
                  </a:lnTo>
                  <a:lnTo>
                    <a:pt x="547387" y="631073"/>
                  </a:lnTo>
                  <a:lnTo>
                    <a:pt x="598581" y="624713"/>
                  </a:lnTo>
                  <a:lnTo>
                    <a:pt x="648883" y="610604"/>
                  </a:lnTo>
                  <a:lnTo>
                    <a:pt x="697996" y="588343"/>
                  </a:lnTo>
                  <a:lnTo>
                    <a:pt x="756475" y="545692"/>
                  </a:lnTo>
                  <a:lnTo>
                    <a:pt x="808125" y="493025"/>
                  </a:lnTo>
                  <a:lnTo>
                    <a:pt x="845448" y="437181"/>
                  </a:lnTo>
                  <a:lnTo>
                    <a:pt x="863641" y="373690"/>
                  </a:lnTo>
                  <a:lnTo>
                    <a:pt x="868261" y="326762"/>
                  </a:lnTo>
                  <a:lnTo>
                    <a:pt x="857122" y="265073"/>
                  </a:lnTo>
                  <a:lnTo>
                    <a:pt x="842392" y="215992"/>
                  </a:lnTo>
                  <a:lnTo>
                    <a:pt x="817483" y="170733"/>
                  </a:lnTo>
                  <a:lnTo>
                    <a:pt x="768367" y="120668"/>
                  </a:lnTo>
                  <a:lnTo>
                    <a:pt x="721380" y="86399"/>
                  </a:lnTo>
                  <a:lnTo>
                    <a:pt x="666879" y="54672"/>
                  </a:lnTo>
                  <a:lnTo>
                    <a:pt x="608818" y="33663"/>
                  </a:lnTo>
                  <a:lnTo>
                    <a:pt x="566753" y="24824"/>
                  </a:lnTo>
                  <a:lnTo>
                    <a:pt x="518471" y="20279"/>
                  </a:lnTo>
                  <a:lnTo>
                    <a:pt x="467119" y="20108"/>
                  </a:lnTo>
                  <a:lnTo>
                    <a:pt x="416559" y="26195"/>
                  </a:lnTo>
                  <a:lnTo>
                    <a:pt x="363886" y="37530"/>
                  </a:lnTo>
                  <a:lnTo>
                    <a:pt x="310581" y="53663"/>
                  </a:lnTo>
                  <a:lnTo>
                    <a:pt x="259153" y="76242"/>
                  </a:lnTo>
                  <a:lnTo>
                    <a:pt x="208560" y="101687"/>
                  </a:lnTo>
                  <a:lnTo>
                    <a:pt x="161110" y="129329"/>
                  </a:lnTo>
                  <a:lnTo>
                    <a:pt x="103210" y="175155"/>
                  </a:lnTo>
                  <a:lnTo>
                    <a:pt x="52770" y="217497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005373" y="2562883"/>
            <a:ext cx="549190" cy="405960"/>
            <a:chOff x="2005373" y="2562883"/>
            <a:chExt cx="549190" cy="405960"/>
          </a:xfrm>
        </p:grpSpPr>
        <p:sp>
          <p:nvSpPr>
            <p:cNvPr id="150" name="Freeform 149"/>
            <p:cNvSpPr/>
            <p:nvPr/>
          </p:nvSpPr>
          <p:spPr>
            <a:xfrm>
              <a:off x="2030336" y="2879083"/>
              <a:ext cx="457658" cy="89760"/>
            </a:xfrm>
            <a:custGeom>
              <a:avLst/>
              <a:gdLst/>
              <a:ahLst/>
              <a:cxnLst/>
              <a:rect l="0" t="0" r="0" b="0"/>
              <a:pathLst>
                <a:path w="457658" h="89760">
                  <a:moveTo>
                    <a:pt x="0" y="0"/>
                  </a:moveTo>
                  <a:lnTo>
                    <a:pt x="42579" y="21743"/>
                  </a:lnTo>
                  <a:lnTo>
                    <a:pt x="103054" y="38792"/>
                  </a:lnTo>
                  <a:lnTo>
                    <a:pt x="162357" y="52694"/>
                  </a:lnTo>
                  <a:lnTo>
                    <a:pt x="213705" y="61019"/>
                  </a:lnTo>
                  <a:lnTo>
                    <a:pt x="274520" y="72424"/>
                  </a:lnTo>
                  <a:lnTo>
                    <a:pt x="326189" y="80283"/>
                  </a:lnTo>
                  <a:lnTo>
                    <a:pt x="387474" y="87242"/>
                  </a:lnTo>
                  <a:lnTo>
                    <a:pt x="428453" y="89759"/>
                  </a:lnTo>
                  <a:lnTo>
                    <a:pt x="457657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005373" y="2714096"/>
              <a:ext cx="457658" cy="231556"/>
            </a:xfrm>
            <a:custGeom>
              <a:avLst/>
              <a:gdLst/>
              <a:ahLst/>
              <a:cxnLst/>
              <a:rect l="0" t="0" r="0" b="0"/>
              <a:pathLst>
                <a:path w="457658" h="231556">
                  <a:moveTo>
                    <a:pt x="0" y="123381"/>
                  </a:moveTo>
                  <a:lnTo>
                    <a:pt x="15135" y="97734"/>
                  </a:lnTo>
                  <a:lnTo>
                    <a:pt x="72033" y="50281"/>
                  </a:lnTo>
                  <a:lnTo>
                    <a:pt x="126414" y="20303"/>
                  </a:lnTo>
                  <a:lnTo>
                    <a:pt x="162990" y="5828"/>
                  </a:lnTo>
                  <a:lnTo>
                    <a:pt x="216765" y="0"/>
                  </a:lnTo>
                  <a:lnTo>
                    <a:pt x="243345" y="1052"/>
                  </a:lnTo>
                  <a:lnTo>
                    <a:pt x="305550" y="21289"/>
                  </a:lnTo>
                  <a:lnTo>
                    <a:pt x="367996" y="67994"/>
                  </a:lnTo>
                  <a:lnTo>
                    <a:pt x="425445" y="119685"/>
                  </a:lnTo>
                  <a:lnTo>
                    <a:pt x="447805" y="148688"/>
                  </a:lnTo>
                  <a:lnTo>
                    <a:pt x="457285" y="173152"/>
                  </a:lnTo>
                  <a:lnTo>
                    <a:pt x="457657" y="2315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046978" y="2587846"/>
              <a:ext cx="33285" cy="141459"/>
            </a:xfrm>
            <a:custGeom>
              <a:avLst/>
              <a:gdLst/>
              <a:ahLst/>
              <a:cxnLst/>
              <a:rect l="0" t="0" r="0" b="0"/>
              <a:pathLst>
                <a:path w="33285" h="141459">
                  <a:moveTo>
                    <a:pt x="0" y="0"/>
                  </a:moveTo>
                  <a:lnTo>
                    <a:pt x="6643" y="61566"/>
                  </a:lnTo>
                  <a:lnTo>
                    <a:pt x="22286" y="119925"/>
                  </a:lnTo>
                  <a:lnTo>
                    <a:pt x="33284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171794" y="2562883"/>
              <a:ext cx="16643" cy="91532"/>
            </a:xfrm>
            <a:custGeom>
              <a:avLst/>
              <a:gdLst/>
              <a:ahLst/>
              <a:cxnLst/>
              <a:rect l="0" t="0" r="0" b="0"/>
              <a:pathLst>
                <a:path w="16643" h="91532">
                  <a:moveTo>
                    <a:pt x="0" y="0"/>
                  </a:moveTo>
                  <a:lnTo>
                    <a:pt x="1849" y="60642"/>
                  </a:lnTo>
                  <a:lnTo>
                    <a:pt x="16642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295292" y="2579525"/>
              <a:ext cx="117813" cy="133138"/>
            </a:xfrm>
            <a:custGeom>
              <a:avLst/>
              <a:gdLst/>
              <a:ahLst/>
              <a:cxnLst/>
              <a:rect l="0" t="0" r="0" b="0"/>
              <a:pathLst>
                <a:path w="117813" h="133138">
                  <a:moveTo>
                    <a:pt x="42923" y="0"/>
                  </a:moveTo>
                  <a:lnTo>
                    <a:pt x="17012" y="59627"/>
                  </a:lnTo>
                  <a:lnTo>
                    <a:pt x="0" y="98481"/>
                  </a:lnTo>
                  <a:lnTo>
                    <a:pt x="439" y="103561"/>
                  </a:lnTo>
                  <a:lnTo>
                    <a:pt x="3505" y="106023"/>
                  </a:lnTo>
                  <a:lnTo>
                    <a:pt x="8323" y="106740"/>
                  </a:lnTo>
                  <a:lnTo>
                    <a:pt x="32774" y="98914"/>
                  </a:lnTo>
                  <a:lnTo>
                    <a:pt x="95757" y="64688"/>
                  </a:lnTo>
                  <a:lnTo>
                    <a:pt x="105882" y="59768"/>
                  </a:lnTo>
                  <a:lnTo>
                    <a:pt x="111708" y="60186"/>
                  </a:lnTo>
                  <a:lnTo>
                    <a:pt x="114667" y="64162"/>
                  </a:lnTo>
                  <a:lnTo>
                    <a:pt x="115715" y="70512"/>
                  </a:lnTo>
                  <a:lnTo>
                    <a:pt x="107810" y="105425"/>
                  </a:lnTo>
                  <a:lnTo>
                    <a:pt x="117812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438067" y="2671057"/>
              <a:ext cx="116496" cy="149779"/>
            </a:xfrm>
            <a:custGeom>
              <a:avLst/>
              <a:gdLst/>
              <a:ahLst/>
              <a:cxnLst/>
              <a:rect l="0" t="0" r="0" b="0"/>
              <a:pathLst>
                <a:path w="116496" h="149779">
                  <a:moveTo>
                    <a:pt x="116495" y="0"/>
                  </a:moveTo>
                  <a:lnTo>
                    <a:pt x="108927" y="19004"/>
                  </a:lnTo>
                  <a:lnTo>
                    <a:pt x="62745" y="75974"/>
                  </a:lnTo>
                  <a:lnTo>
                    <a:pt x="11433" y="137082"/>
                  </a:lnTo>
                  <a:lnTo>
                    <a:pt x="0" y="1497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2812514" y="3644619"/>
            <a:ext cx="1672532" cy="2589327"/>
            <a:chOff x="2812514" y="3644619"/>
            <a:chExt cx="1672532" cy="2589327"/>
          </a:xfrm>
        </p:grpSpPr>
        <p:sp>
          <p:nvSpPr>
            <p:cNvPr id="157" name="Freeform 156"/>
            <p:cNvSpPr/>
            <p:nvPr/>
          </p:nvSpPr>
          <p:spPr>
            <a:xfrm>
              <a:off x="3128714" y="3969140"/>
              <a:ext cx="374448" cy="66569"/>
            </a:xfrm>
            <a:custGeom>
              <a:avLst/>
              <a:gdLst/>
              <a:ahLst/>
              <a:cxnLst/>
              <a:rect l="0" t="0" r="0" b="0"/>
              <a:pathLst>
                <a:path w="374448" h="66569">
                  <a:moveTo>
                    <a:pt x="0" y="0"/>
                  </a:moveTo>
                  <a:lnTo>
                    <a:pt x="57697" y="14193"/>
                  </a:lnTo>
                  <a:lnTo>
                    <a:pt x="118283" y="23362"/>
                  </a:lnTo>
                  <a:lnTo>
                    <a:pt x="170096" y="31290"/>
                  </a:lnTo>
                  <a:lnTo>
                    <a:pt x="222381" y="41759"/>
                  </a:lnTo>
                  <a:lnTo>
                    <a:pt x="284450" y="55795"/>
                  </a:lnTo>
                  <a:lnTo>
                    <a:pt x="343033" y="64618"/>
                  </a:lnTo>
                  <a:lnTo>
                    <a:pt x="37444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153677" y="3763233"/>
              <a:ext cx="337927" cy="264156"/>
            </a:xfrm>
            <a:custGeom>
              <a:avLst/>
              <a:gdLst/>
              <a:ahLst/>
              <a:cxnLst/>
              <a:rect l="0" t="0" r="0" b="0"/>
              <a:pathLst>
                <a:path w="337927" h="264156">
                  <a:moveTo>
                    <a:pt x="0" y="180944"/>
                  </a:moveTo>
                  <a:lnTo>
                    <a:pt x="2466" y="147203"/>
                  </a:lnTo>
                  <a:lnTo>
                    <a:pt x="19324" y="91107"/>
                  </a:lnTo>
                  <a:lnTo>
                    <a:pt x="39362" y="60880"/>
                  </a:lnTo>
                  <a:lnTo>
                    <a:pt x="76580" y="25792"/>
                  </a:lnTo>
                  <a:lnTo>
                    <a:pt x="132129" y="3930"/>
                  </a:lnTo>
                  <a:lnTo>
                    <a:pt x="178584" y="0"/>
                  </a:lnTo>
                  <a:lnTo>
                    <a:pt x="226797" y="9634"/>
                  </a:lnTo>
                  <a:lnTo>
                    <a:pt x="251502" y="19747"/>
                  </a:lnTo>
                  <a:lnTo>
                    <a:pt x="271728" y="33487"/>
                  </a:lnTo>
                  <a:lnTo>
                    <a:pt x="298709" y="65651"/>
                  </a:lnTo>
                  <a:lnTo>
                    <a:pt x="322948" y="129076"/>
                  </a:lnTo>
                  <a:lnTo>
                    <a:pt x="337258" y="186236"/>
                  </a:lnTo>
                  <a:lnTo>
                    <a:pt x="337926" y="230820"/>
                  </a:lnTo>
                  <a:lnTo>
                    <a:pt x="332842" y="2641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3153677" y="3694545"/>
              <a:ext cx="24964" cy="186642"/>
            </a:xfrm>
            <a:custGeom>
              <a:avLst/>
              <a:gdLst/>
              <a:ahLst/>
              <a:cxnLst/>
              <a:rect l="0" t="0" r="0" b="0"/>
              <a:pathLst>
                <a:path w="24964" h="186642">
                  <a:moveTo>
                    <a:pt x="0" y="0"/>
                  </a:moveTo>
                  <a:lnTo>
                    <a:pt x="0" y="62492"/>
                  </a:lnTo>
                  <a:lnTo>
                    <a:pt x="4417" y="119097"/>
                  </a:lnTo>
                  <a:lnTo>
                    <a:pt x="12396" y="181405"/>
                  </a:lnTo>
                  <a:lnTo>
                    <a:pt x="14736" y="185656"/>
                  </a:lnTo>
                  <a:lnTo>
                    <a:pt x="17221" y="186641"/>
                  </a:lnTo>
                  <a:lnTo>
                    <a:pt x="24963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3238116" y="3644619"/>
              <a:ext cx="15415" cy="149780"/>
            </a:xfrm>
            <a:custGeom>
              <a:avLst/>
              <a:gdLst/>
              <a:ahLst/>
              <a:cxnLst/>
              <a:rect l="0" t="0" r="0" b="0"/>
              <a:pathLst>
                <a:path w="15415" h="149780">
                  <a:moveTo>
                    <a:pt x="7093" y="0"/>
                  </a:moveTo>
                  <a:lnTo>
                    <a:pt x="11510" y="13252"/>
                  </a:lnTo>
                  <a:lnTo>
                    <a:pt x="11213" y="27155"/>
                  </a:lnTo>
                  <a:lnTo>
                    <a:pt x="4989" y="84134"/>
                  </a:lnTo>
                  <a:lnTo>
                    <a:pt x="0" y="127772"/>
                  </a:lnTo>
                  <a:lnTo>
                    <a:pt x="1440" y="135108"/>
                  </a:lnTo>
                  <a:lnTo>
                    <a:pt x="4248" y="139998"/>
                  </a:lnTo>
                  <a:lnTo>
                    <a:pt x="15414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308859" y="3669582"/>
              <a:ext cx="19561" cy="91533"/>
            </a:xfrm>
            <a:custGeom>
              <a:avLst/>
              <a:gdLst/>
              <a:ahLst/>
              <a:cxnLst/>
              <a:rect l="0" t="0" r="0" b="0"/>
              <a:pathLst>
                <a:path w="19561" h="91533">
                  <a:moveTo>
                    <a:pt x="19560" y="0"/>
                  </a:moveTo>
                  <a:lnTo>
                    <a:pt x="5367" y="55848"/>
                  </a:lnTo>
                  <a:lnTo>
                    <a:pt x="0" y="73823"/>
                  </a:lnTo>
                  <a:lnTo>
                    <a:pt x="48" y="79726"/>
                  </a:lnTo>
                  <a:lnTo>
                    <a:pt x="1930" y="83661"/>
                  </a:lnTo>
                  <a:lnTo>
                    <a:pt x="1123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413219" y="3669582"/>
              <a:ext cx="36113" cy="102162"/>
            </a:xfrm>
            <a:custGeom>
              <a:avLst/>
              <a:gdLst/>
              <a:ahLst/>
              <a:cxnLst/>
              <a:rect l="0" t="0" r="0" b="0"/>
              <a:pathLst>
                <a:path w="36113" h="102162">
                  <a:moveTo>
                    <a:pt x="31695" y="0"/>
                  </a:moveTo>
                  <a:lnTo>
                    <a:pt x="36112" y="13252"/>
                  </a:lnTo>
                  <a:lnTo>
                    <a:pt x="33350" y="27155"/>
                  </a:lnTo>
                  <a:lnTo>
                    <a:pt x="6147" y="79203"/>
                  </a:lnTo>
                  <a:lnTo>
                    <a:pt x="794" y="86086"/>
                  </a:lnTo>
                  <a:lnTo>
                    <a:pt x="0" y="91600"/>
                  </a:lnTo>
                  <a:lnTo>
                    <a:pt x="2244" y="96200"/>
                  </a:lnTo>
                  <a:lnTo>
                    <a:pt x="6513" y="100191"/>
                  </a:lnTo>
                  <a:lnTo>
                    <a:pt x="10284" y="101928"/>
                  </a:lnTo>
                  <a:lnTo>
                    <a:pt x="13723" y="102161"/>
                  </a:lnTo>
                  <a:lnTo>
                    <a:pt x="23374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486519" y="3752793"/>
              <a:ext cx="49927" cy="108174"/>
            </a:xfrm>
            <a:custGeom>
              <a:avLst/>
              <a:gdLst/>
              <a:ahLst/>
              <a:cxnLst/>
              <a:rect l="0" t="0" r="0" b="0"/>
              <a:pathLst>
                <a:path w="49927" h="108174">
                  <a:moveTo>
                    <a:pt x="49926" y="0"/>
                  </a:moveTo>
                  <a:lnTo>
                    <a:pt x="49926" y="17669"/>
                  </a:lnTo>
                  <a:lnTo>
                    <a:pt x="41092" y="41909"/>
                  </a:lnTo>
                  <a:lnTo>
                    <a:pt x="4803" y="96669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075889" y="4085635"/>
              <a:ext cx="219247" cy="494391"/>
            </a:xfrm>
            <a:custGeom>
              <a:avLst/>
              <a:gdLst/>
              <a:ahLst/>
              <a:cxnLst/>
              <a:rect l="0" t="0" r="0" b="0"/>
              <a:pathLst>
                <a:path w="219247" h="494391">
                  <a:moveTo>
                    <a:pt x="219246" y="0"/>
                  </a:moveTo>
                  <a:lnTo>
                    <a:pt x="217397" y="26572"/>
                  </a:lnTo>
                  <a:lnTo>
                    <a:pt x="197503" y="82499"/>
                  </a:lnTo>
                  <a:lnTo>
                    <a:pt x="171081" y="143881"/>
                  </a:lnTo>
                  <a:lnTo>
                    <a:pt x="156590" y="175460"/>
                  </a:lnTo>
                  <a:lnTo>
                    <a:pt x="125456" y="230310"/>
                  </a:lnTo>
                  <a:lnTo>
                    <a:pt x="97272" y="285702"/>
                  </a:lnTo>
                  <a:lnTo>
                    <a:pt x="69476" y="341164"/>
                  </a:lnTo>
                  <a:lnTo>
                    <a:pt x="42656" y="396636"/>
                  </a:lnTo>
                  <a:lnTo>
                    <a:pt x="21715" y="455637"/>
                  </a:lnTo>
                  <a:lnTo>
                    <a:pt x="0" y="494390"/>
                  </a:lnTo>
                  <a:lnTo>
                    <a:pt x="42" y="493241"/>
                  </a:lnTo>
                  <a:lnTo>
                    <a:pt x="3478" y="484567"/>
                  </a:lnTo>
                  <a:lnTo>
                    <a:pt x="34076" y="423270"/>
                  </a:lnTo>
                  <a:lnTo>
                    <a:pt x="44504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202830" y="3994103"/>
              <a:ext cx="149421" cy="274596"/>
            </a:xfrm>
            <a:custGeom>
              <a:avLst/>
              <a:gdLst/>
              <a:ahLst/>
              <a:cxnLst/>
              <a:rect l="0" t="0" r="0" b="0"/>
              <a:pathLst>
                <a:path w="149421" h="274596">
                  <a:moveTo>
                    <a:pt x="92305" y="0"/>
                  </a:moveTo>
                  <a:lnTo>
                    <a:pt x="87888" y="17670"/>
                  </a:lnTo>
                  <a:lnTo>
                    <a:pt x="71889" y="41910"/>
                  </a:lnTo>
                  <a:lnTo>
                    <a:pt x="19220" y="104499"/>
                  </a:lnTo>
                  <a:lnTo>
                    <a:pt x="8047" y="118560"/>
                  </a:lnTo>
                  <a:lnTo>
                    <a:pt x="0" y="134055"/>
                  </a:lnTo>
                  <a:lnTo>
                    <a:pt x="258" y="138372"/>
                  </a:lnTo>
                  <a:lnTo>
                    <a:pt x="3203" y="140325"/>
                  </a:lnTo>
                  <a:lnTo>
                    <a:pt x="7941" y="140703"/>
                  </a:lnTo>
                  <a:lnTo>
                    <a:pt x="67915" y="118746"/>
                  </a:lnTo>
                  <a:lnTo>
                    <a:pt x="116065" y="98289"/>
                  </a:lnTo>
                  <a:lnTo>
                    <a:pt x="133376" y="97000"/>
                  </a:lnTo>
                  <a:lnTo>
                    <a:pt x="141875" y="97951"/>
                  </a:lnTo>
                  <a:lnTo>
                    <a:pt x="146617" y="101359"/>
                  </a:lnTo>
                  <a:lnTo>
                    <a:pt x="148853" y="106404"/>
                  </a:lnTo>
                  <a:lnTo>
                    <a:pt x="149420" y="112541"/>
                  </a:lnTo>
                  <a:lnTo>
                    <a:pt x="131707" y="170065"/>
                  </a:lnTo>
                  <a:lnTo>
                    <a:pt x="114878" y="227249"/>
                  </a:lnTo>
                  <a:lnTo>
                    <a:pt x="100626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812514" y="4779623"/>
              <a:ext cx="279013" cy="346144"/>
            </a:xfrm>
            <a:custGeom>
              <a:avLst/>
              <a:gdLst/>
              <a:ahLst/>
              <a:cxnLst/>
              <a:rect l="0" t="0" r="0" b="0"/>
              <a:pathLst>
                <a:path w="279013" h="346144">
                  <a:moveTo>
                    <a:pt x="274595" y="38264"/>
                  </a:moveTo>
                  <a:lnTo>
                    <a:pt x="279012" y="25012"/>
                  </a:lnTo>
                  <a:lnTo>
                    <a:pt x="278464" y="19259"/>
                  </a:lnTo>
                  <a:lnTo>
                    <a:pt x="272925" y="7936"/>
                  </a:lnTo>
                  <a:lnTo>
                    <a:pt x="267009" y="4177"/>
                  </a:lnTo>
                  <a:lnTo>
                    <a:pt x="250575" y="0"/>
                  </a:lnTo>
                  <a:lnTo>
                    <a:pt x="220531" y="2066"/>
                  </a:lnTo>
                  <a:lnTo>
                    <a:pt x="204030" y="8616"/>
                  </a:lnTo>
                  <a:lnTo>
                    <a:pt x="161101" y="39839"/>
                  </a:lnTo>
                  <a:lnTo>
                    <a:pt x="111173" y="97729"/>
                  </a:lnTo>
                  <a:lnTo>
                    <a:pt x="86322" y="154830"/>
                  </a:lnTo>
                  <a:lnTo>
                    <a:pt x="66589" y="213010"/>
                  </a:lnTo>
                  <a:lnTo>
                    <a:pt x="52703" y="273617"/>
                  </a:lnTo>
                  <a:lnTo>
                    <a:pt x="38832" y="334480"/>
                  </a:lnTo>
                  <a:lnTo>
                    <a:pt x="33285" y="340217"/>
                  </a:lnTo>
                  <a:lnTo>
                    <a:pt x="25888" y="343117"/>
                  </a:lnTo>
                  <a:lnTo>
                    <a:pt x="0" y="3461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862441" y="4892777"/>
              <a:ext cx="116495" cy="24963"/>
            </a:xfrm>
            <a:custGeom>
              <a:avLst/>
              <a:gdLst/>
              <a:ahLst/>
              <a:cxnLst/>
              <a:rect l="0" t="0" r="0" b="0"/>
              <a:pathLst>
                <a:path w="116495" h="24963">
                  <a:moveTo>
                    <a:pt x="0" y="0"/>
                  </a:moveTo>
                  <a:lnTo>
                    <a:pt x="58382" y="16858"/>
                  </a:lnTo>
                  <a:lnTo>
                    <a:pt x="85716" y="22561"/>
                  </a:lnTo>
                  <a:lnTo>
                    <a:pt x="116494" y="24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971206" y="4942703"/>
              <a:ext cx="74299" cy="126777"/>
            </a:xfrm>
            <a:custGeom>
              <a:avLst/>
              <a:gdLst/>
              <a:ahLst/>
              <a:cxnLst/>
              <a:rect l="0" t="0" r="0" b="0"/>
              <a:pathLst>
                <a:path w="74299" h="126777">
                  <a:moveTo>
                    <a:pt x="49334" y="0"/>
                  </a:moveTo>
                  <a:lnTo>
                    <a:pt x="32476" y="57161"/>
                  </a:lnTo>
                  <a:lnTo>
                    <a:pt x="6980" y="114664"/>
                  </a:lnTo>
                  <a:lnTo>
                    <a:pt x="0" y="126776"/>
                  </a:lnTo>
                  <a:lnTo>
                    <a:pt x="3061" y="122913"/>
                  </a:lnTo>
                  <a:lnTo>
                    <a:pt x="30483" y="86730"/>
                  </a:lnTo>
                  <a:lnTo>
                    <a:pt x="34918" y="86481"/>
                  </a:lnTo>
                  <a:lnTo>
                    <a:pt x="38799" y="90014"/>
                  </a:lnTo>
                  <a:lnTo>
                    <a:pt x="42311" y="96067"/>
                  </a:lnTo>
                  <a:lnTo>
                    <a:pt x="43747" y="110189"/>
                  </a:lnTo>
                  <a:lnTo>
                    <a:pt x="42836" y="117838"/>
                  </a:lnTo>
                  <a:lnTo>
                    <a:pt x="45002" y="122013"/>
                  </a:lnTo>
                  <a:lnTo>
                    <a:pt x="49220" y="123872"/>
                  </a:lnTo>
                  <a:lnTo>
                    <a:pt x="59454" y="123471"/>
                  </a:lnTo>
                  <a:lnTo>
                    <a:pt x="74298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107278" y="4959345"/>
              <a:ext cx="4795" cy="33285"/>
            </a:xfrm>
            <a:custGeom>
              <a:avLst/>
              <a:gdLst/>
              <a:ahLst/>
              <a:cxnLst/>
              <a:rect l="0" t="0" r="0" b="0"/>
              <a:pathLst>
                <a:path w="4795" h="33285">
                  <a:moveTo>
                    <a:pt x="4794" y="0"/>
                  </a:moveTo>
                  <a:lnTo>
                    <a:pt x="377" y="13251"/>
                  </a:lnTo>
                  <a:lnTo>
                    <a:pt x="0" y="18080"/>
                  </a:lnTo>
                  <a:lnTo>
                    <a:pt x="479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062146" y="5124601"/>
              <a:ext cx="116495" cy="109339"/>
            </a:xfrm>
            <a:custGeom>
              <a:avLst/>
              <a:gdLst/>
              <a:ahLst/>
              <a:cxnLst/>
              <a:rect l="0" t="0" r="0" b="0"/>
              <a:pathLst>
                <a:path w="116495" h="109339">
                  <a:moveTo>
                    <a:pt x="0" y="9486"/>
                  </a:moveTo>
                  <a:lnTo>
                    <a:pt x="13252" y="13903"/>
                  </a:lnTo>
                  <a:lnTo>
                    <a:pt x="18080" y="12431"/>
                  </a:lnTo>
                  <a:lnTo>
                    <a:pt x="22223" y="8675"/>
                  </a:lnTo>
                  <a:lnTo>
                    <a:pt x="25910" y="3398"/>
                  </a:lnTo>
                  <a:lnTo>
                    <a:pt x="25595" y="804"/>
                  </a:lnTo>
                  <a:lnTo>
                    <a:pt x="22610" y="0"/>
                  </a:lnTo>
                  <a:lnTo>
                    <a:pt x="17847" y="388"/>
                  </a:lnTo>
                  <a:lnTo>
                    <a:pt x="13747" y="3421"/>
                  </a:lnTo>
                  <a:lnTo>
                    <a:pt x="6726" y="14187"/>
                  </a:lnTo>
                  <a:lnTo>
                    <a:pt x="6333" y="20016"/>
                  </a:lnTo>
                  <a:lnTo>
                    <a:pt x="10827" y="31425"/>
                  </a:lnTo>
                  <a:lnTo>
                    <a:pt x="39295" y="64937"/>
                  </a:lnTo>
                  <a:lnTo>
                    <a:pt x="83738" y="98241"/>
                  </a:lnTo>
                  <a:lnTo>
                    <a:pt x="116494" y="1093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168028" y="5103422"/>
              <a:ext cx="151114" cy="200333"/>
            </a:xfrm>
            <a:custGeom>
              <a:avLst/>
              <a:gdLst/>
              <a:ahLst/>
              <a:cxnLst/>
              <a:rect l="0" t="0" r="0" b="0"/>
              <a:pathLst>
                <a:path w="151114" h="200333">
                  <a:moveTo>
                    <a:pt x="68860" y="105554"/>
                  </a:moveTo>
                  <a:lnTo>
                    <a:pt x="55608" y="101137"/>
                  </a:lnTo>
                  <a:lnTo>
                    <a:pt x="39239" y="103899"/>
                  </a:lnTo>
                  <a:lnTo>
                    <a:pt x="0" y="117355"/>
                  </a:lnTo>
                  <a:lnTo>
                    <a:pt x="9009" y="113468"/>
                  </a:lnTo>
                  <a:lnTo>
                    <a:pt x="67518" y="80243"/>
                  </a:lnTo>
                  <a:lnTo>
                    <a:pt x="115447" y="41739"/>
                  </a:lnTo>
                  <a:lnTo>
                    <a:pt x="149247" y="1309"/>
                  </a:lnTo>
                  <a:lnTo>
                    <a:pt x="151113" y="0"/>
                  </a:lnTo>
                  <a:lnTo>
                    <a:pt x="148255" y="5941"/>
                  </a:lnTo>
                  <a:lnTo>
                    <a:pt x="113817" y="64058"/>
                  </a:lnTo>
                  <a:lnTo>
                    <a:pt x="93012" y="118143"/>
                  </a:lnTo>
                  <a:lnTo>
                    <a:pt x="88652" y="162293"/>
                  </a:lnTo>
                  <a:lnTo>
                    <a:pt x="90908" y="184396"/>
                  </a:lnTo>
                  <a:lnTo>
                    <a:pt x="95578" y="191399"/>
                  </a:lnTo>
                  <a:lnTo>
                    <a:pt x="102389" y="196068"/>
                  </a:lnTo>
                  <a:lnTo>
                    <a:pt x="117046" y="200332"/>
                  </a:lnTo>
                  <a:lnTo>
                    <a:pt x="135428" y="1970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353383" y="525890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282273" y="5184013"/>
              <a:ext cx="212568" cy="382769"/>
            </a:xfrm>
            <a:custGeom>
              <a:avLst/>
              <a:gdLst/>
              <a:ahLst/>
              <a:cxnLst/>
              <a:rect l="0" t="0" r="0" b="0"/>
              <a:pathLst>
                <a:path w="212568" h="382769">
                  <a:moveTo>
                    <a:pt x="137678" y="0"/>
                  </a:moveTo>
                  <a:lnTo>
                    <a:pt x="78997" y="43538"/>
                  </a:lnTo>
                  <a:lnTo>
                    <a:pt x="58756" y="71558"/>
                  </a:lnTo>
                  <a:lnTo>
                    <a:pt x="45465" y="103283"/>
                  </a:lnTo>
                  <a:lnTo>
                    <a:pt x="40089" y="140522"/>
                  </a:lnTo>
                  <a:lnTo>
                    <a:pt x="43762" y="162307"/>
                  </a:lnTo>
                  <a:lnTo>
                    <a:pt x="47330" y="171999"/>
                  </a:lnTo>
                  <a:lnTo>
                    <a:pt x="61157" y="187700"/>
                  </a:lnTo>
                  <a:lnTo>
                    <a:pt x="122650" y="228069"/>
                  </a:lnTo>
                  <a:lnTo>
                    <a:pt x="139183" y="245194"/>
                  </a:lnTo>
                  <a:lnTo>
                    <a:pt x="146976" y="259679"/>
                  </a:lnTo>
                  <a:lnTo>
                    <a:pt x="147575" y="267424"/>
                  </a:lnTo>
                  <a:lnTo>
                    <a:pt x="143309" y="283427"/>
                  </a:lnTo>
                  <a:lnTo>
                    <a:pt x="132784" y="297319"/>
                  </a:lnTo>
                  <a:lnTo>
                    <a:pt x="87322" y="336766"/>
                  </a:lnTo>
                  <a:lnTo>
                    <a:pt x="54383" y="351389"/>
                  </a:lnTo>
                  <a:lnTo>
                    <a:pt x="35322" y="350023"/>
                  </a:lnTo>
                  <a:lnTo>
                    <a:pt x="25062" y="347070"/>
                  </a:lnTo>
                  <a:lnTo>
                    <a:pt x="11196" y="336392"/>
                  </a:lnTo>
                  <a:lnTo>
                    <a:pt x="6204" y="329661"/>
                  </a:lnTo>
                  <a:lnTo>
                    <a:pt x="657" y="309855"/>
                  </a:lnTo>
                  <a:lnTo>
                    <a:pt x="0" y="277646"/>
                  </a:lnTo>
                  <a:lnTo>
                    <a:pt x="1514" y="268308"/>
                  </a:lnTo>
                  <a:lnTo>
                    <a:pt x="6221" y="260233"/>
                  </a:lnTo>
                  <a:lnTo>
                    <a:pt x="21313" y="246330"/>
                  </a:lnTo>
                  <a:lnTo>
                    <a:pt x="40349" y="238919"/>
                  </a:lnTo>
                  <a:lnTo>
                    <a:pt x="50602" y="236942"/>
                  </a:lnTo>
                  <a:lnTo>
                    <a:pt x="74323" y="242143"/>
                  </a:lnTo>
                  <a:lnTo>
                    <a:pt x="106270" y="258199"/>
                  </a:lnTo>
                  <a:lnTo>
                    <a:pt x="152019" y="293724"/>
                  </a:lnTo>
                  <a:lnTo>
                    <a:pt x="197685" y="356977"/>
                  </a:lnTo>
                  <a:lnTo>
                    <a:pt x="212567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623050" y="5499904"/>
              <a:ext cx="105325" cy="119109"/>
            </a:xfrm>
            <a:custGeom>
              <a:avLst/>
              <a:gdLst/>
              <a:ahLst/>
              <a:cxnLst/>
              <a:rect l="0" t="0" r="0" b="0"/>
              <a:pathLst>
                <a:path w="105325" h="119109">
                  <a:moveTo>
                    <a:pt x="79817" y="16951"/>
                  </a:moveTo>
                  <a:lnTo>
                    <a:pt x="66564" y="12534"/>
                  </a:lnTo>
                  <a:lnTo>
                    <a:pt x="52662" y="12831"/>
                  </a:lnTo>
                  <a:lnTo>
                    <a:pt x="45071" y="14204"/>
                  </a:lnTo>
                  <a:lnTo>
                    <a:pt x="31706" y="23127"/>
                  </a:lnTo>
                  <a:lnTo>
                    <a:pt x="8060" y="51455"/>
                  </a:lnTo>
                  <a:lnTo>
                    <a:pt x="1697" y="69885"/>
                  </a:lnTo>
                  <a:lnTo>
                    <a:pt x="0" y="79977"/>
                  </a:lnTo>
                  <a:lnTo>
                    <a:pt x="3045" y="96122"/>
                  </a:lnTo>
                  <a:lnTo>
                    <a:pt x="6446" y="103016"/>
                  </a:lnTo>
                  <a:lnTo>
                    <a:pt x="20087" y="113141"/>
                  </a:lnTo>
                  <a:lnTo>
                    <a:pt x="28902" y="117136"/>
                  </a:lnTo>
                  <a:lnTo>
                    <a:pt x="48558" y="119108"/>
                  </a:lnTo>
                  <a:lnTo>
                    <a:pt x="58978" y="118340"/>
                  </a:lnTo>
                  <a:lnTo>
                    <a:pt x="75486" y="110090"/>
                  </a:lnTo>
                  <a:lnTo>
                    <a:pt x="88987" y="96253"/>
                  </a:lnTo>
                  <a:lnTo>
                    <a:pt x="101151" y="77776"/>
                  </a:lnTo>
                  <a:lnTo>
                    <a:pt x="105324" y="57237"/>
                  </a:lnTo>
                  <a:lnTo>
                    <a:pt x="103173" y="36705"/>
                  </a:lnTo>
                  <a:lnTo>
                    <a:pt x="96052" y="18334"/>
                  </a:lnTo>
                  <a:lnTo>
                    <a:pt x="84259" y="5855"/>
                  </a:lnTo>
                  <a:lnTo>
                    <a:pt x="77230" y="1232"/>
                  </a:lnTo>
                  <a:lnTo>
                    <a:pt x="70696" y="0"/>
                  </a:lnTo>
                  <a:lnTo>
                    <a:pt x="64490" y="1027"/>
                  </a:lnTo>
                  <a:lnTo>
                    <a:pt x="58504" y="3562"/>
                  </a:lnTo>
                  <a:lnTo>
                    <a:pt x="56363" y="8025"/>
                  </a:lnTo>
                  <a:lnTo>
                    <a:pt x="56784" y="13774"/>
                  </a:lnTo>
                  <a:lnTo>
                    <a:pt x="63747" y="30186"/>
                  </a:lnTo>
                  <a:lnTo>
                    <a:pt x="71495" y="419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758850" y="5475250"/>
              <a:ext cx="85475" cy="257953"/>
            </a:xfrm>
            <a:custGeom>
              <a:avLst/>
              <a:gdLst/>
              <a:ahLst/>
              <a:cxnLst/>
              <a:rect l="0" t="0" r="0" b="0"/>
              <a:pathLst>
                <a:path w="85475" h="257953">
                  <a:moveTo>
                    <a:pt x="85474" y="0"/>
                  </a:moveTo>
                  <a:lnTo>
                    <a:pt x="45171" y="45234"/>
                  </a:lnTo>
                  <a:lnTo>
                    <a:pt x="13165" y="106026"/>
                  </a:lnTo>
                  <a:lnTo>
                    <a:pt x="0" y="141034"/>
                  </a:lnTo>
                  <a:lnTo>
                    <a:pt x="1679" y="147647"/>
                  </a:lnTo>
                  <a:lnTo>
                    <a:pt x="6497" y="152980"/>
                  </a:lnTo>
                  <a:lnTo>
                    <a:pt x="48296" y="179786"/>
                  </a:lnTo>
                  <a:lnTo>
                    <a:pt x="66968" y="215426"/>
                  </a:lnTo>
                  <a:lnTo>
                    <a:pt x="71702" y="232580"/>
                  </a:lnTo>
                  <a:lnTo>
                    <a:pt x="70724" y="249449"/>
                  </a:lnTo>
                  <a:lnTo>
                    <a:pt x="66395" y="254132"/>
                  </a:lnTo>
                  <a:lnTo>
                    <a:pt x="59811" y="256330"/>
                  </a:lnTo>
                  <a:lnTo>
                    <a:pt x="51723" y="256871"/>
                  </a:lnTo>
                  <a:lnTo>
                    <a:pt x="37806" y="252541"/>
                  </a:lnTo>
                  <a:lnTo>
                    <a:pt x="9387" y="234694"/>
                  </a:lnTo>
                  <a:lnTo>
                    <a:pt x="7937" y="232276"/>
                  </a:lnTo>
                  <a:lnTo>
                    <a:pt x="10669" y="231590"/>
                  </a:lnTo>
                  <a:lnTo>
                    <a:pt x="23566" y="234216"/>
                  </a:lnTo>
                  <a:lnTo>
                    <a:pt x="77153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839631" y="5742256"/>
              <a:ext cx="112868" cy="81202"/>
            </a:xfrm>
            <a:custGeom>
              <a:avLst/>
              <a:gdLst/>
              <a:ahLst/>
              <a:cxnLst/>
              <a:rect l="0" t="0" r="0" b="0"/>
              <a:pathLst>
                <a:path w="112868" h="81202">
                  <a:moveTo>
                    <a:pt x="112867" y="40872"/>
                  </a:moveTo>
                  <a:lnTo>
                    <a:pt x="73747" y="1752"/>
                  </a:lnTo>
                  <a:lnTo>
                    <a:pt x="68296" y="0"/>
                  </a:lnTo>
                  <a:lnTo>
                    <a:pt x="62812" y="680"/>
                  </a:lnTo>
                  <a:lnTo>
                    <a:pt x="57308" y="2983"/>
                  </a:lnTo>
                  <a:lnTo>
                    <a:pt x="54563" y="7292"/>
                  </a:lnTo>
                  <a:lnTo>
                    <a:pt x="53978" y="19476"/>
                  </a:lnTo>
                  <a:lnTo>
                    <a:pt x="58655" y="64570"/>
                  </a:lnTo>
                  <a:lnTo>
                    <a:pt x="57310" y="73313"/>
                  </a:lnTo>
                  <a:lnTo>
                    <a:pt x="53639" y="78217"/>
                  </a:lnTo>
                  <a:lnTo>
                    <a:pt x="48418" y="80562"/>
                  </a:lnTo>
                  <a:lnTo>
                    <a:pt x="42165" y="81201"/>
                  </a:lnTo>
                  <a:lnTo>
                    <a:pt x="27819" y="76979"/>
                  </a:lnTo>
                  <a:lnTo>
                    <a:pt x="6614" y="64207"/>
                  </a:lnTo>
                  <a:lnTo>
                    <a:pt x="427" y="59202"/>
                  </a:lnTo>
                  <a:lnTo>
                    <a:pt x="0" y="56790"/>
                  </a:lnTo>
                  <a:lnTo>
                    <a:pt x="3413" y="56107"/>
                  </a:lnTo>
                  <a:lnTo>
                    <a:pt x="21335" y="575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919214" y="5799810"/>
              <a:ext cx="266274" cy="170180"/>
            </a:xfrm>
            <a:custGeom>
              <a:avLst/>
              <a:gdLst/>
              <a:ahLst/>
              <a:cxnLst/>
              <a:rect l="0" t="0" r="0" b="0"/>
              <a:pathLst>
                <a:path w="266274" h="170180">
                  <a:moveTo>
                    <a:pt x="0" y="33245"/>
                  </a:moveTo>
                  <a:lnTo>
                    <a:pt x="39120" y="72365"/>
                  </a:lnTo>
                  <a:lnTo>
                    <a:pt x="45496" y="75043"/>
                  </a:lnTo>
                  <a:lnTo>
                    <a:pt x="59976" y="75552"/>
                  </a:lnTo>
                  <a:lnTo>
                    <a:pt x="83723" y="66223"/>
                  </a:lnTo>
                  <a:lnTo>
                    <a:pt x="95149" y="54374"/>
                  </a:lnTo>
                  <a:lnTo>
                    <a:pt x="99491" y="47331"/>
                  </a:lnTo>
                  <a:lnTo>
                    <a:pt x="101849" y="29643"/>
                  </a:lnTo>
                  <a:lnTo>
                    <a:pt x="101183" y="19750"/>
                  </a:lnTo>
                  <a:lnTo>
                    <a:pt x="97966" y="12229"/>
                  </a:lnTo>
                  <a:lnTo>
                    <a:pt x="86995" y="1406"/>
                  </a:lnTo>
                  <a:lnTo>
                    <a:pt x="80186" y="0"/>
                  </a:lnTo>
                  <a:lnTo>
                    <a:pt x="65224" y="3368"/>
                  </a:lnTo>
                  <a:lnTo>
                    <a:pt x="51794" y="15960"/>
                  </a:lnTo>
                  <a:lnTo>
                    <a:pt x="41511" y="33884"/>
                  </a:lnTo>
                  <a:lnTo>
                    <a:pt x="36940" y="54177"/>
                  </a:lnTo>
                  <a:lnTo>
                    <a:pt x="39840" y="75524"/>
                  </a:lnTo>
                  <a:lnTo>
                    <a:pt x="52351" y="114945"/>
                  </a:lnTo>
                  <a:lnTo>
                    <a:pt x="63023" y="127495"/>
                  </a:lnTo>
                  <a:lnTo>
                    <a:pt x="69752" y="132136"/>
                  </a:lnTo>
                  <a:lnTo>
                    <a:pt x="87091" y="134827"/>
                  </a:lnTo>
                  <a:lnTo>
                    <a:pt x="123938" y="129022"/>
                  </a:lnTo>
                  <a:lnTo>
                    <a:pt x="147585" y="116027"/>
                  </a:lnTo>
                  <a:lnTo>
                    <a:pt x="147392" y="117095"/>
                  </a:lnTo>
                  <a:lnTo>
                    <a:pt x="126341" y="151257"/>
                  </a:lnTo>
                  <a:lnTo>
                    <a:pt x="123059" y="159072"/>
                  </a:lnTo>
                  <a:lnTo>
                    <a:pt x="124569" y="164283"/>
                  </a:lnTo>
                  <a:lnTo>
                    <a:pt x="129274" y="167756"/>
                  </a:lnTo>
                  <a:lnTo>
                    <a:pt x="136109" y="170072"/>
                  </a:lnTo>
                  <a:lnTo>
                    <a:pt x="151100" y="170179"/>
                  </a:lnTo>
                  <a:lnTo>
                    <a:pt x="167008" y="166220"/>
                  </a:lnTo>
                  <a:lnTo>
                    <a:pt x="212521" y="147858"/>
                  </a:lnTo>
                  <a:lnTo>
                    <a:pt x="231288" y="149211"/>
                  </a:lnTo>
                  <a:lnTo>
                    <a:pt x="266273" y="1580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166057" y="5999476"/>
              <a:ext cx="318989" cy="234470"/>
            </a:xfrm>
            <a:custGeom>
              <a:avLst/>
              <a:gdLst/>
              <a:ahLst/>
              <a:cxnLst/>
              <a:rect l="0" t="0" r="0" b="0"/>
              <a:pathLst>
                <a:path w="318989" h="234470">
                  <a:moveTo>
                    <a:pt x="36073" y="0"/>
                  </a:moveTo>
                  <a:lnTo>
                    <a:pt x="12909" y="27581"/>
                  </a:lnTo>
                  <a:lnTo>
                    <a:pt x="1370" y="50702"/>
                  </a:lnTo>
                  <a:lnTo>
                    <a:pt x="0" y="69379"/>
                  </a:lnTo>
                  <a:lnTo>
                    <a:pt x="6655" y="107085"/>
                  </a:lnTo>
                  <a:lnTo>
                    <a:pt x="11838" y="112071"/>
                  </a:lnTo>
                  <a:lnTo>
                    <a:pt x="18991" y="114470"/>
                  </a:lnTo>
                  <a:lnTo>
                    <a:pt x="27459" y="115145"/>
                  </a:lnTo>
                  <a:lnTo>
                    <a:pt x="44264" y="110964"/>
                  </a:lnTo>
                  <a:lnTo>
                    <a:pt x="52628" y="107260"/>
                  </a:lnTo>
                  <a:lnTo>
                    <a:pt x="69318" y="105610"/>
                  </a:lnTo>
                  <a:lnTo>
                    <a:pt x="132019" y="115188"/>
                  </a:lnTo>
                  <a:lnTo>
                    <a:pt x="139793" y="112850"/>
                  </a:lnTo>
                  <a:lnTo>
                    <a:pt x="145900" y="108517"/>
                  </a:lnTo>
                  <a:lnTo>
                    <a:pt x="150896" y="102855"/>
                  </a:lnTo>
                  <a:lnTo>
                    <a:pt x="152377" y="97231"/>
                  </a:lnTo>
                  <a:lnTo>
                    <a:pt x="151516" y="91633"/>
                  </a:lnTo>
                  <a:lnTo>
                    <a:pt x="149093" y="86052"/>
                  </a:lnTo>
                  <a:lnTo>
                    <a:pt x="147477" y="86954"/>
                  </a:lnTo>
                  <a:lnTo>
                    <a:pt x="145682" y="100284"/>
                  </a:lnTo>
                  <a:lnTo>
                    <a:pt x="152097" y="140789"/>
                  </a:lnTo>
                  <a:lnTo>
                    <a:pt x="166591" y="201477"/>
                  </a:lnTo>
                  <a:lnTo>
                    <a:pt x="164016" y="231049"/>
                  </a:lnTo>
                  <a:lnTo>
                    <a:pt x="165747" y="234469"/>
                  </a:lnTo>
                  <a:lnTo>
                    <a:pt x="169675" y="233976"/>
                  </a:lnTo>
                  <a:lnTo>
                    <a:pt x="204575" y="219251"/>
                  </a:lnTo>
                  <a:lnTo>
                    <a:pt x="260250" y="209687"/>
                  </a:lnTo>
                  <a:lnTo>
                    <a:pt x="31898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7510" y="4227092"/>
            <a:ext cx="1955502" cy="1031812"/>
            <a:chOff x="557510" y="4227092"/>
            <a:chExt cx="1955502" cy="1031812"/>
          </a:xfrm>
        </p:grpSpPr>
        <p:sp>
          <p:nvSpPr>
            <p:cNvPr id="180" name="Freeform 179"/>
            <p:cNvSpPr/>
            <p:nvPr/>
          </p:nvSpPr>
          <p:spPr>
            <a:xfrm>
              <a:off x="557510" y="4320848"/>
              <a:ext cx="98280" cy="279001"/>
            </a:xfrm>
            <a:custGeom>
              <a:avLst/>
              <a:gdLst/>
              <a:ahLst/>
              <a:cxnLst/>
              <a:rect l="0" t="0" r="0" b="0"/>
              <a:pathLst>
                <a:path w="98280" h="279001">
                  <a:moveTo>
                    <a:pt x="0" y="114271"/>
                  </a:moveTo>
                  <a:lnTo>
                    <a:pt x="39120" y="51173"/>
                  </a:lnTo>
                  <a:lnTo>
                    <a:pt x="72141" y="2499"/>
                  </a:lnTo>
                  <a:lnTo>
                    <a:pt x="77680" y="0"/>
                  </a:lnTo>
                  <a:lnTo>
                    <a:pt x="83222" y="183"/>
                  </a:lnTo>
                  <a:lnTo>
                    <a:pt x="88766" y="2155"/>
                  </a:lnTo>
                  <a:lnTo>
                    <a:pt x="92461" y="7167"/>
                  </a:lnTo>
                  <a:lnTo>
                    <a:pt x="96568" y="22599"/>
                  </a:lnTo>
                  <a:lnTo>
                    <a:pt x="98279" y="76849"/>
                  </a:lnTo>
                  <a:lnTo>
                    <a:pt x="93942" y="127427"/>
                  </a:lnTo>
                  <a:lnTo>
                    <a:pt x="87432" y="190744"/>
                  </a:lnTo>
                  <a:lnTo>
                    <a:pt x="78326" y="247515"/>
                  </a:lnTo>
                  <a:lnTo>
                    <a:pt x="76832" y="278155"/>
                  </a:lnTo>
                  <a:lnTo>
                    <a:pt x="78034" y="279000"/>
                  </a:lnTo>
                  <a:lnTo>
                    <a:pt x="83211" y="2723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15758" y="4227092"/>
              <a:ext cx="157541" cy="757217"/>
            </a:xfrm>
            <a:custGeom>
              <a:avLst/>
              <a:gdLst/>
              <a:ahLst/>
              <a:cxnLst/>
              <a:rect l="0" t="0" r="0" b="0"/>
              <a:pathLst>
                <a:path w="157541" h="757217">
                  <a:moveTo>
                    <a:pt x="141457" y="0"/>
                  </a:moveTo>
                  <a:lnTo>
                    <a:pt x="145875" y="55162"/>
                  </a:lnTo>
                  <a:lnTo>
                    <a:pt x="148622" y="110239"/>
                  </a:lnTo>
                  <a:lnTo>
                    <a:pt x="155269" y="170391"/>
                  </a:lnTo>
                  <a:lnTo>
                    <a:pt x="157540" y="231308"/>
                  </a:lnTo>
                  <a:lnTo>
                    <a:pt x="153572" y="292549"/>
                  </a:lnTo>
                  <a:lnTo>
                    <a:pt x="150902" y="341552"/>
                  </a:lnTo>
                  <a:lnTo>
                    <a:pt x="145694" y="391205"/>
                  </a:lnTo>
                  <a:lnTo>
                    <a:pt x="133878" y="441050"/>
                  </a:lnTo>
                  <a:lnTo>
                    <a:pt x="123083" y="490953"/>
                  </a:lnTo>
                  <a:lnTo>
                    <a:pt x="104509" y="550869"/>
                  </a:lnTo>
                  <a:lnTo>
                    <a:pt x="83034" y="607221"/>
                  </a:lnTo>
                  <a:lnTo>
                    <a:pt x="61169" y="670108"/>
                  </a:lnTo>
                  <a:lnTo>
                    <a:pt x="41086" y="710457"/>
                  </a:lnTo>
                  <a:lnTo>
                    <a:pt x="0" y="7572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201541" y="4645458"/>
              <a:ext cx="154791" cy="247320"/>
            </a:xfrm>
            <a:custGeom>
              <a:avLst/>
              <a:gdLst/>
              <a:ahLst/>
              <a:cxnLst/>
              <a:rect l="0" t="0" r="0" b="0"/>
              <a:pathLst>
                <a:path w="154791" h="247320">
                  <a:moveTo>
                    <a:pt x="154790" y="14329"/>
                  </a:moveTo>
                  <a:lnTo>
                    <a:pt x="141538" y="5494"/>
                  </a:lnTo>
                  <a:lnTo>
                    <a:pt x="115627" y="0"/>
                  </a:lnTo>
                  <a:lnTo>
                    <a:pt x="84528" y="7207"/>
                  </a:lnTo>
                  <a:lnTo>
                    <a:pt x="60726" y="21053"/>
                  </a:lnTo>
                  <a:lnTo>
                    <a:pt x="24691" y="53264"/>
                  </a:lnTo>
                  <a:lnTo>
                    <a:pt x="7863" y="78668"/>
                  </a:lnTo>
                  <a:lnTo>
                    <a:pt x="0" y="118452"/>
                  </a:lnTo>
                  <a:lnTo>
                    <a:pt x="2088" y="160956"/>
                  </a:lnTo>
                  <a:lnTo>
                    <a:pt x="17397" y="198410"/>
                  </a:lnTo>
                  <a:lnTo>
                    <a:pt x="36712" y="216644"/>
                  </a:lnTo>
                  <a:lnTo>
                    <a:pt x="73576" y="234840"/>
                  </a:lnTo>
                  <a:lnTo>
                    <a:pt x="113185" y="2473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350311" y="4776062"/>
              <a:ext cx="139158" cy="239533"/>
            </a:xfrm>
            <a:custGeom>
              <a:avLst/>
              <a:gdLst/>
              <a:ahLst/>
              <a:cxnLst/>
              <a:rect l="0" t="0" r="0" b="0"/>
              <a:pathLst>
                <a:path w="139158" h="239533">
                  <a:moveTo>
                    <a:pt x="139157" y="41825"/>
                  </a:moveTo>
                  <a:lnTo>
                    <a:pt x="115993" y="4333"/>
                  </a:lnTo>
                  <a:lnTo>
                    <a:pt x="109846" y="1113"/>
                  </a:lnTo>
                  <a:lnTo>
                    <a:pt x="95619" y="0"/>
                  </a:lnTo>
                  <a:lnTo>
                    <a:pt x="67598" y="8989"/>
                  </a:lnTo>
                  <a:lnTo>
                    <a:pt x="19051" y="46499"/>
                  </a:lnTo>
                  <a:lnTo>
                    <a:pt x="5464" y="72590"/>
                  </a:lnTo>
                  <a:lnTo>
                    <a:pt x="0" y="103743"/>
                  </a:lnTo>
                  <a:lnTo>
                    <a:pt x="3652" y="122968"/>
                  </a:lnTo>
                  <a:lnTo>
                    <a:pt x="7215" y="131979"/>
                  </a:lnTo>
                  <a:lnTo>
                    <a:pt x="18570" y="144455"/>
                  </a:lnTo>
                  <a:lnTo>
                    <a:pt x="25482" y="149077"/>
                  </a:lnTo>
                  <a:lnTo>
                    <a:pt x="52878" y="155581"/>
                  </a:lnTo>
                  <a:lnTo>
                    <a:pt x="110021" y="150915"/>
                  </a:lnTo>
                  <a:lnTo>
                    <a:pt x="116034" y="154308"/>
                  </a:lnTo>
                  <a:lnTo>
                    <a:pt x="119119" y="160268"/>
                  </a:lnTo>
                  <a:lnTo>
                    <a:pt x="120081" y="175828"/>
                  </a:lnTo>
                  <a:lnTo>
                    <a:pt x="110963" y="224039"/>
                  </a:lnTo>
                  <a:lnTo>
                    <a:pt x="116148" y="237146"/>
                  </a:lnTo>
                  <a:lnTo>
                    <a:pt x="120119" y="239532"/>
                  </a:lnTo>
                  <a:lnTo>
                    <a:pt x="124616" y="239274"/>
                  </a:lnTo>
                  <a:lnTo>
                    <a:pt x="139157" y="2332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1581342" y="4859492"/>
              <a:ext cx="87901" cy="183064"/>
            </a:xfrm>
            <a:custGeom>
              <a:avLst/>
              <a:gdLst/>
              <a:ahLst/>
              <a:cxnLst/>
              <a:rect l="0" t="0" r="0" b="0"/>
              <a:pathLst>
                <a:path w="87901" h="183064">
                  <a:moveTo>
                    <a:pt x="7978" y="0"/>
                  </a:moveTo>
                  <a:lnTo>
                    <a:pt x="428" y="62491"/>
                  </a:lnTo>
                  <a:lnTo>
                    <a:pt x="0" y="85405"/>
                  </a:lnTo>
                  <a:lnTo>
                    <a:pt x="2659" y="92070"/>
                  </a:lnTo>
                  <a:lnTo>
                    <a:pt x="7206" y="95589"/>
                  </a:lnTo>
                  <a:lnTo>
                    <a:pt x="13011" y="97010"/>
                  </a:lnTo>
                  <a:lnTo>
                    <a:pt x="18730" y="96109"/>
                  </a:lnTo>
                  <a:lnTo>
                    <a:pt x="30015" y="90176"/>
                  </a:lnTo>
                  <a:lnTo>
                    <a:pt x="63439" y="60659"/>
                  </a:lnTo>
                  <a:lnTo>
                    <a:pt x="68990" y="58930"/>
                  </a:lnTo>
                  <a:lnTo>
                    <a:pt x="74541" y="59628"/>
                  </a:lnTo>
                  <a:lnTo>
                    <a:pt x="80090" y="61941"/>
                  </a:lnTo>
                  <a:lnTo>
                    <a:pt x="83790" y="68106"/>
                  </a:lnTo>
                  <a:lnTo>
                    <a:pt x="87900" y="87284"/>
                  </a:lnTo>
                  <a:lnTo>
                    <a:pt x="85797" y="115237"/>
                  </a:lnTo>
                  <a:lnTo>
                    <a:pt x="78652" y="149531"/>
                  </a:lnTo>
                  <a:lnTo>
                    <a:pt x="82868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171794" y="4884455"/>
              <a:ext cx="7165" cy="249633"/>
            </a:xfrm>
            <a:custGeom>
              <a:avLst/>
              <a:gdLst/>
              <a:ahLst/>
              <a:cxnLst/>
              <a:rect l="0" t="0" r="0" b="0"/>
              <a:pathLst>
                <a:path w="7165" h="249633">
                  <a:moveTo>
                    <a:pt x="0" y="0"/>
                  </a:moveTo>
                  <a:lnTo>
                    <a:pt x="0" y="57909"/>
                  </a:lnTo>
                  <a:lnTo>
                    <a:pt x="0" y="118072"/>
                  </a:lnTo>
                  <a:lnTo>
                    <a:pt x="2465" y="175978"/>
                  </a:lnTo>
                  <a:lnTo>
                    <a:pt x="7164" y="219365"/>
                  </a:lnTo>
                  <a:lnTo>
                    <a:pt x="5341" y="234022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063620" y="4813060"/>
              <a:ext cx="232990" cy="54754"/>
            </a:xfrm>
            <a:custGeom>
              <a:avLst/>
              <a:gdLst/>
              <a:ahLst/>
              <a:cxnLst/>
              <a:rect l="0" t="0" r="0" b="0"/>
              <a:pathLst>
                <a:path w="232990" h="54754">
                  <a:moveTo>
                    <a:pt x="0" y="13148"/>
                  </a:moveTo>
                  <a:lnTo>
                    <a:pt x="27497" y="1711"/>
                  </a:lnTo>
                  <a:lnTo>
                    <a:pt x="81417" y="0"/>
                  </a:lnTo>
                  <a:lnTo>
                    <a:pt x="136172" y="8291"/>
                  </a:lnTo>
                  <a:lnTo>
                    <a:pt x="198471" y="27981"/>
                  </a:lnTo>
                  <a:lnTo>
                    <a:pt x="232989" y="547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075845" y="5075839"/>
              <a:ext cx="220765" cy="108175"/>
            </a:xfrm>
            <a:custGeom>
              <a:avLst/>
              <a:gdLst/>
              <a:ahLst/>
              <a:cxnLst/>
              <a:rect l="0" t="0" r="0" b="0"/>
              <a:pathLst>
                <a:path w="220765" h="108175">
                  <a:moveTo>
                    <a:pt x="4417" y="0"/>
                  </a:moveTo>
                  <a:lnTo>
                    <a:pt x="0" y="13252"/>
                  </a:lnTo>
                  <a:lnTo>
                    <a:pt x="1472" y="19930"/>
                  </a:lnTo>
                  <a:lnTo>
                    <a:pt x="21299" y="48110"/>
                  </a:lnTo>
                  <a:lnTo>
                    <a:pt x="26767" y="54263"/>
                  </a:lnTo>
                  <a:lnTo>
                    <a:pt x="52131" y="67340"/>
                  </a:lnTo>
                  <a:lnTo>
                    <a:pt x="108493" y="85809"/>
                  </a:lnTo>
                  <a:lnTo>
                    <a:pt x="170104" y="99830"/>
                  </a:lnTo>
                  <a:lnTo>
                    <a:pt x="22076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418997" y="4901097"/>
              <a:ext cx="94015" cy="257954"/>
            </a:xfrm>
            <a:custGeom>
              <a:avLst/>
              <a:gdLst/>
              <a:ahLst/>
              <a:cxnLst/>
              <a:rect l="0" t="0" r="0" b="0"/>
              <a:pathLst>
                <a:path w="94015" h="257954">
                  <a:moveTo>
                    <a:pt x="19070" y="0"/>
                  </a:moveTo>
                  <a:lnTo>
                    <a:pt x="68144" y="11582"/>
                  </a:lnTo>
                  <a:lnTo>
                    <a:pt x="82794" y="21790"/>
                  </a:lnTo>
                  <a:lnTo>
                    <a:pt x="89290" y="28395"/>
                  </a:lnTo>
                  <a:lnTo>
                    <a:pt x="92695" y="36497"/>
                  </a:lnTo>
                  <a:lnTo>
                    <a:pt x="94014" y="55361"/>
                  </a:lnTo>
                  <a:lnTo>
                    <a:pt x="89053" y="71141"/>
                  </a:lnTo>
                  <a:lnTo>
                    <a:pt x="85141" y="77938"/>
                  </a:lnTo>
                  <a:lnTo>
                    <a:pt x="21706" y="127184"/>
                  </a:lnTo>
                  <a:lnTo>
                    <a:pt x="5674" y="150481"/>
                  </a:lnTo>
                  <a:lnTo>
                    <a:pt x="1819" y="158568"/>
                  </a:lnTo>
                  <a:lnTo>
                    <a:pt x="0" y="174950"/>
                  </a:lnTo>
                  <a:lnTo>
                    <a:pt x="3198" y="191477"/>
                  </a:lnTo>
                  <a:lnTo>
                    <a:pt x="10783" y="208067"/>
                  </a:lnTo>
                  <a:lnTo>
                    <a:pt x="52354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438067" y="5233939"/>
              <a:ext cx="16643" cy="24965"/>
            </a:xfrm>
            <a:custGeom>
              <a:avLst/>
              <a:gdLst/>
              <a:ahLst/>
              <a:cxnLst/>
              <a:rect l="0" t="0" r="0" b="0"/>
              <a:pathLst>
                <a:path w="16643" h="24965">
                  <a:moveTo>
                    <a:pt x="0" y="0"/>
                  </a:moveTo>
                  <a:lnTo>
                    <a:pt x="6643" y="17156"/>
                  </a:lnTo>
                  <a:lnTo>
                    <a:pt x="16642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40868" y="5882981"/>
            <a:ext cx="2063621" cy="937483"/>
            <a:chOff x="540868" y="5882981"/>
            <a:chExt cx="2063621" cy="937483"/>
          </a:xfrm>
        </p:grpSpPr>
        <p:sp>
          <p:nvSpPr>
            <p:cNvPr id="191" name="Freeform 190"/>
            <p:cNvSpPr/>
            <p:nvPr/>
          </p:nvSpPr>
          <p:spPr>
            <a:xfrm>
              <a:off x="540868" y="5882981"/>
              <a:ext cx="133138" cy="374448"/>
            </a:xfrm>
            <a:custGeom>
              <a:avLst/>
              <a:gdLst/>
              <a:ahLst/>
              <a:cxnLst/>
              <a:rect l="0" t="0" r="0" b="0"/>
              <a:pathLst>
                <a:path w="133138" h="374448">
                  <a:moveTo>
                    <a:pt x="0" y="0"/>
                  </a:moveTo>
                  <a:lnTo>
                    <a:pt x="58680" y="19560"/>
                  </a:lnTo>
                  <a:lnTo>
                    <a:pt x="83339" y="32197"/>
                  </a:lnTo>
                  <a:lnTo>
                    <a:pt x="109877" y="59676"/>
                  </a:lnTo>
                  <a:lnTo>
                    <a:pt x="121566" y="75525"/>
                  </a:lnTo>
                  <a:lnTo>
                    <a:pt x="127994" y="96745"/>
                  </a:lnTo>
                  <a:lnTo>
                    <a:pt x="129148" y="132216"/>
                  </a:lnTo>
                  <a:lnTo>
                    <a:pt x="121168" y="166149"/>
                  </a:lnTo>
                  <a:lnTo>
                    <a:pt x="111175" y="187565"/>
                  </a:lnTo>
                  <a:lnTo>
                    <a:pt x="67026" y="245769"/>
                  </a:lnTo>
                  <a:lnTo>
                    <a:pt x="19542" y="303689"/>
                  </a:lnTo>
                  <a:lnTo>
                    <a:pt x="17651" y="310633"/>
                  </a:lnTo>
                  <a:lnTo>
                    <a:pt x="20481" y="325745"/>
                  </a:lnTo>
                  <a:lnTo>
                    <a:pt x="30367" y="339242"/>
                  </a:lnTo>
                  <a:lnTo>
                    <a:pt x="44932" y="350480"/>
                  </a:lnTo>
                  <a:lnTo>
                    <a:pt x="99292" y="370350"/>
                  </a:lnTo>
                  <a:lnTo>
                    <a:pt x="133137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74152" y="5916265"/>
              <a:ext cx="224670" cy="682327"/>
            </a:xfrm>
            <a:custGeom>
              <a:avLst/>
              <a:gdLst/>
              <a:ahLst/>
              <a:cxnLst/>
              <a:rect l="0" t="0" r="0" b="0"/>
              <a:pathLst>
                <a:path w="224670" h="682327">
                  <a:moveTo>
                    <a:pt x="224669" y="0"/>
                  </a:moveTo>
                  <a:lnTo>
                    <a:pt x="224669" y="62326"/>
                  </a:lnTo>
                  <a:lnTo>
                    <a:pt x="224669" y="123892"/>
                  </a:lnTo>
                  <a:lnTo>
                    <a:pt x="224669" y="186682"/>
                  </a:lnTo>
                  <a:lnTo>
                    <a:pt x="218026" y="244662"/>
                  </a:lnTo>
                  <a:lnTo>
                    <a:pt x="207810" y="297207"/>
                  </a:lnTo>
                  <a:lnTo>
                    <a:pt x="194130" y="355646"/>
                  </a:lnTo>
                  <a:lnTo>
                    <a:pt x="180592" y="408401"/>
                  </a:lnTo>
                  <a:lnTo>
                    <a:pt x="155001" y="471443"/>
                  </a:lnTo>
                  <a:lnTo>
                    <a:pt x="127547" y="534032"/>
                  </a:lnTo>
                  <a:lnTo>
                    <a:pt x="91555" y="590194"/>
                  </a:lnTo>
                  <a:lnTo>
                    <a:pt x="39547" y="650754"/>
                  </a:lnTo>
                  <a:lnTo>
                    <a:pt x="0" y="6823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248260" y="5949691"/>
              <a:ext cx="212662" cy="460753"/>
            </a:xfrm>
            <a:custGeom>
              <a:avLst/>
              <a:gdLst/>
              <a:ahLst/>
              <a:cxnLst/>
              <a:rect l="0" t="0" r="0" b="0"/>
              <a:pathLst>
                <a:path w="212662" h="460753">
                  <a:moveTo>
                    <a:pt x="182960" y="257811"/>
                  </a:moveTo>
                  <a:lnTo>
                    <a:pt x="191795" y="248976"/>
                  </a:lnTo>
                  <a:lnTo>
                    <a:pt x="196132" y="234777"/>
                  </a:lnTo>
                  <a:lnTo>
                    <a:pt x="210583" y="177286"/>
                  </a:lnTo>
                  <a:lnTo>
                    <a:pt x="212661" y="115240"/>
                  </a:lnTo>
                  <a:lnTo>
                    <a:pt x="204396" y="71028"/>
                  </a:lnTo>
                  <a:lnTo>
                    <a:pt x="194336" y="47207"/>
                  </a:lnTo>
                  <a:lnTo>
                    <a:pt x="180620" y="27374"/>
                  </a:lnTo>
                  <a:lnTo>
                    <a:pt x="152886" y="5032"/>
                  </a:lnTo>
                  <a:lnTo>
                    <a:pt x="131995" y="0"/>
                  </a:lnTo>
                  <a:lnTo>
                    <a:pt x="112232" y="1771"/>
                  </a:lnTo>
                  <a:lnTo>
                    <a:pt x="97285" y="8721"/>
                  </a:lnTo>
                  <a:lnTo>
                    <a:pt x="54024" y="53310"/>
                  </a:lnTo>
                  <a:lnTo>
                    <a:pt x="26603" y="111603"/>
                  </a:lnTo>
                  <a:lnTo>
                    <a:pt x="5841" y="170280"/>
                  </a:lnTo>
                  <a:lnTo>
                    <a:pt x="680" y="233740"/>
                  </a:lnTo>
                  <a:lnTo>
                    <a:pt x="0" y="296589"/>
                  </a:lnTo>
                  <a:lnTo>
                    <a:pt x="4328" y="359152"/>
                  </a:lnTo>
                  <a:lnTo>
                    <a:pt x="12294" y="422475"/>
                  </a:lnTo>
                  <a:lnTo>
                    <a:pt x="28533" y="448675"/>
                  </a:lnTo>
                  <a:lnTo>
                    <a:pt x="45600" y="458209"/>
                  </a:lnTo>
                  <a:lnTo>
                    <a:pt x="55329" y="460752"/>
                  </a:lnTo>
                  <a:lnTo>
                    <a:pt x="65513" y="458749"/>
                  </a:lnTo>
                  <a:lnTo>
                    <a:pt x="86691" y="446661"/>
                  </a:lnTo>
                  <a:lnTo>
                    <a:pt x="110571" y="423481"/>
                  </a:lnTo>
                  <a:lnTo>
                    <a:pt x="146635" y="362658"/>
                  </a:lnTo>
                  <a:lnTo>
                    <a:pt x="168018" y="305199"/>
                  </a:lnTo>
                  <a:lnTo>
                    <a:pt x="186711" y="244704"/>
                  </a:lnTo>
                  <a:lnTo>
                    <a:pt x="190679" y="188569"/>
                  </a:lnTo>
                  <a:lnTo>
                    <a:pt x="190238" y="132673"/>
                  </a:lnTo>
                  <a:lnTo>
                    <a:pt x="186811" y="107580"/>
                  </a:lnTo>
                  <a:lnTo>
                    <a:pt x="184603" y="103108"/>
                  </a:lnTo>
                  <a:lnTo>
                    <a:pt x="182206" y="103825"/>
                  </a:lnTo>
                  <a:lnTo>
                    <a:pt x="179684" y="108001"/>
                  </a:lnTo>
                  <a:lnTo>
                    <a:pt x="181354" y="161205"/>
                  </a:lnTo>
                  <a:lnTo>
                    <a:pt x="183409" y="213367"/>
                  </a:lnTo>
                  <a:lnTo>
                    <a:pt x="191281" y="2744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356331" y="6215823"/>
              <a:ext cx="66569" cy="307880"/>
            </a:xfrm>
            <a:custGeom>
              <a:avLst/>
              <a:gdLst/>
              <a:ahLst/>
              <a:cxnLst/>
              <a:rect l="0" t="0" r="0" b="0"/>
              <a:pathLst>
                <a:path w="66569" h="307880">
                  <a:moveTo>
                    <a:pt x="0" y="0"/>
                  </a:moveTo>
                  <a:lnTo>
                    <a:pt x="4417" y="62326"/>
                  </a:lnTo>
                  <a:lnTo>
                    <a:pt x="10272" y="123892"/>
                  </a:lnTo>
                  <a:lnTo>
                    <a:pt x="25134" y="184717"/>
                  </a:lnTo>
                  <a:lnTo>
                    <a:pt x="41620" y="240726"/>
                  </a:lnTo>
                  <a:lnTo>
                    <a:pt x="58248" y="288720"/>
                  </a:lnTo>
                  <a:lnTo>
                    <a:pt x="66568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511543" y="6307355"/>
              <a:ext cx="169310" cy="374447"/>
            </a:xfrm>
            <a:custGeom>
              <a:avLst/>
              <a:gdLst/>
              <a:ahLst/>
              <a:cxnLst/>
              <a:rect l="0" t="0" r="0" b="0"/>
              <a:pathLst>
                <a:path w="169310" h="374447">
                  <a:moveTo>
                    <a:pt x="44493" y="0"/>
                  </a:moveTo>
                  <a:lnTo>
                    <a:pt x="35658" y="8834"/>
                  </a:lnTo>
                  <a:lnTo>
                    <a:pt x="12537" y="66701"/>
                  </a:lnTo>
                  <a:lnTo>
                    <a:pt x="0" y="126485"/>
                  </a:lnTo>
                  <a:lnTo>
                    <a:pt x="4509" y="184317"/>
                  </a:lnTo>
                  <a:lnTo>
                    <a:pt x="22138" y="247275"/>
                  </a:lnTo>
                  <a:lnTo>
                    <a:pt x="26816" y="256382"/>
                  </a:lnTo>
                  <a:lnTo>
                    <a:pt x="39410" y="268966"/>
                  </a:lnTo>
                  <a:lnTo>
                    <a:pt x="46652" y="273615"/>
                  </a:lnTo>
                  <a:lnTo>
                    <a:pt x="53329" y="274866"/>
                  </a:lnTo>
                  <a:lnTo>
                    <a:pt x="59629" y="273851"/>
                  </a:lnTo>
                  <a:lnTo>
                    <a:pt x="65678" y="271325"/>
                  </a:lnTo>
                  <a:lnTo>
                    <a:pt x="77331" y="258657"/>
                  </a:lnTo>
                  <a:lnTo>
                    <a:pt x="95461" y="224808"/>
                  </a:lnTo>
                  <a:lnTo>
                    <a:pt x="113683" y="167590"/>
                  </a:lnTo>
                  <a:lnTo>
                    <a:pt x="123299" y="109432"/>
                  </a:lnTo>
                  <a:lnTo>
                    <a:pt x="126398" y="79166"/>
                  </a:lnTo>
                  <a:lnTo>
                    <a:pt x="124984" y="76815"/>
                  </a:lnTo>
                  <a:lnTo>
                    <a:pt x="122192" y="79871"/>
                  </a:lnTo>
                  <a:lnTo>
                    <a:pt x="118482" y="86531"/>
                  </a:lnTo>
                  <a:lnTo>
                    <a:pt x="112527" y="146668"/>
                  </a:lnTo>
                  <a:lnTo>
                    <a:pt x="111351" y="200460"/>
                  </a:lnTo>
                  <a:lnTo>
                    <a:pt x="116818" y="262504"/>
                  </a:lnTo>
                  <a:lnTo>
                    <a:pt x="125800" y="323337"/>
                  </a:lnTo>
                  <a:lnTo>
                    <a:pt x="130864" y="340637"/>
                  </a:lnTo>
                  <a:lnTo>
                    <a:pt x="141127" y="355106"/>
                  </a:lnTo>
                  <a:lnTo>
                    <a:pt x="157569" y="368716"/>
                  </a:lnTo>
                  <a:lnTo>
                    <a:pt x="169309" y="3744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698474" y="6414261"/>
              <a:ext cx="115516" cy="225936"/>
            </a:xfrm>
            <a:custGeom>
              <a:avLst/>
              <a:gdLst/>
              <a:ahLst/>
              <a:cxnLst/>
              <a:rect l="0" t="0" r="0" b="0"/>
              <a:pathLst>
                <a:path w="115516" h="225936">
                  <a:moveTo>
                    <a:pt x="90551" y="9588"/>
                  </a:moveTo>
                  <a:lnTo>
                    <a:pt x="81717" y="754"/>
                  </a:lnTo>
                  <a:lnTo>
                    <a:pt x="76341" y="0"/>
                  </a:lnTo>
                  <a:lnTo>
                    <a:pt x="62971" y="4094"/>
                  </a:lnTo>
                  <a:lnTo>
                    <a:pt x="44267" y="16795"/>
                  </a:lnTo>
                  <a:lnTo>
                    <a:pt x="10191" y="70059"/>
                  </a:lnTo>
                  <a:lnTo>
                    <a:pt x="3985" y="87931"/>
                  </a:lnTo>
                  <a:lnTo>
                    <a:pt x="0" y="129539"/>
                  </a:lnTo>
                  <a:lnTo>
                    <a:pt x="4387" y="146418"/>
                  </a:lnTo>
                  <a:lnTo>
                    <a:pt x="8145" y="153509"/>
                  </a:lnTo>
                  <a:lnTo>
                    <a:pt x="15274" y="156386"/>
                  </a:lnTo>
                  <a:lnTo>
                    <a:pt x="35522" y="154652"/>
                  </a:lnTo>
                  <a:lnTo>
                    <a:pt x="52533" y="147718"/>
                  </a:lnTo>
                  <a:lnTo>
                    <a:pt x="59659" y="143280"/>
                  </a:lnTo>
                  <a:lnTo>
                    <a:pt x="78522" y="119365"/>
                  </a:lnTo>
                  <a:lnTo>
                    <a:pt x="95822" y="88856"/>
                  </a:lnTo>
                  <a:lnTo>
                    <a:pt x="99674" y="69782"/>
                  </a:lnTo>
                  <a:lnTo>
                    <a:pt x="99407" y="60812"/>
                  </a:lnTo>
                  <a:lnTo>
                    <a:pt x="98304" y="57606"/>
                  </a:lnTo>
                  <a:lnTo>
                    <a:pt x="96644" y="58242"/>
                  </a:lnTo>
                  <a:lnTo>
                    <a:pt x="94613" y="61440"/>
                  </a:lnTo>
                  <a:lnTo>
                    <a:pt x="88621" y="114716"/>
                  </a:lnTo>
                  <a:lnTo>
                    <a:pt x="86589" y="158465"/>
                  </a:lnTo>
                  <a:lnTo>
                    <a:pt x="94186" y="210246"/>
                  </a:lnTo>
                  <a:lnTo>
                    <a:pt x="97597" y="217324"/>
                  </a:lnTo>
                  <a:lnTo>
                    <a:pt x="101721" y="221119"/>
                  </a:lnTo>
                  <a:lnTo>
                    <a:pt x="115515" y="2259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857195" y="6482097"/>
              <a:ext cx="114895" cy="173523"/>
            </a:xfrm>
            <a:custGeom>
              <a:avLst/>
              <a:gdLst/>
              <a:ahLst/>
              <a:cxnLst/>
              <a:rect l="0" t="0" r="0" b="0"/>
              <a:pathLst>
                <a:path w="114895" h="173523">
                  <a:moveTo>
                    <a:pt x="23362" y="0"/>
                  </a:moveTo>
                  <a:lnTo>
                    <a:pt x="3802" y="63097"/>
                  </a:lnTo>
                  <a:lnTo>
                    <a:pt x="0" y="94920"/>
                  </a:lnTo>
                  <a:lnTo>
                    <a:pt x="1315" y="100262"/>
                  </a:lnTo>
                  <a:lnTo>
                    <a:pt x="4041" y="101975"/>
                  </a:lnTo>
                  <a:lnTo>
                    <a:pt x="7708" y="101267"/>
                  </a:lnTo>
                  <a:lnTo>
                    <a:pt x="21703" y="91437"/>
                  </a:lnTo>
                  <a:lnTo>
                    <a:pt x="70922" y="34487"/>
                  </a:lnTo>
                  <a:lnTo>
                    <a:pt x="84872" y="21183"/>
                  </a:lnTo>
                  <a:lnTo>
                    <a:pt x="91181" y="18745"/>
                  </a:lnTo>
                  <a:lnTo>
                    <a:pt x="97236" y="18968"/>
                  </a:lnTo>
                  <a:lnTo>
                    <a:pt x="103122" y="20966"/>
                  </a:lnTo>
                  <a:lnTo>
                    <a:pt x="106121" y="26921"/>
                  </a:lnTo>
                  <a:lnTo>
                    <a:pt x="105925" y="58314"/>
                  </a:lnTo>
                  <a:lnTo>
                    <a:pt x="100041" y="118151"/>
                  </a:lnTo>
                  <a:lnTo>
                    <a:pt x="94617" y="173522"/>
                  </a:lnTo>
                  <a:lnTo>
                    <a:pt x="96753" y="172080"/>
                  </a:lnTo>
                  <a:lnTo>
                    <a:pt x="103133" y="160615"/>
                  </a:lnTo>
                  <a:lnTo>
                    <a:pt x="114894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066387" y="6182539"/>
              <a:ext cx="105408" cy="439414"/>
            </a:xfrm>
            <a:custGeom>
              <a:avLst/>
              <a:gdLst/>
              <a:ahLst/>
              <a:cxnLst/>
              <a:rect l="0" t="0" r="0" b="0"/>
              <a:pathLst>
                <a:path w="105408" h="439414">
                  <a:moveTo>
                    <a:pt x="72122" y="0"/>
                  </a:moveTo>
                  <a:lnTo>
                    <a:pt x="63288" y="13252"/>
                  </a:lnTo>
                  <a:lnTo>
                    <a:pt x="54043" y="72799"/>
                  </a:lnTo>
                  <a:lnTo>
                    <a:pt x="48066" y="130088"/>
                  </a:lnTo>
                  <a:lnTo>
                    <a:pt x="42861" y="185801"/>
                  </a:lnTo>
                  <a:lnTo>
                    <a:pt x="36902" y="241305"/>
                  </a:lnTo>
                  <a:lnTo>
                    <a:pt x="30433" y="295859"/>
                  </a:lnTo>
                  <a:lnTo>
                    <a:pt x="19046" y="349510"/>
                  </a:lnTo>
                  <a:lnTo>
                    <a:pt x="15474" y="355973"/>
                  </a:lnTo>
                  <a:lnTo>
                    <a:pt x="11242" y="358433"/>
                  </a:lnTo>
                  <a:lnTo>
                    <a:pt x="6573" y="358224"/>
                  </a:lnTo>
                  <a:lnTo>
                    <a:pt x="3459" y="354386"/>
                  </a:lnTo>
                  <a:lnTo>
                    <a:pt x="0" y="340259"/>
                  </a:lnTo>
                  <a:lnTo>
                    <a:pt x="9058" y="279575"/>
                  </a:lnTo>
                  <a:lnTo>
                    <a:pt x="21282" y="251107"/>
                  </a:lnTo>
                  <a:lnTo>
                    <a:pt x="36616" y="229523"/>
                  </a:lnTo>
                  <a:lnTo>
                    <a:pt x="42904" y="226980"/>
                  </a:lnTo>
                  <a:lnTo>
                    <a:pt x="49870" y="227134"/>
                  </a:lnTo>
                  <a:lnTo>
                    <a:pt x="57287" y="229086"/>
                  </a:lnTo>
                  <a:lnTo>
                    <a:pt x="62232" y="235010"/>
                  </a:lnTo>
                  <a:lnTo>
                    <a:pt x="67727" y="253919"/>
                  </a:lnTo>
                  <a:lnTo>
                    <a:pt x="71254" y="311294"/>
                  </a:lnTo>
                  <a:lnTo>
                    <a:pt x="71865" y="364261"/>
                  </a:lnTo>
                  <a:lnTo>
                    <a:pt x="74537" y="424930"/>
                  </a:lnTo>
                  <a:lnTo>
                    <a:pt x="76506" y="435838"/>
                  </a:lnTo>
                  <a:lnTo>
                    <a:pt x="79667" y="439413"/>
                  </a:lnTo>
                  <a:lnTo>
                    <a:pt x="83624" y="438098"/>
                  </a:lnTo>
                  <a:lnTo>
                    <a:pt x="105407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279967" y="6240786"/>
              <a:ext cx="41606" cy="49928"/>
            </a:xfrm>
            <a:custGeom>
              <a:avLst/>
              <a:gdLst/>
              <a:ahLst/>
              <a:cxnLst/>
              <a:rect l="0" t="0" r="0" b="0"/>
              <a:pathLst>
                <a:path w="41606" h="49928">
                  <a:moveTo>
                    <a:pt x="0" y="49927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230041" y="6099328"/>
              <a:ext cx="224669" cy="714865"/>
            </a:xfrm>
            <a:custGeom>
              <a:avLst/>
              <a:gdLst/>
              <a:ahLst/>
              <a:cxnLst/>
              <a:rect l="0" t="0" r="0" b="0"/>
              <a:pathLst>
                <a:path w="224669" h="714865">
                  <a:moveTo>
                    <a:pt x="224668" y="0"/>
                  </a:moveTo>
                  <a:lnTo>
                    <a:pt x="206999" y="4418"/>
                  </a:lnTo>
                  <a:lnTo>
                    <a:pt x="193393" y="16448"/>
                  </a:lnTo>
                  <a:lnTo>
                    <a:pt x="160742" y="62431"/>
                  </a:lnTo>
                  <a:lnTo>
                    <a:pt x="141690" y="125183"/>
                  </a:lnTo>
                  <a:lnTo>
                    <a:pt x="133338" y="186981"/>
                  </a:lnTo>
                  <a:lnTo>
                    <a:pt x="126773" y="244002"/>
                  </a:lnTo>
                  <a:lnTo>
                    <a:pt x="125396" y="292035"/>
                  </a:lnTo>
                  <a:lnTo>
                    <a:pt x="124988" y="341400"/>
                  </a:lnTo>
                  <a:lnTo>
                    <a:pt x="127332" y="393626"/>
                  </a:lnTo>
                  <a:lnTo>
                    <a:pt x="131417" y="447624"/>
                  </a:lnTo>
                  <a:lnTo>
                    <a:pt x="132627" y="498755"/>
                  </a:lnTo>
                  <a:lnTo>
                    <a:pt x="133036" y="561314"/>
                  </a:lnTo>
                  <a:lnTo>
                    <a:pt x="126474" y="617262"/>
                  </a:lnTo>
                  <a:lnTo>
                    <a:pt x="109157" y="680664"/>
                  </a:lnTo>
                  <a:lnTo>
                    <a:pt x="93775" y="708236"/>
                  </a:lnTo>
                  <a:lnTo>
                    <a:pt x="86555" y="712543"/>
                  </a:lnTo>
                  <a:lnTo>
                    <a:pt x="68671" y="714864"/>
                  </a:lnTo>
                  <a:lnTo>
                    <a:pt x="53326" y="710348"/>
                  </a:lnTo>
                  <a:lnTo>
                    <a:pt x="28408" y="692381"/>
                  </a:lnTo>
                  <a:lnTo>
                    <a:pt x="15711" y="672054"/>
                  </a:lnTo>
                  <a:lnTo>
                    <a:pt x="4062" y="640336"/>
                  </a:lnTo>
                  <a:lnTo>
                    <a:pt x="0" y="607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246683" y="6482097"/>
              <a:ext cx="174743" cy="49927"/>
            </a:xfrm>
            <a:custGeom>
              <a:avLst/>
              <a:gdLst/>
              <a:ahLst/>
              <a:cxnLst/>
              <a:rect l="0" t="0" r="0" b="0"/>
              <a:pathLst>
                <a:path w="174743" h="49927">
                  <a:moveTo>
                    <a:pt x="0" y="49926"/>
                  </a:moveTo>
                  <a:lnTo>
                    <a:pt x="4417" y="36673"/>
                  </a:lnTo>
                  <a:lnTo>
                    <a:pt x="13983" y="27702"/>
                  </a:lnTo>
                  <a:lnTo>
                    <a:pt x="20417" y="24015"/>
                  </a:lnTo>
                  <a:lnTo>
                    <a:pt x="34962" y="22383"/>
                  </a:lnTo>
                  <a:lnTo>
                    <a:pt x="82678" y="23698"/>
                  </a:lnTo>
                  <a:lnTo>
                    <a:pt x="138831" y="13336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415474" y="6373923"/>
              <a:ext cx="189015" cy="446541"/>
            </a:xfrm>
            <a:custGeom>
              <a:avLst/>
              <a:gdLst/>
              <a:ahLst/>
              <a:cxnLst/>
              <a:rect l="0" t="0" r="0" b="0"/>
              <a:pathLst>
                <a:path w="189015" h="446541">
                  <a:moveTo>
                    <a:pt x="80840" y="0"/>
                  </a:moveTo>
                  <a:lnTo>
                    <a:pt x="54304" y="58622"/>
                  </a:lnTo>
                  <a:lnTo>
                    <a:pt x="48889" y="115747"/>
                  </a:lnTo>
                  <a:lnTo>
                    <a:pt x="52237" y="162986"/>
                  </a:lnTo>
                  <a:lnTo>
                    <a:pt x="66915" y="214160"/>
                  </a:lnTo>
                  <a:lnTo>
                    <a:pt x="71557" y="223210"/>
                  </a:lnTo>
                  <a:lnTo>
                    <a:pt x="78350" y="229244"/>
                  </a:lnTo>
                  <a:lnTo>
                    <a:pt x="95759" y="235947"/>
                  </a:lnTo>
                  <a:lnTo>
                    <a:pt x="113359" y="233996"/>
                  </a:lnTo>
                  <a:lnTo>
                    <a:pt x="129502" y="226965"/>
                  </a:lnTo>
                  <a:lnTo>
                    <a:pt x="142840" y="217676"/>
                  </a:lnTo>
                  <a:lnTo>
                    <a:pt x="147137" y="220007"/>
                  </a:lnTo>
                  <a:lnTo>
                    <a:pt x="151911" y="237390"/>
                  </a:lnTo>
                  <a:lnTo>
                    <a:pt x="148332" y="290976"/>
                  </a:lnTo>
                  <a:lnTo>
                    <a:pt x="132453" y="348730"/>
                  </a:lnTo>
                  <a:lnTo>
                    <a:pt x="101377" y="410152"/>
                  </a:lnTo>
                  <a:lnTo>
                    <a:pt x="79529" y="436802"/>
                  </a:lnTo>
                  <a:lnTo>
                    <a:pt x="71645" y="443754"/>
                  </a:lnTo>
                  <a:lnTo>
                    <a:pt x="62691" y="446540"/>
                  </a:lnTo>
                  <a:lnTo>
                    <a:pt x="42880" y="444703"/>
                  </a:lnTo>
                  <a:lnTo>
                    <a:pt x="26678" y="435258"/>
                  </a:lnTo>
                  <a:lnTo>
                    <a:pt x="14239" y="420890"/>
                  </a:lnTo>
                  <a:lnTo>
                    <a:pt x="2962" y="392009"/>
                  </a:lnTo>
                  <a:lnTo>
                    <a:pt x="0" y="370850"/>
                  </a:lnTo>
                  <a:lnTo>
                    <a:pt x="7167" y="333727"/>
                  </a:lnTo>
                  <a:lnTo>
                    <a:pt x="25419" y="302286"/>
                  </a:lnTo>
                  <a:lnTo>
                    <a:pt x="48394" y="279820"/>
                  </a:lnTo>
                  <a:lnTo>
                    <a:pt x="72768" y="265870"/>
                  </a:lnTo>
                  <a:lnTo>
                    <a:pt x="112496" y="259516"/>
                  </a:lnTo>
                  <a:lnTo>
                    <a:pt x="174322" y="258090"/>
                  </a:lnTo>
                  <a:lnTo>
                    <a:pt x="189014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9914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5875" y="305687"/>
            <a:ext cx="1055483" cy="686122"/>
            <a:chOff x="1065875" y="305687"/>
            <a:chExt cx="1055483" cy="686122"/>
          </a:xfrm>
        </p:grpSpPr>
        <p:sp>
          <p:nvSpPr>
            <p:cNvPr id="2" name="Freeform 1"/>
            <p:cNvSpPr/>
            <p:nvPr/>
          </p:nvSpPr>
          <p:spPr>
            <a:xfrm>
              <a:off x="1065875" y="305687"/>
              <a:ext cx="215567" cy="686122"/>
            </a:xfrm>
            <a:custGeom>
              <a:avLst/>
              <a:gdLst/>
              <a:ahLst/>
              <a:cxnLst/>
              <a:rect l="0" t="0" r="0" b="0"/>
              <a:pathLst>
                <a:path w="215567" h="686122">
                  <a:moveTo>
                    <a:pt x="215566" y="10513"/>
                  </a:moveTo>
                  <a:lnTo>
                    <a:pt x="206732" y="1678"/>
                  </a:lnTo>
                  <a:lnTo>
                    <a:pt x="200431" y="0"/>
                  </a:lnTo>
                  <a:lnTo>
                    <a:pt x="183568" y="601"/>
                  </a:lnTo>
                  <a:lnTo>
                    <a:pt x="166212" y="13812"/>
                  </a:lnTo>
                  <a:lnTo>
                    <a:pt x="136886" y="55544"/>
                  </a:lnTo>
                  <a:lnTo>
                    <a:pt x="113287" y="106967"/>
                  </a:lnTo>
                  <a:lnTo>
                    <a:pt x="90819" y="169585"/>
                  </a:lnTo>
                  <a:lnTo>
                    <a:pt x="74129" y="221293"/>
                  </a:lnTo>
                  <a:lnTo>
                    <a:pt x="57473" y="275137"/>
                  </a:lnTo>
                  <a:lnTo>
                    <a:pt x="43292" y="328689"/>
                  </a:lnTo>
                  <a:lnTo>
                    <a:pt x="30769" y="383080"/>
                  </a:lnTo>
                  <a:lnTo>
                    <a:pt x="17813" y="434329"/>
                  </a:lnTo>
                  <a:lnTo>
                    <a:pt x="5152" y="496927"/>
                  </a:lnTo>
                  <a:lnTo>
                    <a:pt x="0" y="558741"/>
                  </a:lnTo>
                  <a:lnTo>
                    <a:pt x="3791" y="599474"/>
                  </a:lnTo>
                  <a:lnTo>
                    <a:pt x="21010" y="645666"/>
                  </a:lnTo>
                  <a:lnTo>
                    <a:pt x="34792" y="665401"/>
                  </a:lnTo>
                  <a:lnTo>
                    <a:pt x="52628" y="678487"/>
                  </a:lnTo>
                  <a:lnTo>
                    <a:pt x="62562" y="683271"/>
                  </a:lnTo>
                  <a:lnTo>
                    <a:pt x="83461" y="686121"/>
                  </a:lnTo>
                  <a:lnTo>
                    <a:pt x="94212" y="685587"/>
                  </a:lnTo>
                  <a:lnTo>
                    <a:pt x="127012" y="671582"/>
                  </a:lnTo>
                  <a:lnTo>
                    <a:pt x="151319" y="649866"/>
                  </a:lnTo>
                  <a:lnTo>
                    <a:pt x="180382" y="596770"/>
                  </a:lnTo>
                  <a:lnTo>
                    <a:pt x="198309" y="536242"/>
                  </a:lnTo>
                  <a:lnTo>
                    <a:pt x="211787" y="473745"/>
                  </a:lnTo>
                  <a:lnTo>
                    <a:pt x="212354" y="429584"/>
                  </a:lnTo>
                  <a:lnTo>
                    <a:pt x="203837" y="393877"/>
                  </a:lnTo>
                  <a:lnTo>
                    <a:pt x="187128" y="368495"/>
                  </a:lnTo>
                  <a:lnTo>
                    <a:pt x="167486" y="359151"/>
                  </a:lnTo>
                  <a:lnTo>
                    <a:pt x="155776" y="356659"/>
                  </a:lnTo>
                  <a:lnTo>
                    <a:pt x="137834" y="358822"/>
                  </a:lnTo>
                  <a:lnTo>
                    <a:pt x="123696" y="366871"/>
                  </a:lnTo>
                  <a:lnTo>
                    <a:pt x="99072" y="3932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348643" y="656721"/>
              <a:ext cx="149147" cy="243518"/>
            </a:xfrm>
            <a:custGeom>
              <a:avLst/>
              <a:gdLst/>
              <a:ahLst/>
              <a:cxnLst/>
              <a:rect l="0" t="0" r="0" b="0"/>
              <a:pathLst>
                <a:path w="149147" h="243518">
                  <a:moveTo>
                    <a:pt x="149146" y="58889"/>
                  </a:moveTo>
                  <a:lnTo>
                    <a:pt x="146680" y="25148"/>
                  </a:lnTo>
                  <a:lnTo>
                    <a:pt x="144728" y="16980"/>
                  </a:lnTo>
                  <a:lnTo>
                    <a:pt x="139729" y="10609"/>
                  </a:lnTo>
                  <a:lnTo>
                    <a:pt x="124312" y="1065"/>
                  </a:lnTo>
                  <a:lnTo>
                    <a:pt x="115023" y="0"/>
                  </a:lnTo>
                  <a:lnTo>
                    <a:pt x="94840" y="3746"/>
                  </a:lnTo>
                  <a:lnTo>
                    <a:pt x="78474" y="14041"/>
                  </a:lnTo>
                  <a:lnTo>
                    <a:pt x="47075" y="46443"/>
                  </a:lnTo>
                  <a:lnTo>
                    <a:pt x="14209" y="100935"/>
                  </a:lnTo>
                  <a:lnTo>
                    <a:pt x="4175" y="131957"/>
                  </a:lnTo>
                  <a:lnTo>
                    <a:pt x="0" y="191021"/>
                  </a:lnTo>
                  <a:lnTo>
                    <a:pt x="3972" y="222547"/>
                  </a:lnTo>
                  <a:lnTo>
                    <a:pt x="8909" y="229940"/>
                  </a:lnTo>
                  <a:lnTo>
                    <a:pt x="24256" y="240620"/>
                  </a:lnTo>
                  <a:lnTo>
                    <a:pt x="40939" y="243517"/>
                  </a:lnTo>
                  <a:lnTo>
                    <a:pt x="49271" y="242996"/>
                  </a:lnTo>
                  <a:lnTo>
                    <a:pt x="63460" y="237485"/>
                  </a:lnTo>
                  <a:lnTo>
                    <a:pt x="75930" y="227947"/>
                  </a:lnTo>
                  <a:lnTo>
                    <a:pt x="109293" y="183206"/>
                  </a:lnTo>
                  <a:lnTo>
                    <a:pt x="134191" y="130961"/>
                  </a:lnTo>
                  <a:lnTo>
                    <a:pt x="139514" y="73331"/>
                  </a:lnTo>
                  <a:lnTo>
                    <a:pt x="136148" y="21780"/>
                  </a:lnTo>
                  <a:lnTo>
                    <a:pt x="133084" y="15659"/>
                  </a:lnTo>
                  <a:lnTo>
                    <a:pt x="129193" y="12502"/>
                  </a:lnTo>
                  <a:lnTo>
                    <a:pt x="115862" y="8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557799" y="666095"/>
              <a:ext cx="139696" cy="265863"/>
            </a:xfrm>
            <a:custGeom>
              <a:avLst/>
              <a:gdLst/>
              <a:ahLst/>
              <a:cxnLst/>
              <a:rect l="0" t="0" r="0" b="0"/>
              <a:pathLst>
                <a:path w="139696" h="265863">
                  <a:moveTo>
                    <a:pt x="139695" y="16231"/>
                  </a:moveTo>
                  <a:lnTo>
                    <a:pt x="130860" y="2979"/>
                  </a:lnTo>
                  <a:lnTo>
                    <a:pt x="123635" y="0"/>
                  </a:lnTo>
                  <a:lnTo>
                    <a:pt x="93228" y="224"/>
                  </a:lnTo>
                  <a:lnTo>
                    <a:pt x="74664" y="3878"/>
                  </a:lnTo>
                  <a:lnTo>
                    <a:pt x="54702" y="18445"/>
                  </a:lnTo>
                  <a:lnTo>
                    <a:pt x="30069" y="47706"/>
                  </a:lnTo>
                  <a:lnTo>
                    <a:pt x="4186" y="107657"/>
                  </a:lnTo>
                  <a:lnTo>
                    <a:pt x="0" y="145946"/>
                  </a:lnTo>
                  <a:lnTo>
                    <a:pt x="3952" y="166647"/>
                  </a:lnTo>
                  <a:lnTo>
                    <a:pt x="7594" y="174755"/>
                  </a:lnTo>
                  <a:lnTo>
                    <a:pt x="13721" y="180161"/>
                  </a:lnTo>
                  <a:lnTo>
                    <a:pt x="30390" y="186168"/>
                  </a:lnTo>
                  <a:lnTo>
                    <a:pt x="40013" y="184071"/>
                  </a:lnTo>
                  <a:lnTo>
                    <a:pt x="77098" y="159065"/>
                  </a:lnTo>
                  <a:lnTo>
                    <a:pt x="107195" y="126936"/>
                  </a:lnTo>
                  <a:lnTo>
                    <a:pt x="127189" y="95774"/>
                  </a:lnTo>
                  <a:lnTo>
                    <a:pt x="131358" y="92374"/>
                  </a:lnTo>
                  <a:lnTo>
                    <a:pt x="134137" y="93805"/>
                  </a:lnTo>
                  <a:lnTo>
                    <a:pt x="135989" y="98458"/>
                  </a:lnTo>
                  <a:lnTo>
                    <a:pt x="133244" y="149653"/>
                  </a:lnTo>
                  <a:lnTo>
                    <a:pt x="134209" y="203186"/>
                  </a:lnTo>
                  <a:lnTo>
                    <a:pt x="139695" y="2658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30637" y="449337"/>
              <a:ext cx="141453" cy="449744"/>
            </a:xfrm>
            <a:custGeom>
              <a:avLst/>
              <a:gdLst/>
              <a:ahLst/>
              <a:cxnLst/>
              <a:rect l="0" t="0" r="0" b="0"/>
              <a:pathLst>
                <a:path w="141453" h="449744">
                  <a:moveTo>
                    <a:pt x="24957" y="0"/>
                  </a:moveTo>
                  <a:lnTo>
                    <a:pt x="9319" y="41137"/>
                  </a:lnTo>
                  <a:lnTo>
                    <a:pt x="1836" y="92569"/>
                  </a:lnTo>
                  <a:lnTo>
                    <a:pt x="358" y="144059"/>
                  </a:lnTo>
                  <a:lnTo>
                    <a:pt x="42" y="202091"/>
                  </a:lnTo>
                  <a:lnTo>
                    <a:pt x="0" y="257901"/>
                  </a:lnTo>
                  <a:lnTo>
                    <a:pt x="4412" y="315573"/>
                  </a:lnTo>
                  <a:lnTo>
                    <a:pt x="15112" y="375076"/>
                  </a:lnTo>
                  <a:lnTo>
                    <a:pt x="23971" y="399998"/>
                  </a:lnTo>
                  <a:lnTo>
                    <a:pt x="39003" y="418471"/>
                  </a:lnTo>
                  <a:lnTo>
                    <a:pt x="78788" y="445397"/>
                  </a:lnTo>
                  <a:lnTo>
                    <a:pt x="102814" y="449743"/>
                  </a:lnTo>
                  <a:lnTo>
                    <a:pt x="141452" y="449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88731" y="674005"/>
              <a:ext cx="132627" cy="282916"/>
            </a:xfrm>
            <a:custGeom>
              <a:avLst/>
              <a:gdLst/>
              <a:ahLst/>
              <a:cxnLst/>
              <a:rect l="0" t="0" r="0" b="0"/>
              <a:pathLst>
                <a:path w="132627" h="282916">
                  <a:moveTo>
                    <a:pt x="124815" y="0"/>
                  </a:moveTo>
                  <a:lnTo>
                    <a:pt x="105810" y="7568"/>
                  </a:lnTo>
                  <a:lnTo>
                    <a:pt x="94487" y="15999"/>
                  </a:lnTo>
                  <a:lnTo>
                    <a:pt x="82134" y="35559"/>
                  </a:lnTo>
                  <a:lnTo>
                    <a:pt x="70602" y="67942"/>
                  </a:lnTo>
                  <a:lnTo>
                    <a:pt x="68361" y="87827"/>
                  </a:lnTo>
                  <a:lnTo>
                    <a:pt x="75934" y="119814"/>
                  </a:lnTo>
                  <a:lnTo>
                    <a:pt x="89889" y="143880"/>
                  </a:lnTo>
                  <a:lnTo>
                    <a:pt x="119109" y="174330"/>
                  </a:lnTo>
                  <a:lnTo>
                    <a:pt x="126558" y="180015"/>
                  </a:lnTo>
                  <a:lnTo>
                    <a:pt x="130600" y="186578"/>
                  </a:lnTo>
                  <a:lnTo>
                    <a:pt x="132626" y="201267"/>
                  </a:lnTo>
                  <a:lnTo>
                    <a:pt x="125513" y="217042"/>
                  </a:lnTo>
                  <a:lnTo>
                    <a:pt x="113106" y="231449"/>
                  </a:lnTo>
                  <a:lnTo>
                    <a:pt x="59627" y="265994"/>
                  </a:lnTo>
                  <a:lnTo>
                    <a:pt x="21297" y="279299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88633" y="327991"/>
            <a:ext cx="1021966" cy="772672"/>
            <a:chOff x="3088633" y="327991"/>
            <a:chExt cx="1021966" cy="772672"/>
          </a:xfrm>
        </p:grpSpPr>
        <p:sp>
          <p:nvSpPr>
            <p:cNvPr id="8" name="Freeform 7"/>
            <p:cNvSpPr/>
            <p:nvPr/>
          </p:nvSpPr>
          <p:spPr>
            <a:xfrm>
              <a:off x="3088633" y="327991"/>
              <a:ext cx="332723" cy="536314"/>
            </a:xfrm>
            <a:custGeom>
              <a:avLst/>
              <a:gdLst/>
              <a:ahLst/>
              <a:cxnLst/>
              <a:rect l="0" t="0" r="0" b="0"/>
              <a:pathLst>
                <a:path w="332723" h="536314">
                  <a:moveTo>
                    <a:pt x="231465" y="21493"/>
                  </a:moveTo>
                  <a:lnTo>
                    <a:pt x="222630" y="8241"/>
                  </a:lnTo>
                  <a:lnTo>
                    <a:pt x="216330" y="4337"/>
                  </a:lnTo>
                  <a:lnTo>
                    <a:pt x="199467" y="0"/>
                  </a:lnTo>
                  <a:lnTo>
                    <a:pt x="191642" y="692"/>
                  </a:lnTo>
                  <a:lnTo>
                    <a:pt x="178016" y="6393"/>
                  </a:lnTo>
                  <a:lnTo>
                    <a:pt x="159949" y="19998"/>
                  </a:lnTo>
                  <a:lnTo>
                    <a:pt x="120553" y="72743"/>
                  </a:lnTo>
                  <a:lnTo>
                    <a:pt x="88161" y="135574"/>
                  </a:lnTo>
                  <a:lnTo>
                    <a:pt x="69067" y="197945"/>
                  </a:lnTo>
                  <a:lnTo>
                    <a:pt x="68304" y="251533"/>
                  </a:lnTo>
                  <a:lnTo>
                    <a:pt x="73890" y="275361"/>
                  </a:lnTo>
                  <a:lnTo>
                    <a:pt x="104310" y="337407"/>
                  </a:lnTo>
                  <a:lnTo>
                    <a:pt x="122290" y="368940"/>
                  </a:lnTo>
                  <a:lnTo>
                    <a:pt x="127470" y="390720"/>
                  </a:lnTo>
                  <a:lnTo>
                    <a:pt x="125968" y="428191"/>
                  </a:lnTo>
                  <a:lnTo>
                    <a:pt x="119550" y="447565"/>
                  </a:lnTo>
                  <a:lnTo>
                    <a:pt x="95062" y="481052"/>
                  </a:lnTo>
                  <a:lnTo>
                    <a:pt x="61303" y="514207"/>
                  </a:lnTo>
                  <a:lnTo>
                    <a:pt x="18529" y="535771"/>
                  </a:lnTo>
                  <a:lnTo>
                    <a:pt x="10920" y="536313"/>
                  </a:lnTo>
                  <a:lnTo>
                    <a:pt x="4923" y="533901"/>
                  </a:lnTo>
                  <a:lnTo>
                    <a:pt x="0" y="529519"/>
                  </a:lnTo>
                  <a:lnTo>
                    <a:pt x="1341" y="524749"/>
                  </a:lnTo>
                  <a:lnTo>
                    <a:pt x="40093" y="498362"/>
                  </a:lnTo>
                  <a:lnTo>
                    <a:pt x="98329" y="473916"/>
                  </a:lnTo>
                  <a:lnTo>
                    <a:pt x="155822" y="456989"/>
                  </a:lnTo>
                  <a:lnTo>
                    <a:pt x="216585" y="447514"/>
                  </a:lnTo>
                  <a:lnTo>
                    <a:pt x="250581" y="446355"/>
                  </a:lnTo>
                  <a:lnTo>
                    <a:pt x="259927" y="443418"/>
                  </a:lnTo>
                  <a:lnTo>
                    <a:pt x="294260" y="415581"/>
                  </a:lnTo>
                  <a:lnTo>
                    <a:pt x="316023" y="389946"/>
                  </a:lnTo>
                  <a:lnTo>
                    <a:pt x="331203" y="354511"/>
                  </a:lnTo>
                  <a:lnTo>
                    <a:pt x="332722" y="319151"/>
                  </a:lnTo>
                  <a:lnTo>
                    <a:pt x="328556" y="313312"/>
                  </a:lnTo>
                  <a:lnTo>
                    <a:pt x="322080" y="311269"/>
                  </a:lnTo>
                  <a:lnTo>
                    <a:pt x="314065" y="311756"/>
                  </a:lnTo>
                  <a:lnTo>
                    <a:pt x="300228" y="317228"/>
                  </a:lnTo>
                  <a:lnTo>
                    <a:pt x="293949" y="321276"/>
                  </a:lnTo>
                  <a:lnTo>
                    <a:pt x="284507" y="333170"/>
                  </a:lnTo>
                  <a:lnTo>
                    <a:pt x="250576" y="392259"/>
                  </a:lnTo>
                  <a:lnTo>
                    <a:pt x="236199" y="430346"/>
                  </a:lnTo>
                  <a:lnTo>
                    <a:pt x="233569" y="454378"/>
                  </a:lnTo>
                  <a:lnTo>
                    <a:pt x="237331" y="475537"/>
                  </a:lnTo>
                  <a:lnTo>
                    <a:pt x="240923" y="485063"/>
                  </a:lnTo>
                  <a:lnTo>
                    <a:pt x="247016" y="491413"/>
                  </a:lnTo>
                  <a:lnTo>
                    <a:pt x="263648" y="498469"/>
                  </a:lnTo>
                  <a:lnTo>
                    <a:pt x="280902" y="499140"/>
                  </a:lnTo>
                  <a:lnTo>
                    <a:pt x="322997" y="4874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524156" y="657363"/>
              <a:ext cx="211996" cy="140829"/>
            </a:xfrm>
            <a:custGeom>
              <a:avLst/>
              <a:gdLst/>
              <a:ahLst/>
              <a:cxnLst/>
              <a:rect l="0" t="0" r="0" b="0"/>
              <a:pathLst>
                <a:path w="211996" h="140829">
                  <a:moveTo>
                    <a:pt x="12289" y="0"/>
                  </a:moveTo>
                  <a:lnTo>
                    <a:pt x="6571" y="21778"/>
                  </a:lnTo>
                  <a:lnTo>
                    <a:pt x="2017" y="71144"/>
                  </a:lnTo>
                  <a:lnTo>
                    <a:pt x="0" y="115385"/>
                  </a:lnTo>
                  <a:lnTo>
                    <a:pt x="1323" y="129623"/>
                  </a:lnTo>
                  <a:lnTo>
                    <a:pt x="4054" y="137266"/>
                  </a:lnTo>
                  <a:lnTo>
                    <a:pt x="7724" y="140513"/>
                  </a:lnTo>
                  <a:lnTo>
                    <a:pt x="12019" y="140828"/>
                  </a:lnTo>
                  <a:lnTo>
                    <a:pt x="15808" y="136415"/>
                  </a:lnTo>
                  <a:lnTo>
                    <a:pt x="39599" y="77709"/>
                  </a:lnTo>
                  <a:lnTo>
                    <a:pt x="67148" y="37011"/>
                  </a:lnTo>
                  <a:lnTo>
                    <a:pt x="85056" y="26311"/>
                  </a:lnTo>
                  <a:lnTo>
                    <a:pt x="115930" y="19507"/>
                  </a:lnTo>
                  <a:lnTo>
                    <a:pt x="172988" y="26071"/>
                  </a:lnTo>
                  <a:lnTo>
                    <a:pt x="21199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42341" y="649042"/>
              <a:ext cx="368258" cy="451621"/>
            </a:xfrm>
            <a:custGeom>
              <a:avLst/>
              <a:gdLst/>
              <a:ahLst/>
              <a:cxnLst/>
              <a:rect l="0" t="0" r="0" b="0"/>
              <a:pathLst>
                <a:path w="368258" h="451621">
                  <a:moveTo>
                    <a:pt x="160230" y="0"/>
                  </a:moveTo>
                  <a:lnTo>
                    <a:pt x="138144" y="0"/>
                  </a:lnTo>
                  <a:lnTo>
                    <a:pt x="102322" y="13252"/>
                  </a:lnTo>
                  <a:lnTo>
                    <a:pt x="75682" y="30328"/>
                  </a:lnTo>
                  <a:lnTo>
                    <a:pt x="24793" y="91741"/>
                  </a:lnTo>
                  <a:lnTo>
                    <a:pt x="11278" y="109191"/>
                  </a:lnTo>
                  <a:lnTo>
                    <a:pt x="2190" y="129274"/>
                  </a:lnTo>
                  <a:lnTo>
                    <a:pt x="0" y="148062"/>
                  </a:lnTo>
                  <a:lnTo>
                    <a:pt x="710" y="156955"/>
                  </a:lnTo>
                  <a:lnTo>
                    <a:pt x="3957" y="161960"/>
                  </a:lnTo>
                  <a:lnTo>
                    <a:pt x="8896" y="164371"/>
                  </a:lnTo>
                  <a:lnTo>
                    <a:pt x="14962" y="165054"/>
                  </a:lnTo>
                  <a:lnTo>
                    <a:pt x="29099" y="158417"/>
                  </a:lnTo>
                  <a:lnTo>
                    <a:pt x="56357" y="135973"/>
                  </a:lnTo>
                  <a:lnTo>
                    <a:pt x="90779" y="88303"/>
                  </a:lnTo>
                  <a:lnTo>
                    <a:pt x="94514" y="88454"/>
                  </a:lnTo>
                  <a:lnTo>
                    <a:pt x="97004" y="93178"/>
                  </a:lnTo>
                  <a:lnTo>
                    <a:pt x="98845" y="111679"/>
                  </a:lnTo>
                  <a:lnTo>
                    <a:pt x="98945" y="171368"/>
                  </a:lnTo>
                  <a:lnTo>
                    <a:pt x="105500" y="203123"/>
                  </a:lnTo>
                  <a:lnTo>
                    <a:pt x="110800" y="210304"/>
                  </a:lnTo>
                  <a:lnTo>
                    <a:pt x="118031" y="215092"/>
                  </a:lnTo>
                  <a:lnTo>
                    <a:pt x="126550" y="218284"/>
                  </a:lnTo>
                  <a:lnTo>
                    <a:pt x="135003" y="217639"/>
                  </a:lnTo>
                  <a:lnTo>
                    <a:pt x="151792" y="209524"/>
                  </a:lnTo>
                  <a:lnTo>
                    <a:pt x="190244" y="170239"/>
                  </a:lnTo>
                  <a:lnTo>
                    <a:pt x="215947" y="112785"/>
                  </a:lnTo>
                  <a:lnTo>
                    <a:pt x="233490" y="71383"/>
                  </a:lnTo>
                  <a:lnTo>
                    <a:pt x="234033" y="65155"/>
                  </a:lnTo>
                  <a:lnTo>
                    <a:pt x="231622" y="61928"/>
                  </a:lnTo>
                  <a:lnTo>
                    <a:pt x="227241" y="60701"/>
                  </a:lnTo>
                  <a:lnTo>
                    <a:pt x="223395" y="62657"/>
                  </a:lnTo>
                  <a:lnTo>
                    <a:pt x="216657" y="72226"/>
                  </a:lnTo>
                  <a:lnTo>
                    <a:pt x="207666" y="93208"/>
                  </a:lnTo>
                  <a:lnTo>
                    <a:pt x="197931" y="148769"/>
                  </a:lnTo>
                  <a:lnTo>
                    <a:pt x="199241" y="178860"/>
                  </a:lnTo>
                  <a:lnTo>
                    <a:pt x="202879" y="186733"/>
                  </a:lnTo>
                  <a:lnTo>
                    <a:pt x="214319" y="197946"/>
                  </a:lnTo>
                  <a:lnTo>
                    <a:pt x="231114" y="201080"/>
                  </a:lnTo>
                  <a:lnTo>
                    <a:pt x="249982" y="198467"/>
                  </a:lnTo>
                  <a:lnTo>
                    <a:pt x="278047" y="184751"/>
                  </a:lnTo>
                  <a:lnTo>
                    <a:pt x="323078" y="147920"/>
                  </a:lnTo>
                  <a:lnTo>
                    <a:pt x="354812" y="113867"/>
                  </a:lnTo>
                  <a:lnTo>
                    <a:pt x="359294" y="112894"/>
                  </a:lnTo>
                  <a:lnTo>
                    <a:pt x="362281" y="115943"/>
                  </a:lnTo>
                  <a:lnTo>
                    <a:pt x="364273" y="121674"/>
                  </a:lnTo>
                  <a:lnTo>
                    <a:pt x="364021" y="135439"/>
                  </a:lnTo>
                  <a:lnTo>
                    <a:pt x="351243" y="198903"/>
                  </a:lnTo>
                  <a:lnTo>
                    <a:pt x="337698" y="261716"/>
                  </a:lnTo>
                  <a:lnTo>
                    <a:pt x="324176" y="313930"/>
                  </a:lnTo>
                  <a:lnTo>
                    <a:pt x="302201" y="373517"/>
                  </a:lnTo>
                  <a:lnTo>
                    <a:pt x="288588" y="401600"/>
                  </a:lnTo>
                  <a:lnTo>
                    <a:pt x="266988" y="428412"/>
                  </a:lnTo>
                  <a:lnTo>
                    <a:pt x="243022" y="445602"/>
                  </a:lnTo>
                  <a:lnTo>
                    <a:pt x="234840" y="449620"/>
                  </a:lnTo>
                  <a:lnTo>
                    <a:pt x="218354" y="451620"/>
                  </a:lnTo>
                  <a:lnTo>
                    <a:pt x="202705" y="448502"/>
                  </a:lnTo>
                  <a:lnTo>
                    <a:pt x="182575" y="435426"/>
                  </a:lnTo>
                  <a:lnTo>
                    <a:pt x="147661" y="403091"/>
                  </a:lnTo>
                  <a:lnTo>
                    <a:pt x="140775" y="386561"/>
                  </a:lnTo>
                  <a:lnTo>
                    <a:pt x="138940" y="376976"/>
                  </a:lnTo>
                  <a:lnTo>
                    <a:pt x="141830" y="356463"/>
                  </a:lnTo>
                  <a:lnTo>
                    <a:pt x="153854" y="329054"/>
                  </a:lnTo>
                  <a:lnTo>
                    <a:pt x="165718" y="315441"/>
                  </a:lnTo>
                  <a:lnTo>
                    <a:pt x="214019" y="285954"/>
                  </a:lnTo>
                  <a:lnTo>
                    <a:pt x="269886" y="270195"/>
                  </a:lnTo>
                  <a:lnTo>
                    <a:pt x="326397" y="260645"/>
                  </a:lnTo>
                  <a:lnTo>
                    <a:pt x="368257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" name="Freeform 11"/>
          <p:cNvSpPr/>
          <p:nvPr/>
        </p:nvSpPr>
        <p:spPr>
          <a:xfrm>
            <a:off x="1364652" y="1547867"/>
            <a:ext cx="274595" cy="8170"/>
          </a:xfrm>
          <a:custGeom>
            <a:avLst/>
            <a:gdLst/>
            <a:ahLst/>
            <a:cxnLst/>
            <a:rect l="0" t="0" r="0" b="0"/>
            <a:pathLst>
              <a:path w="274595" h="8170">
                <a:moveTo>
                  <a:pt x="0" y="8169"/>
                </a:moveTo>
                <a:lnTo>
                  <a:pt x="53491" y="3752"/>
                </a:lnTo>
                <a:lnTo>
                  <a:pt x="115315" y="619"/>
                </a:lnTo>
                <a:lnTo>
                  <a:pt x="171496" y="0"/>
                </a:lnTo>
                <a:lnTo>
                  <a:pt x="229788" y="5587"/>
                </a:lnTo>
                <a:lnTo>
                  <a:pt x="274594" y="816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" name="Group 40"/>
          <p:cNvGrpSpPr/>
          <p:nvPr/>
        </p:nvGrpSpPr>
        <p:grpSpPr>
          <a:xfrm>
            <a:off x="2341976" y="349484"/>
            <a:ext cx="7106516" cy="1997053"/>
            <a:chOff x="2341976" y="349484"/>
            <a:chExt cx="7106516" cy="1997053"/>
          </a:xfrm>
        </p:grpSpPr>
        <p:sp>
          <p:nvSpPr>
            <p:cNvPr id="13" name="Freeform 12"/>
            <p:cNvSpPr/>
            <p:nvPr/>
          </p:nvSpPr>
          <p:spPr>
            <a:xfrm>
              <a:off x="2341976" y="1506110"/>
              <a:ext cx="195945" cy="234115"/>
            </a:xfrm>
            <a:custGeom>
              <a:avLst/>
              <a:gdLst/>
              <a:ahLst/>
              <a:cxnLst/>
              <a:rect l="0" t="0" r="0" b="0"/>
              <a:pathLst>
                <a:path w="195945" h="234115">
                  <a:moveTo>
                    <a:pt x="21202" y="0"/>
                  </a:moveTo>
                  <a:lnTo>
                    <a:pt x="16784" y="62326"/>
                  </a:lnTo>
                  <a:lnTo>
                    <a:pt x="13395" y="123891"/>
                  </a:lnTo>
                  <a:lnTo>
                    <a:pt x="6340" y="187182"/>
                  </a:lnTo>
                  <a:lnTo>
                    <a:pt x="0" y="234114"/>
                  </a:lnTo>
                  <a:lnTo>
                    <a:pt x="595" y="233739"/>
                  </a:lnTo>
                  <a:lnTo>
                    <a:pt x="1917" y="230715"/>
                  </a:lnTo>
                  <a:lnTo>
                    <a:pt x="8745" y="168961"/>
                  </a:lnTo>
                  <a:lnTo>
                    <a:pt x="26832" y="105548"/>
                  </a:lnTo>
                  <a:lnTo>
                    <a:pt x="36944" y="66098"/>
                  </a:lnTo>
                  <a:lnTo>
                    <a:pt x="49463" y="45094"/>
                  </a:lnTo>
                  <a:lnTo>
                    <a:pt x="57609" y="39309"/>
                  </a:lnTo>
                  <a:lnTo>
                    <a:pt x="76523" y="35345"/>
                  </a:lnTo>
                  <a:lnTo>
                    <a:pt x="92325" y="39131"/>
                  </a:lnTo>
                  <a:lnTo>
                    <a:pt x="121954" y="52211"/>
                  </a:lnTo>
                  <a:lnTo>
                    <a:pt x="138096" y="53099"/>
                  </a:lnTo>
                  <a:lnTo>
                    <a:pt x="195944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60283" y="1497105"/>
              <a:ext cx="135738" cy="196043"/>
            </a:xfrm>
            <a:custGeom>
              <a:avLst/>
              <a:gdLst/>
              <a:ahLst/>
              <a:cxnLst/>
              <a:rect l="0" t="0" r="0" b="0"/>
              <a:pathLst>
                <a:path w="135738" h="196043">
                  <a:moveTo>
                    <a:pt x="27563" y="100536"/>
                  </a:moveTo>
                  <a:lnTo>
                    <a:pt x="83122" y="40560"/>
                  </a:lnTo>
                  <a:lnTo>
                    <a:pt x="95287" y="16813"/>
                  </a:lnTo>
                  <a:lnTo>
                    <a:pt x="94902" y="10512"/>
                  </a:lnTo>
                  <a:lnTo>
                    <a:pt x="91871" y="5387"/>
                  </a:lnTo>
                  <a:lnTo>
                    <a:pt x="87077" y="1046"/>
                  </a:lnTo>
                  <a:lnTo>
                    <a:pt x="82032" y="0"/>
                  </a:lnTo>
                  <a:lnTo>
                    <a:pt x="76820" y="1153"/>
                  </a:lnTo>
                  <a:lnTo>
                    <a:pt x="65172" y="8289"/>
                  </a:lnTo>
                  <a:lnTo>
                    <a:pt x="31454" y="43290"/>
                  </a:lnTo>
                  <a:lnTo>
                    <a:pt x="8732" y="92303"/>
                  </a:lnTo>
                  <a:lnTo>
                    <a:pt x="0" y="126039"/>
                  </a:lnTo>
                  <a:lnTo>
                    <a:pt x="1752" y="147004"/>
                  </a:lnTo>
                  <a:lnTo>
                    <a:pt x="9620" y="165568"/>
                  </a:lnTo>
                  <a:lnTo>
                    <a:pt x="22362" y="183064"/>
                  </a:lnTo>
                  <a:lnTo>
                    <a:pt x="39736" y="192689"/>
                  </a:lnTo>
                  <a:lnTo>
                    <a:pt x="59786" y="196042"/>
                  </a:lnTo>
                  <a:lnTo>
                    <a:pt x="109355" y="188356"/>
                  </a:lnTo>
                  <a:lnTo>
                    <a:pt x="121854" y="180865"/>
                  </a:lnTo>
                  <a:lnTo>
                    <a:pt x="135737" y="1671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79230" y="1522752"/>
              <a:ext cx="158101" cy="194069"/>
            </a:xfrm>
            <a:custGeom>
              <a:avLst/>
              <a:gdLst/>
              <a:ahLst/>
              <a:cxnLst/>
              <a:rect l="0" t="0" r="0" b="0"/>
              <a:pathLst>
                <a:path w="158101" h="194069">
                  <a:moveTo>
                    <a:pt x="0" y="0"/>
                  </a:moveTo>
                  <a:lnTo>
                    <a:pt x="0" y="62326"/>
                  </a:lnTo>
                  <a:lnTo>
                    <a:pt x="925" y="124697"/>
                  </a:lnTo>
                  <a:lnTo>
                    <a:pt x="11582" y="187716"/>
                  </a:lnTo>
                  <a:lnTo>
                    <a:pt x="16042" y="192637"/>
                  </a:lnTo>
                  <a:lnTo>
                    <a:pt x="21790" y="194068"/>
                  </a:lnTo>
                  <a:lnTo>
                    <a:pt x="28395" y="193173"/>
                  </a:lnTo>
                  <a:lnTo>
                    <a:pt x="43130" y="179852"/>
                  </a:lnTo>
                  <a:lnTo>
                    <a:pt x="66356" y="142467"/>
                  </a:lnTo>
                  <a:lnTo>
                    <a:pt x="85722" y="84456"/>
                  </a:lnTo>
                  <a:lnTo>
                    <a:pt x="113859" y="25036"/>
                  </a:lnTo>
                  <a:lnTo>
                    <a:pt x="123336" y="8353"/>
                  </a:lnTo>
                  <a:lnTo>
                    <a:pt x="129377" y="3720"/>
                  </a:lnTo>
                  <a:lnTo>
                    <a:pt x="136178" y="1555"/>
                  </a:lnTo>
                  <a:lnTo>
                    <a:pt x="148357" y="1616"/>
                  </a:lnTo>
                  <a:lnTo>
                    <a:pt x="151604" y="2926"/>
                  </a:lnTo>
                  <a:lnTo>
                    <a:pt x="15810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75141" y="1572678"/>
              <a:ext cx="20437" cy="123760"/>
            </a:xfrm>
            <a:custGeom>
              <a:avLst/>
              <a:gdLst/>
              <a:ahLst/>
              <a:cxnLst/>
              <a:rect l="0" t="0" r="0" b="0"/>
              <a:pathLst>
                <a:path w="20437" h="123760">
                  <a:moveTo>
                    <a:pt x="20436" y="0"/>
                  </a:moveTo>
                  <a:lnTo>
                    <a:pt x="13793" y="63416"/>
                  </a:lnTo>
                  <a:lnTo>
                    <a:pt x="876" y="121844"/>
                  </a:lnTo>
                  <a:lnTo>
                    <a:pt x="0" y="123759"/>
                  </a:lnTo>
                  <a:lnTo>
                    <a:pt x="10077" y="67917"/>
                  </a:lnTo>
                  <a:lnTo>
                    <a:pt x="1211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28862" y="14561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28862" y="1414578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78788" y="1560289"/>
              <a:ext cx="116495" cy="136170"/>
            </a:xfrm>
            <a:custGeom>
              <a:avLst/>
              <a:gdLst/>
              <a:ahLst/>
              <a:cxnLst/>
              <a:rect l="0" t="0" r="0" b="0"/>
              <a:pathLst>
                <a:path w="116495" h="136170">
                  <a:moveTo>
                    <a:pt x="0" y="70636"/>
                  </a:moveTo>
                  <a:lnTo>
                    <a:pt x="13252" y="75054"/>
                  </a:lnTo>
                  <a:lnTo>
                    <a:pt x="27154" y="72291"/>
                  </a:lnTo>
                  <a:lnTo>
                    <a:pt x="48110" y="60340"/>
                  </a:lnTo>
                  <a:lnTo>
                    <a:pt x="76174" y="30901"/>
                  </a:lnTo>
                  <a:lnTo>
                    <a:pt x="91398" y="4622"/>
                  </a:lnTo>
                  <a:lnTo>
                    <a:pt x="90518" y="739"/>
                  </a:lnTo>
                  <a:lnTo>
                    <a:pt x="86233" y="0"/>
                  </a:lnTo>
                  <a:lnTo>
                    <a:pt x="79678" y="1356"/>
                  </a:lnTo>
                  <a:lnTo>
                    <a:pt x="64998" y="15190"/>
                  </a:lnTo>
                  <a:lnTo>
                    <a:pt x="41809" y="52904"/>
                  </a:lnTo>
                  <a:lnTo>
                    <a:pt x="31393" y="78634"/>
                  </a:lnTo>
                  <a:lnTo>
                    <a:pt x="30286" y="95456"/>
                  </a:lnTo>
                  <a:lnTo>
                    <a:pt x="31285" y="103825"/>
                  </a:lnTo>
                  <a:lnTo>
                    <a:pt x="39792" y="120520"/>
                  </a:lnTo>
                  <a:lnTo>
                    <a:pt x="45944" y="128855"/>
                  </a:lnTo>
                  <a:lnTo>
                    <a:pt x="54668" y="133488"/>
                  </a:lnTo>
                  <a:lnTo>
                    <a:pt x="76689" y="136169"/>
                  </a:lnTo>
                  <a:lnTo>
                    <a:pt x="116494" y="1288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59034" y="1549864"/>
              <a:ext cx="241643" cy="255552"/>
            </a:xfrm>
            <a:custGeom>
              <a:avLst/>
              <a:gdLst/>
              <a:ahLst/>
              <a:cxnLst/>
              <a:rect l="0" t="0" r="0" b="0"/>
              <a:pathLst>
                <a:path w="241643" h="255552">
                  <a:moveTo>
                    <a:pt x="27780" y="64419"/>
                  </a:moveTo>
                  <a:lnTo>
                    <a:pt x="10921" y="122802"/>
                  </a:lnTo>
                  <a:lnTo>
                    <a:pt x="0" y="164812"/>
                  </a:lnTo>
                  <a:lnTo>
                    <a:pt x="544" y="199668"/>
                  </a:lnTo>
                  <a:lnTo>
                    <a:pt x="5924" y="206361"/>
                  </a:lnTo>
                  <a:lnTo>
                    <a:pt x="14134" y="209898"/>
                  </a:lnTo>
                  <a:lnTo>
                    <a:pt x="24230" y="211331"/>
                  </a:lnTo>
                  <a:lnTo>
                    <a:pt x="40379" y="207993"/>
                  </a:lnTo>
                  <a:lnTo>
                    <a:pt x="90181" y="182168"/>
                  </a:lnTo>
                  <a:lnTo>
                    <a:pt x="107804" y="166595"/>
                  </a:lnTo>
                  <a:lnTo>
                    <a:pt x="112564" y="165821"/>
                  </a:lnTo>
                  <a:lnTo>
                    <a:pt x="116663" y="168078"/>
                  </a:lnTo>
                  <a:lnTo>
                    <a:pt x="120319" y="172357"/>
                  </a:lnTo>
                  <a:lnTo>
                    <a:pt x="129883" y="196048"/>
                  </a:lnTo>
                  <a:lnTo>
                    <a:pt x="140085" y="243083"/>
                  </a:lnTo>
                  <a:lnTo>
                    <a:pt x="144256" y="250097"/>
                  </a:lnTo>
                  <a:lnTo>
                    <a:pt x="149809" y="253848"/>
                  </a:lnTo>
                  <a:lnTo>
                    <a:pt x="163377" y="255551"/>
                  </a:lnTo>
                  <a:lnTo>
                    <a:pt x="176187" y="250760"/>
                  </a:lnTo>
                  <a:lnTo>
                    <a:pt x="199477" y="232618"/>
                  </a:lnTo>
                  <a:lnTo>
                    <a:pt x="211893" y="212259"/>
                  </a:lnTo>
                  <a:lnTo>
                    <a:pt x="232932" y="154913"/>
                  </a:lnTo>
                  <a:lnTo>
                    <a:pt x="241642" y="106196"/>
                  </a:lnTo>
                  <a:lnTo>
                    <a:pt x="241174" y="73741"/>
                  </a:lnTo>
                  <a:lnTo>
                    <a:pt x="225806" y="20170"/>
                  </a:lnTo>
                  <a:lnTo>
                    <a:pt x="220818" y="9956"/>
                  </a:lnTo>
                  <a:lnTo>
                    <a:pt x="213795" y="4072"/>
                  </a:lnTo>
                  <a:lnTo>
                    <a:pt x="205415" y="1074"/>
                  </a:lnTo>
                  <a:lnTo>
                    <a:pt x="196130" y="0"/>
                  </a:lnTo>
                  <a:lnTo>
                    <a:pt x="189015" y="2057"/>
                  </a:lnTo>
                  <a:lnTo>
                    <a:pt x="183347" y="6202"/>
                  </a:lnTo>
                  <a:lnTo>
                    <a:pt x="173419" y="20358"/>
                  </a:lnTo>
                  <a:lnTo>
                    <a:pt x="169238" y="311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19553" y="1573942"/>
              <a:ext cx="215455" cy="417487"/>
            </a:xfrm>
            <a:custGeom>
              <a:avLst/>
              <a:gdLst/>
              <a:ahLst/>
              <a:cxnLst/>
              <a:rect l="0" t="0" r="0" b="0"/>
              <a:pathLst>
                <a:path w="215455" h="417487">
                  <a:moveTo>
                    <a:pt x="74403" y="131873"/>
                  </a:moveTo>
                  <a:lnTo>
                    <a:pt x="62821" y="192529"/>
                  </a:lnTo>
                  <a:lnTo>
                    <a:pt x="52117" y="243844"/>
                  </a:lnTo>
                  <a:lnTo>
                    <a:pt x="41100" y="298496"/>
                  </a:lnTo>
                  <a:lnTo>
                    <a:pt x="27248" y="360095"/>
                  </a:lnTo>
                  <a:lnTo>
                    <a:pt x="13381" y="414674"/>
                  </a:lnTo>
                  <a:lnTo>
                    <a:pt x="10608" y="417486"/>
                  </a:lnTo>
                  <a:lnTo>
                    <a:pt x="7834" y="413813"/>
                  </a:lnTo>
                  <a:lnTo>
                    <a:pt x="1979" y="387071"/>
                  </a:lnTo>
                  <a:lnTo>
                    <a:pt x="0" y="336068"/>
                  </a:lnTo>
                  <a:lnTo>
                    <a:pt x="5328" y="278292"/>
                  </a:lnTo>
                  <a:lnTo>
                    <a:pt x="9805" y="216885"/>
                  </a:lnTo>
                  <a:lnTo>
                    <a:pt x="23736" y="159966"/>
                  </a:lnTo>
                  <a:lnTo>
                    <a:pt x="49707" y="99366"/>
                  </a:lnTo>
                  <a:lnTo>
                    <a:pt x="68627" y="68000"/>
                  </a:lnTo>
                  <a:lnTo>
                    <a:pt x="102304" y="25903"/>
                  </a:lnTo>
                  <a:lnTo>
                    <a:pt x="150193" y="887"/>
                  </a:lnTo>
                  <a:lnTo>
                    <a:pt x="173423" y="0"/>
                  </a:lnTo>
                  <a:lnTo>
                    <a:pt x="184795" y="2352"/>
                  </a:lnTo>
                  <a:lnTo>
                    <a:pt x="202362" y="14828"/>
                  </a:lnTo>
                  <a:lnTo>
                    <a:pt x="209635" y="23333"/>
                  </a:lnTo>
                  <a:lnTo>
                    <a:pt x="213560" y="31776"/>
                  </a:lnTo>
                  <a:lnTo>
                    <a:pt x="215454" y="48554"/>
                  </a:lnTo>
                  <a:lnTo>
                    <a:pt x="200169" y="110012"/>
                  </a:lnTo>
                  <a:lnTo>
                    <a:pt x="193169" y="128629"/>
                  </a:lnTo>
                  <a:lnTo>
                    <a:pt x="168277" y="161591"/>
                  </a:lnTo>
                  <a:lnTo>
                    <a:pt x="147521" y="174373"/>
                  </a:lnTo>
                  <a:lnTo>
                    <a:pt x="142564" y="175000"/>
                  </a:lnTo>
                  <a:lnTo>
                    <a:pt x="139259" y="173568"/>
                  </a:lnTo>
                  <a:lnTo>
                    <a:pt x="132650" y="1651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09370" y="1634165"/>
              <a:ext cx="109758" cy="129898"/>
            </a:xfrm>
            <a:custGeom>
              <a:avLst/>
              <a:gdLst/>
              <a:ahLst/>
              <a:cxnLst/>
              <a:rect l="0" t="0" r="0" b="0"/>
              <a:pathLst>
                <a:path w="109758" h="129898">
                  <a:moveTo>
                    <a:pt x="92464" y="30045"/>
                  </a:moveTo>
                  <a:lnTo>
                    <a:pt x="105716" y="34462"/>
                  </a:lnTo>
                  <a:lnTo>
                    <a:pt x="108696" y="32990"/>
                  </a:lnTo>
                  <a:lnTo>
                    <a:pt x="109757" y="29234"/>
                  </a:lnTo>
                  <a:lnTo>
                    <a:pt x="109541" y="23957"/>
                  </a:lnTo>
                  <a:lnTo>
                    <a:pt x="104368" y="13163"/>
                  </a:lnTo>
                  <a:lnTo>
                    <a:pt x="100400" y="7695"/>
                  </a:lnTo>
                  <a:lnTo>
                    <a:pt x="94057" y="4050"/>
                  </a:lnTo>
                  <a:lnTo>
                    <a:pt x="77146" y="0"/>
                  </a:lnTo>
                  <a:lnTo>
                    <a:pt x="59769" y="3131"/>
                  </a:lnTo>
                  <a:lnTo>
                    <a:pt x="21595" y="24626"/>
                  </a:lnTo>
                  <a:lnTo>
                    <a:pt x="7651" y="44586"/>
                  </a:lnTo>
                  <a:lnTo>
                    <a:pt x="220" y="67943"/>
                  </a:lnTo>
                  <a:lnTo>
                    <a:pt x="0" y="90651"/>
                  </a:lnTo>
                  <a:lnTo>
                    <a:pt x="3085" y="99110"/>
                  </a:lnTo>
                  <a:lnTo>
                    <a:pt x="13909" y="110975"/>
                  </a:lnTo>
                  <a:lnTo>
                    <a:pt x="20678" y="113584"/>
                  </a:lnTo>
                  <a:lnTo>
                    <a:pt x="35596" y="114018"/>
                  </a:lnTo>
                  <a:lnTo>
                    <a:pt x="82590" y="109235"/>
                  </a:lnTo>
                  <a:lnTo>
                    <a:pt x="91429" y="110575"/>
                  </a:lnTo>
                  <a:lnTo>
                    <a:pt x="97322" y="113317"/>
                  </a:lnTo>
                  <a:lnTo>
                    <a:pt x="101250" y="116995"/>
                  </a:lnTo>
                  <a:lnTo>
                    <a:pt x="109107" y="1298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468926" y="1595159"/>
              <a:ext cx="515383" cy="389492"/>
            </a:xfrm>
            <a:custGeom>
              <a:avLst/>
              <a:gdLst/>
              <a:ahLst/>
              <a:cxnLst/>
              <a:rect l="0" t="0" r="0" b="0"/>
              <a:pathLst>
                <a:path w="515383" h="389492">
                  <a:moveTo>
                    <a:pt x="7798" y="168903"/>
                  </a:moveTo>
                  <a:lnTo>
                    <a:pt x="12215" y="182155"/>
                  </a:lnTo>
                  <a:lnTo>
                    <a:pt x="9019" y="235116"/>
                  </a:lnTo>
                  <a:lnTo>
                    <a:pt x="8039" y="293032"/>
                  </a:lnTo>
                  <a:lnTo>
                    <a:pt x="3452" y="343442"/>
                  </a:lnTo>
                  <a:lnTo>
                    <a:pt x="262" y="389491"/>
                  </a:lnTo>
                  <a:lnTo>
                    <a:pt x="0" y="389002"/>
                  </a:lnTo>
                  <a:lnTo>
                    <a:pt x="634" y="378597"/>
                  </a:lnTo>
                  <a:lnTo>
                    <a:pt x="7972" y="319704"/>
                  </a:lnTo>
                  <a:lnTo>
                    <a:pt x="16701" y="267862"/>
                  </a:lnTo>
                  <a:lnTo>
                    <a:pt x="35782" y="205015"/>
                  </a:lnTo>
                  <a:lnTo>
                    <a:pt x="56262" y="142452"/>
                  </a:lnTo>
                  <a:lnTo>
                    <a:pt x="88350" y="79128"/>
                  </a:lnTo>
                  <a:lnTo>
                    <a:pt x="113745" y="48512"/>
                  </a:lnTo>
                  <a:lnTo>
                    <a:pt x="124658" y="42414"/>
                  </a:lnTo>
                  <a:lnTo>
                    <a:pt x="149110" y="38105"/>
                  </a:lnTo>
                  <a:lnTo>
                    <a:pt x="158404" y="41023"/>
                  </a:lnTo>
                  <a:lnTo>
                    <a:pt x="165525" y="46668"/>
                  </a:lnTo>
                  <a:lnTo>
                    <a:pt x="171197" y="54129"/>
                  </a:lnTo>
                  <a:lnTo>
                    <a:pt x="177499" y="77212"/>
                  </a:lnTo>
                  <a:lnTo>
                    <a:pt x="178581" y="118929"/>
                  </a:lnTo>
                  <a:lnTo>
                    <a:pt x="174308" y="144844"/>
                  </a:lnTo>
                  <a:lnTo>
                    <a:pt x="166246" y="165607"/>
                  </a:lnTo>
                  <a:lnTo>
                    <a:pt x="162432" y="169479"/>
                  </a:lnTo>
                  <a:lnTo>
                    <a:pt x="158964" y="169287"/>
                  </a:lnTo>
                  <a:lnTo>
                    <a:pt x="155728" y="166385"/>
                  </a:lnTo>
                  <a:lnTo>
                    <a:pt x="155420" y="162602"/>
                  </a:lnTo>
                  <a:lnTo>
                    <a:pt x="160008" y="153467"/>
                  </a:lnTo>
                  <a:lnTo>
                    <a:pt x="185588" y="126817"/>
                  </a:lnTo>
                  <a:lnTo>
                    <a:pt x="246253" y="85827"/>
                  </a:lnTo>
                  <a:lnTo>
                    <a:pt x="270734" y="63530"/>
                  </a:lnTo>
                  <a:lnTo>
                    <a:pt x="273696" y="57049"/>
                  </a:lnTo>
                  <a:lnTo>
                    <a:pt x="274521" y="42452"/>
                  </a:lnTo>
                  <a:lnTo>
                    <a:pt x="275296" y="41148"/>
                  </a:lnTo>
                  <a:lnTo>
                    <a:pt x="309051" y="95465"/>
                  </a:lnTo>
                  <a:lnTo>
                    <a:pt x="336557" y="138680"/>
                  </a:lnTo>
                  <a:lnTo>
                    <a:pt x="347435" y="175432"/>
                  </a:lnTo>
                  <a:lnTo>
                    <a:pt x="349793" y="174180"/>
                  </a:lnTo>
                  <a:lnTo>
                    <a:pt x="354878" y="161078"/>
                  </a:lnTo>
                  <a:lnTo>
                    <a:pt x="372843" y="100722"/>
                  </a:lnTo>
                  <a:lnTo>
                    <a:pt x="405696" y="42585"/>
                  </a:lnTo>
                  <a:lnTo>
                    <a:pt x="419480" y="27702"/>
                  </a:lnTo>
                  <a:lnTo>
                    <a:pt x="455997" y="5546"/>
                  </a:lnTo>
                  <a:lnTo>
                    <a:pt x="464698" y="1751"/>
                  </a:lnTo>
                  <a:lnTo>
                    <a:pt x="481761" y="0"/>
                  </a:lnTo>
                  <a:lnTo>
                    <a:pt x="496741" y="2304"/>
                  </a:lnTo>
                  <a:lnTo>
                    <a:pt x="515382" y="108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00065" y="1256478"/>
              <a:ext cx="557511" cy="249633"/>
            </a:xfrm>
            <a:custGeom>
              <a:avLst/>
              <a:gdLst/>
              <a:ahLst/>
              <a:cxnLst/>
              <a:rect l="0" t="0" r="0" b="0"/>
              <a:pathLst>
                <a:path w="557511" h="249633">
                  <a:moveTo>
                    <a:pt x="0" y="249632"/>
                  </a:moveTo>
                  <a:lnTo>
                    <a:pt x="58680" y="198116"/>
                  </a:lnTo>
                  <a:lnTo>
                    <a:pt x="111427" y="157891"/>
                  </a:lnTo>
                  <a:lnTo>
                    <a:pt x="164290" y="129192"/>
                  </a:lnTo>
                  <a:lnTo>
                    <a:pt x="219248" y="99998"/>
                  </a:lnTo>
                  <a:lnTo>
                    <a:pt x="274619" y="75466"/>
                  </a:lnTo>
                  <a:lnTo>
                    <a:pt x="334491" y="52814"/>
                  </a:lnTo>
                  <a:lnTo>
                    <a:pt x="392168" y="36252"/>
                  </a:lnTo>
                  <a:lnTo>
                    <a:pt x="451522" y="15173"/>
                  </a:lnTo>
                  <a:lnTo>
                    <a:pt x="507811" y="3956"/>
                  </a:lnTo>
                  <a:lnTo>
                    <a:pt x="5575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658313" y="1564357"/>
              <a:ext cx="432695" cy="191385"/>
            </a:xfrm>
            <a:custGeom>
              <a:avLst/>
              <a:gdLst/>
              <a:ahLst/>
              <a:cxnLst/>
              <a:rect l="0" t="0" r="0" b="0"/>
              <a:pathLst>
                <a:path w="432695" h="191385">
                  <a:moveTo>
                    <a:pt x="0" y="0"/>
                  </a:moveTo>
                  <a:lnTo>
                    <a:pt x="4417" y="13252"/>
                  </a:lnTo>
                  <a:lnTo>
                    <a:pt x="10341" y="18080"/>
                  </a:lnTo>
                  <a:lnTo>
                    <a:pt x="67621" y="38471"/>
                  </a:lnTo>
                  <a:lnTo>
                    <a:pt x="126815" y="48235"/>
                  </a:lnTo>
                  <a:lnTo>
                    <a:pt x="185427" y="61221"/>
                  </a:lnTo>
                  <a:lnTo>
                    <a:pt x="246073" y="79733"/>
                  </a:lnTo>
                  <a:lnTo>
                    <a:pt x="306714" y="102736"/>
                  </a:lnTo>
                  <a:lnTo>
                    <a:pt x="366058" y="133711"/>
                  </a:lnTo>
                  <a:lnTo>
                    <a:pt x="427031" y="185954"/>
                  </a:lnTo>
                  <a:lnTo>
                    <a:pt x="432694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608386" y="1913841"/>
              <a:ext cx="432695" cy="432696"/>
            </a:xfrm>
            <a:custGeom>
              <a:avLst/>
              <a:gdLst/>
              <a:ahLst/>
              <a:cxnLst/>
              <a:rect l="0" t="0" r="0" b="0"/>
              <a:pathLst>
                <a:path w="432695" h="432696">
                  <a:moveTo>
                    <a:pt x="0" y="0"/>
                  </a:moveTo>
                  <a:lnTo>
                    <a:pt x="27155" y="31275"/>
                  </a:lnTo>
                  <a:lnTo>
                    <a:pt x="83339" y="71998"/>
                  </a:lnTo>
                  <a:lnTo>
                    <a:pt x="144730" y="112554"/>
                  </a:lnTo>
                  <a:lnTo>
                    <a:pt x="203679" y="158485"/>
                  </a:lnTo>
                  <a:lnTo>
                    <a:pt x="257571" y="212477"/>
                  </a:lnTo>
                  <a:lnTo>
                    <a:pt x="307846" y="270351"/>
                  </a:lnTo>
                  <a:lnTo>
                    <a:pt x="359482" y="333518"/>
                  </a:lnTo>
                  <a:lnTo>
                    <a:pt x="399346" y="396416"/>
                  </a:lnTo>
                  <a:lnTo>
                    <a:pt x="432694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689921" y="435297"/>
              <a:ext cx="409408" cy="327176"/>
            </a:xfrm>
            <a:custGeom>
              <a:avLst/>
              <a:gdLst/>
              <a:ahLst/>
              <a:cxnLst/>
              <a:rect l="0" t="0" r="0" b="0"/>
              <a:pathLst>
                <a:path w="409408" h="327176">
                  <a:moveTo>
                    <a:pt x="226344" y="5719"/>
                  </a:moveTo>
                  <a:lnTo>
                    <a:pt x="204565" y="0"/>
                  </a:lnTo>
                  <a:lnTo>
                    <a:pt x="171403" y="18"/>
                  </a:lnTo>
                  <a:lnTo>
                    <a:pt x="139593" y="10912"/>
                  </a:lnTo>
                  <a:lnTo>
                    <a:pt x="80790" y="52966"/>
                  </a:lnTo>
                  <a:lnTo>
                    <a:pt x="29450" y="115196"/>
                  </a:lnTo>
                  <a:lnTo>
                    <a:pt x="549" y="171097"/>
                  </a:lnTo>
                  <a:lnTo>
                    <a:pt x="0" y="179766"/>
                  </a:lnTo>
                  <a:lnTo>
                    <a:pt x="4321" y="196794"/>
                  </a:lnTo>
                  <a:lnTo>
                    <a:pt x="17336" y="211142"/>
                  </a:lnTo>
                  <a:lnTo>
                    <a:pt x="72090" y="245260"/>
                  </a:lnTo>
                  <a:lnTo>
                    <a:pt x="75431" y="251397"/>
                  </a:lnTo>
                  <a:lnTo>
                    <a:pt x="76677" y="265612"/>
                  </a:lnTo>
                  <a:lnTo>
                    <a:pt x="67764" y="289209"/>
                  </a:lnTo>
                  <a:lnTo>
                    <a:pt x="48994" y="309350"/>
                  </a:lnTo>
                  <a:lnTo>
                    <a:pt x="25866" y="327029"/>
                  </a:lnTo>
                  <a:lnTo>
                    <a:pt x="23350" y="327175"/>
                  </a:lnTo>
                  <a:lnTo>
                    <a:pt x="24446" y="323574"/>
                  </a:lnTo>
                  <a:lnTo>
                    <a:pt x="33985" y="310635"/>
                  </a:lnTo>
                  <a:lnTo>
                    <a:pt x="94272" y="258495"/>
                  </a:lnTo>
                  <a:lnTo>
                    <a:pt x="152010" y="213759"/>
                  </a:lnTo>
                  <a:lnTo>
                    <a:pt x="174117" y="194641"/>
                  </a:lnTo>
                  <a:lnTo>
                    <a:pt x="202570" y="167750"/>
                  </a:lnTo>
                  <a:lnTo>
                    <a:pt x="240677" y="136542"/>
                  </a:lnTo>
                  <a:lnTo>
                    <a:pt x="292852" y="75833"/>
                  </a:lnTo>
                  <a:lnTo>
                    <a:pt x="298419" y="66330"/>
                  </a:lnTo>
                  <a:lnTo>
                    <a:pt x="298433" y="60919"/>
                  </a:lnTo>
                  <a:lnTo>
                    <a:pt x="294744" y="58237"/>
                  </a:lnTo>
                  <a:lnTo>
                    <a:pt x="288586" y="57373"/>
                  </a:lnTo>
                  <a:lnTo>
                    <a:pt x="276813" y="61344"/>
                  </a:lnTo>
                  <a:lnTo>
                    <a:pt x="271085" y="64991"/>
                  </a:lnTo>
                  <a:lnTo>
                    <a:pt x="254188" y="92212"/>
                  </a:lnTo>
                  <a:lnTo>
                    <a:pt x="237470" y="129555"/>
                  </a:lnTo>
                  <a:lnTo>
                    <a:pt x="233754" y="156295"/>
                  </a:lnTo>
                  <a:lnTo>
                    <a:pt x="236110" y="182664"/>
                  </a:lnTo>
                  <a:lnTo>
                    <a:pt x="243320" y="206711"/>
                  </a:lnTo>
                  <a:lnTo>
                    <a:pt x="255154" y="224795"/>
                  </a:lnTo>
                  <a:lnTo>
                    <a:pt x="269659" y="238072"/>
                  </a:lnTo>
                  <a:lnTo>
                    <a:pt x="285351" y="247054"/>
                  </a:lnTo>
                  <a:lnTo>
                    <a:pt x="301571" y="249198"/>
                  </a:lnTo>
                  <a:lnTo>
                    <a:pt x="331228" y="242740"/>
                  </a:lnTo>
                  <a:lnTo>
                    <a:pt x="381991" y="224446"/>
                  </a:lnTo>
                  <a:lnTo>
                    <a:pt x="409407" y="2054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101566" y="490942"/>
              <a:ext cx="247395" cy="180423"/>
            </a:xfrm>
            <a:custGeom>
              <a:avLst/>
              <a:gdLst/>
              <a:ahLst/>
              <a:cxnLst/>
              <a:rect l="0" t="0" r="0" b="0"/>
              <a:pathLst>
                <a:path w="247395" h="180423">
                  <a:moveTo>
                    <a:pt x="72652" y="0"/>
                  </a:moveTo>
                  <a:lnTo>
                    <a:pt x="37907" y="15999"/>
                  </a:lnTo>
                  <a:lnTo>
                    <a:pt x="24542" y="33306"/>
                  </a:lnTo>
                  <a:lnTo>
                    <a:pt x="9087" y="69040"/>
                  </a:lnTo>
                  <a:lnTo>
                    <a:pt x="0" y="122530"/>
                  </a:lnTo>
                  <a:lnTo>
                    <a:pt x="2842" y="154957"/>
                  </a:lnTo>
                  <a:lnTo>
                    <a:pt x="12039" y="170880"/>
                  </a:lnTo>
                  <a:lnTo>
                    <a:pt x="18375" y="177714"/>
                  </a:lnTo>
                  <a:lnTo>
                    <a:pt x="26297" y="180422"/>
                  </a:lnTo>
                  <a:lnTo>
                    <a:pt x="44962" y="178499"/>
                  </a:lnTo>
                  <a:lnTo>
                    <a:pt x="60654" y="171481"/>
                  </a:lnTo>
                  <a:lnTo>
                    <a:pt x="75640" y="159424"/>
                  </a:lnTo>
                  <a:lnTo>
                    <a:pt x="123666" y="99094"/>
                  </a:lnTo>
                  <a:lnTo>
                    <a:pt x="152867" y="44062"/>
                  </a:lnTo>
                  <a:lnTo>
                    <a:pt x="155714" y="42318"/>
                  </a:lnTo>
                  <a:lnTo>
                    <a:pt x="156688" y="45779"/>
                  </a:lnTo>
                  <a:lnTo>
                    <a:pt x="150253" y="97046"/>
                  </a:lnTo>
                  <a:lnTo>
                    <a:pt x="148747" y="123260"/>
                  </a:lnTo>
                  <a:lnTo>
                    <a:pt x="152043" y="131175"/>
                  </a:lnTo>
                  <a:lnTo>
                    <a:pt x="157939" y="135527"/>
                  </a:lnTo>
                  <a:lnTo>
                    <a:pt x="165568" y="137504"/>
                  </a:lnTo>
                  <a:lnTo>
                    <a:pt x="172503" y="136973"/>
                  </a:lnTo>
                  <a:lnTo>
                    <a:pt x="185139" y="131452"/>
                  </a:lnTo>
                  <a:lnTo>
                    <a:pt x="191098" y="131089"/>
                  </a:lnTo>
                  <a:lnTo>
                    <a:pt x="202650" y="135617"/>
                  </a:lnTo>
                  <a:lnTo>
                    <a:pt x="206470" y="141262"/>
                  </a:lnTo>
                  <a:lnTo>
                    <a:pt x="217532" y="171964"/>
                  </a:lnTo>
                  <a:lnTo>
                    <a:pt x="221938" y="178437"/>
                  </a:lnTo>
                  <a:lnTo>
                    <a:pt x="226725" y="179979"/>
                  </a:lnTo>
                  <a:lnTo>
                    <a:pt x="231765" y="178233"/>
                  </a:lnTo>
                  <a:lnTo>
                    <a:pt x="247394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15528" y="524226"/>
              <a:ext cx="149779" cy="107318"/>
            </a:xfrm>
            <a:custGeom>
              <a:avLst/>
              <a:gdLst/>
              <a:ahLst/>
              <a:cxnLst/>
              <a:rect l="0" t="0" r="0" b="0"/>
              <a:pathLst>
                <a:path w="149779" h="107318">
                  <a:moveTo>
                    <a:pt x="0" y="0"/>
                  </a:moveTo>
                  <a:lnTo>
                    <a:pt x="11581" y="34745"/>
                  </a:lnTo>
                  <a:lnTo>
                    <a:pt x="9390" y="90720"/>
                  </a:lnTo>
                  <a:lnTo>
                    <a:pt x="9720" y="106888"/>
                  </a:lnTo>
                  <a:lnTo>
                    <a:pt x="11103" y="107317"/>
                  </a:lnTo>
                  <a:lnTo>
                    <a:pt x="12949" y="104829"/>
                  </a:lnTo>
                  <a:lnTo>
                    <a:pt x="37262" y="50939"/>
                  </a:lnTo>
                  <a:lnTo>
                    <a:pt x="47688" y="37741"/>
                  </a:lnTo>
                  <a:lnTo>
                    <a:pt x="63416" y="30642"/>
                  </a:lnTo>
                  <a:lnTo>
                    <a:pt x="72788" y="28749"/>
                  </a:lnTo>
                  <a:lnTo>
                    <a:pt x="80884" y="29336"/>
                  </a:lnTo>
                  <a:lnTo>
                    <a:pt x="124539" y="45079"/>
                  </a:lnTo>
                  <a:lnTo>
                    <a:pt x="149778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641842" y="349484"/>
              <a:ext cx="281271" cy="501513"/>
            </a:xfrm>
            <a:custGeom>
              <a:avLst/>
              <a:gdLst/>
              <a:ahLst/>
              <a:cxnLst/>
              <a:rect l="0" t="0" r="0" b="0"/>
              <a:pathLst>
                <a:path w="281271" h="501513">
                  <a:moveTo>
                    <a:pt x="48281" y="0"/>
                  </a:moveTo>
                  <a:lnTo>
                    <a:pt x="57116" y="13252"/>
                  </a:lnTo>
                  <a:lnTo>
                    <a:pt x="58987" y="29620"/>
                  </a:lnTo>
                  <a:lnTo>
                    <a:pt x="56916" y="87693"/>
                  </a:lnTo>
                  <a:lnTo>
                    <a:pt x="51732" y="141795"/>
                  </a:lnTo>
                  <a:lnTo>
                    <a:pt x="37868" y="196998"/>
                  </a:lnTo>
                  <a:lnTo>
                    <a:pt x="26226" y="251494"/>
                  </a:lnTo>
                  <a:lnTo>
                    <a:pt x="12241" y="305750"/>
                  </a:lnTo>
                  <a:lnTo>
                    <a:pt x="9461" y="309233"/>
                  </a:lnTo>
                  <a:lnTo>
                    <a:pt x="6684" y="308782"/>
                  </a:lnTo>
                  <a:lnTo>
                    <a:pt x="3907" y="305707"/>
                  </a:lnTo>
                  <a:lnTo>
                    <a:pt x="0" y="283710"/>
                  </a:lnTo>
                  <a:lnTo>
                    <a:pt x="3259" y="258188"/>
                  </a:lnTo>
                  <a:lnTo>
                    <a:pt x="7172" y="251638"/>
                  </a:lnTo>
                  <a:lnTo>
                    <a:pt x="18915" y="241894"/>
                  </a:lnTo>
                  <a:lnTo>
                    <a:pt x="81266" y="229354"/>
                  </a:lnTo>
                  <a:lnTo>
                    <a:pt x="136942" y="207182"/>
                  </a:lnTo>
                  <a:lnTo>
                    <a:pt x="168112" y="185670"/>
                  </a:lnTo>
                  <a:lnTo>
                    <a:pt x="171623" y="184801"/>
                  </a:lnTo>
                  <a:lnTo>
                    <a:pt x="173038" y="186995"/>
                  </a:lnTo>
                  <a:lnTo>
                    <a:pt x="172146" y="196830"/>
                  </a:lnTo>
                  <a:lnTo>
                    <a:pt x="160751" y="254150"/>
                  </a:lnTo>
                  <a:lnTo>
                    <a:pt x="162370" y="276911"/>
                  </a:lnTo>
                  <a:lnTo>
                    <a:pt x="166870" y="284460"/>
                  </a:lnTo>
                  <a:lnTo>
                    <a:pt x="173568" y="289493"/>
                  </a:lnTo>
                  <a:lnTo>
                    <a:pt x="181732" y="292848"/>
                  </a:lnTo>
                  <a:lnTo>
                    <a:pt x="189949" y="293235"/>
                  </a:lnTo>
                  <a:lnTo>
                    <a:pt x="235789" y="284640"/>
                  </a:lnTo>
                  <a:lnTo>
                    <a:pt x="243552" y="286839"/>
                  </a:lnTo>
                  <a:lnTo>
                    <a:pt x="249653" y="291078"/>
                  </a:lnTo>
                  <a:lnTo>
                    <a:pt x="254644" y="296679"/>
                  </a:lnTo>
                  <a:lnTo>
                    <a:pt x="260190" y="315228"/>
                  </a:lnTo>
                  <a:lnTo>
                    <a:pt x="260847" y="346731"/>
                  </a:lnTo>
                  <a:lnTo>
                    <a:pt x="250262" y="407882"/>
                  </a:lnTo>
                  <a:lnTo>
                    <a:pt x="240443" y="439519"/>
                  </a:lnTo>
                  <a:lnTo>
                    <a:pt x="220787" y="470056"/>
                  </a:lnTo>
                  <a:lnTo>
                    <a:pt x="205387" y="485049"/>
                  </a:lnTo>
                  <a:lnTo>
                    <a:pt x="176706" y="499469"/>
                  </a:lnTo>
                  <a:lnTo>
                    <a:pt x="158058" y="501512"/>
                  </a:lnTo>
                  <a:lnTo>
                    <a:pt x="149203" y="500762"/>
                  </a:lnTo>
                  <a:lnTo>
                    <a:pt x="142374" y="496564"/>
                  </a:lnTo>
                  <a:lnTo>
                    <a:pt x="132321" y="482038"/>
                  </a:lnTo>
                  <a:lnTo>
                    <a:pt x="125881" y="448650"/>
                  </a:lnTo>
                  <a:lnTo>
                    <a:pt x="132808" y="409480"/>
                  </a:lnTo>
                  <a:lnTo>
                    <a:pt x="146572" y="381848"/>
                  </a:lnTo>
                  <a:lnTo>
                    <a:pt x="162361" y="361950"/>
                  </a:lnTo>
                  <a:lnTo>
                    <a:pt x="211317" y="334579"/>
                  </a:lnTo>
                  <a:lnTo>
                    <a:pt x="273741" y="310520"/>
                  </a:lnTo>
                  <a:lnTo>
                    <a:pt x="28127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48940" y="468908"/>
              <a:ext cx="64967" cy="220279"/>
            </a:xfrm>
            <a:custGeom>
              <a:avLst/>
              <a:gdLst/>
              <a:ahLst/>
              <a:cxnLst/>
              <a:rect l="0" t="0" r="0" b="0"/>
              <a:pathLst>
                <a:path w="64967" h="220279">
                  <a:moveTo>
                    <a:pt x="23361" y="88602"/>
                  </a:moveTo>
                  <a:lnTo>
                    <a:pt x="9168" y="149055"/>
                  </a:lnTo>
                  <a:lnTo>
                    <a:pt x="800" y="202245"/>
                  </a:lnTo>
                  <a:lnTo>
                    <a:pt x="0" y="214291"/>
                  </a:lnTo>
                  <a:lnTo>
                    <a:pt x="1315" y="219547"/>
                  </a:lnTo>
                  <a:lnTo>
                    <a:pt x="4041" y="220278"/>
                  </a:lnTo>
                  <a:lnTo>
                    <a:pt x="7707" y="217991"/>
                  </a:lnTo>
                  <a:lnTo>
                    <a:pt x="11781" y="203123"/>
                  </a:lnTo>
                  <a:lnTo>
                    <a:pt x="18813" y="151493"/>
                  </a:lnTo>
                  <a:lnTo>
                    <a:pt x="25228" y="92045"/>
                  </a:lnTo>
                  <a:lnTo>
                    <a:pt x="30832" y="35089"/>
                  </a:lnTo>
                  <a:lnTo>
                    <a:pt x="31304" y="11810"/>
                  </a:lnTo>
                  <a:lnTo>
                    <a:pt x="34204" y="5048"/>
                  </a:lnTo>
                  <a:lnTo>
                    <a:pt x="38911" y="1464"/>
                  </a:lnTo>
                  <a:lnTo>
                    <a:pt x="44823" y="0"/>
                  </a:lnTo>
                  <a:lnTo>
                    <a:pt x="53856" y="838"/>
                  </a:lnTo>
                  <a:lnTo>
                    <a:pt x="64966" y="53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588796" y="615758"/>
              <a:ext cx="91532" cy="108174"/>
            </a:xfrm>
            <a:custGeom>
              <a:avLst/>
              <a:gdLst/>
              <a:ahLst/>
              <a:cxnLst/>
              <a:rect l="0" t="0" r="0" b="0"/>
              <a:pathLst>
                <a:path w="91532" h="108174">
                  <a:moveTo>
                    <a:pt x="0" y="0"/>
                  </a:moveTo>
                  <a:lnTo>
                    <a:pt x="2465" y="33740"/>
                  </a:lnTo>
                  <a:lnTo>
                    <a:pt x="4417" y="41909"/>
                  </a:lnTo>
                  <a:lnTo>
                    <a:pt x="6643" y="44581"/>
                  </a:lnTo>
                  <a:lnTo>
                    <a:pt x="9051" y="43589"/>
                  </a:lnTo>
                  <a:lnTo>
                    <a:pt x="23977" y="26485"/>
                  </a:lnTo>
                  <a:lnTo>
                    <a:pt x="43779" y="15141"/>
                  </a:lnTo>
                  <a:lnTo>
                    <a:pt x="51376" y="14717"/>
                  </a:lnTo>
                  <a:lnTo>
                    <a:pt x="67213" y="19176"/>
                  </a:lnTo>
                  <a:lnTo>
                    <a:pt x="73470" y="24803"/>
                  </a:lnTo>
                  <a:lnTo>
                    <a:pt x="82888" y="40918"/>
                  </a:lnTo>
                  <a:lnTo>
                    <a:pt x="90393" y="87240"/>
                  </a:lnTo>
                  <a:lnTo>
                    <a:pt x="91531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46941" y="393262"/>
              <a:ext cx="213613" cy="373713"/>
            </a:xfrm>
            <a:custGeom>
              <a:avLst/>
              <a:gdLst/>
              <a:ahLst/>
              <a:cxnLst/>
              <a:rect l="0" t="0" r="0" b="0"/>
              <a:pathLst>
                <a:path w="213613" h="373713">
                  <a:moveTo>
                    <a:pt x="149144" y="272422"/>
                  </a:moveTo>
                  <a:lnTo>
                    <a:pt x="166003" y="211574"/>
                  </a:lnTo>
                  <a:lnTo>
                    <a:pt x="176924" y="169282"/>
                  </a:lnTo>
                  <a:lnTo>
                    <a:pt x="175051" y="149843"/>
                  </a:lnTo>
                  <a:lnTo>
                    <a:pt x="171963" y="140777"/>
                  </a:lnTo>
                  <a:lnTo>
                    <a:pt x="166206" y="134732"/>
                  </a:lnTo>
                  <a:lnTo>
                    <a:pt x="149947" y="128016"/>
                  </a:lnTo>
                  <a:lnTo>
                    <a:pt x="130393" y="129962"/>
                  </a:lnTo>
                  <a:lnTo>
                    <a:pt x="111225" y="137915"/>
                  </a:lnTo>
                  <a:lnTo>
                    <a:pt x="66330" y="181501"/>
                  </a:lnTo>
                  <a:lnTo>
                    <a:pt x="30154" y="236589"/>
                  </a:lnTo>
                  <a:lnTo>
                    <a:pt x="6593" y="284825"/>
                  </a:lnTo>
                  <a:lnTo>
                    <a:pt x="317" y="345749"/>
                  </a:lnTo>
                  <a:lnTo>
                    <a:pt x="0" y="357364"/>
                  </a:lnTo>
                  <a:lnTo>
                    <a:pt x="3487" y="365108"/>
                  </a:lnTo>
                  <a:lnTo>
                    <a:pt x="9509" y="370270"/>
                  </a:lnTo>
                  <a:lnTo>
                    <a:pt x="17223" y="373712"/>
                  </a:lnTo>
                  <a:lnTo>
                    <a:pt x="26063" y="372308"/>
                  </a:lnTo>
                  <a:lnTo>
                    <a:pt x="45748" y="360887"/>
                  </a:lnTo>
                  <a:lnTo>
                    <a:pt x="68788" y="338082"/>
                  </a:lnTo>
                  <a:lnTo>
                    <a:pt x="104529" y="277402"/>
                  </a:lnTo>
                  <a:lnTo>
                    <a:pt x="126907" y="226835"/>
                  </a:lnTo>
                  <a:lnTo>
                    <a:pt x="149135" y="172331"/>
                  </a:lnTo>
                  <a:lnTo>
                    <a:pt x="166915" y="117049"/>
                  </a:lnTo>
                  <a:lnTo>
                    <a:pt x="185973" y="62537"/>
                  </a:lnTo>
                  <a:lnTo>
                    <a:pt x="210986" y="0"/>
                  </a:lnTo>
                  <a:lnTo>
                    <a:pt x="212562" y="1125"/>
                  </a:lnTo>
                  <a:lnTo>
                    <a:pt x="213612" y="5573"/>
                  </a:lnTo>
                  <a:lnTo>
                    <a:pt x="208364" y="64433"/>
                  </a:lnTo>
                  <a:lnTo>
                    <a:pt x="200940" y="116726"/>
                  </a:lnTo>
                  <a:lnTo>
                    <a:pt x="187856" y="179346"/>
                  </a:lnTo>
                  <a:lnTo>
                    <a:pt x="183144" y="238569"/>
                  </a:lnTo>
                  <a:lnTo>
                    <a:pt x="183447" y="293612"/>
                  </a:lnTo>
                  <a:lnTo>
                    <a:pt x="196826" y="354601"/>
                  </a:lnTo>
                  <a:lnTo>
                    <a:pt x="199070" y="363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454020" y="608115"/>
              <a:ext cx="129238" cy="137487"/>
            </a:xfrm>
            <a:custGeom>
              <a:avLst/>
              <a:gdLst/>
              <a:ahLst/>
              <a:cxnLst/>
              <a:rect l="0" t="0" r="0" b="0"/>
              <a:pathLst>
                <a:path w="129238" h="137487">
                  <a:moveTo>
                    <a:pt x="25128" y="99174"/>
                  </a:moveTo>
                  <a:lnTo>
                    <a:pt x="55456" y="64429"/>
                  </a:lnTo>
                  <a:lnTo>
                    <a:pt x="67809" y="40494"/>
                  </a:lnTo>
                  <a:lnTo>
                    <a:pt x="65602" y="36015"/>
                  </a:lnTo>
                  <a:lnTo>
                    <a:pt x="59507" y="33954"/>
                  </a:lnTo>
                  <a:lnTo>
                    <a:pt x="50821" y="33505"/>
                  </a:lnTo>
                  <a:lnTo>
                    <a:pt x="42257" y="36903"/>
                  </a:lnTo>
                  <a:lnTo>
                    <a:pt x="17875" y="58431"/>
                  </a:lnTo>
                  <a:lnTo>
                    <a:pt x="4647" y="74594"/>
                  </a:lnTo>
                  <a:lnTo>
                    <a:pt x="0" y="95954"/>
                  </a:lnTo>
                  <a:lnTo>
                    <a:pt x="55" y="108122"/>
                  </a:lnTo>
                  <a:lnTo>
                    <a:pt x="2865" y="117159"/>
                  </a:lnTo>
                  <a:lnTo>
                    <a:pt x="13384" y="129665"/>
                  </a:lnTo>
                  <a:lnTo>
                    <a:pt x="29771" y="135840"/>
                  </a:lnTo>
                  <a:lnTo>
                    <a:pt x="39318" y="137486"/>
                  </a:lnTo>
                  <a:lnTo>
                    <a:pt x="59788" y="134385"/>
                  </a:lnTo>
                  <a:lnTo>
                    <a:pt x="87173" y="122243"/>
                  </a:lnTo>
                  <a:lnTo>
                    <a:pt x="109464" y="102003"/>
                  </a:lnTo>
                  <a:lnTo>
                    <a:pt x="117410" y="92739"/>
                  </a:lnTo>
                  <a:lnTo>
                    <a:pt x="126238" y="70118"/>
                  </a:lnTo>
                  <a:lnTo>
                    <a:pt x="129237" y="45580"/>
                  </a:lnTo>
                  <a:lnTo>
                    <a:pt x="127490" y="22346"/>
                  </a:lnTo>
                  <a:lnTo>
                    <a:pt x="123880" y="13747"/>
                  </a:lnTo>
                  <a:lnTo>
                    <a:pt x="112472" y="1726"/>
                  </a:lnTo>
                  <a:lnTo>
                    <a:pt x="105547" y="0"/>
                  </a:lnTo>
                  <a:lnTo>
                    <a:pt x="90456" y="3013"/>
                  </a:lnTo>
                  <a:lnTo>
                    <a:pt x="70784" y="15106"/>
                  </a:lnTo>
                  <a:lnTo>
                    <a:pt x="67585" y="20014"/>
                  </a:lnTo>
                  <a:lnTo>
                    <a:pt x="66376" y="25136"/>
                  </a:lnTo>
                  <a:lnTo>
                    <a:pt x="66734" y="40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28927" y="615758"/>
              <a:ext cx="170186" cy="174743"/>
            </a:xfrm>
            <a:custGeom>
              <a:avLst/>
              <a:gdLst/>
              <a:ahLst/>
              <a:cxnLst/>
              <a:rect l="0" t="0" r="0" b="0"/>
              <a:pathLst>
                <a:path w="170186" h="174743">
                  <a:moveTo>
                    <a:pt x="0" y="0"/>
                  </a:moveTo>
                  <a:lnTo>
                    <a:pt x="8835" y="8834"/>
                  </a:lnTo>
                  <a:lnTo>
                    <a:pt x="13172" y="23034"/>
                  </a:lnTo>
                  <a:lnTo>
                    <a:pt x="15261" y="72957"/>
                  </a:lnTo>
                  <a:lnTo>
                    <a:pt x="12022" y="94679"/>
                  </a:lnTo>
                  <a:lnTo>
                    <a:pt x="13562" y="99177"/>
                  </a:lnTo>
                  <a:lnTo>
                    <a:pt x="17362" y="99402"/>
                  </a:lnTo>
                  <a:lnTo>
                    <a:pt x="22670" y="96778"/>
                  </a:lnTo>
                  <a:lnTo>
                    <a:pt x="43391" y="75416"/>
                  </a:lnTo>
                  <a:lnTo>
                    <a:pt x="58263" y="50082"/>
                  </a:lnTo>
                  <a:lnTo>
                    <a:pt x="62880" y="46332"/>
                  </a:lnTo>
                  <a:lnTo>
                    <a:pt x="67808" y="45681"/>
                  </a:lnTo>
                  <a:lnTo>
                    <a:pt x="72942" y="47096"/>
                  </a:lnTo>
                  <a:lnTo>
                    <a:pt x="76365" y="51737"/>
                  </a:lnTo>
                  <a:lnTo>
                    <a:pt x="80168" y="66757"/>
                  </a:lnTo>
                  <a:lnTo>
                    <a:pt x="83956" y="70392"/>
                  </a:lnTo>
                  <a:lnTo>
                    <a:pt x="89255" y="70966"/>
                  </a:lnTo>
                  <a:lnTo>
                    <a:pt x="102539" y="66674"/>
                  </a:lnTo>
                  <a:lnTo>
                    <a:pt x="131202" y="48851"/>
                  </a:lnTo>
                  <a:lnTo>
                    <a:pt x="137395" y="43662"/>
                  </a:lnTo>
                  <a:lnTo>
                    <a:pt x="144296" y="42052"/>
                  </a:lnTo>
                  <a:lnTo>
                    <a:pt x="159361" y="45193"/>
                  </a:lnTo>
                  <a:lnTo>
                    <a:pt x="164488" y="51394"/>
                  </a:lnTo>
                  <a:lnTo>
                    <a:pt x="170185" y="70610"/>
                  </a:lnTo>
                  <a:lnTo>
                    <a:pt x="167556" y="134034"/>
                  </a:lnTo>
                  <a:lnTo>
                    <a:pt x="16642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826934" y="668151"/>
              <a:ext cx="120758" cy="147313"/>
            </a:xfrm>
            <a:custGeom>
              <a:avLst/>
              <a:gdLst/>
              <a:ahLst/>
              <a:cxnLst/>
              <a:rect l="0" t="0" r="0" b="0"/>
              <a:pathLst>
                <a:path w="120758" h="147313">
                  <a:moveTo>
                    <a:pt x="118192" y="14175"/>
                  </a:moveTo>
                  <a:lnTo>
                    <a:pt x="109357" y="5340"/>
                  </a:lnTo>
                  <a:lnTo>
                    <a:pt x="95158" y="1003"/>
                  </a:lnTo>
                  <a:lnTo>
                    <a:pt x="76519" y="0"/>
                  </a:lnTo>
                  <a:lnTo>
                    <a:pt x="47084" y="5558"/>
                  </a:lnTo>
                  <a:lnTo>
                    <a:pt x="32348" y="13735"/>
                  </a:lnTo>
                  <a:lnTo>
                    <a:pt x="13655" y="37570"/>
                  </a:lnTo>
                  <a:lnTo>
                    <a:pt x="823" y="68054"/>
                  </a:lnTo>
                  <a:lnTo>
                    <a:pt x="0" y="100508"/>
                  </a:lnTo>
                  <a:lnTo>
                    <a:pt x="4264" y="107789"/>
                  </a:lnTo>
                  <a:lnTo>
                    <a:pt x="10805" y="112642"/>
                  </a:lnTo>
                  <a:lnTo>
                    <a:pt x="18864" y="115877"/>
                  </a:lnTo>
                  <a:lnTo>
                    <a:pt x="26085" y="116185"/>
                  </a:lnTo>
                  <a:lnTo>
                    <a:pt x="39041" y="111597"/>
                  </a:lnTo>
                  <a:lnTo>
                    <a:pt x="73861" y="86941"/>
                  </a:lnTo>
                  <a:lnTo>
                    <a:pt x="106373" y="47180"/>
                  </a:lnTo>
                  <a:lnTo>
                    <a:pt x="120652" y="19667"/>
                  </a:lnTo>
                  <a:lnTo>
                    <a:pt x="120757" y="20610"/>
                  </a:lnTo>
                  <a:lnTo>
                    <a:pt x="106760" y="73800"/>
                  </a:lnTo>
                  <a:lnTo>
                    <a:pt x="98676" y="108066"/>
                  </a:lnTo>
                  <a:lnTo>
                    <a:pt x="100581" y="125555"/>
                  </a:lnTo>
                  <a:lnTo>
                    <a:pt x="109871" y="1473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020017" y="682326"/>
              <a:ext cx="16643" cy="141459"/>
            </a:xfrm>
            <a:custGeom>
              <a:avLst/>
              <a:gdLst/>
              <a:ahLst/>
              <a:cxnLst/>
              <a:rect l="0" t="0" r="0" b="0"/>
              <a:pathLst>
                <a:path w="16643" h="141459">
                  <a:moveTo>
                    <a:pt x="16642" y="0"/>
                  </a:moveTo>
                  <a:lnTo>
                    <a:pt x="10056" y="51844"/>
                  </a:lnTo>
                  <a:lnTo>
                    <a:pt x="1887" y="115202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36659" y="599115"/>
              <a:ext cx="58249" cy="174744"/>
            </a:xfrm>
            <a:custGeom>
              <a:avLst/>
              <a:gdLst/>
              <a:ahLst/>
              <a:cxnLst/>
              <a:rect l="0" t="0" r="0" b="0"/>
              <a:pathLst>
                <a:path w="58249" h="174744">
                  <a:moveTo>
                    <a:pt x="0" y="174743"/>
                  </a:moveTo>
                  <a:lnTo>
                    <a:pt x="18746" y="112416"/>
                  </a:lnTo>
                  <a:lnTo>
                    <a:pt x="30378" y="50046"/>
                  </a:lnTo>
                  <a:lnTo>
                    <a:pt x="39717" y="11952"/>
                  </a:lnTo>
                  <a:lnTo>
                    <a:pt x="44045" y="7044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112704" y="682326"/>
              <a:ext cx="95401" cy="141459"/>
            </a:xfrm>
            <a:custGeom>
              <a:avLst/>
              <a:gdLst/>
              <a:ahLst/>
              <a:cxnLst/>
              <a:rect l="0" t="0" r="0" b="0"/>
              <a:pathLst>
                <a:path w="95401" h="141459">
                  <a:moveTo>
                    <a:pt x="7165" y="0"/>
                  </a:moveTo>
                  <a:lnTo>
                    <a:pt x="2748" y="53491"/>
                  </a:lnTo>
                  <a:lnTo>
                    <a:pt x="0" y="90636"/>
                  </a:lnTo>
                  <a:lnTo>
                    <a:pt x="3313" y="99256"/>
                  </a:lnTo>
                  <a:lnTo>
                    <a:pt x="9220" y="105002"/>
                  </a:lnTo>
                  <a:lnTo>
                    <a:pt x="16856" y="108833"/>
                  </a:lnTo>
                  <a:lnTo>
                    <a:pt x="23796" y="108613"/>
                  </a:lnTo>
                  <a:lnTo>
                    <a:pt x="30271" y="105693"/>
                  </a:lnTo>
                  <a:lnTo>
                    <a:pt x="70851" y="69197"/>
                  </a:lnTo>
                  <a:lnTo>
                    <a:pt x="76434" y="67396"/>
                  </a:lnTo>
                  <a:lnTo>
                    <a:pt x="82006" y="68045"/>
                  </a:lnTo>
                  <a:lnTo>
                    <a:pt x="87569" y="70326"/>
                  </a:lnTo>
                  <a:lnTo>
                    <a:pt x="91278" y="76470"/>
                  </a:lnTo>
                  <a:lnTo>
                    <a:pt x="95400" y="95624"/>
                  </a:lnTo>
                  <a:lnTo>
                    <a:pt x="90375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302932" y="682326"/>
              <a:ext cx="145560" cy="193515"/>
            </a:xfrm>
            <a:custGeom>
              <a:avLst/>
              <a:gdLst/>
              <a:ahLst/>
              <a:cxnLst/>
              <a:rect l="0" t="0" r="0" b="0"/>
              <a:pathLst>
                <a:path w="145560" h="193515">
                  <a:moveTo>
                    <a:pt x="83211" y="0"/>
                  </a:moveTo>
                  <a:lnTo>
                    <a:pt x="28948" y="46285"/>
                  </a:lnTo>
                  <a:lnTo>
                    <a:pt x="26695" y="52121"/>
                  </a:lnTo>
                  <a:lnTo>
                    <a:pt x="27043" y="57862"/>
                  </a:lnTo>
                  <a:lnTo>
                    <a:pt x="29123" y="63538"/>
                  </a:lnTo>
                  <a:lnTo>
                    <a:pt x="34208" y="68246"/>
                  </a:lnTo>
                  <a:lnTo>
                    <a:pt x="49720" y="75943"/>
                  </a:lnTo>
                  <a:lnTo>
                    <a:pt x="111417" y="86990"/>
                  </a:lnTo>
                  <a:lnTo>
                    <a:pt x="135536" y="99021"/>
                  </a:lnTo>
                  <a:lnTo>
                    <a:pt x="140284" y="105770"/>
                  </a:lnTo>
                  <a:lnTo>
                    <a:pt x="145559" y="123131"/>
                  </a:lnTo>
                  <a:lnTo>
                    <a:pt x="142972" y="140709"/>
                  </a:lnTo>
                  <a:lnTo>
                    <a:pt x="139694" y="149280"/>
                  </a:lnTo>
                  <a:lnTo>
                    <a:pt x="126189" y="163734"/>
                  </a:lnTo>
                  <a:lnTo>
                    <a:pt x="97793" y="179801"/>
                  </a:lnTo>
                  <a:lnTo>
                    <a:pt x="50650" y="193514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79171" y="1081736"/>
            <a:ext cx="1658667" cy="569865"/>
            <a:chOff x="6579171" y="1081736"/>
            <a:chExt cx="1658667" cy="569865"/>
          </a:xfrm>
        </p:grpSpPr>
        <p:sp>
          <p:nvSpPr>
            <p:cNvPr id="42" name="Freeform 41"/>
            <p:cNvSpPr/>
            <p:nvPr/>
          </p:nvSpPr>
          <p:spPr>
            <a:xfrm>
              <a:off x="6579171" y="1211923"/>
              <a:ext cx="116707" cy="157108"/>
            </a:xfrm>
            <a:custGeom>
              <a:avLst/>
              <a:gdLst/>
              <a:ahLst/>
              <a:cxnLst/>
              <a:rect l="0" t="0" r="0" b="0"/>
              <a:pathLst>
                <a:path w="116707" h="157108">
                  <a:moveTo>
                    <a:pt x="69346" y="2950"/>
                  </a:moveTo>
                  <a:lnTo>
                    <a:pt x="31509" y="39133"/>
                  </a:lnTo>
                  <a:lnTo>
                    <a:pt x="1382" y="96321"/>
                  </a:lnTo>
                  <a:lnTo>
                    <a:pt x="0" y="116564"/>
                  </a:lnTo>
                  <a:lnTo>
                    <a:pt x="927" y="125845"/>
                  </a:lnTo>
                  <a:lnTo>
                    <a:pt x="9352" y="141089"/>
                  </a:lnTo>
                  <a:lnTo>
                    <a:pt x="15482" y="147743"/>
                  </a:lnTo>
                  <a:lnTo>
                    <a:pt x="34620" y="155136"/>
                  </a:lnTo>
                  <a:lnTo>
                    <a:pt x="46195" y="157107"/>
                  </a:lnTo>
                  <a:lnTo>
                    <a:pt x="55762" y="155648"/>
                  </a:lnTo>
                  <a:lnTo>
                    <a:pt x="71322" y="146630"/>
                  </a:lnTo>
                  <a:lnTo>
                    <a:pt x="101172" y="118240"/>
                  </a:lnTo>
                  <a:lnTo>
                    <a:pt x="110611" y="102267"/>
                  </a:lnTo>
                  <a:lnTo>
                    <a:pt x="116706" y="73264"/>
                  </a:lnTo>
                  <a:lnTo>
                    <a:pt x="112123" y="31255"/>
                  </a:lnTo>
                  <a:lnTo>
                    <a:pt x="107465" y="12757"/>
                  </a:lnTo>
                  <a:lnTo>
                    <a:pt x="102155" y="6714"/>
                  </a:lnTo>
                  <a:lnTo>
                    <a:pt x="86393" y="0"/>
                  </a:lnTo>
                  <a:lnTo>
                    <a:pt x="78862" y="983"/>
                  </a:lnTo>
                  <a:lnTo>
                    <a:pt x="65563" y="9473"/>
                  </a:lnTo>
                  <a:lnTo>
                    <a:pt x="58419" y="20025"/>
                  </a:lnTo>
                  <a:lnTo>
                    <a:pt x="52705" y="362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756691" y="1298084"/>
              <a:ext cx="16643" cy="38864"/>
            </a:xfrm>
            <a:custGeom>
              <a:avLst/>
              <a:gdLst/>
              <a:ahLst/>
              <a:cxnLst/>
              <a:rect l="0" t="0" r="0" b="0"/>
              <a:pathLst>
                <a:path w="16643" h="38864">
                  <a:moveTo>
                    <a:pt x="16642" y="0"/>
                  </a:moveTo>
                  <a:lnTo>
                    <a:pt x="16642" y="17669"/>
                  </a:lnTo>
                  <a:lnTo>
                    <a:pt x="11711" y="31275"/>
                  </a:lnTo>
                  <a:lnTo>
                    <a:pt x="7808" y="37492"/>
                  </a:lnTo>
                  <a:lnTo>
                    <a:pt x="5206" y="38863"/>
                  </a:lnTo>
                  <a:lnTo>
                    <a:pt x="3470" y="37003"/>
                  </a:ln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781654" y="1081736"/>
              <a:ext cx="66570" cy="91533"/>
            </a:xfrm>
            <a:custGeom>
              <a:avLst/>
              <a:gdLst/>
              <a:ahLst/>
              <a:cxnLst/>
              <a:rect l="0" t="0" r="0" b="0"/>
              <a:pathLst>
                <a:path w="66570" h="91533">
                  <a:moveTo>
                    <a:pt x="0" y="91532"/>
                  </a:moveTo>
                  <a:lnTo>
                    <a:pt x="15999" y="56787"/>
                  </a:lnTo>
                  <a:lnTo>
                    <a:pt x="37403" y="25599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52066" y="1156626"/>
              <a:ext cx="104331" cy="235614"/>
            </a:xfrm>
            <a:custGeom>
              <a:avLst/>
              <a:gdLst/>
              <a:ahLst/>
              <a:cxnLst/>
              <a:rect l="0" t="0" r="0" b="0"/>
              <a:pathLst>
                <a:path w="104331" h="235614">
                  <a:moveTo>
                    <a:pt x="29441" y="0"/>
                  </a:moveTo>
                  <a:lnTo>
                    <a:pt x="15248" y="57697"/>
                  </a:lnTo>
                  <a:lnTo>
                    <a:pt x="6879" y="109160"/>
                  </a:lnTo>
                  <a:lnTo>
                    <a:pt x="0" y="166208"/>
                  </a:lnTo>
                  <a:lnTo>
                    <a:pt x="4589" y="202210"/>
                  </a:lnTo>
                  <a:lnTo>
                    <a:pt x="12541" y="222083"/>
                  </a:lnTo>
                  <a:lnTo>
                    <a:pt x="20023" y="228492"/>
                  </a:lnTo>
                  <a:lnTo>
                    <a:pt x="40664" y="235613"/>
                  </a:lnTo>
                  <a:lnTo>
                    <a:pt x="92750" y="233974"/>
                  </a:lnTo>
                  <a:lnTo>
                    <a:pt x="10433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83490" y="1114420"/>
              <a:ext cx="206542" cy="359988"/>
            </a:xfrm>
            <a:custGeom>
              <a:avLst/>
              <a:gdLst/>
              <a:ahLst/>
              <a:cxnLst/>
              <a:rect l="0" t="0" r="0" b="0"/>
              <a:pathLst>
                <a:path w="206542" h="359988">
                  <a:moveTo>
                    <a:pt x="155527" y="158700"/>
                  </a:moveTo>
                  <a:lnTo>
                    <a:pt x="140410" y="212717"/>
                  </a:lnTo>
                  <a:lnTo>
                    <a:pt x="111952" y="274947"/>
                  </a:lnTo>
                  <a:lnTo>
                    <a:pt x="77016" y="335111"/>
                  </a:lnTo>
                  <a:lnTo>
                    <a:pt x="60045" y="351606"/>
                  </a:lnTo>
                  <a:lnTo>
                    <a:pt x="45598" y="359390"/>
                  </a:lnTo>
                  <a:lnTo>
                    <a:pt x="37862" y="359987"/>
                  </a:lnTo>
                  <a:lnTo>
                    <a:pt x="21870" y="355718"/>
                  </a:lnTo>
                  <a:lnTo>
                    <a:pt x="10449" y="345192"/>
                  </a:lnTo>
                  <a:lnTo>
                    <a:pt x="6108" y="338502"/>
                  </a:lnTo>
                  <a:lnTo>
                    <a:pt x="0" y="311417"/>
                  </a:lnTo>
                  <a:lnTo>
                    <a:pt x="5967" y="288212"/>
                  </a:lnTo>
                  <a:lnTo>
                    <a:pt x="39051" y="226412"/>
                  </a:lnTo>
                  <a:lnTo>
                    <a:pt x="89448" y="167088"/>
                  </a:lnTo>
                  <a:lnTo>
                    <a:pt x="138928" y="109937"/>
                  </a:lnTo>
                  <a:lnTo>
                    <a:pt x="188597" y="50058"/>
                  </a:lnTo>
                  <a:lnTo>
                    <a:pt x="206541" y="17150"/>
                  </a:lnTo>
                  <a:lnTo>
                    <a:pt x="205254" y="10709"/>
                  </a:lnTo>
                  <a:lnTo>
                    <a:pt x="200697" y="5490"/>
                  </a:lnTo>
                  <a:lnTo>
                    <a:pt x="193961" y="1087"/>
                  </a:lnTo>
                  <a:lnTo>
                    <a:pt x="185773" y="0"/>
                  </a:lnTo>
                  <a:lnTo>
                    <a:pt x="139763" y="11799"/>
                  </a:lnTo>
                  <a:lnTo>
                    <a:pt x="114182" y="28882"/>
                  </a:lnTo>
                  <a:lnTo>
                    <a:pt x="75600" y="75781"/>
                  </a:lnTo>
                  <a:lnTo>
                    <a:pt x="46269" y="132606"/>
                  </a:lnTo>
                  <a:lnTo>
                    <a:pt x="41177" y="171617"/>
                  </a:lnTo>
                  <a:lnTo>
                    <a:pt x="44916" y="194952"/>
                  </a:lnTo>
                  <a:lnTo>
                    <a:pt x="62384" y="232532"/>
                  </a:lnTo>
                  <a:lnTo>
                    <a:pt x="91461" y="258240"/>
                  </a:lnTo>
                  <a:lnTo>
                    <a:pt x="138885" y="2835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55112" y="1348893"/>
              <a:ext cx="349885" cy="302708"/>
            </a:xfrm>
            <a:custGeom>
              <a:avLst/>
              <a:gdLst/>
              <a:ahLst/>
              <a:cxnLst/>
              <a:rect l="0" t="0" r="0" b="0"/>
              <a:pathLst>
                <a:path w="349885" h="302708">
                  <a:moveTo>
                    <a:pt x="183463" y="15759"/>
                  </a:moveTo>
                  <a:lnTo>
                    <a:pt x="165793" y="6924"/>
                  </a:lnTo>
                  <a:lnTo>
                    <a:pt x="156890" y="7095"/>
                  </a:lnTo>
                  <a:lnTo>
                    <a:pt x="137136" y="14682"/>
                  </a:lnTo>
                  <a:lnTo>
                    <a:pt x="120961" y="29765"/>
                  </a:lnTo>
                  <a:lnTo>
                    <a:pt x="95508" y="73999"/>
                  </a:lnTo>
                  <a:lnTo>
                    <a:pt x="82718" y="104823"/>
                  </a:lnTo>
                  <a:lnTo>
                    <a:pt x="81056" y="122836"/>
                  </a:lnTo>
                  <a:lnTo>
                    <a:pt x="85851" y="185280"/>
                  </a:lnTo>
                  <a:lnTo>
                    <a:pt x="90206" y="245287"/>
                  </a:lnTo>
                  <a:lnTo>
                    <a:pt x="87158" y="267858"/>
                  </a:lnTo>
                  <a:lnTo>
                    <a:pt x="77790" y="285287"/>
                  </a:lnTo>
                  <a:lnTo>
                    <a:pt x="71409" y="292523"/>
                  </a:lnTo>
                  <a:lnTo>
                    <a:pt x="54458" y="300563"/>
                  </a:lnTo>
                  <a:lnTo>
                    <a:pt x="44760" y="302707"/>
                  </a:lnTo>
                  <a:lnTo>
                    <a:pt x="36445" y="302288"/>
                  </a:lnTo>
                  <a:lnTo>
                    <a:pt x="22275" y="296890"/>
                  </a:lnTo>
                  <a:lnTo>
                    <a:pt x="3903" y="279038"/>
                  </a:lnTo>
                  <a:lnTo>
                    <a:pt x="886" y="270791"/>
                  </a:lnTo>
                  <a:lnTo>
                    <a:pt x="0" y="251765"/>
                  </a:lnTo>
                  <a:lnTo>
                    <a:pt x="7618" y="230981"/>
                  </a:lnTo>
                  <a:lnTo>
                    <a:pt x="20250" y="212190"/>
                  </a:lnTo>
                  <a:lnTo>
                    <a:pt x="83736" y="168238"/>
                  </a:lnTo>
                  <a:lnTo>
                    <a:pt x="145129" y="135021"/>
                  </a:lnTo>
                  <a:lnTo>
                    <a:pt x="200170" y="107290"/>
                  </a:lnTo>
                  <a:lnTo>
                    <a:pt x="257627" y="74006"/>
                  </a:lnTo>
                  <a:lnTo>
                    <a:pt x="287076" y="51817"/>
                  </a:lnTo>
                  <a:lnTo>
                    <a:pt x="304976" y="30757"/>
                  </a:lnTo>
                  <a:lnTo>
                    <a:pt x="307926" y="22984"/>
                  </a:lnTo>
                  <a:lnTo>
                    <a:pt x="308738" y="6951"/>
                  </a:lnTo>
                  <a:lnTo>
                    <a:pt x="304887" y="2490"/>
                  </a:lnTo>
                  <a:lnTo>
                    <a:pt x="298621" y="441"/>
                  </a:lnTo>
                  <a:lnTo>
                    <a:pt x="290746" y="0"/>
                  </a:lnTo>
                  <a:lnTo>
                    <a:pt x="274598" y="6906"/>
                  </a:lnTo>
                  <a:lnTo>
                    <a:pt x="246049" y="29522"/>
                  </a:lnTo>
                  <a:lnTo>
                    <a:pt x="232723" y="50656"/>
                  </a:lnTo>
                  <a:lnTo>
                    <a:pt x="232945" y="57515"/>
                  </a:lnTo>
                  <a:lnTo>
                    <a:pt x="235867" y="63936"/>
                  </a:lnTo>
                  <a:lnTo>
                    <a:pt x="240588" y="70067"/>
                  </a:lnTo>
                  <a:lnTo>
                    <a:pt x="247434" y="73229"/>
                  </a:lnTo>
                  <a:lnTo>
                    <a:pt x="264903" y="74277"/>
                  </a:lnTo>
                  <a:lnTo>
                    <a:pt x="314631" y="69921"/>
                  </a:lnTo>
                  <a:lnTo>
                    <a:pt x="323608" y="71283"/>
                  </a:lnTo>
                  <a:lnTo>
                    <a:pt x="330518" y="75889"/>
                  </a:lnTo>
                  <a:lnTo>
                    <a:pt x="340660" y="90869"/>
                  </a:lnTo>
                  <a:lnTo>
                    <a:pt x="349884" y="1405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987848" y="1323047"/>
              <a:ext cx="83570" cy="193711"/>
            </a:xfrm>
            <a:custGeom>
              <a:avLst/>
              <a:gdLst/>
              <a:ahLst/>
              <a:cxnLst/>
              <a:rect l="0" t="0" r="0" b="0"/>
              <a:pathLst>
                <a:path w="83570" h="193711">
                  <a:moveTo>
                    <a:pt x="83569" y="0"/>
                  </a:moveTo>
                  <a:lnTo>
                    <a:pt x="65899" y="0"/>
                  </a:lnTo>
                  <a:lnTo>
                    <a:pt x="52293" y="4931"/>
                  </a:lnTo>
                  <a:lnTo>
                    <a:pt x="24075" y="27580"/>
                  </a:lnTo>
                  <a:lnTo>
                    <a:pt x="4406" y="50702"/>
                  </a:lnTo>
                  <a:lnTo>
                    <a:pt x="0" y="69378"/>
                  </a:lnTo>
                  <a:lnTo>
                    <a:pt x="2048" y="89082"/>
                  </a:lnTo>
                  <a:lnTo>
                    <a:pt x="13598" y="114844"/>
                  </a:lnTo>
                  <a:lnTo>
                    <a:pt x="39472" y="150840"/>
                  </a:lnTo>
                  <a:lnTo>
                    <a:pt x="43014" y="169358"/>
                  </a:lnTo>
                  <a:lnTo>
                    <a:pt x="42663" y="179473"/>
                  </a:lnTo>
                  <a:lnTo>
                    <a:pt x="38732" y="186217"/>
                  </a:lnTo>
                  <a:lnTo>
                    <a:pt x="32413" y="190713"/>
                  </a:lnTo>
                  <a:lnTo>
                    <a:pt x="24502" y="193710"/>
                  </a:lnTo>
                  <a:lnTo>
                    <a:pt x="18303" y="192010"/>
                  </a:lnTo>
                  <a:lnTo>
                    <a:pt x="13247" y="187179"/>
                  </a:lnTo>
                  <a:lnTo>
                    <a:pt x="35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063095" y="1348010"/>
              <a:ext cx="174743" cy="208027"/>
            </a:xfrm>
            <a:custGeom>
              <a:avLst/>
              <a:gdLst/>
              <a:ahLst/>
              <a:cxnLst/>
              <a:rect l="0" t="0" r="0" b="0"/>
              <a:pathLst>
                <a:path w="174743" h="208027">
                  <a:moveTo>
                    <a:pt x="174742" y="0"/>
                  </a:moveTo>
                  <a:lnTo>
                    <a:pt x="150019" y="7568"/>
                  </a:lnTo>
                  <a:lnTo>
                    <a:pt x="118015" y="23444"/>
                  </a:lnTo>
                  <a:lnTo>
                    <a:pt x="96831" y="30760"/>
                  </a:lnTo>
                  <a:lnTo>
                    <a:pt x="81251" y="40175"/>
                  </a:lnTo>
                  <a:lnTo>
                    <a:pt x="70629" y="52989"/>
                  </a:lnTo>
                  <a:lnTo>
                    <a:pt x="66502" y="60289"/>
                  </a:lnTo>
                  <a:lnTo>
                    <a:pt x="64382" y="75797"/>
                  </a:lnTo>
                  <a:lnTo>
                    <a:pt x="67446" y="91010"/>
                  </a:lnTo>
                  <a:lnTo>
                    <a:pt x="84480" y="115844"/>
                  </a:lnTo>
                  <a:lnTo>
                    <a:pt x="89604" y="121608"/>
                  </a:lnTo>
                  <a:lnTo>
                    <a:pt x="92096" y="128225"/>
                  </a:lnTo>
                  <a:lnTo>
                    <a:pt x="92399" y="142973"/>
                  </a:lnTo>
                  <a:lnTo>
                    <a:pt x="84522" y="158773"/>
                  </a:lnTo>
                  <a:lnTo>
                    <a:pt x="71774" y="173192"/>
                  </a:lnTo>
                  <a:lnTo>
                    <a:pt x="30409" y="201102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09124" y="2696020"/>
            <a:ext cx="2212956" cy="1373947"/>
            <a:chOff x="5109124" y="2696020"/>
            <a:chExt cx="2212956" cy="1373947"/>
          </a:xfrm>
        </p:grpSpPr>
        <p:sp>
          <p:nvSpPr>
            <p:cNvPr id="51" name="Freeform 50"/>
            <p:cNvSpPr/>
            <p:nvPr/>
          </p:nvSpPr>
          <p:spPr>
            <a:xfrm>
              <a:off x="5197899" y="2720517"/>
              <a:ext cx="393846" cy="291319"/>
            </a:xfrm>
            <a:custGeom>
              <a:avLst/>
              <a:gdLst/>
              <a:ahLst/>
              <a:cxnLst/>
              <a:rect l="0" t="0" r="0" b="0"/>
              <a:pathLst>
                <a:path w="393846" h="291319">
                  <a:moveTo>
                    <a:pt x="77646" y="67034"/>
                  </a:moveTo>
                  <a:lnTo>
                    <a:pt x="73228" y="9125"/>
                  </a:lnTo>
                  <a:lnTo>
                    <a:pt x="68229" y="2541"/>
                  </a:lnTo>
                  <a:lnTo>
                    <a:pt x="61197" y="0"/>
                  </a:lnTo>
                  <a:lnTo>
                    <a:pt x="52812" y="155"/>
                  </a:lnTo>
                  <a:lnTo>
                    <a:pt x="46297" y="4882"/>
                  </a:lnTo>
                  <a:lnTo>
                    <a:pt x="29197" y="40752"/>
                  </a:lnTo>
                  <a:lnTo>
                    <a:pt x="11207" y="98468"/>
                  </a:lnTo>
                  <a:lnTo>
                    <a:pt x="8" y="146489"/>
                  </a:lnTo>
                  <a:lnTo>
                    <a:pt x="0" y="154213"/>
                  </a:lnTo>
                  <a:lnTo>
                    <a:pt x="1843" y="157513"/>
                  </a:lnTo>
                  <a:lnTo>
                    <a:pt x="4921" y="157864"/>
                  </a:lnTo>
                  <a:lnTo>
                    <a:pt x="13272" y="145926"/>
                  </a:lnTo>
                  <a:lnTo>
                    <a:pt x="38455" y="83910"/>
                  </a:lnTo>
                  <a:lnTo>
                    <a:pt x="51446" y="63200"/>
                  </a:lnTo>
                  <a:lnTo>
                    <a:pt x="71424" y="45352"/>
                  </a:lnTo>
                  <a:lnTo>
                    <a:pt x="79045" y="43334"/>
                  </a:lnTo>
                  <a:lnTo>
                    <a:pt x="94910" y="46022"/>
                  </a:lnTo>
                  <a:lnTo>
                    <a:pt x="101174" y="50253"/>
                  </a:lnTo>
                  <a:lnTo>
                    <a:pt x="110601" y="62349"/>
                  </a:lnTo>
                  <a:lnTo>
                    <a:pt x="120578" y="121366"/>
                  </a:lnTo>
                  <a:lnTo>
                    <a:pt x="130608" y="171147"/>
                  </a:lnTo>
                  <a:lnTo>
                    <a:pt x="134219" y="176199"/>
                  </a:lnTo>
                  <a:lnTo>
                    <a:pt x="138475" y="177718"/>
                  </a:lnTo>
                  <a:lnTo>
                    <a:pt x="143161" y="176881"/>
                  </a:lnTo>
                  <a:lnTo>
                    <a:pt x="147210" y="172625"/>
                  </a:lnTo>
                  <a:lnTo>
                    <a:pt x="183433" y="115757"/>
                  </a:lnTo>
                  <a:lnTo>
                    <a:pt x="188851" y="112460"/>
                  </a:lnTo>
                  <a:lnTo>
                    <a:pt x="194313" y="112111"/>
                  </a:lnTo>
                  <a:lnTo>
                    <a:pt x="199803" y="113727"/>
                  </a:lnTo>
                  <a:lnTo>
                    <a:pt x="204387" y="119428"/>
                  </a:lnTo>
                  <a:lnTo>
                    <a:pt x="211946" y="138089"/>
                  </a:lnTo>
                  <a:lnTo>
                    <a:pt x="218161" y="201127"/>
                  </a:lnTo>
                  <a:lnTo>
                    <a:pt x="220533" y="225559"/>
                  </a:lnTo>
                  <a:lnTo>
                    <a:pt x="227752" y="242581"/>
                  </a:lnTo>
                  <a:lnTo>
                    <a:pt x="233190" y="246936"/>
                  </a:lnTo>
                  <a:lnTo>
                    <a:pt x="239589" y="248914"/>
                  </a:lnTo>
                  <a:lnTo>
                    <a:pt x="246629" y="249309"/>
                  </a:lnTo>
                  <a:lnTo>
                    <a:pt x="264313" y="242350"/>
                  </a:lnTo>
                  <a:lnTo>
                    <a:pt x="283575" y="229087"/>
                  </a:lnTo>
                  <a:lnTo>
                    <a:pt x="322583" y="184232"/>
                  </a:lnTo>
                  <a:lnTo>
                    <a:pt x="325073" y="180300"/>
                  </a:lnTo>
                  <a:lnTo>
                    <a:pt x="324883" y="179527"/>
                  </a:lnTo>
                  <a:lnTo>
                    <a:pt x="322907" y="180861"/>
                  </a:lnTo>
                  <a:lnTo>
                    <a:pt x="315709" y="195990"/>
                  </a:lnTo>
                  <a:lnTo>
                    <a:pt x="311303" y="249638"/>
                  </a:lnTo>
                  <a:lnTo>
                    <a:pt x="312781" y="270233"/>
                  </a:lnTo>
                  <a:lnTo>
                    <a:pt x="319602" y="285551"/>
                  </a:lnTo>
                  <a:lnTo>
                    <a:pt x="326783" y="289450"/>
                  </a:lnTo>
                  <a:lnTo>
                    <a:pt x="347089" y="291318"/>
                  </a:lnTo>
                  <a:lnTo>
                    <a:pt x="393845" y="2833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629596" y="2696020"/>
              <a:ext cx="86965" cy="339223"/>
            </a:xfrm>
            <a:custGeom>
              <a:avLst/>
              <a:gdLst/>
              <a:ahLst/>
              <a:cxnLst/>
              <a:rect l="0" t="0" r="0" b="0"/>
              <a:pathLst>
                <a:path w="86965" h="339223">
                  <a:moveTo>
                    <a:pt x="62001" y="0"/>
                  </a:moveTo>
                  <a:lnTo>
                    <a:pt x="62001" y="50189"/>
                  </a:lnTo>
                  <a:lnTo>
                    <a:pt x="57584" y="112129"/>
                  </a:lnTo>
                  <a:lnTo>
                    <a:pt x="53526" y="163161"/>
                  </a:lnTo>
                  <a:lnTo>
                    <a:pt x="47246" y="216799"/>
                  </a:lnTo>
                  <a:lnTo>
                    <a:pt x="38964" y="279105"/>
                  </a:lnTo>
                  <a:lnTo>
                    <a:pt x="25832" y="335479"/>
                  </a:lnTo>
                  <a:lnTo>
                    <a:pt x="22171" y="339222"/>
                  </a:lnTo>
                  <a:lnTo>
                    <a:pt x="17881" y="338020"/>
                  </a:lnTo>
                  <a:lnTo>
                    <a:pt x="13172" y="333520"/>
                  </a:lnTo>
                  <a:lnTo>
                    <a:pt x="7939" y="318658"/>
                  </a:lnTo>
                  <a:lnTo>
                    <a:pt x="0" y="259903"/>
                  </a:lnTo>
                  <a:lnTo>
                    <a:pt x="1251" y="250932"/>
                  </a:lnTo>
                  <a:lnTo>
                    <a:pt x="4859" y="244026"/>
                  </a:lnTo>
                  <a:lnTo>
                    <a:pt x="63924" y="197746"/>
                  </a:lnTo>
                  <a:lnTo>
                    <a:pt x="8696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813388" y="2762588"/>
              <a:ext cx="264098" cy="371005"/>
            </a:xfrm>
            <a:custGeom>
              <a:avLst/>
              <a:gdLst/>
              <a:ahLst/>
              <a:cxnLst/>
              <a:rect l="0" t="0" r="0" b="0"/>
              <a:pathLst>
                <a:path w="264098" h="371005">
                  <a:moveTo>
                    <a:pt x="27988" y="0"/>
                  </a:moveTo>
                  <a:lnTo>
                    <a:pt x="25522" y="33741"/>
                  </a:lnTo>
                  <a:lnTo>
                    <a:pt x="20824" y="84328"/>
                  </a:lnTo>
                  <a:lnTo>
                    <a:pt x="14177" y="136713"/>
                  </a:lnTo>
                  <a:lnTo>
                    <a:pt x="7301" y="198316"/>
                  </a:lnTo>
                  <a:lnTo>
                    <a:pt x="0" y="255624"/>
                  </a:lnTo>
                  <a:lnTo>
                    <a:pt x="5070" y="274176"/>
                  </a:lnTo>
                  <a:lnTo>
                    <a:pt x="9011" y="277089"/>
                  </a:lnTo>
                  <a:lnTo>
                    <a:pt x="13487" y="276258"/>
                  </a:lnTo>
                  <a:lnTo>
                    <a:pt x="38375" y="259411"/>
                  </a:lnTo>
                  <a:lnTo>
                    <a:pt x="53869" y="256444"/>
                  </a:lnTo>
                  <a:lnTo>
                    <a:pt x="61884" y="256946"/>
                  </a:lnTo>
                  <a:lnTo>
                    <a:pt x="69077" y="260980"/>
                  </a:lnTo>
                  <a:lnTo>
                    <a:pt x="81999" y="275324"/>
                  </a:lnTo>
                  <a:lnTo>
                    <a:pt x="88976" y="294026"/>
                  </a:lnTo>
                  <a:lnTo>
                    <a:pt x="101389" y="350947"/>
                  </a:lnTo>
                  <a:lnTo>
                    <a:pt x="110228" y="367393"/>
                  </a:lnTo>
                  <a:lnTo>
                    <a:pt x="116099" y="370669"/>
                  </a:lnTo>
                  <a:lnTo>
                    <a:pt x="122786" y="371004"/>
                  </a:lnTo>
                  <a:lnTo>
                    <a:pt x="130018" y="369378"/>
                  </a:lnTo>
                  <a:lnTo>
                    <a:pt x="153449" y="353837"/>
                  </a:lnTo>
                  <a:lnTo>
                    <a:pt x="173540" y="322832"/>
                  </a:lnTo>
                  <a:lnTo>
                    <a:pt x="186787" y="288784"/>
                  </a:lnTo>
                  <a:lnTo>
                    <a:pt x="187479" y="283130"/>
                  </a:lnTo>
                  <a:lnTo>
                    <a:pt x="186090" y="281209"/>
                  </a:lnTo>
                  <a:lnTo>
                    <a:pt x="183316" y="281778"/>
                  </a:lnTo>
                  <a:lnTo>
                    <a:pt x="177767" y="294738"/>
                  </a:lnTo>
                  <a:lnTo>
                    <a:pt x="171089" y="336307"/>
                  </a:lnTo>
                  <a:lnTo>
                    <a:pt x="175107" y="353182"/>
                  </a:lnTo>
                  <a:lnTo>
                    <a:pt x="178767" y="360270"/>
                  </a:lnTo>
                  <a:lnTo>
                    <a:pt x="183981" y="364071"/>
                  </a:lnTo>
                  <a:lnTo>
                    <a:pt x="190230" y="365681"/>
                  </a:lnTo>
                  <a:lnTo>
                    <a:pt x="197171" y="365829"/>
                  </a:lnTo>
                  <a:lnTo>
                    <a:pt x="220190" y="357203"/>
                  </a:lnTo>
                  <a:lnTo>
                    <a:pt x="240160" y="342937"/>
                  </a:lnTo>
                  <a:lnTo>
                    <a:pt x="253371" y="322581"/>
                  </a:lnTo>
                  <a:lnTo>
                    <a:pt x="263141" y="294566"/>
                  </a:lnTo>
                  <a:lnTo>
                    <a:pt x="264097" y="276074"/>
                  </a:lnTo>
                  <a:lnTo>
                    <a:pt x="257176" y="241603"/>
                  </a:lnTo>
                  <a:lnTo>
                    <a:pt x="247269" y="227264"/>
                  </a:lnTo>
                  <a:lnTo>
                    <a:pt x="240744" y="220851"/>
                  </a:lnTo>
                  <a:lnTo>
                    <a:pt x="234544" y="218425"/>
                  </a:lnTo>
                  <a:lnTo>
                    <a:pt x="228563" y="218657"/>
                  </a:lnTo>
                  <a:lnTo>
                    <a:pt x="216060" y="224771"/>
                  </a:lnTo>
                  <a:lnTo>
                    <a:pt x="201258" y="236733"/>
                  </a:lnTo>
                  <a:lnTo>
                    <a:pt x="192829" y="251295"/>
                  </a:lnTo>
                  <a:lnTo>
                    <a:pt x="18608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167696" y="2848576"/>
              <a:ext cx="214549" cy="287295"/>
            </a:xfrm>
            <a:custGeom>
              <a:avLst/>
              <a:gdLst/>
              <a:ahLst/>
              <a:cxnLst/>
              <a:rect l="0" t="0" r="0" b="0"/>
              <a:pathLst>
                <a:path w="214549" h="287295">
                  <a:moveTo>
                    <a:pt x="123017" y="130359"/>
                  </a:moveTo>
                  <a:lnTo>
                    <a:pt x="109765" y="125942"/>
                  </a:lnTo>
                  <a:lnTo>
                    <a:pt x="95862" y="126239"/>
                  </a:lnTo>
                  <a:lnTo>
                    <a:pt x="80437" y="130377"/>
                  </a:lnTo>
                  <a:lnTo>
                    <a:pt x="64336" y="138380"/>
                  </a:lnTo>
                  <a:lnTo>
                    <a:pt x="26386" y="176572"/>
                  </a:lnTo>
                  <a:lnTo>
                    <a:pt x="13846" y="198293"/>
                  </a:lnTo>
                  <a:lnTo>
                    <a:pt x="2250" y="238049"/>
                  </a:lnTo>
                  <a:lnTo>
                    <a:pt x="0" y="262973"/>
                  </a:lnTo>
                  <a:lnTo>
                    <a:pt x="2174" y="272393"/>
                  </a:lnTo>
                  <a:lnTo>
                    <a:pt x="6397" y="279598"/>
                  </a:lnTo>
                  <a:lnTo>
                    <a:pt x="11986" y="285325"/>
                  </a:lnTo>
                  <a:lnTo>
                    <a:pt x="18486" y="287294"/>
                  </a:lnTo>
                  <a:lnTo>
                    <a:pt x="33104" y="284552"/>
                  </a:lnTo>
                  <a:lnTo>
                    <a:pt x="52510" y="272611"/>
                  </a:lnTo>
                  <a:lnTo>
                    <a:pt x="69972" y="252945"/>
                  </a:lnTo>
                  <a:lnTo>
                    <a:pt x="100654" y="194948"/>
                  </a:lnTo>
                  <a:lnTo>
                    <a:pt x="117081" y="136559"/>
                  </a:lnTo>
                  <a:lnTo>
                    <a:pt x="131287" y="80519"/>
                  </a:lnTo>
                  <a:lnTo>
                    <a:pt x="144275" y="24971"/>
                  </a:lnTo>
                  <a:lnTo>
                    <a:pt x="146333" y="2775"/>
                  </a:lnTo>
                  <a:lnTo>
                    <a:pt x="145033" y="0"/>
                  </a:lnTo>
                  <a:lnTo>
                    <a:pt x="142317" y="2772"/>
                  </a:lnTo>
                  <a:lnTo>
                    <a:pt x="136217" y="17256"/>
                  </a:lnTo>
                  <a:lnTo>
                    <a:pt x="133708" y="47126"/>
                  </a:lnTo>
                  <a:lnTo>
                    <a:pt x="138209" y="98166"/>
                  </a:lnTo>
                  <a:lnTo>
                    <a:pt x="143790" y="152765"/>
                  </a:lnTo>
                  <a:lnTo>
                    <a:pt x="149893" y="210402"/>
                  </a:lnTo>
                  <a:lnTo>
                    <a:pt x="159452" y="246228"/>
                  </a:lnTo>
                  <a:lnTo>
                    <a:pt x="169720" y="260752"/>
                  </a:lnTo>
                  <a:lnTo>
                    <a:pt x="176342" y="267214"/>
                  </a:lnTo>
                  <a:lnTo>
                    <a:pt x="183530" y="270598"/>
                  </a:lnTo>
                  <a:lnTo>
                    <a:pt x="214548" y="2718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389665" y="2986058"/>
              <a:ext cx="98069" cy="149473"/>
            </a:xfrm>
            <a:custGeom>
              <a:avLst/>
              <a:gdLst/>
              <a:ahLst/>
              <a:cxnLst/>
              <a:rect l="0" t="0" r="0" b="0"/>
              <a:pathLst>
                <a:path w="98069" h="149473">
                  <a:moveTo>
                    <a:pt x="50826" y="42804"/>
                  </a:moveTo>
                  <a:lnTo>
                    <a:pt x="37574" y="51638"/>
                  </a:lnTo>
                  <a:lnTo>
                    <a:pt x="3728" y="112252"/>
                  </a:lnTo>
                  <a:lnTo>
                    <a:pt x="0" y="131917"/>
                  </a:lnTo>
                  <a:lnTo>
                    <a:pt x="300" y="141044"/>
                  </a:lnTo>
                  <a:lnTo>
                    <a:pt x="5123" y="146204"/>
                  </a:lnTo>
                  <a:lnTo>
                    <a:pt x="12961" y="148720"/>
                  </a:lnTo>
                  <a:lnTo>
                    <a:pt x="22809" y="149472"/>
                  </a:lnTo>
                  <a:lnTo>
                    <a:pt x="41148" y="142912"/>
                  </a:lnTo>
                  <a:lnTo>
                    <a:pt x="67066" y="121159"/>
                  </a:lnTo>
                  <a:lnTo>
                    <a:pt x="82083" y="101667"/>
                  </a:lnTo>
                  <a:lnTo>
                    <a:pt x="94810" y="69901"/>
                  </a:lnTo>
                  <a:lnTo>
                    <a:pt x="98068" y="37992"/>
                  </a:lnTo>
                  <a:lnTo>
                    <a:pt x="95553" y="19400"/>
                  </a:lnTo>
                  <a:lnTo>
                    <a:pt x="91739" y="12408"/>
                  </a:lnTo>
                  <a:lnTo>
                    <a:pt x="80105" y="2174"/>
                  </a:lnTo>
                  <a:lnTo>
                    <a:pt x="73119" y="0"/>
                  </a:lnTo>
                  <a:lnTo>
                    <a:pt x="51840" y="688"/>
                  </a:lnTo>
                  <a:lnTo>
                    <a:pt x="50826" y="11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600543" y="2829156"/>
              <a:ext cx="206076" cy="326341"/>
            </a:xfrm>
            <a:custGeom>
              <a:avLst/>
              <a:gdLst/>
              <a:ahLst/>
              <a:cxnLst/>
              <a:rect l="0" t="0" r="0" b="0"/>
              <a:pathLst>
                <a:path w="206076" h="326341">
                  <a:moveTo>
                    <a:pt x="56296" y="0"/>
                  </a:moveTo>
                  <a:lnTo>
                    <a:pt x="34553" y="58604"/>
                  </a:lnTo>
                  <a:lnTo>
                    <a:pt x="17503" y="117523"/>
                  </a:lnTo>
                  <a:lnTo>
                    <a:pt x="8019" y="176738"/>
                  </a:lnTo>
                  <a:lnTo>
                    <a:pt x="0" y="235353"/>
                  </a:lnTo>
                  <a:lnTo>
                    <a:pt x="1092" y="270364"/>
                  </a:lnTo>
                  <a:lnTo>
                    <a:pt x="5873" y="289357"/>
                  </a:lnTo>
                  <a:lnTo>
                    <a:pt x="14162" y="307043"/>
                  </a:lnTo>
                  <a:lnTo>
                    <a:pt x="26474" y="319219"/>
                  </a:lnTo>
                  <a:lnTo>
                    <a:pt x="33641" y="323760"/>
                  </a:lnTo>
                  <a:lnTo>
                    <a:pt x="51466" y="326340"/>
                  </a:lnTo>
                  <a:lnTo>
                    <a:pt x="71716" y="323481"/>
                  </a:lnTo>
                  <a:lnTo>
                    <a:pt x="93043" y="316046"/>
                  </a:lnTo>
                  <a:lnTo>
                    <a:pt x="109919" y="304112"/>
                  </a:lnTo>
                  <a:lnTo>
                    <a:pt x="135819" y="273851"/>
                  </a:lnTo>
                  <a:lnTo>
                    <a:pt x="148687" y="249412"/>
                  </a:lnTo>
                  <a:lnTo>
                    <a:pt x="148400" y="244862"/>
                  </a:lnTo>
                  <a:lnTo>
                    <a:pt x="145436" y="242754"/>
                  </a:lnTo>
                  <a:lnTo>
                    <a:pt x="140685" y="242273"/>
                  </a:lnTo>
                  <a:lnTo>
                    <a:pt x="130476" y="246669"/>
                  </a:lnTo>
                  <a:lnTo>
                    <a:pt x="119775" y="255712"/>
                  </a:lnTo>
                  <a:lnTo>
                    <a:pt x="108856" y="268976"/>
                  </a:lnTo>
                  <a:lnTo>
                    <a:pt x="105235" y="286583"/>
                  </a:lnTo>
                  <a:lnTo>
                    <a:pt x="105565" y="296455"/>
                  </a:lnTo>
                  <a:lnTo>
                    <a:pt x="108558" y="303961"/>
                  </a:lnTo>
                  <a:lnTo>
                    <a:pt x="119279" y="314767"/>
                  </a:lnTo>
                  <a:lnTo>
                    <a:pt x="135755" y="317721"/>
                  </a:lnTo>
                  <a:lnTo>
                    <a:pt x="153556" y="315027"/>
                  </a:lnTo>
                  <a:lnTo>
                    <a:pt x="167632" y="307666"/>
                  </a:lnTo>
                  <a:lnTo>
                    <a:pt x="185952" y="288708"/>
                  </a:lnTo>
                  <a:lnTo>
                    <a:pt x="198675" y="265525"/>
                  </a:lnTo>
                  <a:lnTo>
                    <a:pt x="200320" y="246833"/>
                  </a:lnTo>
                  <a:lnTo>
                    <a:pt x="197045" y="227123"/>
                  </a:lnTo>
                  <a:lnTo>
                    <a:pt x="189425" y="209118"/>
                  </a:lnTo>
                  <a:lnTo>
                    <a:pt x="183880" y="204131"/>
                  </a:lnTo>
                  <a:lnTo>
                    <a:pt x="177410" y="201731"/>
                  </a:lnTo>
                  <a:lnTo>
                    <a:pt x="170323" y="201056"/>
                  </a:lnTo>
                  <a:lnTo>
                    <a:pt x="167447" y="202455"/>
                  </a:lnTo>
                  <a:lnTo>
                    <a:pt x="167380" y="205237"/>
                  </a:lnTo>
                  <a:lnTo>
                    <a:pt x="169183" y="208941"/>
                  </a:lnTo>
                  <a:lnTo>
                    <a:pt x="181049" y="215521"/>
                  </a:lnTo>
                  <a:lnTo>
                    <a:pt x="206075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858205" y="3028862"/>
              <a:ext cx="161252" cy="325615"/>
            </a:xfrm>
            <a:custGeom>
              <a:avLst/>
              <a:gdLst/>
              <a:ahLst/>
              <a:cxnLst/>
              <a:rect l="0" t="0" r="0" b="0"/>
              <a:pathLst>
                <a:path w="161252" h="325615">
                  <a:moveTo>
                    <a:pt x="123154" y="0"/>
                  </a:moveTo>
                  <a:lnTo>
                    <a:pt x="89414" y="2465"/>
                  </a:lnTo>
                  <a:lnTo>
                    <a:pt x="73950" y="7567"/>
                  </a:lnTo>
                  <a:lnTo>
                    <a:pt x="60913" y="15999"/>
                  </a:lnTo>
                  <a:lnTo>
                    <a:pt x="51421" y="28375"/>
                  </a:lnTo>
                  <a:lnTo>
                    <a:pt x="47594" y="35559"/>
                  </a:lnTo>
                  <a:lnTo>
                    <a:pt x="47818" y="41272"/>
                  </a:lnTo>
                  <a:lnTo>
                    <a:pt x="50741" y="46006"/>
                  </a:lnTo>
                  <a:lnTo>
                    <a:pt x="55463" y="50086"/>
                  </a:lnTo>
                  <a:lnTo>
                    <a:pt x="110577" y="59637"/>
                  </a:lnTo>
                  <a:lnTo>
                    <a:pt x="128659" y="65337"/>
                  </a:lnTo>
                  <a:lnTo>
                    <a:pt x="142859" y="74033"/>
                  </a:lnTo>
                  <a:lnTo>
                    <a:pt x="152869" y="88993"/>
                  </a:lnTo>
                  <a:lnTo>
                    <a:pt x="159475" y="109819"/>
                  </a:lnTo>
                  <a:lnTo>
                    <a:pt x="161251" y="160993"/>
                  </a:lnTo>
                  <a:lnTo>
                    <a:pt x="147809" y="222456"/>
                  </a:lnTo>
                  <a:lnTo>
                    <a:pt x="128127" y="266350"/>
                  </a:lnTo>
                  <a:lnTo>
                    <a:pt x="97530" y="310119"/>
                  </a:lnTo>
                  <a:lnTo>
                    <a:pt x="81255" y="322126"/>
                  </a:lnTo>
                  <a:lnTo>
                    <a:pt x="59846" y="325614"/>
                  </a:lnTo>
                  <a:lnTo>
                    <a:pt x="47665" y="325249"/>
                  </a:lnTo>
                  <a:lnTo>
                    <a:pt x="26734" y="317448"/>
                  </a:lnTo>
                  <a:lnTo>
                    <a:pt x="17268" y="311484"/>
                  </a:lnTo>
                  <a:lnTo>
                    <a:pt x="10959" y="302886"/>
                  </a:lnTo>
                  <a:lnTo>
                    <a:pt x="3947" y="281005"/>
                  </a:lnTo>
                  <a:lnTo>
                    <a:pt x="0" y="238278"/>
                  </a:lnTo>
                  <a:lnTo>
                    <a:pt x="4009" y="214075"/>
                  </a:lnTo>
                  <a:lnTo>
                    <a:pt x="7666" y="203737"/>
                  </a:lnTo>
                  <a:lnTo>
                    <a:pt x="30482" y="175936"/>
                  </a:lnTo>
                  <a:lnTo>
                    <a:pt x="64682" y="149261"/>
                  </a:lnTo>
                  <a:lnTo>
                    <a:pt x="98191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049719" y="3070467"/>
              <a:ext cx="191295" cy="365902"/>
            </a:xfrm>
            <a:custGeom>
              <a:avLst/>
              <a:gdLst/>
              <a:ahLst/>
              <a:cxnLst/>
              <a:rect l="0" t="0" r="0" b="0"/>
              <a:pathLst>
                <a:path w="191295" h="365902">
                  <a:moveTo>
                    <a:pt x="81419" y="0"/>
                  </a:moveTo>
                  <a:lnTo>
                    <a:pt x="69057" y="14211"/>
                  </a:lnTo>
                  <a:lnTo>
                    <a:pt x="62673" y="27581"/>
                  </a:lnTo>
                  <a:lnTo>
                    <a:pt x="61685" y="45234"/>
                  </a:lnTo>
                  <a:lnTo>
                    <a:pt x="62716" y="55119"/>
                  </a:lnTo>
                  <a:lnTo>
                    <a:pt x="66176" y="62634"/>
                  </a:lnTo>
                  <a:lnTo>
                    <a:pt x="77419" y="73449"/>
                  </a:lnTo>
                  <a:lnTo>
                    <a:pt x="96591" y="76406"/>
                  </a:lnTo>
                  <a:lnTo>
                    <a:pt x="152417" y="68446"/>
                  </a:lnTo>
                  <a:lnTo>
                    <a:pt x="171221" y="63396"/>
                  </a:lnTo>
                  <a:lnTo>
                    <a:pt x="178269" y="65378"/>
                  </a:lnTo>
                  <a:lnTo>
                    <a:pt x="183893" y="70398"/>
                  </a:lnTo>
                  <a:lnTo>
                    <a:pt x="188566" y="77442"/>
                  </a:lnTo>
                  <a:lnTo>
                    <a:pt x="191294" y="92666"/>
                  </a:lnTo>
                  <a:lnTo>
                    <a:pt x="185511" y="142709"/>
                  </a:lnTo>
                  <a:lnTo>
                    <a:pt x="174542" y="195912"/>
                  </a:lnTo>
                  <a:lnTo>
                    <a:pt x="154658" y="259313"/>
                  </a:lnTo>
                  <a:lnTo>
                    <a:pt x="136991" y="315589"/>
                  </a:lnTo>
                  <a:lnTo>
                    <a:pt x="124183" y="345399"/>
                  </a:lnTo>
                  <a:lnTo>
                    <a:pt x="111521" y="359379"/>
                  </a:lnTo>
                  <a:lnTo>
                    <a:pt x="104261" y="364402"/>
                  </a:lnTo>
                  <a:lnTo>
                    <a:pt x="96646" y="365901"/>
                  </a:lnTo>
                  <a:lnTo>
                    <a:pt x="80791" y="362636"/>
                  </a:lnTo>
                  <a:lnTo>
                    <a:pt x="60687" y="350402"/>
                  </a:lnTo>
                  <a:lnTo>
                    <a:pt x="26074" y="292900"/>
                  </a:lnTo>
                  <a:lnTo>
                    <a:pt x="4254" y="234292"/>
                  </a:lnTo>
                  <a:lnTo>
                    <a:pt x="0" y="203994"/>
                  </a:lnTo>
                  <a:lnTo>
                    <a:pt x="3936" y="184970"/>
                  </a:lnTo>
                  <a:lnTo>
                    <a:pt x="7575" y="176013"/>
                  </a:lnTo>
                  <a:lnTo>
                    <a:pt x="14623" y="170042"/>
                  </a:lnTo>
                  <a:lnTo>
                    <a:pt x="34782" y="163407"/>
                  </a:lnTo>
                  <a:lnTo>
                    <a:pt x="67704" y="159672"/>
                  </a:lnTo>
                  <a:lnTo>
                    <a:pt x="123045" y="173944"/>
                  </a:lnTo>
                  <a:lnTo>
                    <a:pt x="156309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109124" y="3370025"/>
              <a:ext cx="399411" cy="183064"/>
            </a:xfrm>
            <a:custGeom>
              <a:avLst/>
              <a:gdLst/>
              <a:ahLst/>
              <a:cxnLst/>
              <a:rect l="0" t="0" r="0" b="0"/>
              <a:pathLst>
                <a:path w="399411" h="183064">
                  <a:moveTo>
                    <a:pt x="0" y="0"/>
                  </a:moveTo>
                  <a:lnTo>
                    <a:pt x="4417" y="60655"/>
                  </a:lnTo>
                  <a:lnTo>
                    <a:pt x="16448" y="80582"/>
                  </a:lnTo>
                  <a:lnTo>
                    <a:pt x="33198" y="96835"/>
                  </a:lnTo>
                  <a:lnTo>
                    <a:pt x="74878" y="122558"/>
                  </a:lnTo>
                  <a:lnTo>
                    <a:pt x="131979" y="136625"/>
                  </a:lnTo>
                  <a:lnTo>
                    <a:pt x="190125" y="152615"/>
                  </a:lnTo>
                  <a:lnTo>
                    <a:pt x="252781" y="164782"/>
                  </a:lnTo>
                  <a:lnTo>
                    <a:pt x="311842" y="173441"/>
                  </a:lnTo>
                  <a:lnTo>
                    <a:pt x="374524" y="181157"/>
                  </a:lnTo>
                  <a:lnTo>
                    <a:pt x="39941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791309" y="3578051"/>
              <a:ext cx="106131" cy="298465"/>
            </a:xfrm>
            <a:custGeom>
              <a:avLst/>
              <a:gdLst/>
              <a:ahLst/>
              <a:cxnLst/>
              <a:rect l="0" t="0" r="0" b="0"/>
              <a:pathLst>
                <a:path w="106131" h="298465">
                  <a:moveTo>
                    <a:pt x="25104" y="0"/>
                  </a:moveTo>
                  <a:lnTo>
                    <a:pt x="17939" y="62326"/>
                  </a:lnTo>
                  <a:lnTo>
                    <a:pt x="10349" y="117306"/>
                  </a:lnTo>
                  <a:lnTo>
                    <a:pt x="4090" y="152484"/>
                  </a:lnTo>
                  <a:lnTo>
                    <a:pt x="0" y="165451"/>
                  </a:lnTo>
                  <a:lnTo>
                    <a:pt x="46" y="171322"/>
                  </a:lnTo>
                  <a:lnTo>
                    <a:pt x="2852" y="172462"/>
                  </a:lnTo>
                  <a:lnTo>
                    <a:pt x="7495" y="170448"/>
                  </a:lnTo>
                  <a:lnTo>
                    <a:pt x="55662" y="107031"/>
                  </a:lnTo>
                  <a:lnTo>
                    <a:pt x="62118" y="102789"/>
                  </a:lnTo>
                  <a:lnTo>
                    <a:pt x="76688" y="100541"/>
                  </a:lnTo>
                  <a:lnTo>
                    <a:pt x="82607" y="104010"/>
                  </a:lnTo>
                  <a:lnTo>
                    <a:pt x="91650" y="117726"/>
                  </a:lnTo>
                  <a:lnTo>
                    <a:pt x="101939" y="141822"/>
                  </a:lnTo>
                  <a:lnTo>
                    <a:pt x="106130" y="197688"/>
                  </a:lnTo>
                  <a:lnTo>
                    <a:pt x="96567" y="257104"/>
                  </a:lnTo>
                  <a:lnTo>
                    <a:pt x="88770" y="297917"/>
                  </a:lnTo>
                  <a:lnTo>
                    <a:pt x="90662" y="298464"/>
                  </a:lnTo>
                  <a:lnTo>
                    <a:pt x="99993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31983" y="3438328"/>
              <a:ext cx="183694" cy="477532"/>
            </a:xfrm>
            <a:custGeom>
              <a:avLst/>
              <a:gdLst/>
              <a:ahLst/>
              <a:cxnLst/>
              <a:rect l="0" t="0" r="0" b="0"/>
              <a:pathLst>
                <a:path w="183694" h="477532">
                  <a:moveTo>
                    <a:pt x="183693" y="6586"/>
                  </a:moveTo>
                  <a:lnTo>
                    <a:pt x="154072" y="0"/>
                  </a:lnTo>
                  <a:lnTo>
                    <a:pt x="135395" y="885"/>
                  </a:lnTo>
                  <a:lnTo>
                    <a:pt x="117848" y="7442"/>
                  </a:lnTo>
                  <a:lnTo>
                    <a:pt x="92375" y="25947"/>
                  </a:lnTo>
                  <a:lnTo>
                    <a:pt x="71679" y="48997"/>
                  </a:lnTo>
                  <a:lnTo>
                    <a:pt x="58253" y="86645"/>
                  </a:lnTo>
                  <a:lnTo>
                    <a:pt x="58719" y="149065"/>
                  </a:lnTo>
                  <a:lnTo>
                    <a:pt x="65199" y="198273"/>
                  </a:lnTo>
                  <a:lnTo>
                    <a:pt x="75672" y="257202"/>
                  </a:lnTo>
                  <a:lnTo>
                    <a:pt x="82226" y="305208"/>
                  </a:lnTo>
                  <a:lnTo>
                    <a:pt x="76878" y="363076"/>
                  </a:lnTo>
                  <a:lnTo>
                    <a:pt x="64238" y="413048"/>
                  </a:lnTo>
                  <a:lnTo>
                    <a:pt x="51630" y="434487"/>
                  </a:lnTo>
                  <a:lnTo>
                    <a:pt x="19896" y="474031"/>
                  </a:lnTo>
                  <a:lnTo>
                    <a:pt x="14398" y="477240"/>
                  </a:lnTo>
                  <a:lnTo>
                    <a:pt x="8884" y="477531"/>
                  </a:lnTo>
                  <a:lnTo>
                    <a:pt x="3359" y="475875"/>
                  </a:lnTo>
                  <a:lnTo>
                    <a:pt x="600" y="471998"/>
                  </a:lnTo>
                  <a:lnTo>
                    <a:pt x="0" y="460293"/>
                  </a:lnTo>
                  <a:lnTo>
                    <a:pt x="24185" y="398198"/>
                  </a:lnTo>
                  <a:lnTo>
                    <a:pt x="55370" y="337636"/>
                  </a:lnTo>
                  <a:lnTo>
                    <a:pt x="67198" y="3144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358924" y="3453235"/>
              <a:ext cx="64926" cy="396829"/>
            </a:xfrm>
            <a:custGeom>
              <a:avLst/>
              <a:gdLst/>
              <a:ahLst/>
              <a:cxnLst/>
              <a:rect l="0" t="0" r="0" b="0"/>
              <a:pathLst>
                <a:path w="64926" h="396829">
                  <a:moveTo>
                    <a:pt x="64925" y="0"/>
                  </a:moveTo>
                  <a:lnTo>
                    <a:pt x="57761" y="60656"/>
                  </a:lnTo>
                  <a:lnTo>
                    <a:pt x="47705" y="121377"/>
                  </a:lnTo>
                  <a:lnTo>
                    <a:pt x="37074" y="179610"/>
                  </a:lnTo>
                  <a:lnTo>
                    <a:pt x="26071" y="241348"/>
                  </a:lnTo>
                  <a:lnTo>
                    <a:pt x="14994" y="299017"/>
                  </a:lnTo>
                  <a:lnTo>
                    <a:pt x="3903" y="350507"/>
                  </a:lnTo>
                  <a:lnTo>
                    <a:pt x="0" y="389441"/>
                  </a:lnTo>
                  <a:lnTo>
                    <a:pt x="1301" y="395537"/>
                  </a:lnTo>
                  <a:lnTo>
                    <a:pt x="4018" y="396828"/>
                  </a:lnTo>
                  <a:lnTo>
                    <a:pt x="7678" y="394915"/>
                  </a:lnTo>
                  <a:lnTo>
                    <a:pt x="21665" y="374553"/>
                  </a:lnTo>
                  <a:lnTo>
                    <a:pt x="39962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396182" y="3519803"/>
              <a:ext cx="135842" cy="392718"/>
            </a:xfrm>
            <a:custGeom>
              <a:avLst/>
              <a:gdLst/>
              <a:ahLst/>
              <a:cxnLst/>
              <a:rect l="0" t="0" r="0" b="0"/>
              <a:pathLst>
                <a:path w="135842" h="392718">
                  <a:moveTo>
                    <a:pt x="135841" y="0"/>
                  </a:moveTo>
                  <a:lnTo>
                    <a:pt x="130123" y="22704"/>
                  </a:lnTo>
                  <a:lnTo>
                    <a:pt x="125569" y="75266"/>
                  </a:lnTo>
                  <a:lnTo>
                    <a:pt x="116039" y="134855"/>
                  </a:lnTo>
                  <a:lnTo>
                    <a:pt x="107990" y="183573"/>
                  </a:lnTo>
                  <a:lnTo>
                    <a:pt x="96987" y="243089"/>
                  </a:lnTo>
                  <a:lnTo>
                    <a:pt x="85910" y="299362"/>
                  </a:lnTo>
                  <a:lnTo>
                    <a:pt x="71121" y="362231"/>
                  </a:lnTo>
                  <a:lnTo>
                    <a:pt x="62081" y="385044"/>
                  </a:lnTo>
                  <a:lnTo>
                    <a:pt x="56157" y="390757"/>
                  </a:lnTo>
                  <a:lnTo>
                    <a:pt x="49434" y="392717"/>
                  </a:lnTo>
                  <a:lnTo>
                    <a:pt x="42178" y="392175"/>
                  </a:lnTo>
                  <a:lnTo>
                    <a:pt x="36417" y="388115"/>
                  </a:lnTo>
                  <a:lnTo>
                    <a:pt x="27550" y="373742"/>
                  </a:lnTo>
                  <a:lnTo>
                    <a:pt x="14324" y="315376"/>
                  </a:lnTo>
                  <a:lnTo>
                    <a:pt x="2808" y="256866"/>
                  </a:lnTo>
                  <a:lnTo>
                    <a:pt x="0" y="246133"/>
                  </a:lnTo>
                  <a:lnTo>
                    <a:pt x="1826" y="238054"/>
                  </a:lnTo>
                  <a:lnTo>
                    <a:pt x="6742" y="231743"/>
                  </a:lnTo>
                  <a:lnTo>
                    <a:pt x="13717" y="226611"/>
                  </a:lnTo>
                  <a:lnTo>
                    <a:pt x="31329" y="220909"/>
                  </a:lnTo>
                  <a:lnTo>
                    <a:pt x="91362" y="216948"/>
                  </a:lnTo>
                  <a:lnTo>
                    <a:pt x="110877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19606" y="3611335"/>
              <a:ext cx="53876" cy="315123"/>
            </a:xfrm>
            <a:custGeom>
              <a:avLst/>
              <a:gdLst/>
              <a:ahLst/>
              <a:cxnLst/>
              <a:rect l="0" t="0" r="0" b="0"/>
              <a:pathLst>
                <a:path w="53876" h="315123">
                  <a:moveTo>
                    <a:pt x="53875" y="0"/>
                  </a:moveTo>
                  <a:lnTo>
                    <a:pt x="39682" y="62491"/>
                  </a:lnTo>
                  <a:lnTo>
                    <a:pt x="30512" y="119097"/>
                  </a:lnTo>
                  <a:lnTo>
                    <a:pt x="22536" y="174719"/>
                  </a:lnTo>
                  <a:lnTo>
                    <a:pt x="15129" y="230213"/>
                  </a:lnTo>
                  <a:lnTo>
                    <a:pt x="5877" y="291065"/>
                  </a:lnTo>
                  <a:lnTo>
                    <a:pt x="0" y="315122"/>
                  </a:lnTo>
                  <a:lnTo>
                    <a:pt x="2059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761292" y="3611335"/>
              <a:ext cx="37006" cy="298974"/>
            </a:xfrm>
            <a:custGeom>
              <a:avLst/>
              <a:gdLst/>
              <a:ahLst/>
              <a:cxnLst/>
              <a:rect l="0" t="0" r="0" b="0"/>
              <a:pathLst>
                <a:path w="37006" h="298974">
                  <a:moveTo>
                    <a:pt x="37005" y="0"/>
                  </a:moveTo>
                  <a:lnTo>
                    <a:pt x="37005" y="60656"/>
                  </a:lnTo>
                  <a:lnTo>
                    <a:pt x="32587" y="111866"/>
                  </a:lnTo>
                  <a:lnTo>
                    <a:pt x="28530" y="168863"/>
                  </a:lnTo>
                  <a:lnTo>
                    <a:pt x="17203" y="222616"/>
                  </a:lnTo>
                  <a:lnTo>
                    <a:pt x="3669" y="285761"/>
                  </a:lnTo>
                  <a:lnTo>
                    <a:pt x="0" y="298973"/>
                  </a:lnTo>
                  <a:lnTo>
                    <a:pt x="10007" y="257025"/>
                  </a:lnTo>
                  <a:lnTo>
                    <a:pt x="12041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789975" y="3613070"/>
              <a:ext cx="149780" cy="48192"/>
            </a:xfrm>
            <a:custGeom>
              <a:avLst/>
              <a:gdLst/>
              <a:ahLst/>
              <a:cxnLst/>
              <a:rect l="0" t="0" r="0" b="0"/>
              <a:pathLst>
                <a:path w="149780" h="48192">
                  <a:moveTo>
                    <a:pt x="0" y="6586"/>
                  </a:moveTo>
                  <a:lnTo>
                    <a:pt x="29620" y="0"/>
                  </a:lnTo>
                  <a:lnTo>
                    <a:pt x="59628" y="1245"/>
                  </a:lnTo>
                  <a:lnTo>
                    <a:pt x="107260" y="13451"/>
                  </a:lnTo>
                  <a:lnTo>
                    <a:pt x="131017" y="27214"/>
                  </a:lnTo>
                  <a:lnTo>
                    <a:pt x="149779" y="481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814938" y="3702867"/>
              <a:ext cx="124817" cy="49927"/>
            </a:xfrm>
            <a:custGeom>
              <a:avLst/>
              <a:gdLst/>
              <a:ahLst/>
              <a:cxnLst/>
              <a:rect l="0" t="0" r="0" b="0"/>
              <a:pathLst>
                <a:path w="124817" h="49927">
                  <a:moveTo>
                    <a:pt x="0" y="0"/>
                  </a:moveTo>
                  <a:lnTo>
                    <a:pt x="29621" y="6586"/>
                  </a:lnTo>
                  <a:lnTo>
                    <a:pt x="65845" y="12395"/>
                  </a:lnTo>
                  <a:lnTo>
                    <a:pt x="95735" y="24218"/>
                  </a:lnTo>
                  <a:lnTo>
                    <a:pt x="109734" y="34186"/>
                  </a:lnTo>
                  <a:lnTo>
                    <a:pt x="12481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756691" y="3877609"/>
              <a:ext cx="158101" cy="30007"/>
            </a:xfrm>
            <a:custGeom>
              <a:avLst/>
              <a:gdLst/>
              <a:ahLst/>
              <a:cxnLst/>
              <a:rect l="0" t="0" r="0" b="0"/>
              <a:pathLst>
                <a:path w="158101" h="30007">
                  <a:moveTo>
                    <a:pt x="0" y="0"/>
                  </a:moveTo>
                  <a:lnTo>
                    <a:pt x="8835" y="13252"/>
                  </a:lnTo>
                  <a:lnTo>
                    <a:pt x="25500" y="22223"/>
                  </a:lnTo>
                  <a:lnTo>
                    <a:pt x="60872" y="30006"/>
                  </a:lnTo>
                  <a:lnTo>
                    <a:pt x="95699" y="29847"/>
                  </a:lnTo>
                  <a:lnTo>
                    <a:pt x="158100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983295" y="3669582"/>
              <a:ext cx="106239" cy="373206"/>
            </a:xfrm>
            <a:custGeom>
              <a:avLst/>
              <a:gdLst/>
              <a:ahLst/>
              <a:cxnLst/>
              <a:rect l="0" t="0" r="0" b="0"/>
              <a:pathLst>
                <a:path w="106239" h="373206">
                  <a:moveTo>
                    <a:pt x="31349" y="0"/>
                  </a:moveTo>
                  <a:lnTo>
                    <a:pt x="31349" y="62491"/>
                  </a:lnTo>
                  <a:lnTo>
                    <a:pt x="25630" y="124531"/>
                  </a:lnTo>
                  <a:lnTo>
                    <a:pt x="18953" y="177844"/>
                  </a:lnTo>
                  <a:lnTo>
                    <a:pt x="8680" y="233033"/>
                  </a:lnTo>
                  <a:lnTo>
                    <a:pt x="0" y="295441"/>
                  </a:lnTo>
                  <a:lnTo>
                    <a:pt x="1103" y="329157"/>
                  </a:lnTo>
                  <a:lnTo>
                    <a:pt x="5887" y="347847"/>
                  </a:lnTo>
                  <a:lnTo>
                    <a:pt x="14176" y="365399"/>
                  </a:lnTo>
                  <a:lnTo>
                    <a:pt x="21750" y="370264"/>
                  </a:lnTo>
                  <a:lnTo>
                    <a:pt x="42492" y="373205"/>
                  </a:lnTo>
                  <a:lnTo>
                    <a:pt x="64655" y="366499"/>
                  </a:lnTo>
                  <a:lnTo>
                    <a:pt x="106238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189386" y="3736151"/>
              <a:ext cx="24964" cy="249632"/>
            </a:xfrm>
            <a:custGeom>
              <a:avLst/>
              <a:gdLst/>
              <a:ahLst/>
              <a:cxnLst/>
              <a:rect l="0" t="0" r="0" b="0"/>
              <a:pathLst>
                <a:path w="24964" h="249632">
                  <a:moveTo>
                    <a:pt x="24963" y="0"/>
                  </a:moveTo>
                  <a:lnTo>
                    <a:pt x="24963" y="62326"/>
                  </a:lnTo>
                  <a:lnTo>
                    <a:pt x="18320" y="115108"/>
                  </a:lnTo>
                  <a:lnTo>
                    <a:pt x="10569" y="177584"/>
                  </a:lnTo>
                  <a:lnTo>
                    <a:pt x="2898" y="238911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139460" y="3648523"/>
              <a:ext cx="182620" cy="421444"/>
            </a:xfrm>
            <a:custGeom>
              <a:avLst/>
              <a:gdLst/>
              <a:ahLst/>
              <a:cxnLst/>
              <a:rect l="0" t="0" r="0" b="0"/>
              <a:pathLst>
                <a:path w="182620" h="421444">
                  <a:moveTo>
                    <a:pt x="33284" y="4417"/>
                  </a:moveTo>
                  <a:lnTo>
                    <a:pt x="46535" y="0"/>
                  </a:lnTo>
                  <a:lnTo>
                    <a:pt x="62903" y="2762"/>
                  </a:lnTo>
                  <a:lnTo>
                    <a:pt x="106766" y="19917"/>
                  </a:lnTo>
                  <a:lnTo>
                    <a:pt x="149583" y="64219"/>
                  </a:lnTo>
                  <a:lnTo>
                    <a:pt x="171689" y="105125"/>
                  </a:lnTo>
                  <a:lnTo>
                    <a:pt x="179693" y="137807"/>
                  </a:lnTo>
                  <a:lnTo>
                    <a:pt x="182619" y="193061"/>
                  </a:lnTo>
                  <a:lnTo>
                    <a:pt x="178587" y="248506"/>
                  </a:lnTo>
                  <a:lnTo>
                    <a:pt x="166196" y="303975"/>
                  </a:lnTo>
                  <a:lnTo>
                    <a:pt x="155568" y="334794"/>
                  </a:lnTo>
                  <a:lnTo>
                    <a:pt x="121171" y="397088"/>
                  </a:lnTo>
                  <a:lnTo>
                    <a:pt x="110560" y="408845"/>
                  </a:lnTo>
                  <a:lnTo>
                    <a:pt x="85356" y="421443"/>
                  </a:lnTo>
                  <a:lnTo>
                    <a:pt x="65056" y="420594"/>
                  </a:lnTo>
                  <a:lnTo>
                    <a:pt x="54465" y="417778"/>
                  </a:lnTo>
                  <a:lnTo>
                    <a:pt x="35301" y="402323"/>
                  </a:lnTo>
                  <a:lnTo>
                    <a:pt x="13849" y="372563"/>
                  </a:lnTo>
                  <a:lnTo>
                    <a:pt x="0" y="3455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72007" y="3311777"/>
            <a:ext cx="507585" cy="349485"/>
            <a:chOff x="7672007" y="3311777"/>
            <a:chExt cx="507585" cy="349485"/>
          </a:xfrm>
        </p:grpSpPr>
        <p:sp>
          <p:nvSpPr>
            <p:cNvPr id="73" name="Freeform 72"/>
            <p:cNvSpPr/>
            <p:nvPr/>
          </p:nvSpPr>
          <p:spPr>
            <a:xfrm>
              <a:off x="7672007" y="3411630"/>
              <a:ext cx="507585" cy="249632"/>
            </a:xfrm>
            <a:custGeom>
              <a:avLst/>
              <a:gdLst/>
              <a:ahLst/>
              <a:cxnLst/>
              <a:rect l="0" t="0" r="0" b="0"/>
              <a:pathLst>
                <a:path w="507585" h="249632">
                  <a:moveTo>
                    <a:pt x="0" y="249631"/>
                  </a:moveTo>
                  <a:lnTo>
                    <a:pt x="56933" y="199341"/>
                  </a:lnTo>
                  <a:lnTo>
                    <a:pt x="112296" y="158241"/>
                  </a:lnTo>
                  <a:lnTo>
                    <a:pt x="168518" y="124828"/>
                  </a:lnTo>
                  <a:lnTo>
                    <a:pt x="226587" y="91532"/>
                  </a:lnTo>
                  <a:lnTo>
                    <a:pt x="288939" y="67299"/>
                  </a:lnTo>
                  <a:lnTo>
                    <a:pt x="349349" y="47195"/>
                  </a:lnTo>
                  <a:lnTo>
                    <a:pt x="403816" y="30514"/>
                  </a:lnTo>
                  <a:lnTo>
                    <a:pt x="466674" y="11095"/>
                  </a:lnTo>
                  <a:lnTo>
                    <a:pt x="5075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046454" y="3311777"/>
              <a:ext cx="126552" cy="183064"/>
            </a:xfrm>
            <a:custGeom>
              <a:avLst/>
              <a:gdLst/>
              <a:ahLst/>
              <a:cxnLst/>
              <a:rect l="0" t="0" r="0" b="0"/>
              <a:pathLst>
                <a:path w="126552" h="183064">
                  <a:moveTo>
                    <a:pt x="0" y="0"/>
                  </a:moveTo>
                  <a:lnTo>
                    <a:pt x="56772" y="925"/>
                  </a:lnTo>
                  <a:lnTo>
                    <a:pt x="88218" y="7568"/>
                  </a:lnTo>
                  <a:lnTo>
                    <a:pt x="106701" y="15999"/>
                  </a:lnTo>
                  <a:lnTo>
                    <a:pt x="119231" y="28376"/>
                  </a:lnTo>
                  <a:lnTo>
                    <a:pt x="123866" y="35559"/>
                  </a:lnTo>
                  <a:lnTo>
                    <a:pt x="126551" y="50938"/>
                  </a:lnTo>
                  <a:lnTo>
                    <a:pt x="120741" y="87828"/>
                  </a:lnTo>
                  <a:lnTo>
                    <a:pt x="96849" y="149562"/>
                  </a:lnTo>
                  <a:lnTo>
                    <a:pt x="99853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337690" y="3015747"/>
            <a:ext cx="1638991" cy="1652362"/>
            <a:chOff x="8337690" y="3015747"/>
            <a:chExt cx="1638991" cy="1652362"/>
          </a:xfrm>
        </p:grpSpPr>
        <p:sp>
          <p:nvSpPr>
            <p:cNvPr id="76" name="Freeform 75"/>
            <p:cNvSpPr/>
            <p:nvPr/>
          </p:nvSpPr>
          <p:spPr>
            <a:xfrm>
              <a:off x="8389156" y="3103751"/>
              <a:ext cx="40067" cy="298070"/>
            </a:xfrm>
            <a:custGeom>
              <a:avLst/>
              <a:gdLst/>
              <a:ahLst/>
              <a:cxnLst/>
              <a:rect l="0" t="0" r="0" b="0"/>
              <a:pathLst>
                <a:path w="40067" h="298070">
                  <a:moveTo>
                    <a:pt x="40066" y="0"/>
                  </a:moveTo>
                  <a:lnTo>
                    <a:pt x="35648" y="55162"/>
                  </a:lnTo>
                  <a:lnTo>
                    <a:pt x="29794" y="113258"/>
                  </a:lnTo>
                  <a:lnTo>
                    <a:pt x="17398" y="175188"/>
                  </a:lnTo>
                  <a:lnTo>
                    <a:pt x="8762" y="226405"/>
                  </a:lnTo>
                  <a:lnTo>
                    <a:pt x="770" y="279972"/>
                  </a:lnTo>
                  <a:lnTo>
                    <a:pt x="0" y="292048"/>
                  </a:lnTo>
                  <a:lnTo>
                    <a:pt x="1337" y="297325"/>
                  </a:lnTo>
                  <a:lnTo>
                    <a:pt x="4077" y="298069"/>
                  </a:lnTo>
                  <a:lnTo>
                    <a:pt x="7752" y="295792"/>
                  </a:lnTo>
                  <a:lnTo>
                    <a:pt x="23424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337690" y="3015747"/>
              <a:ext cx="232991" cy="96326"/>
            </a:xfrm>
            <a:custGeom>
              <a:avLst/>
              <a:gdLst/>
              <a:ahLst/>
              <a:cxnLst/>
              <a:rect l="0" t="0" r="0" b="0"/>
              <a:pathLst>
                <a:path w="232991" h="96326">
                  <a:moveTo>
                    <a:pt x="0" y="4793"/>
                  </a:moveTo>
                  <a:lnTo>
                    <a:pt x="33741" y="2328"/>
                  </a:lnTo>
                  <a:lnTo>
                    <a:pt x="50130" y="0"/>
                  </a:lnTo>
                  <a:lnTo>
                    <a:pt x="109229" y="8397"/>
                  </a:lnTo>
                  <a:lnTo>
                    <a:pt x="164369" y="28131"/>
                  </a:lnTo>
                  <a:lnTo>
                    <a:pt x="199300" y="44948"/>
                  </a:lnTo>
                  <a:lnTo>
                    <a:pt x="220131" y="65077"/>
                  </a:lnTo>
                  <a:lnTo>
                    <a:pt x="227275" y="78122"/>
                  </a:lnTo>
                  <a:lnTo>
                    <a:pt x="232990" y="963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46011" y="3345061"/>
              <a:ext cx="216349" cy="91533"/>
            </a:xfrm>
            <a:custGeom>
              <a:avLst/>
              <a:gdLst/>
              <a:ahLst/>
              <a:cxnLst/>
              <a:rect l="0" t="0" r="0" b="0"/>
              <a:pathLst>
                <a:path w="216349" h="91533">
                  <a:moveTo>
                    <a:pt x="0" y="0"/>
                  </a:moveTo>
                  <a:lnTo>
                    <a:pt x="7568" y="19005"/>
                  </a:lnTo>
                  <a:lnTo>
                    <a:pt x="16000" y="30328"/>
                  </a:lnTo>
                  <a:lnTo>
                    <a:pt x="54559" y="51740"/>
                  </a:lnTo>
                  <a:lnTo>
                    <a:pt x="111548" y="71789"/>
                  </a:lnTo>
                  <a:lnTo>
                    <a:pt x="172670" y="83146"/>
                  </a:lnTo>
                  <a:lnTo>
                    <a:pt x="216348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615638" y="3278493"/>
              <a:ext cx="138105" cy="208027"/>
            </a:xfrm>
            <a:custGeom>
              <a:avLst/>
              <a:gdLst/>
              <a:ahLst/>
              <a:cxnLst/>
              <a:rect l="0" t="0" r="0" b="0"/>
              <a:pathLst>
                <a:path w="138105" h="208027">
                  <a:moveTo>
                    <a:pt x="46574" y="0"/>
                  </a:moveTo>
                  <a:lnTo>
                    <a:pt x="289" y="50702"/>
                  </a:lnTo>
                  <a:lnTo>
                    <a:pt x="0" y="55991"/>
                  </a:lnTo>
                  <a:lnTo>
                    <a:pt x="3504" y="59516"/>
                  </a:lnTo>
                  <a:lnTo>
                    <a:pt x="9539" y="61867"/>
                  </a:lnTo>
                  <a:lnTo>
                    <a:pt x="16337" y="61585"/>
                  </a:lnTo>
                  <a:lnTo>
                    <a:pt x="63483" y="46399"/>
                  </a:lnTo>
                  <a:lnTo>
                    <a:pt x="79976" y="47742"/>
                  </a:lnTo>
                  <a:lnTo>
                    <a:pt x="94087" y="56352"/>
                  </a:lnTo>
                  <a:lnTo>
                    <a:pt x="105598" y="69424"/>
                  </a:lnTo>
                  <a:lnTo>
                    <a:pt x="117275" y="94227"/>
                  </a:lnTo>
                  <a:lnTo>
                    <a:pt x="127954" y="156412"/>
                  </a:lnTo>
                  <a:lnTo>
                    <a:pt x="138104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798509" y="3335098"/>
              <a:ext cx="80051" cy="193028"/>
            </a:xfrm>
            <a:custGeom>
              <a:avLst/>
              <a:gdLst/>
              <a:ahLst/>
              <a:cxnLst/>
              <a:rect l="0" t="0" r="0" b="0"/>
              <a:pathLst>
                <a:path w="80051" h="193028">
                  <a:moveTo>
                    <a:pt x="63407" y="43248"/>
                  </a:moveTo>
                  <a:lnTo>
                    <a:pt x="67824" y="29995"/>
                  </a:lnTo>
                  <a:lnTo>
                    <a:pt x="67277" y="24243"/>
                  </a:lnTo>
                  <a:lnTo>
                    <a:pt x="61737" y="12920"/>
                  </a:lnTo>
                  <a:lnTo>
                    <a:pt x="50646" y="4189"/>
                  </a:lnTo>
                  <a:lnTo>
                    <a:pt x="43805" y="567"/>
                  </a:lnTo>
                  <a:lnTo>
                    <a:pt x="37395" y="0"/>
                  </a:lnTo>
                  <a:lnTo>
                    <a:pt x="25342" y="4303"/>
                  </a:lnTo>
                  <a:lnTo>
                    <a:pt x="8161" y="21538"/>
                  </a:lnTo>
                  <a:lnTo>
                    <a:pt x="1871" y="38838"/>
                  </a:lnTo>
                  <a:lnTo>
                    <a:pt x="0" y="57930"/>
                  </a:lnTo>
                  <a:lnTo>
                    <a:pt x="2250" y="75661"/>
                  </a:lnTo>
                  <a:lnTo>
                    <a:pt x="5994" y="82423"/>
                  </a:lnTo>
                  <a:lnTo>
                    <a:pt x="17550" y="92402"/>
                  </a:lnTo>
                  <a:lnTo>
                    <a:pt x="34397" y="97454"/>
                  </a:lnTo>
                  <a:lnTo>
                    <a:pt x="70929" y="105114"/>
                  </a:lnTo>
                  <a:lnTo>
                    <a:pt x="75818" y="110380"/>
                  </a:lnTo>
                  <a:lnTo>
                    <a:pt x="78154" y="117589"/>
                  </a:lnTo>
                  <a:lnTo>
                    <a:pt x="79884" y="172136"/>
                  </a:lnTo>
                  <a:lnTo>
                    <a:pt x="80050" y="193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962928" y="3145356"/>
              <a:ext cx="228199" cy="374448"/>
            </a:xfrm>
            <a:custGeom>
              <a:avLst/>
              <a:gdLst/>
              <a:ahLst/>
              <a:cxnLst/>
              <a:rect l="0" t="0" r="0" b="0"/>
              <a:pathLst>
                <a:path w="228199" h="374448">
                  <a:moveTo>
                    <a:pt x="65409" y="0"/>
                  </a:moveTo>
                  <a:lnTo>
                    <a:pt x="58766" y="61378"/>
                  </a:lnTo>
                  <a:lnTo>
                    <a:pt x="46086" y="120229"/>
                  </a:lnTo>
                  <a:lnTo>
                    <a:pt x="24299" y="181930"/>
                  </a:lnTo>
                  <a:lnTo>
                    <a:pt x="4739" y="235356"/>
                  </a:lnTo>
                  <a:lnTo>
                    <a:pt x="0" y="245662"/>
                  </a:lnTo>
                  <a:lnTo>
                    <a:pt x="538" y="252532"/>
                  </a:lnTo>
                  <a:lnTo>
                    <a:pt x="4596" y="257113"/>
                  </a:lnTo>
                  <a:lnTo>
                    <a:pt x="10999" y="260167"/>
                  </a:lnTo>
                  <a:lnTo>
                    <a:pt x="17116" y="260353"/>
                  </a:lnTo>
                  <a:lnTo>
                    <a:pt x="72659" y="234784"/>
                  </a:lnTo>
                  <a:lnTo>
                    <a:pt x="81337" y="231412"/>
                  </a:lnTo>
                  <a:lnTo>
                    <a:pt x="88971" y="231938"/>
                  </a:lnTo>
                  <a:lnTo>
                    <a:pt x="102385" y="239918"/>
                  </a:lnTo>
                  <a:lnTo>
                    <a:pt x="109580" y="255176"/>
                  </a:lnTo>
                  <a:lnTo>
                    <a:pt x="111499" y="264423"/>
                  </a:lnTo>
                  <a:lnTo>
                    <a:pt x="108700" y="284559"/>
                  </a:lnTo>
                  <a:lnTo>
                    <a:pt x="96253" y="323202"/>
                  </a:lnTo>
                  <a:lnTo>
                    <a:pt x="97066" y="328265"/>
                  </a:lnTo>
                  <a:lnTo>
                    <a:pt x="100382" y="330715"/>
                  </a:lnTo>
                  <a:lnTo>
                    <a:pt x="105367" y="331424"/>
                  </a:lnTo>
                  <a:lnTo>
                    <a:pt x="118301" y="324815"/>
                  </a:lnTo>
                  <a:lnTo>
                    <a:pt x="138712" y="305501"/>
                  </a:lnTo>
                  <a:lnTo>
                    <a:pt x="192650" y="243200"/>
                  </a:lnTo>
                  <a:lnTo>
                    <a:pt x="200162" y="237023"/>
                  </a:lnTo>
                  <a:lnTo>
                    <a:pt x="207020" y="234754"/>
                  </a:lnTo>
                  <a:lnTo>
                    <a:pt x="213441" y="235090"/>
                  </a:lnTo>
                  <a:lnTo>
                    <a:pt x="219571" y="237164"/>
                  </a:lnTo>
                  <a:lnTo>
                    <a:pt x="223657" y="243169"/>
                  </a:lnTo>
                  <a:lnTo>
                    <a:pt x="228198" y="262169"/>
                  </a:lnTo>
                  <a:lnTo>
                    <a:pt x="225394" y="316827"/>
                  </a:lnTo>
                  <a:lnTo>
                    <a:pt x="223509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228043" y="3261851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41605"/>
                  </a:moveTo>
                  <a:lnTo>
                    <a:pt x="7567" y="2260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37248" y="3036582"/>
              <a:ext cx="174743" cy="75300"/>
            </a:xfrm>
            <a:custGeom>
              <a:avLst/>
              <a:gdLst/>
              <a:ahLst/>
              <a:cxnLst/>
              <a:rect l="0" t="0" r="0" b="0"/>
              <a:pathLst>
                <a:path w="174743" h="75300">
                  <a:moveTo>
                    <a:pt x="0" y="50527"/>
                  </a:moveTo>
                  <a:lnTo>
                    <a:pt x="39120" y="3429"/>
                  </a:lnTo>
                  <a:lnTo>
                    <a:pt x="45496" y="637"/>
                  </a:lnTo>
                  <a:lnTo>
                    <a:pt x="59976" y="0"/>
                  </a:lnTo>
                  <a:lnTo>
                    <a:pt x="65872" y="3899"/>
                  </a:lnTo>
                  <a:lnTo>
                    <a:pt x="74888" y="18092"/>
                  </a:lnTo>
                  <a:lnTo>
                    <a:pt x="90984" y="55489"/>
                  </a:lnTo>
                  <a:lnTo>
                    <a:pt x="107314" y="69991"/>
                  </a:lnTo>
                  <a:lnTo>
                    <a:pt x="115922" y="73673"/>
                  </a:lnTo>
                  <a:lnTo>
                    <a:pt x="132883" y="75299"/>
                  </a:lnTo>
                  <a:lnTo>
                    <a:pt x="147200" y="70474"/>
                  </a:lnTo>
                  <a:lnTo>
                    <a:pt x="174742" y="505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662308" y="3644619"/>
              <a:ext cx="133041" cy="449338"/>
            </a:xfrm>
            <a:custGeom>
              <a:avLst/>
              <a:gdLst/>
              <a:ahLst/>
              <a:cxnLst/>
              <a:rect l="0" t="0" r="0" b="0"/>
              <a:pathLst>
                <a:path w="133041" h="449338">
                  <a:moveTo>
                    <a:pt x="133040" y="0"/>
                  </a:moveTo>
                  <a:lnTo>
                    <a:pt x="78777" y="39120"/>
                  </a:lnTo>
                  <a:lnTo>
                    <a:pt x="51553" y="83723"/>
                  </a:lnTo>
                  <a:lnTo>
                    <a:pt x="30808" y="144764"/>
                  </a:lnTo>
                  <a:lnTo>
                    <a:pt x="16597" y="199775"/>
                  </a:lnTo>
                  <a:lnTo>
                    <a:pt x="3609" y="255188"/>
                  </a:lnTo>
                  <a:lnTo>
                    <a:pt x="391" y="310654"/>
                  </a:lnTo>
                  <a:lnTo>
                    <a:pt x="0" y="367394"/>
                  </a:lnTo>
                  <a:lnTo>
                    <a:pt x="1781" y="408210"/>
                  </a:lnTo>
                  <a:lnTo>
                    <a:pt x="8750" y="429209"/>
                  </a:lnTo>
                  <a:lnTo>
                    <a:pt x="15047" y="435918"/>
                  </a:lnTo>
                  <a:lnTo>
                    <a:pt x="49829" y="4493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878559" y="3827682"/>
              <a:ext cx="41453" cy="301550"/>
            </a:xfrm>
            <a:custGeom>
              <a:avLst/>
              <a:gdLst/>
              <a:ahLst/>
              <a:cxnLst/>
              <a:rect l="0" t="0" r="0" b="0"/>
              <a:pathLst>
                <a:path w="41453" h="301550">
                  <a:moveTo>
                    <a:pt x="33284" y="0"/>
                  </a:moveTo>
                  <a:lnTo>
                    <a:pt x="40449" y="55162"/>
                  </a:lnTo>
                  <a:lnTo>
                    <a:pt x="41452" y="115723"/>
                  </a:lnTo>
                  <a:lnTo>
                    <a:pt x="40660" y="171867"/>
                  </a:lnTo>
                  <a:lnTo>
                    <a:pt x="32549" y="221258"/>
                  </a:lnTo>
                  <a:lnTo>
                    <a:pt x="19318" y="280275"/>
                  </a:lnTo>
                  <a:lnTo>
                    <a:pt x="13825" y="298384"/>
                  </a:lnTo>
                  <a:lnTo>
                    <a:pt x="11066" y="301549"/>
                  </a:lnTo>
                  <a:lnTo>
                    <a:pt x="8301" y="300885"/>
                  </a:lnTo>
                  <a:lnTo>
                    <a:pt x="5534" y="297669"/>
                  </a:lnTo>
                  <a:lnTo>
                    <a:pt x="2459" y="289164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870238" y="3746785"/>
              <a:ext cx="174743" cy="89219"/>
            </a:xfrm>
            <a:custGeom>
              <a:avLst/>
              <a:gdLst/>
              <a:ahLst/>
              <a:cxnLst/>
              <a:rect l="0" t="0" r="0" b="0"/>
              <a:pathLst>
                <a:path w="174743" h="89219">
                  <a:moveTo>
                    <a:pt x="0" y="14329"/>
                  </a:moveTo>
                  <a:lnTo>
                    <a:pt x="13252" y="5494"/>
                  </a:lnTo>
                  <a:lnTo>
                    <a:pt x="39162" y="0"/>
                  </a:lnTo>
                  <a:lnTo>
                    <a:pt x="62092" y="6112"/>
                  </a:lnTo>
                  <a:lnTo>
                    <a:pt x="123691" y="32715"/>
                  </a:lnTo>
                  <a:lnTo>
                    <a:pt x="139108" y="43765"/>
                  </a:lnTo>
                  <a:lnTo>
                    <a:pt x="174742" y="892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967923" y="4043739"/>
              <a:ext cx="168589" cy="177472"/>
            </a:xfrm>
            <a:custGeom>
              <a:avLst/>
              <a:gdLst/>
              <a:ahLst/>
              <a:cxnLst/>
              <a:rect l="0" t="0" r="0" b="0"/>
              <a:pathLst>
                <a:path w="168589" h="177472">
                  <a:moveTo>
                    <a:pt x="27130" y="75180"/>
                  </a:moveTo>
                  <a:lnTo>
                    <a:pt x="46135" y="67612"/>
                  </a:lnTo>
                  <a:lnTo>
                    <a:pt x="74229" y="44038"/>
                  </a:lnTo>
                  <a:lnTo>
                    <a:pt x="86492" y="23423"/>
                  </a:lnTo>
                  <a:lnTo>
                    <a:pt x="87044" y="16637"/>
                  </a:lnTo>
                  <a:lnTo>
                    <a:pt x="82728" y="4165"/>
                  </a:lnTo>
                  <a:lnTo>
                    <a:pt x="78064" y="1025"/>
                  </a:lnTo>
                  <a:lnTo>
                    <a:pt x="65485" y="0"/>
                  </a:lnTo>
                  <a:lnTo>
                    <a:pt x="42809" y="9039"/>
                  </a:lnTo>
                  <a:lnTo>
                    <a:pt x="29168" y="23286"/>
                  </a:lnTo>
                  <a:lnTo>
                    <a:pt x="13557" y="52099"/>
                  </a:lnTo>
                  <a:lnTo>
                    <a:pt x="0" y="90550"/>
                  </a:lnTo>
                  <a:lnTo>
                    <a:pt x="1512" y="107899"/>
                  </a:lnTo>
                  <a:lnTo>
                    <a:pt x="9272" y="124855"/>
                  </a:lnTo>
                  <a:lnTo>
                    <a:pt x="21967" y="141637"/>
                  </a:lnTo>
                  <a:lnTo>
                    <a:pt x="53543" y="162261"/>
                  </a:lnTo>
                  <a:lnTo>
                    <a:pt x="83342" y="175665"/>
                  </a:lnTo>
                  <a:lnTo>
                    <a:pt x="101115" y="177471"/>
                  </a:lnTo>
                  <a:lnTo>
                    <a:pt x="157642" y="168660"/>
                  </a:lnTo>
                  <a:lnTo>
                    <a:pt x="168588" y="1667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133912" y="4102277"/>
              <a:ext cx="127416" cy="149780"/>
            </a:xfrm>
            <a:custGeom>
              <a:avLst/>
              <a:gdLst/>
              <a:ahLst/>
              <a:cxnLst/>
              <a:rect l="0" t="0" r="0" b="0"/>
              <a:pathLst>
                <a:path w="127416" h="149780">
                  <a:moveTo>
                    <a:pt x="94131" y="0"/>
                  </a:moveTo>
                  <a:lnTo>
                    <a:pt x="60390" y="2465"/>
                  </a:lnTo>
                  <a:lnTo>
                    <a:pt x="44926" y="7567"/>
                  </a:lnTo>
                  <a:lnTo>
                    <a:pt x="14154" y="31142"/>
                  </a:lnTo>
                  <a:lnTo>
                    <a:pt x="1606" y="51757"/>
                  </a:lnTo>
                  <a:lnTo>
                    <a:pt x="0" y="67382"/>
                  </a:lnTo>
                  <a:lnTo>
                    <a:pt x="6503" y="100013"/>
                  </a:lnTo>
                  <a:lnTo>
                    <a:pt x="16354" y="114101"/>
                  </a:lnTo>
                  <a:lnTo>
                    <a:pt x="39958" y="132427"/>
                  </a:lnTo>
                  <a:lnTo>
                    <a:pt x="60808" y="142067"/>
                  </a:lnTo>
                  <a:lnTo>
                    <a:pt x="104464" y="148255"/>
                  </a:lnTo>
                  <a:lnTo>
                    <a:pt x="127415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267643" y="4110598"/>
              <a:ext cx="107707" cy="224669"/>
            </a:xfrm>
            <a:custGeom>
              <a:avLst/>
              <a:gdLst/>
              <a:ahLst/>
              <a:cxnLst/>
              <a:rect l="0" t="0" r="0" b="0"/>
              <a:pathLst>
                <a:path w="107707" h="224669">
                  <a:moveTo>
                    <a:pt x="51931" y="0"/>
                  </a:moveTo>
                  <a:lnTo>
                    <a:pt x="37738" y="54016"/>
                  </a:lnTo>
                  <a:lnTo>
                    <a:pt x="20468" y="108726"/>
                  </a:lnTo>
                  <a:lnTo>
                    <a:pt x="384" y="156894"/>
                  </a:lnTo>
                  <a:lnTo>
                    <a:pt x="0" y="160994"/>
                  </a:lnTo>
                  <a:lnTo>
                    <a:pt x="1593" y="161878"/>
                  </a:lnTo>
                  <a:lnTo>
                    <a:pt x="8294" y="157930"/>
                  </a:lnTo>
                  <a:lnTo>
                    <a:pt x="22462" y="143462"/>
                  </a:lnTo>
                  <a:lnTo>
                    <a:pt x="54796" y="87035"/>
                  </a:lnTo>
                  <a:lnTo>
                    <a:pt x="65841" y="72275"/>
                  </a:lnTo>
                  <a:lnTo>
                    <a:pt x="72299" y="68523"/>
                  </a:lnTo>
                  <a:lnTo>
                    <a:pt x="86871" y="66821"/>
                  </a:lnTo>
                  <a:lnTo>
                    <a:pt x="92791" y="69510"/>
                  </a:lnTo>
                  <a:lnTo>
                    <a:pt x="101835" y="79895"/>
                  </a:lnTo>
                  <a:lnTo>
                    <a:pt x="107706" y="105753"/>
                  </a:lnTo>
                  <a:lnTo>
                    <a:pt x="100801" y="160977"/>
                  </a:lnTo>
                  <a:lnTo>
                    <a:pt x="97689" y="185267"/>
                  </a:lnTo>
                  <a:lnTo>
                    <a:pt x="101857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388306" y="4193589"/>
              <a:ext cx="89369" cy="183283"/>
            </a:xfrm>
            <a:custGeom>
              <a:avLst/>
              <a:gdLst/>
              <a:ahLst/>
              <a:cxnLst/>
              <a:rect l="0" t="0" r="0" b="0"/>
              <a:pathLst>
                <a:path w="89369" h="183283">
                  <a:moveTo>
                    <a:pt x="89368" y="41825"/>
                  </a:moveTo>
                  <a:lnTo>
                    <a:pt x="89368" y="24155"/>
                  </a:lnTo>
                  <a:lnTo>
                    <a:pt x="86595" y="17101"/>
                  </a:lnTo>
                  <a:lnTo>
                    <a:pt x="76116" y="4332"/>
                  </a:lnTo>
                  <a:lnTo>
                    <a:pt x="68514" y="1112"/>
                  </a:lnTo>
                  <a:lnTo>
                    <a:pt x="50205" y="0"/>
                  </a:lnTo>
                  <a:lnTo>
                    <a:pt x="23523" y="8989"/>
                  </a:lnTo>
                  <a:lnTo>
                    <a:pt x="2469" y="27781"/>
                  </a:lnTo>
                  <a:lnTo>
                    <a:pt x="0" y="36160"/>
                  </a:lnTo>
                  <a:lnTo>
                    <a:pt x="2188" y="55333"/>
                  </a:lnTo>
                  <a:lnTo>
                    <a:pt x="8134" y="61925"/>
                  </a:lnTo>
                  <a:lnTo>
                    <a:pt x="27069" y="69249"/>
                  </a:lnTo>
                  <a:lnTo>
                    <a:pt x="59300" y="68955"/>
                  </a:lnTo>
                  <a:lnTo>
                    <a:pt x="65625" y="72855"/>
                  </a:lnTo>
                  <a:lnTo>
                    <a:pt x="68916" y="80078"/>
                  </a:lnTo>
                  <a:lnTo>
                    <a:pt x="70108" y="99507"/>
                  </a:lnTo>
                  <a:lnTo>
                    <a:pt x="65339" y="153063"/>
                  </a:lnTo>
                  <a:lnTo>
                    <a:pt x="66877" y="161287"/>
                  </a:lnTo>
                  <a:lnTo>
                    <a:pt x="81047" y="1832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569890" y="3994103"/>
              <a:ext cx="82527" cy="335557"/>
            </a:xfrm>
            <a:custGeom>
              <a:avLst/>
              <a:gdLst/>
              <a:ahLst/>
              <a:cxnLst/>
              <a:rect l="0" t="0" r="0" b="0"/>
              <a:pathLst>
                <a:path w="82527" h="335557">
                  <a:moveTo>
                    <a:pt x="32600" y="0"/>
                  </a:moveTo>
                  <a:lnTo>
                    <a:pt x="21018" y="62326"/>
                  </a:lnTo>
                  <a:lnTo>
                    <a:pt x="14158" y="121426"/>
                  </a:lnTo>
                  <a:lnTo>
                    <a:pt x="2777" y="175392"/>
                  </a:lnTo>
                  <a:lnTo>
                    <a:pt x="0" y="238699"/>
                  </a:lnTo>
                  <a:lnTo>
                    <a:pt x="3868" y="291851"/>
                  </a:lnTo>
                  <a:lnTo>
                    <a:pt x="10937" y="322238"/>
                  </a:lnTo>
                  <a:lnTo>
                    <a:pt x="16309" y="328546"/>
                  </a:lnTo>
                  <a:lnTo>
                    <a:pt x="32139" y="335556"/>
                  </a:lnTo>
                  <a:lnTo>
                    <a:pt x="40614" y="334651"/>
                  </a:lnTo>
                  <a:lnTo>
                    <a:pt x="57426" y="326250"/>
                  </a:lnTo>
                  <a:lnTo>
                    <a:pt x="82526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657172" y="4235414"/>
              <a:ext cx="28529" cy="124816"/>
            </a:xfrm>
            <a:custGeom>
              <a:avLst/>
              <a:gdLst/>
              <a:ahLst/>
              <a:cxnLst/>
              <a:rect l="0" t="0" r="0" b="0"/>
              <a:pathLst>
                <a:path w="28529" h="124816">
                  <a:moveTo>
                    <a:pt x="28528" y="0"/>
                  </a:moveTo>
                  <a:lnTo>
                    <a:pt x="3863" y="60847"/>
                  </a:lnTo>
                  <a:lnTo>
                    <a:pt x="0" y="81592"/>
                  </a:lnTo>
                  <a:lnTo>
                    <a:pt x="1364" y="103139"/>
                  </a:lnTo>
                  <a:lnTo>
                    <a:pt x="4872" y="110365"/>
                  </a:lnTo>
                  <a:lnTo>
                    <a:pt x="9984" y="115181"/>
                  </a:lnTo>
                  <a:lnTo>
                    <a:pt x="28528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727305" y="4143882"/>
              <a:ext cx="8323" cy="16643"/>
            </a:xfrm>
            <a:custGeom>
              <a:avLst/>
              <a:gdLst/>
              <a:ahLst/>
              <a:cxnLst/>
              <a:rect l="0" t="0" r="0" b="0"/>
              <a:pathLst>
                <a:path w="8323" h="16643">
                  <a:moveTo>
                    <a:pt x="0" y="0"/>
                  </a:moveTo>
                  <a:lnTo>
                    <a:pt x="832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725499" y="4258273"/>
              <a:ext cx="109981" cy="235094"/>
            </a:xfrm>
            <a:custGeom>
              <a:avLst/>
              <a:gdLst/>
              <a:ahLst/>
              <a:cxnLst/>
              <a:rect l="0" t="0" r="0" b="0"/>
              <a:pathLst>
                <a:path w="109981" h="235094">
                  <a:moveTo>
                    <a:pt x="101659" y="18746"/>
                  </a:moveTo>
                  <a:lnTo>
                    <a:pt x="87448" y="6384"/>
                  </a:lnTo>
                  <a:lnTo>
                    <a:pt x="74079" y="0"/>
                  </a:lnTo>
                  <a:lnTo>
                    <a:pt x="56425" y="1477"/>
                  </a:lnTo>
                  <a:lnTo>
                    <a:pt x="37176" y="9222"/>
                  </a:lnTo>
                  <a:lnTo>
                    <a:pt x="19375" y="21909"/>
                  </a:lnTo>
                  <a:lnTo>
                    <a:pt x="7150" y="36794"/>
                  </a:lnTo>
                  <a:lnTo>
                    <a:pt x="2595" y="44646"/>
                  </a:lnTo>
                  <a:lnTo>
                    <a:pt x="0" y="60767"/>
                  </a:lnTo>
                  <a:lnTo>
                    <a:pt x="602" y="68950"/>
                  </a:lnTo>
                  <a:lnTo>
                    <a:pt x="4702" y="76254"/>
                  </a:lnTo>
                  <a:lnTo>
                    <a:pt x="19119" y="89300"/>
                  </a:lnTo>
                  <a:lnTo>
                    <a:pt x="43611" y="102624"/>
                  </a:lnTo>
                  <a:lnTo>
                    <a:pt x="60142" y="104410"/>
                  </a:lnTo>
                  <a:lnTo>
                    <a:pt x="76735" y="103972"/>
                  </a:lnTo>
                  <a:lnTo>
                    <a:pt x="93355" y="106859"/>
                  </a:lnTo>
                  <a:lnTo>
                    <a:pt x="98897" y="111696"/>
                  </a:lnTo>
                  <a:lnTo>
                    <a:pt x="105054" y="126934"/>
                  </a:lnTo>
                  <a:lnTo>
                    <a:pt x="102859" y="146033"/>
                  </a:lnTo>
                  <a:lnTo>
                    <a:pt x="89798" y="198436"/>
                  </a:lnTo>
                  <a:lnTo>
                    <a:pt x="91148" y="216952"/>
                  </a:lnTo>
                  <a:lnTo>
                    <a:pt x="93727" y="222999"/>
                  </a:lnTo>
                  <a:lnTo>
                    <a:pt x="97296" y="227030"/>
                  </a:lnTo>
                  <a:lnTo>
                    <a:pt x="109980" y="2350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793874" y="4010745"/>
              <a:ext cx="182807" cy="657364"/>
            </a:xfrm>
            <a:custGeom>
              <a:avLst/>
              <a:gdLst/>
              <a:ahLst/>
              <a:cxnLst/>
              <a:rect l="0" t="0" r="0" b="0"/>
              <a:pathLst>
                <a:path w="182807" h="657364">
                  <a:moveTo>
                    <a:pt x="149779" y="0"/>
                  </a:moveTo>
                  <a:lnTo>
                    <a:pt x="165778" y="55162"/>
                  </a:lnTo>
                  <a:lnTo>
                    <a:pt x="178689" y="110886"/>
                  </a:lnTo>
                  <a:lnTo>
                    <a:pt x="182198" y="168874"/>
                  </a:lnTo>
                  <a:lnTo>
                    <a:pt x="182806" y="217074"/>
                  </a:lnTo>
                  <a:lnTo>
                    <a:pt x="180521" y="266489"/>
                  </a:lnTo>
                  <a:lnTo>
                    <a:pt x="173989" y="316264"/>
                  </a:lnTo>
                  <a:lnTo>
                    <a:pt x="166198" y="366145"/>
                  </a:lnTo>
                  <a:lnTo>
                    <a:pt x="150865" y="428281"/>
                  </a:lnTo>
                  <a:lnTo>
                    <a:pt x="135748" y="484146"/>
                  </a:lnTo>
                  <a:lnTo>
                    <a:pt x="110561" y="543112"/>
                  </a:lnTo>
                  <a:lnTo>
                    <a:pt x="77629" y="605747"/>
                  </a:lnTo>
                  <a:lnTo>
                    <a:pt x="61011" y="627482"/>
                  </a:lnTo>
                  <a:lnTo>
                    <a:pt x="39958" y="641216"/>
                  </a:lnTo>
                  <a:lnTo>
                    <a:pt x="0" y="6573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050876" y="507584"/>
            <a:ext cx="224670" cy="238502"/>
            <a:chOff x="5050876" y="507584"/>
            <a:chExt cx="224670" cy="238502"/>
          </a:xfrm>
        </p:grpSpPr>
        <p:sp>
          <p:nvSpPr>
            <p:cNvPr id="97" name="Freeform 96"/>
            <p:cNvSpPr/>
            <p:nvPr/>
          </p:nvSpPr>
          <p:spPr>
            <a:xfrm>
              <a:off x="5059341" y="507584"/>
              <a:ext cx="174579" cy="238502"/>
            </a:xfrm>
            <a:custGeom>
              <a:avLst/>
              <a:gdLst/>
              <a:ahLst/>
              <a:cxnLst/>
              <a:rect l="0" t="0" r="0" b="0"/>
              <a:pathLst>
                <a:path w="174579" h="238502">
                  <a:moveTo>
                    <a:pt x="66425" y="0"/>
                  </a:moveTo>
                  <a:lnTo>
                    <a:pt x="70842" y="13252"/>
                  </a:lnTo>
                  <a:lnTo>
                    <a:pt x="67239" y="74679"/>
                  </a:lnTo>
                  <a:lnTo>
                    <a:pt x="67510" y="128096"/>
                  </a:lnTo>
                  <a:lnTo>
                    <a:pt x="75508" y="180698"/>
                  </a:lnTo>
                  <a:lnTo>
                    <a:pt x="85991" y="226975"/>
                  </a:lnTo>
                  <a:lnTo>
                    <a:pt x="84092" y="233602"/>
                  </a:lnTo>
                  <a:lnTo>
                    <a:pt x="79128" y="237096"/>
                  </a:lnTo>
                  <a:lnTo>
                    <a:pt x="72119" y="238501"/>
                  </a:lnTo>
                  <a:lnTo>
                    <a:pt x="56937" y="235131"/>
                  </a:lnTo>
                  <a:lnTo>
                    <a:pt x="40018" y="229318"/>
                  </a:lnTo>
                  <a:lnTo>
                    <a:pt x="20172" y="226735"/>
                  </a:lnTo>
                  <a:lnTo>
                    <a:pt x="12475" y="223272"/>
                  </a:lnTo>
                  <a:lnTo>
                    <a:pt x="1459" y="212029"/>
                  </a:lnTo>
                  <a:lnTo>
                    <a:pt x="0" y="205147"/>
                  </a:lnTo>
                  <a:lnTo>
                    <a:pt x="3310" y="190104"/>
                  </a:lnTo>
                  <a:lnTo>
                    <a:pt x="32226" y="145490"/>
                  </a:lnTo>
                  <a:lnTo>
                    <a:pt x="94560" y="89171"/>
                  </a:lnTo>
                  <a:lnTo>
                    <a:pt x="154908" y="44728"/>
                  </a:lnTo>
                  <a:lnTo>
                    <a:pt x="168312" y="30974"/>
                  </a:lnTo>
                  <a:lnTo>
                    <a:pt x="173181" y="23423"/>
                  </a:lnTo>
                  <a:lnTo>
                    <a:pt x="174578" y="17464"/>
                  </a:lnTo>
                  <a:lnTo>
                    <a:pt x="173660" y="12567"/>
                  </a:lnTo>
                  <a:lnTo>
                    <a:pt x="16627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050876" y="599115"/>
              <a:ext cx="224670" cy="66570"/>
            </a:xfrm>
            <a:custGeom>
              <a:avLst/>
              <a:gdLst/>
              <a:ahLst/>
              <a:cxnLst/>
              <a:rect l="0" t="0" r="0" b="0"/>
              <a:pathLst>
                <a:path w="224670" h="66570">
                  <a:moveTo>
                    <a:pt x="0" y="0"/>
                  </a:moveTo>
                  <a:lnTo>
                    <a:pt x="15136" y="13287"/>
                  </a:lnTo>
                  <a:lnTo>
                    <a:pt x="72958" y="42723"/>
                  </a:lnTo>
                  <a:lnTo>
                    <a:pt x="132118" y="48978"/>
                  </a:lnTo>
                  <a:lnTo>
                    <a:pt x="195006" y="52267"/>
                  </a:lnTo>
                  <a:lnTo>
                    <a:pt x="211485" y="56514"/>
                  </a:lnTo>
                  <a:lnTo>
                    <a:pt x="224669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10008" y="2521278"/>
            <a:ext cx="257954" cy="291237"/>
            <a:chOff x="4510008" y="2521278"/>
            <a:chExt cx="257954" cy="291237"/>
          </a:xfrm>
        </p:grpSpPr>
        <p:sp>
          <p:nvSpPr>
            <p:cNvPr id="100" name="Freeform 99"/>
            <p:cNvSpPr/>
            <p:nvPr/>
          </p:nvSpPr>
          <p:spPr>
            <a:xfrm>
              <a:off x="4543292" y="2521278"/>
              <a:ext cx="69343" cy="291237"/>
            </a:xfrm>
            <a:custGeom>
              <a:avLst/>
              <a:gdLst/>
              <a:ahLst/>
              <a:cxnLst/>
              <a:rect l="0" t="0" r="0" b="0"/>
              <a:pathLst>
                <a:path w="69343" h="291237">
                  <a:moveTo>
                    <a:pt x="0" y="0"/>
                  </a:moveTo>
                  <a:lnTo>
                    <a:pt x="16859" y="62092"/>
                  </a:lnTo>
                  <a:lnTo>
                    <a:pt x="33303" y="123692"/>
                  </a:lnTo>
                  <a:lnTo>
                    <a:pt x="47155" y="183428"/>
                  </a:lnTo>
                  <a:lnTo>
                    <a:pt x="61022" y="236359"/>
                  </a:lnTo>
                  <a:lnTo>
                    <a:pt x="69342" y="269224"/>
                  </a:lnTo>
                  <a:lnTo>
                    <a:pt x="69342" y="276561"/>
                  </a:lnTo>
                  <a:lnTo>
                    <a:pt x="67493" y="281453"/>
                  </a:lnTo>
                  <a:lnTo>
                    <a:pt x="58248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518329" y="2579525"/>
              <a:ext cx="216349" cy="149780"/>
            </a:xfrm>
            <a:custGeom>
              <a:avLst/>
              <a:gdLst/>
              <a:ahLst/>
              <a:cxnLst/>
              <a:rect l="0" t="0" r="0" b="0"/>
              <a:pathLst>
                <a:path w="216349" h="149780">
                  <a:moveTo>
                    <a:pt x="0" y="149779"/>
                  </a:moveTo>
                  <a:lnTo>
                    <a:pt x="4418" y="136527"/>
                  </a:lnTo>
                  <a:lnTo>
                    <a:pt x="20417" y="115034"/>
                  </a:lnTo>
                  <a:lnTo>
                    <a:pt x="56391" y="84771"/>
                  </a:lnTo>
                  <a:lnTo>
                    <a:pt x="116386" y="52077"/>
                  </a:lnTo>
                  <a:lnTo>
                    <a:pt x="179153" y="30636"/>
                  </a:lnTo>
                  <a:lnTo>
                    <a:pt x="202451" y="17809"/>
                  </a:lnTo>
                  <a:lnTo>
                    <a:pt x="210171" y="10073"/>
                  </a:lnTo>
                  <a:lnTo>
                    <a:pt x="2163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10008" y="2646093"/>
              <a:ext cx="257954" cy="83212"/>
            </a:xfrm>
            <a:custGeom>
              <a:avLst/>
              <a:gdLst/>
              <a:ahLst/>
              <a:cxnLst/>
              <a:rect l="0" t="0" r="0" b="0"/>
              <a:pathLst>
                <a:path w="257954" h="83212">
                  <a:moveTo>
                    <a:pt x="0" y="0"/>
                  </a:moveTo>
                  <a:lnTo>
                    <a:pt x="13252" y="8835"/>
                  </a:lnTo>
                  <a:lnTo>
                    <a:pt x="70334" y="18080"/>
                  </a:lnTo>
                  <a:lnTo>
                    <a:pt x="127332" y="30700"/>
                  </a:lnTo>
                  <a:lnTo>
                    <a:pt x="188272" y="48094"/>
                  </a:lnTo>
                  <a:lnTo>
                    <a:pt x="248639" y="78497"/>
                  </a:lnTo>
                  <a:lnTo>
                    <a:pt x="257953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2071941" y="3353383"/>
            <a:ext cx="33285" cy="170801"/>
            <a:chOff x="2071941" y="3353383"/>
            <a:chExt cx="33285" cy="170801"/>
          </a:xfrm>
        </p:grpSpPr>
        <p:sp>
          <p:nvSpPr>
            <p:cNvPr id="104" name="Freeform 103"/>
            <p:cNvSpPr/>
            <p:nvPr/>
          </p:nvSpPr>
          <p:spPr>
            <a:xfrm>
              <a:off x="2071941" y="3353383"/>
              <a:ext cx="33285" cy="158101"/>
            </a:xfrm>
            <a:custGeom>
              <a:avLst/>
              <a:gdLst/>
              <a:ahLst/>
              <a:cxnLst/>
              <a:rect l="0" t="0" r="0" b="0"/>
              <a:pathLst>
                <a:path w="33285" h="158101">
                  <a:moveTo>
                    <a:pt x="33284" y="0"/>
                  </a:moveTo>
                  <a:lnTo>
                    <a:pt x="21767" y="48533"/>
                  </a:lnTo>
                  <a:lnTo>
                    <a:pt x="9840" y="105295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071941" y="35114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859492" y="2804193"/>
            <a:ext cx="478680" cy="145838"/>
            <a:chOff x="4859492" y="2804193"/>
            <a:chExt cx="478680" cy="145838"/>
          </a:xfrm>
        </p:grpSpPr>
        <p:sp>
          <p:nvSpPr>
            <p:cNvPr id="161" name="Freeform 160"/>
            <p:cNvSpPr/>
            <p:nvPr/>
          </p:nvSpPr>
          <p:spPr>
            <a:xfrm>
              <a:off x="4876134" y="2904046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2496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859492" y="2895725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24963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859492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217297" y="2804193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4926061" y="2929009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5325471" y="2887404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5225618" y="281251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5325471" y="2895725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4926061" y="2937330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934382" y="293733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5325471" y="288740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4934382" y="293733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325471" y="289572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64" name="Freeform 263"/>
          <p:cNvSpPr/>
          <p:nvPr/>
        </p:nvSpPr>
        <p:spPr>
          <a:xfrm>
            <a:off x="8770385" y="4393514"/>
            <a:ext cx="1" cy="8321"/>
          </a:xfrm>
          <a:custGeom>
            <a:avLst/>
            <a:gdLst/>
            <a:ahLst/>
            <a:cxnLst/>
            <a:rect l="0" t="0" r="0" b="0"/>
            <a:pathLst>
              <a:path w="1" h="8321">
                <a:moveTo>
                  <a:pt x="0" y="832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7" name="Group 286"/>
          <p:cNvGrpSpPr/>
          <p:nvPr/>
        </p:nvGrpSpPr>
        <p:grpSpPr>
          <a:xfrm>
            <a:off x="6304094" y="2296882"/>
            <a:ext cx="3431534" cy="548918"/>
            <a:chOff x="6304094" y="2296882"/>
            <a:chExt cx="3431534" cy="548918"/>
          </a:xfrm>
        </p:grpSpPr>
        <p:sp>
          <p:nvSpPr>
            <p:cNvPr id="265" name="Freeform 264"/>
            <p:cNvSpPr/>
            <p:nvPr/>
          </p:nvSpPr>
          <p:spPr>
            <a:xfrm>
              <a:off x="6304094" y="2296882"/>
              <a:ext cx="178004" cy="216075"/>
            </a:xfrm>
            <a:custGeom>
              <a:avLst/>
              <a:gdLst/>
              <a:ahLst/>
              <a:cxnLst/>
              <a:rect l="0" t="0" r="0" b="0"/>
              <a:pathLst>
                <a:path w="178004" h="216075">
                  <a:moveTo>
                    <a:pt x="11582" y="16369"/>
                  </a:moveTo>
                  <a:lnTo>
                    <a:pt x="11582" y="74066"/>
                  </a:lnTo>
                  <a:lnTo>
                    <a:pt x="7165" y="130235"/>
                  </a:lnTo>
                  <a:lnTo>
                    <a:pt x="0" y="161466"/>
                  </a:lnTo>
                  <a:lnTo>
                    <a:pt x="163" y="166725"/>
                  </a:lnTo>
                  <a:lnTo>
                    <a:pt x="2120" y="168382"/>
                  </a:lnTo>
                  <a:lnTo>
                    <a:pt x="5274" y="167637"/>
                  </a:lnTo>
                  <a:lnTo>
                    <a:pt x="18547" y="148920"/>
                  </a:lnTo>
                  <a:lnTo>
                    <a:pt x="36001" y="102893"/>
                  </a:lnTo>
                  <a:lnTo>
                    <a:pt x="55605" y="39889"/>
                  </a:lnTo>
                  <a:lnTo>
                    <a:pt x="70545" y="12551"/>
                  </a:lnTo>
                  <a:lnTo>
                    <a:pt x="75854" y="5503"/>
                  </a:lnTo>
                  <a:lnTo>
                    <a:pt x="82167" y="1729"/>
                  </a:lnTo>
                  <a:lnTo>
                    <a:pt x="96577" y="0"/>
                  </a:lnTo>
                  <a:lnTo>
                    <a:pt x="109762" y="4780"/>
                  </a:lnTo>
                  <a:lnTo>
                    <a:pt x="115867" y="8643"/>
                  </a:lnTo>
                  <a:lnTo>
                    <a:pt x="125116" y="20332"/>
                  </a:lnTo>
                  <a:lnTo>
                    <a:pt x="138586" y="50436"/>
                  </a:lnTo>
                  <a:lnTo>
                    <a:pt x="144180" y="111230"/>
                  </a:lnTo>
                  <a:lnTo>
                    <a:pt x="138062" y="166222"/>
                  </a:lnTo>
                  <a:lnTo>
                    <a:pt x="138986" y="187446"/>
                  </a:lnTo>
                  <a:lnTo>
                    <a:pt x="145561" y="206124"/>
                  </a:lnTo>
                  <a:lnTo>
                    <a:pt x="150828" y="211290"/>
                  </a:lnTo>
                  <a:lnTo>
                    <a:pt x="157112" y="213810"/>
                  </a:lnTo>
                  <a:lnTo>
                    <a:pt x="178003" y="2160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6532023" y="2405724"/>
              <a:ext cx="141459" cy="125217"/>
            </a:xfrm>
            <a:custGeom>
              <a:avLst/>
              <a:gdLst/>
              <a:ahLst/>
              <a:cxnLst/>
              <a:rect l="0" t="0" r="0" b="0"/>
              <a:pathLst>
                <a:path w="141459" h="125217">
                  <a:moveTo>
                    <a:pt x="0" y="65627"/>
                  </a:moveTo>
                  <a:lnTo>
                    <a:pt x="8835" y="74462"/>
                  </a:lnTo>
                  <a:lnTo>
                    <a:pt x="14212" y="75215"/>
                  </a:lnTo>
                  <a:lnTo>
                    <a:pt x="27580" y="71122"/>
                  </a:lnTo>
                  <a:lnTo>
                    <a:pt x="55119" y="54003"/>
                  </a:lnTo>
                  <a:lnTo>
                    <a:pt x="68569" y="39196"/>
                  </a:lnTo>
                  <a:lnTo>
                    <a:pt x="84735" y="7090"/>
                  </a:lnTo>
                  <a:lnTo>
                    <a:pt x="84227" y="2564"/>
                  </a:lnTo>
                  <a:lnTo>
                    <a:pt x="81114" y="471"/>
                  </a:lnTo>
                  <a:lnTo>
                    <a:pt x="76265" y="0"/>
                  </a:lnTo>
                  <a:lnTo>
                    <a:pt x="71184" y="2460"/>
                  </a:lnTo>
                  <a:lnTo>
                    <a:pt x="60607" y="12590"/>
                  </a:lnTo>
                  <a:lnTo>
                    <a:pt x="39282" y="64928"/>
                  </a:lnTo>
                  <a:lnTo>
                    <a:pt x="38415" y="81959"/>
                  </a:lnTo>
                  <a:lnTo>
                    <a:pt x="39478" y="90383"/>
                  </a:lnTo>
                  <a:lnTo>
                    <a:pt x="48056" y="104675"/>
                  </a:lnTo>
                  <a:lnTo>
                    <a:pt x="62039" y="116266"/>
                  </a:lnTo>
                  <a:lnTo>
                    <a:pt x="80581" y="124499"/>
                  </a:lnTo>
                  <a:lnTo>
                    <a:pt x="89779" y="125216"/>
                  </a:lnTo>
                  <a:lnTo>
                    <a:pt x="115051" y="118314"/>
                  </a:lnTo>
                  <a:lnTo>
                    <a:pt x="141458" y="1072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715086" y="2396462"/>
              <a:ext cx="241311" cy="198599"/>
            </a:xfrm>
            <a:custGeom>
              <a:avLst/>
              <a:gdLst/>
              <a:ahLst/>
              <a:cxnLst/>
              <a:rect l="0" t="0" r="0" b="0"/>
              <a:pathLst>
                <a:path w="241311" h="198599">
                  <a:moveTo>
                    <a:pt x="0" y="0"/>
                  </a:moveTo>
                  <a:lnTo>
                    <a:pt x="925" y="63415"/>
                  </a:lnTo>
                  <a:lnTo>
                    <a:pt x="11582" y="126261"/>
                  </a:lnTo>
                  <a:lnTo>
                    <a:pt x="21790" y="144257"/>
                  </a:lnTo>
                  <a:lnTo>
                    <a:pt x="28395" y="151645"/>
                  </a:lnTo>
                  <a:lnTo>
                    <a:pt x="36496" y="155646"/>
                  </a:lnTo>
                  <a:lnTo>
                    <a:pt x="55360" y="157626"/>
                  </a:lnTo>
                  <a:lnTo>
                    <a:pt x="73607" y="152958"/>
                  </a:lnTo>
                  <a:lnTo>
                    <a:pt x="97007" y="139934"/>
                  </a:lnTo>
                  <a:lnTo>
                    <a:pt x="103502" y="134895"/>
                  </a:lnTo>
                  <a:lnTo>
                    <a:pt x="108758" y="136158"/>
                  </a:lnTo>
                  <a:lnTo>
                    <a:pt x="113186" y="141623"/>
                  </a:lnTo>
                  <a:lnTo>
                    <a:pt x="119647" y="159098"/>
                  </a:lnTo>
                  <a:lnTo>
                    <a:pt x="122519" y="179192"/>
                  </a:lnTo>
                  <a:lnTo>
                    <a:pt x="126058" y="186954"/>
                  </a:lnTo>
                  <a:lnTo>
                    <a:pt x="137387" y="198044"/>
                  </a:lnTo>
                  <a:lnTo>
                    <a:pt x="145216" y="198598"/>
                  </a:lnTo>
                  <a:lnTo>
                    <a:pt x="163776" y="191816"/>
                  </a:lnTo>
                  <a:lnTo>
                    <a:pt x="179422" y="177091"/>
                  </a:lnTo>
                  <a:lnTo>
                    <a:pt x="217264" y="123796"/>
                  </a:lnTo>
                  <a:lnTo>
                    <a:pt x="237504" y="65413"/>
                  </a:lnTo>
                  <a:lnTo>
                    <a:pt x="238772" y="63949"/>
                  </a:lnTo>
                  <a:lnTo>
                    <a:pt x="241310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031286" y="2471351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8835" y="7808"/>
                  </a:lnTo>
                  <a:lnTo>
                    <a:pt x="18104" y="3470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064570" y="2587846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455660" y="2342118"/>
              <a:ext cx="91531" cy="288781"/>
            </a:xfrm>
            <a:custGeom>
              <a:avLst/>
              <a:gdLst/>
              <a:ahLst/>
              <a:cxnLst/>
              <a:rect l="0" t="0" r="0" b="0"/>
              <a:pathLst>
                <a:path w="91531" h="288781">
                  <a:moveTo>
                    <a:pt x="91530" y="4418"/>
                  </a:moveTo>
                  <a:lnTo>
                    <a:pt x="78279" y="0"/>
                  </a:lnTo>
                  <a:lnTo>
                    <a:pt x="72525" y="548"/>
                  </a:lnTo>
                  <a:lnTo>
                    <a:pt x="61203" y="6088"/>
                  </a:lnTo>
                  <a:lnTo>
                    <a:pt x="40015" y="24020"/>
                  </a:lnTo>
                  <a:lnTo>
                    <a:pt x="25005" y="51317"/>
                  </a:lnTo>
                  <a:lnTo>
                    <a:pt x="11156" y="104602"/>
                  </a:lnTo>
                  <a:lnTo>
                    <a:pt x="11430" y="125683"/>
                  </a:lnTo>
                  <a:lnTo>
                    <a:pt x="36818" y="184567"/>
                  </a:lnTo>
                  <a:lnTo>
                    <a:pt x="59477" y="228702"/>
                  </a:lnTo>
                  <a:lnTo>
                    <a:pt x="60951" y="248023"/>
                  </a:lnTo>
                  <a:lnTo>
                    <a:pt x="60049" y="258353"/>
                  </a:lnTo>
                  <a:lnTo>
                    <a:pt x="56674" y="266164"/>
                  </a:lnTo>
                  <a:lnTo>
                    <a:pt x="45529" y="277308"/>
                  </a:lnTo>
                  <a:lnTo>
                    <a:pt x="23659" y="288780"/>
                  </a:lnTo>
                  <a:lnTo>
                    <a:pt x="17622" y="288298"/>
                  </a:lnTo>
                  <a:lnTo>
                    <a:pt x="12672" y="285203"/>
                  </a:lnTo>
                  <a:lnTo>
                    <a:pt x="0" y="2706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602137" y="2539537"/>
              <a:ext cx="99877" cy="117964"/>
            </a:xfrm>
            <a:custGeom>
              <a:avLst/>
              <a:gdLst/>
              <a:ahLst/>
              <a:cxnLst/>
              <a:rect l="0" t="0" r="0" b="0"/>
              <a:pathLst>
                <a:path w="99877" h="117964">
                  <a:moveTo>
                    <a:pt x="28264" y="15025"/>
                  </a:moveTo>
                  <a:lnTo>
                    <a:pt x="9518" y="49770"/>
                  </a:lnTo>
                  <a:lnTo>
                    <a:pt x="726" y="78122"/>
                  </a:lnTo>
                  <a:lnTo>
                    <a:pt x="0" y="96693"/>
                  </a:lnTo>
                  <a:lnTo>
                    <a:pt x="1100" y="105528"/>
                  </a:lnTo>
                  <a:lnTo>
                    <a:pt x="5532" y="111418"/>
                  </a:lnTo>
                  <a:lnTo>
                    <a:pt x="20318" y="117963"/>
                  </a:lnTo>
                  <a:lnTo>
                    <a:pt x="39218" y="115940"/>
                  </a:lnTo>
                  <a:lnTo>
                    <a:pt x="49435" y="112813"/>
                  </a:lnTo>
                  <a:lnTo>
                    <a:pt x="65719" y="99475"/>
                  </a:lnTo>
                  <a:lnTo>
                    <a:pt x="91239" y="69613"/>
                  </a:lnTo>
                  <a:lnTo>
                    <a:pt x="97858" y="50073"/>
                  </a:lnTo>
                  <a:lnTo>
                    <a:pt x="99876" y="27828"/>
                  </a:lnTo>
                  <a:lnTo>
                    <a:pt x="97690" y="8696"/>
                  </a:lnTo>
                  <a:lnTo>
                    <a:pt x="92115" y="3409"/>
                  </a:lnTo>
                  <a:lnTo>
                    <a:pt x="73593" y="0"/>
                  </a:lnTo>
                  <a:lnTo>
                    <a:pt x="64955" y="2235"/>
                  </a:lnTo>
                  <a:lnTo>
                    <a:pt x="50427" y="12114"/>
                  </a:lnTo>
                  <a:lnTo>
                    <a:pt x="47662" y="17707"/>
                  </a:lnTo>
                  <a:lnTo>
                    <a:pt x="47668" y="23285"/>
                  </a:lnTo>
                  <a:lnTo>
                    <a:pt x="51681" y="32564"/>
                  </a:lnTo>
                  <a:lnTo>
                    <a:pt x="54046" y="35039"/>
                  </a:lnTo>
                  <a:lnTo>
                    <a:pt x="61549" y="399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766028" y="2546241"/>
              <a:ext cx="155611" cy="158101"/>
            </a:xfrm>
            <a:custGeom>
              <a:avLst/>
              <a:gdLst/>
              <a:ahLst/>
              <a:cxnLst/>
              <a:rect l="0" t="0" r="0" b="0"/>
              <a:pathLst>
                <a:path w="155611" h="158101">
                  <a:moveTo>
                    <a:pt x="55757" y="0"/>
                  </a:moveTo>
                  <a:lnTo>
                    <a:pt x="21012" y="23163"/>
                  </a:lnTo>
                  <a:lnTo>
                    <a:pt x="10113" y="38648"/>
                  </a:lnTo>
                  <a:lnTo>
                    <a:pt x="3111" y="57857"/>
                  </a:lnTo>
                  <a:lnTo>
                    <a:pt x="0" y="78722"/>
                  </a:lnTo>
                  <a:lnTo>
                    <a:pt x="3547" y="95392"/>
                  </a:lnTo>
                  <a:lnTo>
                    <a:pt x="7083" y="102426"/>
                  </a:lnTo>
                  <a:lnTo>
                    <a:pt x="20873" y="112708"/>
                  </a:lnTo>
                  <a:lnTo>
                    <a:pt x="39328" y="119434"/>
                  </a:lnTo>
                  <a:lnTo>
                    <a:pt x="59858" y="122424"/>
                  </a:lnTo>
                  <a:lnTo>
                    <a:pt x="76379" y="118822"/>
                  </a:lnTo>
                  <a:lnTo>
                    <a:pt x="110887" y="97025"/>
                  </a:lnTo>
                  <a:lnTo>
                    <a:pt x="124330" y="79488"/>
                  </a:lnTo>
                  <a:lnTo>
                    <a:pt x="140494" y="42514"/>
                  </a:lnTo>
                  <a:lnTo>
                    <a:pt x="142759" y="41286"/>
                  </a:lnTo>
                  <a:lnTo>
                    <a:pt x="144269" y="45091"/>
                  </a:lnTo>
                  <a:lnTo>
                    <a:pt x="147024" y="107475"/>
                  </a:lnTo>
                  <a:lnTo>
                    <a:pt x="151654" y="147997"/>
                  </a:lnTo>
                  <a:lnTo>
                    <a:pt x="153851" y="155767"/>
                  </a:lnTo>
                  <a:lnTo>
                    <a:pt x="15561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971565" y="2512956"/>
              <a:ext cx="8321" cy="8323"/>
            </a:xfrm>
            <a:custGeom>
              <a:avLst/>
              <a:gdLst/>
              <a:ahLst/>
              <a:cxnLst/>
              <a:rect l="0" t="0" r="0" b="0"/>
              <a:pathLst>
                <a:path w="8321" h="8323">
                  <a:moveTo>
                    <a:pt x="0" y="0"/>
                  </a:moveTo>
                  <a:lnTo>
                    <a:pt x="8320" y="8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983490" y="2594900"/>
              <a:ext cx="87928" cy="134405"/>
            </a:xfrm>
            <a:custGeom>
              <a:avLst/>
              <a:gdLst/>
              <a:ahLst/>
              <a:cxnLst/>
              <a:rect l="0" t="0" r="0" b="0"/>
              <a:pathLst>
                <a:path w="87928" h="134405">
                  <a:moveTo>
                    <a:pt x="71285" y="9588"/>
                  </a:moveTo>
                  <a:lnTo>
                    <a:pt x="62450" y="753"/>
                  </a:lnTo>
                  <a:lnTo>
                    <a:pt x="57998" y="0"/>
                  </a:lnTo>
                  <a:lnTo>
                    <a:pt x="53181" y="1347"/>
                  </a:lnTo>
                  <a:lnTo>
                    <a:pt x="35102" y="14543"/>
                  </a:lnTo>
                  <a:lnTo>
                    <a:pt x="20995" y="29357"/>
                  </a:lnTo>
                  <a:lnTo>
                    <a:pt x="8561" y="48268"/>
                  </a:lnTo>
                  <a:lnTo>
                    <a:pt x="0" y="79707"/>
                  </a:lnTo>
                  <a:lnTo>
                    <a:pt x="3421" y="85920"/>
                  </a:lnTo>
                  <a:lnTo>
                    <a:pt x="10325" y="89138"/>
                  </a:lnTo>
                  <a:lnTo>
                    <a:pt x="19550" y="90358"/>
                  </a:lnTo>
                  <a:lnTo>
                    <a:pt x="37196" y="86783"/>
                  </a:lnTo>
                  <a:lnTo>
                    <a:pt x="60260" y="74374"/>
                  </a:lnTo>
                  <a:lnTo>
                    <a:pt x="66709" y="69421"/>
                  </a:lnTo>
                  <a:lnTo>
                    <a:pt x="71008" y="71666"/>
                  </a:lnTo>
                  <a:lnTo>
                    <a:pt x="75785" y="88954"/>
                  </a:lnTo>
                  <a:lnTo>
                    <a:pt x="79775" y="127344"/>
                  </a:lnTo>
                  <a:lnTo>
                    <a:pt x="81568" y="130622"/>
                  </a:lnTo>
                  <a:lnTo>
                    <a:pt x="87927" y="1344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155927" y="2388141"/>
              <a:ext cx="106875" cy="321980"/>
            </a:xfrm>
            <a:custGeom>
              <a:avLst/>
              <a:gdLst/>
              <a:ahLst/>
              <a:cxnLst/>
              <a:rect l="0" t="0" r="0" b="0"/>
              <a:pathLst>
                <a:path w="106875" h="321980">
                  <a:moveTo>
                    <a:pt x="40305" y="0"/>
                  </a:moveTo>
                  <a:lnTo>
                    <a:pt x="28724" y="62326"/>
                  </a:lnTo>
                  <a:lnTo>
                    <a:pt x="15279" y="123892"/>
                  </a:lnTo>
                  <a:lnTo>
                    <a:pt x="7184" y="179243"/>
                  </a:lnTo>
                  <a:lnTo>
                    <a:pt x="0" y="233000"/>
                  </a:lnTo>
                  <a:lnTo>
                    <a:pt x="3503" y="272646"/>
                  </a:lnTo>
                  <a:lnTo>
                    <a:pt x="10388" y="292528"/>
                  </a:lnTo>
                  <a:lnTo>
                    <a:pt x="14814" y="300418"/>
                  </a:lnTo>
                  <a:lnTo>
                    <a:pt x="27127" y="311651"/>
                  </a:lnTo>
                  <a:lnTo>
                    <a:pt x="34293" y="315941"/>
                  </a:lnTo>
                  <a:lnTo>
                    <a:pt x="66466" y="321979"/>
                  </a:lnTo>
                  <a:lnTo>
                    <a:pt x="106874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388483" y="2379820"/>
              <a:ext cx="49061" cy="341164"/>
            </a:xfrm>
            <a:custGeom>
              <a:avLst/>
              <a:gdLst/>
              <a:ahLst/>
              <a:cxnLst/>
              <a:rect l="0" t="0" r="0" b="0"/>
              <a:pathLst>
                <a:path w="49061" h="341164">
                  <a:moveTo>
                    <a:pt x="49060" y="0"/>
                  </a:moveTo>
                  <a:lnTo>
                    <a:pt x="34666" y="60848"/>
                  </a:lnTo>
                  <a:lnTo>
                    <a:pt x="26071" y="114063"/>
                  </a:lnTo>
                  <a:lnTo>
                    <a:pt x="12897" y="169240"/>
                  </a:lnTo>
                  <a:lnTo>
                    <a:pt x="3516" y="231349"/>
                  </a:lnTo>
                  <a:lnTo>
                    <a:pt x="0" y="284030"/>
                  </a:lnTo>
                  <a:lnTo>
                    <a:pt x="315" y="317660"/>
                  </a:lnTo>
                  <a:lnTo>
                    <a:pt x="7455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354333" y="2562883"/>
              <a:ext cx="91532" cy="24964"/>
            </a:xfrm>
            <a:custGeom>
              <a:avLst/>
              <a:gdLst/>
              <a:ahLst/>
              <a:cxnLst/>
              <a:rect l="0" t="0" r="0" b="0"/>
              <a:pathLst>
                <a:path w="91532" h="24964">
                  <a:moveTo>
                    <a:pt x="0" y="0"/>
                  </a:moveTo>
                  <a:lnTo>
                    <a:pt x="27496" y="1849"/>
                  </a:lnTo>
                  <a:lnTo>
                    <a:pt x="69089" y="15638"/>
                  </a:lnTo>
                  <a:lnTo>
                    <a:pt x="91531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462387" y="2577044"/>
              <a:ext cx="116615" cy="143940"/>
            </a:xfrm>
            <a:custGeom>
              <a:avLst/>
              <a:gdLst/>
              <a:ahLst/>
              <a:cxnLst/>
              <a:rect l="0" t="0" r="0" b="0"/>
              <a:pathLst>
                <a:path w="116615" h="143940">
                  <a:moveTo>
                    <a:pt x="108293" y="27444"/>
                  </a:moveTo>
                  <a:lnTo>
                    <a:pt x="99459" y="14192"/>
                  </a:lnTo>
                  <a:lnTo>
                    <a:pt x="85259" y="5220"/>
                  </a:lnTo>
                  <a:lnTo>
                    <a:pt x="67545" y="0"/>
                  </a:lnTo>
                  <a:lnTo>
                    <a:pt x="50427" y="762"/>
                  </a:lnTo>
                  <a:lnTo>
                    <a:pt x="33573" y="9113"/>
                  </a:lnTo>
                  <a:lnTo>
                    <a:pt x="10955" y="29409"/>
                  </a:lnTo>
                  <a:lnTo>
                    <a:pt x="4570" y="37075"/>
                  </a:lnTo>
                  <a:lnTo>
                    <a:pt x="1237" y="44960"/>
                  </a:lnTo>
                  <a:lnTo>
                    <a:pt x="0" y="61116"/>
                  </a:lnTo>
                  <a:lnTo>
                    <a:pt x="3737" y="67459"/>
                  </a:lnTo>
                  <a:lnTo>
                    <a:pt x="17753" y="76972"/>
                  </a:lnTo>
                  <a:lnTo>
                    <a:pt x="25743" y="78029"/>
                  </a:lnTo>
                  <a:lnTo>
                    <a:pt x="66775" y="66180"/>
                  </a:lnTo>
                  <a:lnTo>
                    <a:pt x="71368" y="69910"/>
                  </a:lnTo>
                  <a:lnTo>
                    <a:pt x="74007" y="88848"/>
                  </a:lnTo>
                  <a:lnTo>
                    <a:pt x="74711" y="126280"/>
                  </a:lnTo>
                  <a:lnTo>
                    <a:pt x="79433" y="134015"/>
                  </a:lnTo>
                  <a:lnTo>
                    <a:pt x="87204" y="138248"/>
                  </a:lnTo>
                  <a:lnTo>
                    <a:pt x="116614" y="1439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662212" y="2587846"/>
              <a:ext cx="8321" cy="141459"/>
            </a:xfrm>
            <a:custGeom>
              <a:avLst/>
              <a:gdLst/>
              <a:ahLst/>
              <a:cxnLst/>
              <a:rect l="0" t="0" r="0" b="0"/>
              <a:pathLst>
                <a:path w="8321" h="141459">
                  <a:moveTo>
                    <a:pt x="8320" y="0"/>
                  </a:moveTo>
                  <a:lnTo>
                    <a:pt x="3903" y="53491"/>
                  </a:lnTo>
                  <a:lnTo>
                    <a:pt x="514" y="108278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695496" y="2546241"/>
              <a:ext cx="58247" cy="49927"/>
            </a:xfrm>
            <a:custGeom>
              <a:avLst/>
              <a:gdLst/>
              <a:ahLst/>
              <a:cxnLst/>
              <a:rect l="0" t="0" r="0" b="0"/>
              <a:pathLst>
                <a:path w="58247" h="49927">
                  <a:moveTo>
                    <a:pt x="0" y="49926"/>
                  </a:moveTo>
                  <a:lnTo>
                    <a:pt x="18745" y="15181"/>
                  </a:lnTo>
                  <a:lnTo>
                    <a:pt x="24516" y="10120"/>
                  </a:lnTo>
                  <a:lnTo>
                    <a:pt x="5824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763322" y="2604488"/>
              <a:ext cx="98595" cy="141459"/>
            </a:xfrm>
            <a:custGeom>
              <a:avLst/>
              <a:gdLst/>
              <a:ahLst/>
              <a:cxnLst/>
              <a:rect l="0" t="0" r="0" b="0"/>
              <a:pathLst>
                <a:path w="98595" h="141459">
                  <a:moveTo>
                    <a:pt x="15384" y="0"/>
                  </a:moveTo>
                  <a:lnTo>
                    <a:pt x="9666" y="21779"/>
                  </a:lnTo>
                  <a:lnTo>
                    <a:pt x="2989" y="77427"/>
                  </a:lnTo>
                  <a:lnTo>
                    <a:pt x="0" y="110877"/>
                  </a:lnTo>
                  <a:lnTo>
                    <a:pt x="2354" y="116448"/>
                  </a:lnTo>
                  <a:lnTo>
                    <a:pt x="6698" y="118313"/>
                  </a:lnTo>
                  <a:lnTo>
                    <a:pt x="12367" y="117707"/>
                  </a:lnTo>
                  <a:lnTo>
                    <a:pt x="23597" y="109637"/>
                  </a:lnTo>
                  <a:lnTo>
                    <a:pt x="66948" y="55099"/>
                  </a:lnTo>
                  <a:lnTo>
                    <a:pt x="72874" y="54299"/>
                  </a:lnTo>
                  <a:lnTo>
                    <a:pt x="77748" y="57464"/>
                  </a:lnTo>
                  <a:lnTo>
                    <a:pt x="85631" y="70843"/>
                  </a:lnTo>
                  <a:lnTo>
                    <a:pt x="92217" y="89117"/>
                  </a:lnTo>
                  <a:lnTo>
                    <a:pt x="93294" y="107101"/>
                  </a:lnTo>
                  <a:lnTo>
                    <a:pt x="92541" y="122490"/>
                  </a:lnTo>
                  <a:lnTo>
                    <a:pt x="98594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929641" y="2617183"/>
              <a:ext cx="178468" cy="145406"/>
            </a:xfrm>
            <a:custGeom>
              <a:avLst/>
              <a:gdLst/>
              <a:ahLst/>
              <a:cxnLst/>
              <a:rect l="0" t="0" r="0" b="0"/>
              <a:pathLst>
                <a:path w="178468" h="145406">
                  <a:moveTo>
                    <a:pt x="7165" y="12268"/>
                  </a:moveTo>
                  <a:lnTo>
                    <a:pt x="0" y="58595"/>
                  </a:lnTo>
                  <a:lnTo>
                    <a:pt x="3313" y="63493"/>
                  </a:lnTo>
                  <a:lnTo>
                    <a:pt x="9220" y="64910"/>
                  </a:lnTo>
                  <a:lnTo>
                    <a:pt x="16856" y="64005"/>
                  </a:lnTo>
                  <a:lnTo>
                    <a:pt x="23796" y="59703"/>
                  </a:lnTo>
                  <a:lnTo>
                    <a:pt x="70851" y="0"/>
                  </a:lnTo>
                  <a:lnTo>
                    <a:pt x="74586" y="391"/>
                  </a:lnTo>
                  <a:lnTo>
                    <a:pt x="77075" y="5275"/>
                  </a:lnTo>
                  <a:lnTo>
                    <a:pt x="78917" y="23029"/>
                  </a:lnTo>
                  <a:lnTo>
                    <a:pt x="77529" y="56240"/>
                  </a:lnTo>
                  <a:lnTo>
                    <a:pt x="83433" y="72184"/>
                  </a:lnTo>
                  <a:lnTo>
                    <a:pt x="89446" y="75326"/>
                  </a:lnTo>
                  <a:lnTo>
                    <a:pt x="105988" y="73886"/>
                  </a:lnTo>
                  <a:lnTo>
                    <a:pt x="131676" y="58262"/>
                  </a:lnTo>
                  <a:lnTo>
                    <a:pt x="152436" y="40484"/>
                  </a:lnTo>
                  <a:lnTo>
                    <a:pt x="158562" y="38475"/>
                  </a:lnTo>
                  <a:lnTo>
                    <a:pt x="164494" y="38985"/>
                  </a:lnTo>
                  <a:lnTo>
                    <a:pt x="170298" y="41174"/>
                  </a:lnTo>
                  <a:lnTo>
                    <a:pt x="174168" y="46332"/>
                  </a:lnTo>
                  <a:lnTo>
                    <a:pt x="178467" y="61925"/>
                  </a:lnTo>
                  <a:lnTo>
                    <a:pt x="174441" y="123679"/>
                  </a:lnTo>
                  <a:lnTo>
                    <a:pt x="173586" y="1454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9178117" y="2635970"/>
              <a:ext cx="58247" cy="134940"/>
            </a:xfrm>
            <a:custGeom>
              <a:avLst/>
              <a:gdLst/>
              <a:ahLst/>
              <a:cxnLst/>
              <a:rect l="0" t="0" r="0" b="0"/>
              <a:pathLst>
                <a:path w="58247" h="134940">
                  <a:moveTo>
                    <a:pt x="0" y="43408"/>
                  </a:moveTo>
                  <a:lnTo>
                    <a:pt x="34745" y="27409"/>
                  </a:lnTo>
                  <a:lnTo>
                    <a:pt x="54262" y="12266"/>
                  </a:lnTo>
                  <a:lnTo>
                    <a:pt x="55591" y="7853"/>
                  </a:lnTo>
                  <a:lnTo>
                    <a:pt x="53702" y="3987"/>
                  </a:lnTo>
                  <a:lnTo>
                    <a:pt x="49669" y="485"/>
                  </a:lnTo>
                  <a:lnTo>
                    <a:pt x="45132" y="0"/>
                  </a:lnTo>
                  <a:lnTo>
                    <a:pt x="35159" y="4391"/>
                  </a:lnTo>
                  <a:lnTo>
                    <a:pt x="19149" y="21677"/>
                  </a:lnTo>
                  <a:lnTo>
                    <a:pt x="7111" y="48783"/>
                  </a:lnTo>
                  <a:lnTo>
                    <a:pt x="5626" y="69527"/>
                  </a:lnTo>
                  <a:lnTo>
                    <a:pt x="8972" y="89225"/>
                  </a:lnTo>
                  <a:lnTo>
                    <a:pt x="16623" y="104143"/>
                  </a:lnTo>
                  <a:lnTo>
                    <a:pt x="58246" y="1349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9294954" y="2674454"/>
              <a:ext cx="156184" cy="138061"/>
            </a:xfrm>
            <a:custGeom>
              <a:avLst/>
              <a:gdLst/>
              <a:ahLst/>
              <a:cxnLst/>
              <a:rect l="0" t="0" r="0" b="0"/>
              <a:pathLst>
                <a:path w="156184" h="138061">
                  <a:moveTo>
                    <a:pt x="7978" y="13245"/>
                  </a:moveTo>
                  <a:lnTo>
                    <a:pt x="1393" y="42865"/>
                  </a:lnTo>
                  <a:lnTo>
                    <a:pt x="0" y="83507"/>
                  </a:lnTo>
                  <a:lnTo>
                    <a:pt x="4740" y="102720"/>
                  </a:lnTo>
                  <a:lnTo>
                    <a:pt x="8593" y="111726"/>
                  </a:lnTo>
                  <a:lnTo>
                    <a:pt x="20270" y="124199"/>
                  </a:lnTo>
                  <a:lnTo>
                    <a:pt x="27268" y="128819"/>
                  </a:lnTo>
                  <a:lnTo>
                    <a:pt x="33782" y="130051"/>
                  </a:lnTo>
                  <a:lnTo>
                    <a:pt x="39973" y="129022"/>
                  </a:lnTo>
                  <a:lnTo>
                    <a:pt x="45950" y="126488"/>
                  </a:lnTo>
                  <a:lnTo>
                    <a:pt x="57522" y="113809"/>
                  </a:lnTo>
                  <a:lnTo>
                    <a:pt x="91155" y="54182"/>
                  </a:lnTo>
                  <a:lnTo>
                    <a:pt x="113371" y="19174"/>
                  </a:lnTo>
                  <a:lnTo>
                    <a:pt x="130018" y="311"/>
                  </a:lnTo>
                  <a:lnTo>
                    <a:pt x="135566" y="0"/>
                  </a:lnTo>
                  <a:lnTo>
                    <a:pt x="141114" y="3490"/>
                  </a:lnTo>
                  <a:lnTo>
                    <a:pt x="146662" y="9515"/>
                  </a:lnTo>
                  <a:lnTo>
                    <a:pt x="152826" y="28537"/>
                  </a:lnTo>
                  <a:lnTo>
                    <a:pt x="156183" y="84258"/>
                  </a:lnTo>
                  <a:lnTo>
                    <a:pt x="149436" y="1380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9544242" y="2479672"/>
              <a:ext cx="73349" cy="366128"/>
            </a:xfrm>
            <a:custGeom>
              <a:avLst/>
              <a:gdLst/>
              <a:ahLst/>
              <a:cxnLst/>
              <a:rect l="0" t="0" r="0" b="0"/>
              <a:pathLst>
                <a:path w="73349" h="366128">
                  <a:moveTo>
                    <a:pt x="58248" y="0"/>
                  </a:moveTo>
                  <a:lnTo>
                    <a:pt x="67082" y="8835"/>
                  </a:lnTo>
                  <a:lnTo>
                    <a:pt x="73348" y="58829"/>
                  </a:lnTo>
                  <a:lnTo>
                    <a:pt x="72120" y="109659"/>
                  </a:lnTo>
                  <a:lnTo>
                    <a:pt x="63248" y="163941"/>
                  </a:lnTo>
                  <a:lnTo>
                    <a:pt x="49855" y="223977"/>
                  </a:lnTo>
                  <a:lnTo>
                    <a:pt x="36048" y="279127"/>
                  </a:lnTo>
                  <a:lnTo>
                    <a:pt x="13697" y="337304"/>
                  </a:lnTo>
                  <a:lnTo>
                    <a:pt x="0" y="3661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9510958" y="2639614"/>
              <a:ext cx="224670" cy="64728"/>
            </a:xfrm>
            <a:custGeom>
              <a:avLst/>
              <a:gdLst/>
              <a:ahLst/>
              <a:cxnLst/>
              <a:rect l="0" t="0" r="0" b="0"/>
              <a:pathLst>
                <a:path w="224670" h="64728">
                  <a:moveTo>
                    <a:pt x="0" y="23122"/>
                  </a:moveTo>
                  <a:lnTo>
                    <a:pt x="14211" y="10760"/>
                  </a:lnTo>
                  <a:lnTo>
                    <a:pt x="27581" y="4375"/>
                  </a:lnTo>
                  <a:lnTo>
                    <a:pt x="59537" y="0"/>
                  </a:lnTo>
                  <a:lnTo>
                    <a:pt x="116299" y="14039"/>
                  </a:lnTo>
                  <a:lnTo>
                    <a:pt x="176460" y="40427"/>
                  </a:lnTo>
                  <a:lnTo>
                    <a:pt x="224669" y="647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6642343" y="1572678"/>
            <a:ext cx="1777401" cy="457659"/>
            <a:chOff x="6642343" y="1572678"/>
            <a:chExt cx="1777401" cy="457659"/>
          </a:xfrm>
        </p:grpSpPr>
        <p:sp>
          <p:nvSpPr>
            <p:cNvPr id="288" name="Freeform 287"/>
            <p:cNvSpPr/>
            <p:nvPr/>
          </p:nvSpPr>
          <p:spPr>
            <a:xfrm>
              <a:off x="6642343" y="1707158"/>
              <a:ext cx="405586" cy="207479"/>
            </a:xfrm>
            <a:custGeom>
              <a:avLst/>
              <a:gdLst/>
              <a:ahLst/>
              <a:cxnLst/>
              <a:rect l="0" t="0" r="0" b="0"/>
              <a:pathLst>
                <a:path w="405586" h="207479">
                  <a:moveTo>
                    <a:pt x="139311" y="81867"/>
                  </a:moveTo>
                  <a:lnTo>
                    <a:pt x="130837" y="26020"/>
                  </a:lnTo>
                  <a:lnTo>
                    <a:pt x="126916" y="8044"/>
                  </a:lnTo>
                  <a:lnTo>
                    <a:pt x="120878" y="3066"/>
                  </a:lnTo>
                  <a:lnTo>
                    <a:pt x="101841" y="0"/>
                  </a:lnTo>
                  <a:lnTo>
                    <a:pt x="82902" y="6650"/>
                  </a:lnTo>
                  <a:lnTo>
                    <a:pt x="52560" y="29103"/>
                  </a:lnTo>
                  <a:lnTo>
                    <a:pt x="34506" y="50208"/>
                  </a:lnTo>
                  <a:lnTo>
                    <a:pt x="8718" y="106040"/>
                  </a:lnTo>
                  <a:lnTo>
                    <a:pt x="0" y="151053"/>
                  </a:lnTo>
                  <a:lnTo>
                    <a:pt x="2906" y="184447"/>
                  </a:lnTo>
                  <a:lnTo>
                    <a:pt x="6770" y="192784"/>
                  </a:lnTo>
                  <a:lnTo>
                    <a:pt x="18458" y="204512"/>
                  </a:lnTo>
                  <a:lnTo>
                    <a:pt x="26383" y="207085"/>
                  </a:lnTo>
                  <a:lnTo>
                    <a:pt x="45050" y="207478"/>
                  </a:lnTo>
                  <a:lnTo>
                    <a:pt x="65674" y="197175"/>
                  </a:lnTo>
                  <a:lnTo>
                    <a:pt x="106774" y="162319"/>
                  </a:lnTo>
                  <a:lnTo>
                    <a:pt x="140982" y="113985"/>
                  </a:lnTo>
                  <a:lnTo>
                    <a:pt x="162634" y="61933"/>
                  </a:lnTo>
                  <a:lnTo>
                    <a:pt x="163181" y="57483"/>
                  </a:lnTo>
                  <a:lnTo>
                    <a:pt x="160772" y="57290"/>
                  </a:lnTo>
                  <a:lnTo>
                    <a:pt x="156392" y="59935"/>
                  </a:lnTo>
                  <a:lnTo>
                    <a:pt x="149060" y="72736"/>
                  </a:lnTo>
                  <a:lnTo>
                    <a:pt x="143644" y="91678"/>
                  </a:lnTo>
                  <a:lnTo>
                    <a:pt x="141237" y="115505"/>
                  </a:lnTo>
                  <a:lnTo>
                    <a:pt x="145098" y="136574"/>
                  </a:lnTo>
                  <a:lnTo>
                    <a:pt x="148716" y="146075"/>
                  </a:lnTo>
                  <a:lnTo>
                    <a:pt x="154827" y="151485"/>
                  </a:lnTo>
                  <a:lnTo>
                    <a:pt x="162599" y="154167"/>
                  </a:lnTo>
                  <a:lnTo>
                    <a:pt x="171479" y="155030"/>
                  </a:lnTo>
                  <a:lnTo>
                    <a:pt x="188741" y="148593"/>
                  </a:lnTo>
                  <a:lnTo>
                    <a:pt x="235874" y="109613"/>
                  </a:lnTo>
                  <a:lnTo>
                    <a:pt x="248462" y="88548"/>
                  </a:lnTo>
                  <a:lnTo>
                    <a:pt x="250910" y="88170"/>
                  </a:lnTo>
                  <a:lnTo>
                    <a:pt x="253630" y="100078"/>
                  </a:lnTo>
                  <a:lnTo>
                    <a:pt x="260032" y="155738"/>
                  </a:lnTo>
                  <a:lnTo>
                    <a:pt x="264170" y="162549"/>
                  </a:lnTo>
                  <a:lnTo>
                    <a:pt x="276166" y="172583"/>
                  </a:lnTo>
                  <a:lnTo>
                    <a:pt x="283247" y="174704"/>
                  </a:lnTo>
                  <a:lnTo>
                    <a:pt x="298513" y="174596"/>
                  </a:lnTo>
                  <a:lnTo>
                    <a:pt x="312077" y="169000"/>
                  </a:lnTo>
                  <a:lnTo>
                    <a:pt x="340270" y="145923"/>
                  </a:lnTo>
                  <a:lnTo>
                    <a:pt x="359933" y="122728"/>
                  </a:lnTo>
                  <a:lnTo>
                    <a:pt x="363132" y="121127"/>
                  </a:lnTo>
                  <a:lnTo>
                    <a:pt x="364339" y="123758"/>
                  </a:lnTo>
                  <a:lnTo>
                    <a:pt x="359583" y="181067"/>
                  </a:lnTo>
                  <a:lnTo>
                    <a:pt x="360124" y="188681"/>
                  </a:lnTo>
                  <a:lnTo>
                    <a:pt x="365656" y="202072"/>
                  </a:lnTo>
                  <a:lnTo>
                    <a:pt x="371569" y="203609"/>
                  </a:lnTo>
                  <a:lnTo>
                    <a:pt x="405585" y="1900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7073819" y="1572678"/>
              <a:ext cx="157173" cy="303163"/>
            </a:xfrm>
            <a:custGeom>
              <a:avLst/>
              <a:gdLst/>
              <a:ahLst/>
              <a:cxnLst/>
              <a:rect l="0" t="0" r="0" b="0"/>
              <a:pathLst>
                <a:path w="157173" h="303163">
                  <a:moveTo>
                    <a:pt x="73962" y="0"/>
                  </a:moveTo>
                  <a:lnTo>
                    <a:pt x="73962" y="55162"/>
                  </a:lnTo>
                  <a:lnTo>
                    <a:pt x="67375" y="115723"/>
                  </a:lnTo>
                  <a:lnTo>
                    <a:pt x="59225" y="170942"/>
                  </a:lnTo>
                  <a:lnTo>
                    <a:pt x="49093" y="230053"/>
                  </a:lnTo>
                  <a:lnTo>
                    <a:pt x="33970" y="287452"/>
                  </a:lnTo>
                  <a:lnTo>
                    <a:pt x="25061" y="302190"/>
                  </a:lnTo>
                  <a:lnTo>
                    <a:pt x="20096" y="303162"/>
                  </a:lnTo>
                  <a:lnTo>
                    <a:pt x="14937" y="300112"/>
                  </a:lnTo>
                  <a:lnTo>
                    <a:pt x="9649" y="294380"/>
                  </a:lnTo>
                  <a:lnTo>
                    <a:pt x="3773" y="275683"/>
                  </a:lnTo>
                  <a:lnTo>
                    <a:pt x="0" y="230431"/>
                  </a:lnTo>
                  <a:lnTo>
                    <a:pt x="4416" y="210587"/>
                  </a:lnTo>
                  <a:lnTo>
                    <a:pt x="8182" y="201413"/>
                  </a:lnTo>
                  <a:lnTo>
                    <a:pt x="19763" y="188753"/>
                  </a:lnTo>
                  <a:lnTo>
                    <a:pt x="26734" y="184083"/>
                  </a:lnTo>
                  <a:lnTo>
                    <a:pt x="41877" y="181359"/>
                  </a:lnTo>
                  <a:lnTo>
                    <a:pt x="99761" y="191965"/>
                  </a:lnTo>
                  <a:lnTo>
                    <a:pt x="157172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272596" y="17390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225738" y="1747420"/>
              <a:ext cx="404664" cy="232991"/>
            </a:xfrm>
            <a:custGeom>
              <a:avLst/>
              <a:gdLst/>
              <a:ahLst/>
              <a:cxnLst/>
              <a:rect l="0" t="0" r="0" b="0"/>
              <a:pathLst>
                <a:path w="404664" h="232991">
                  <a:moveTo>
                    <a:pt x="38537" y="0"/>
                  </a:moveTo>
                  <a:lnTo>
                    <a:pt x="7286" y="53041"/>
                  </a:lnTo>
                  <a:lnTo>
                    <a:pt x="0" y="86599"/>
                  </a:lnTo>
                  <a:lnTo>
                    <a:pt x="306" y="120889"/>
                  </a:lnTo>
                  <a:lnTo>
                    <a:pt x="4904" y="138788"/>
                  </a:lnTo>
                  <a:lnTo>
                    <a:pt x="13110" y="152907"/>
                  </a:lnTo>
                  <a:lnTo>
                    <a:pt x="19737" y="157412"/>
                  </a:lnTo>
                  <a:lnTo>
                    <a:pt x="36962" y="162417"/>
                  </a:lnTo>
                  <a:lnTo>
                    <a:pt x="56945" y="159710"/>
                  </a:lnTo>
                  <a:lnTo>
                    <a:pt x="76304" y="152344"/>
                  </a:lnTo>
                  <a:lnTo>
                    <a:pt x="91072" y="142906"/>
                  </a:lnTo>
                  <a:lnTo>
                    <a:pt x="109782" y="113945"/>
                  </a:lnTo>
                  <a:lnTo>
                    <a:pt x="125102" y="74180"/>
                  </a:lnTo>
                  <a:lnTo>
                    <a:pt x="127673" y="38827"/>
                  </a:lnTo>
                  <a:lnTo>
                    <a:pt x="124997" y="19106"/>
                  </a:lnTo>
                  <a:lnTo>
                    <a:pt x="120216" y="13662"/>
                  </a:lnTo>
                  <a:lnTo>
                    <a:pt x="113330" y="10957"/>
                  </a:lnTo>
                  <a:lnTo>
                    <a:pt x="105041" y="10079"/>
                  </a:lnTo>
                  <a:lnTo>
                    <a:pt x="97666" y="12266"/>
                  </a:lnTo>
                  <a:lnTo>
                    <a:pt x="84541" y="22094"/>
                  </a:lnTo>
                  <a:lnTo>
                    <a:pt x="81225" y="28598"/>
                  </a:lnTo>
                  <a:lnTo>
                    <a:pt x="80008" y="43221"/>
                  </a:lnTo>
                  <a:lnTo>
                    <a:pt x="83751" y="49154"/>
                  </a:lnTo>
                  <a:lnTo>
                    <a:pt x="97772" y="58212"/>
                  </a:lnTo>
                  <a:lnTo>
                    <a:pt x="116330" y="60389"/>
                  </a:lnTo>
                  <a:lnTo>
                    <a:pt x="158379" y="58671"/>
                  </a:lnTo>
                  <a:lnTo>
                    <a:pt x="177785" y="63366"/>
                  </a:lnTo>
                  <a:lnTo>
                    <a:pt x="186842" y="67207"/>
                  </a:lnTo>
                  <a:lnTo>
                    <a:pt x="192881" y="75315"/>
                  </a:lnTo>
                  <a:lnTo>
                    <a:pt x="199591" y="99117"/>
                  </a:lnTo>
                  <a:lnTo>
                    <a:pt x="197665" y="157638"/>
                  </a:lnTo>
                  <a:lnTo>
                    <a:pt x="197322" y="168887"/>
                  </a:lnTo>
                  <a:lnTo>
                    <a:pt x="198943" y="174537"/>
                  </a:lnTo>
                  <a:lnTo>
                    <a:pt x="201873" y="176454"/>
                  </a:lnTo>
                  <a:lnTo>
                    <a:pt x="205675" y="175884"/>
                  </a:lnTo>
                  <a:lnTo>
                    <a:pt x="224278" y="161828"/>
                  </a:lnTo>
                  <a:lnTo>
                    <a:pt x="253016" y="116092"/>
                  </a:lnTo>
                  <a:lnTo>
                    <a:pt x="257337" y="113452"/>
                  </a:lnTo>
                  <a:lnTo>
                    <a:pt x="261142" y="114467"/>
                  </a:lnTo>
                  <a:lnTo>
                    <a:pt x="278309" y="136024"/>
                  </a:lnTo>
                  <a:lnTo>
                    <a:pt x="286219" y="139684"/>
                  </a:lnTo>
                  <a:lnTo>
                    <a:pt x="307334" y="141286"/>
                  </a:lnTo>
                  <a:lnTo>
                    <a:pt x="362549" y="129861"/>
                  </a:lnTo>
                  <a:lnTo>
                    <a:pt x="370115" y="130953"/>
                  </a:lnTo>
                  <a:lnTo>
                    <a:pt x="383453" y="139563"/>
                  </a:lnTo>
                  <a:lnTo>
                    <a:pt x="393080" y="155100"/>
                  </a:lnTo>
                  <a:lnTo>
                    <a:pt x="399514" y="175258"/>
                  </a:lnTo>
                  <a:lnTo>
                    <a:pt x="404663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690380" y="1847273"/>
              <a:ext cx="123085" cy="119469"/>
            </a:xfrm>
            <a:custGeom>
              <a:avLst/>
              <a:gdLst/>
              <a:ahLst/>
              <a:cxnLst/>
              <a:rect l="0" t="0" r="0" b="0"/>
              <a:pathLst>
                <a:path w="123085" h="119469">
                  <a:moveTo>
                    <a:pt x="56516" y="0"/>
                  </a:moveTo>
                  <a:lnTo>
                    <a:pt x="14861" y="29311"/>
                  </a:lnTo>
                  <a:lnTo>
                    <a:pt x="2253" y="43537"/>
                  </a:lnTo>
                  <a:lnTo>
                    <a:pt x="0" y="50290"/>
                  </a:lnTo>
                  <a:lnTo>
                    <a:pt x="347" y="56640"/>
                  </a:lnTo>
                  <a:lnTo>
                    <a:pt x="2429" y="62723"/>
                  </a:lnTo>
                  <a:lnTo>
                    <a:pt x="7514" y="64929"/>
                  </a:lnTo>
                  <a:lnTo>
                    <a:pt x="23026" y="62450"/>
                  </a:lnTo>
                  <a:lnTo>
                    <a:pt x="49832" y="49489"/>
                  </a:lnTo>
                  <a:lnTo>
                    <a:pt x="55758" y="50559"/>
                  </a:lnTo>
                  <a:lnTo>
                    <a:pt x="61558" y="53122"/>
                  </a:lnTo>
                  <a:lnTo>
                    <a:pt x="70468" y="63366"/>
                  </a:lnTo>
                  <a:lnTo>
                    <a:pt x="92416" y="116794"/>
                  </a:lnTo>
                  <a:lnTo>
                    <a:pt x="97092" y="119468"/>
                  </a:lnTo>
                  <a:lnTo>
                    <a:pt x="102982" y="118477"/>
                  </a:lnTo>
                  <a:lnTo>
                    <a:pt x="123084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7865374" y="1664210"/>
              <a:ext cx="109522" cy="268148"/>
            </a:xfrm>
            <a:custGeom>
              <a:avLst/>
              <a:gdLst/>
              <a:ahLst/>
              <a:cxnLst/>
              <a:rect l="0" t="0" r="0" b="0"/>
              <a:pathLst>
                <a:path w="109522" h="268148">
                  <a:moveTo>
                    <a:pt x="56264" y="0"/>
                  </a:moveTo>
                  <a:lnTo>
                    <a:pt x="56264" y="50188"/>
                  </a:lnTo>
                  <a:lnTo>
                    <a:pt x="51847" y="103294"/>
                  </a:lnTo>
                  <a:lnTo>
                    <a:pt x="43868" y="164836"/>
                  </a:lnTo>
                  <a:lnTo>
                    <a:pt x="31129" y="220989"/>
                  </a:lnTo>
                  <a:lnTo>
                    <a:pt x="24753" y="238751"/>
                  </a:lnTo>
                  <a:lnTo>
                    <a:pt x="15755" y="252808"/>
                  </a:lnTo>
                  <a:lnTo>
                    <a:pt x="11692" y="254523"/>
                  </a:lnTo>
                  <a:lnTo>
                    <a:pt x="8058" y="252892"/>
                  </a:lnTo>
                  <a:lnTo>
                    <a:pt x="4711" y="249032"/>
                  </a:lnTo>
                  <a:lnTo>
                    <a:pt x="0" y="221511"/>
                  </a:lnTo>
                  <a:lnTo>
                    <a:pt x="3022" y="188497"/>
                  </a:lnTo>
                  <a:lnTo>
                    <a:pt x="12261" y="171301"/>
                  </a:lnTo>
                  <a:lnTo>
                    <a:pt x="18607" y="164127"/>
                  </a:lnTo>
                  <a:lnTo>
                    <a:pt x="35521" y="156156"/>
                  </a:lnTo>
                  <a:lnTo>
                    <a:pt x="45209" y="154030"/>
                  </a:lnTo>
                  <a:lnTo>
                    <a:pt x="53517" y="155386"/>
                  </a:lnTo>
                  <a:lnTo>
                    <a:pt x="67679" y="164290"/>
                  </a:lnTo>
                  <a:lnTo>
                    <a:pt x="86048" y="180480"/>
                  </a:lnTo>
                  <a:lnTo>
                    <a:pt x="98784" y="205822"/>
                  </a:lnTo>
                  <a:lnTo>
                    <a:pt x="109521" y="246593"/>
                  </a:lnTo>
                  <a:lnTo>
                    <a:pt x="108287" y="264923"/>
                  </a:lnTo>
                  <a:lnTo>
                    <a:pt x="106663" y="268147"/>
                  </a:lnTo>
                  <a:lnTo>
                    <a:pt x="104657" y="267522"/>
                  </a:lnTo>
                  <a:lnTo>
                    <a:pt x="9786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038133" y="1714136"/>
              <a:ext cx="33285" cy="41606"/>
            </a:xfrm>
            <a:custGeom>
              <a:avLst/>
              <a:gdLst/>
              <a:ahLst/>
              <a:cxnLst/>
              <a:rect l="0" t="0" r="0" b="0"/>
              <a:pathLst>
                <a:path w="33285" h="41606">
                  <a:moveTo>
                    <a:pt x="0" y="0"/>
                  </a:moveTo>
                  <a:lnTo>
                    <a:pt x="13252" y="4417"/>
                  </a:lnTo>
                  <a:lnTo>
                    <a:pt x="18080" y="9417"/>
                  </a:lnTo>
                  <a:lnTo>
                    <a:pt x="33284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085264" y="1819673"/>
              <a:ext cx="334480" cy="210664"/>
            </a:xfrm>
            <a:custGeom>
              <a:avLst/>
              <a:gdLst/>
              <a:ahLst/>
              <a:cxnLst/>
              <a:rect l="0" t="0" r="0" b="0"/>
              <a:pathLst>
                <a:path w="334480" h="210664">
                  <a:moveTo>
                    <a:pt x="36079" y="19279"/>
                  </a:moveTo>
                  <a:lnTo>
                    <a:pt x="4827" y="72320"/>
                  </a:lnTo>
                  <a:lnTo>
                    <a:pt x="0" y="92779"/>
                  </a:lnTo>
                  <a:lnTo>
                    <a:pt x="936" y="114199"/>
                  </a:lnTo>
                  <a:lnTo>
                    <a:pt x="4330" y="122315"/>
                  </a:lnTo>
                  <a:lnTo>
                    <a:pt x="15497" y="133798"/>
                  </a:lnTo>
                  <a:lnTo>
                    <a:pt x="23282" y="136306"/>
                  </a:lnTo>
                  <a:lnTo>
                    <a:pt x="41794" y="136626"/>
                  </a:lnTo>
                  <a:lnTo>
                    <a:pt x="59885" y="126290"/>
                  </a:lnTo>
                  <a:lnTo>
                    <a:pt x="68592" y="118357"/>
                  </a:lnTo>
                  <a:lnTo>
                    <a:pt x="80731" y="97214"/>
                  </a:lnTo>
                  <a:lnTo>
                    <a:pt x="96059" y="54808"/>
                  </a:lnTo>
                  <a:lnTo>
                    <a:pt x="96278" y="19430"/>
                  </a:lnTo>
                  <a:lnTo>
                    <a:pt x="92854" y="12908"/>
                  </a:lnTo>
                  <a:lnTo>
                    <a:pt x="87798" y="10409"/>
                  </a:lnTo>
                  <a:lnTo>
                    <a:pt x="81653" y="10592"/>
                  </a:lnTo>
                  <a:lnTo>
                    <a:pt x="79406" y="12563"/>
                  </a:lnTo>
                  <a:lnTo>
                    <a:pt x="79756" y="15726"/>
                  </a:lnTo>
                  <a:lnTo>
                    <a:pt x="81840" y="19684"/>
                  </a:lnTo>
                  <a:lnTo>
                    <a:pt x="86926" y="22323"/>
                  </a:lnTo>
                  <a:lnTo>
                    <a:pt x="102440" y="25254"/>
                  </a:lnTo>
                  <a:lnTo>
                    <a:pt x="157398" y="11653"/>
                  </a:lnTo>
                  <a:lnTo>
                    <a:pt x="193488" y="0"/>
                  </a:lnTo>
                  <a:lnTo>
                    <a:pt x="200191" y="1804"/>
                  </a:lnTo>
                  <a:lnTo>
                    <a:pt x="205583" y="6704"/>
                  </a:lnTo>
                  <a:lnTo>
                    <a:pt x="210103" y="13669"/>
                  </a:lnTo>
                  <a:lnTo>
                    <a:pt x="216463" y="41142"/>
                  </a:lnTo>
                  <a:lnTo>
                    <a:pt x="216160" y="101060"/>
                  </a:lnTo>
                  <a:lnTo>
                    <a:pt x="221777" y="107084"/>
                  </a:lnTo>
                  <a:lnTo>
                    <a:pt x="240346" y="113777"/>
                  </a:lnTo>
                  <a:lnTo>
                    <a:pt x="272372" y="113127"/>
                  </a:lnTo>
                  <a:lnTo>
                    <a:pt x="309683" y="101680"/>
                  </a:lnTo>
                  <a:lnTo>
                    <a:pt x="326876" y="105520"/>
                  </a:lnTo>
                  <a:lnTo>
                    <a:pt x="331645" y="111906"/>
                  </a:lnTo>
                  <a:lnTo>
                    <a:pt x="334479" y="131329"/>
                  </a:lnTo>
                  <a:lnTo>
                    <a:pt x="326459" y="168254"/>
                  </a:lnTo>
                  <a:lnTo>
                    <a:pt x="302353" y="2106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97" name="Freeform 296"/>
          <p:cNvSpPr/>
          <p:nvPr/>
        </p:nvSpPr>
        <p:spPr>
          <a:xfrm>
            <a:off x="6415528" y="2654414"/>
            <a:ext cx="8322" cy="8323"/>
          </a:xfrm>
          <a:custGeom>
            <a:avLst/>
            <a:gdLst/>
            <a:ahLst/>
            <a:cxnLst/>
            <a:rect l="0" t="0" r="0" b="0"/>
            <a:pathLst>
              <a:path w="8322" h="8323">
                <a:moveTo>
                  <a:pt x="0" y="0"/>
                </a:moveTo>
                <a:lnTo>
                  <a:pt x="8321" y="832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82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48991" y="315356"/>
            <a:ext cx="3150191" cy="665085"/>
            <a:chOff x="3048991" y="315356"/>
            <a:chExt cx="3150191" cy="665085"/>
          </a:xfrm>
        </p:grpSpPr>
        <p:sp>
          <p:nvSpPr>
            <p:cNvPr id="2" name="Freeform 1"/>
            <p:cNvSpPr/>
            <p:nvPr/>
          </p:nvSpPr>
          <p:spPr>
            <a:xfrm>
              <a:off x="3048991" y="315356"/>
              <a:ext cx="395924" cy="576468"/>
            </a:xfrm>
            <a:custGeom>
              <a:avLst/>
              <a:gdLst/>
              <a:ahLst/>
              <a:cxnLst/>
              <a:rect l="0" t="0" r="0" b="0"/>
              <a:pathLst>
                <a:path w="395924" h="576468">
                  <a:moveTo>
                    <a:pt x="395923" y="34128"/>
                  </a:moveTo>
                  <a:lnTo>
                    <a:pt x="372759" y="3800"/>
                  </a:lnTo>
                  <a:lnTo>
                    <a:pt x="352344" y="0"/>
                  </a:lnTo>
                  <a:lnTo>
                    <a:pt x="307289" y="5095"/>
                  </a:lnTo>
                  <a:lnTo>
                    <a:pt x="250302" y="43553"/>
                  </a:lnTo>
                  <a:lnTo>
                    <a:pt x="196583" y="96890"/>
                  </a:lnTo>
                  <a:lnTo>
                    <a:pt x="155158" y="157453"/>
                  </a:lnTo>
                  <a:lnTo>
                    <a:pt x="123906" y="220321"/>
                  </a:lnTo>
                  <a:lnTo>
                    <a:pt x="116237" y="262189"/>
                  </a:lnTo>
                  <a:lnTo>
                    <a:pt x="122799" y="300893"/>
                  </a:lnTo>
                  <a:lnTo>
                    <a:pt x="146850" y="358348"/>
                  </a:lnTo>
                  <a:lnTo>
                    <a:pt x="164174" y="402968"/>
                  </a:lnTo>
                  <a:lnTo>
                    <a:pt x="165642" y="422725"/>
                  </a:lnTo>
                  <a:lnTo>
                    <a:pt x="162288" y="441676"/>
                  </a:lnTo>
                  <a:lnTo>
                    <a:pt x="154634" y="462427"/>
                  </a:lnTo>
                  <a:lnTo>
                    <a:pt x="142603" y="479045"/>
                  </a:lnTo>
                  <a:lnTo>
                    <a:pt x="79113" y="533276"/>
                  </a:lnTo>
                  <a:lnTo>
                    <a:pt x="18850" y="569291"/>
                  </a:lnTo>
                  <a:lnTo>
                    <a:pt x="3667" y="576467"/>
                  </a:lnTo>
                  <a:lnTo>
                    <a:pt x="357" y="575977"/>
                  </a:lnTo>
                  <a:lnTo>
                    <a:pt x="0" y="572876"/>
                  </a:lnTo>
                  <a:lnTo>
                    <a:pt x="4834" y="5583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323399" y="665684"/>
              <a:ext cx="234574" cy="234089"/>
            </a:xfrm>
            <a:custGeom>
              <a:avLst/>
              <a:gdLst/>
              <a:ahLst/>
              <a:cxnLst/>
              <a:rect l="0" t="0" r="0" b="0"/>
              <a:pathLst>
                <a:path w="234574" h="234089">
                  <a:moveTo>
                    <a:pt x="138157" y="0"/>
                  </a:moveTo>
                  <a:lnTo>
                    <a:pt x="123022" y="13286"/>
                  </a:lnTo>
                  <a:lnTo>
                    <a:pt x="65903" y="56640"/>
                  </a:lnTo>
                  <a:lnTo>
                    <a:pt x="41599" y="84537"/>
                  </a:lnTo>
                  <a:lnTo>
                    <a:pt x="7840" y="140418"/>
                  </a:lnTo>
                  <a:lnTo>
                    <a:pt x="0" y="174947"/>
                  </a:lnTo>
                  <a:lnTo>
                    <a:pt x="3097" y="198564"/>
                  </a:lnTo>
                  <a:lnTo>
                    <a:pt x="6512" y="210039"/>
                  </a:lnTo>
                  <a:lnTo>
                    <a:pt x="12487" y="218613"/>
                  </a:lnTo>
                  <a:lnTo>
                    <a:pt x="28987" y="230606"/>
                  </a:lnTo>
                  <a:lnTo>
                    <a:pt x="53579" y="234088"/>
                  </a:lnTo>
                  <a:lnTo>
                    <a:pt x="105733" y="228789"/>
                  </a:lnTo>
                  <a:lnTo>
                    <a:pt x="126520" y="219103"/>
                  </a:lnTo>
                  <a:lnTo>
                    <a:pt x="187889" y="166095"/>
                  </a:lnTo>
                  <a:lnTo>
                    <a:pt x="226411" y="112049"/>
                  </a:lnTo>
                  <a:lnTo>
                    <a:pt x="234573" y="71106"/>
                  </a:lnTo>
                  <a:lnTo>
                    <a:pt x="228157" y="32677"/>
                  </a:lnTo>
                  <a:lnTo>
                    <a:pt x="222195" y="23634"/>
                  </a:lnTo>
                  <a:lnTo>
                    <a:pt x="205710" y="11120"/>
                  </a:lnTo>
                  <a:lnTo>
                    <a:pt x="181124" y="7408"/>
                  </a:lnTo>
                  <a:lnTo>
                    <a:pt x="154480" y="9764"/>
                  </a:lnTo>
                  <a:lnTo>
                    <a:pt x="114774" y="26344"/>
                  </a:lnTo>
                  <a:lnTo>
                    <a:pt x="98179" y="37596"/>
                  </a:lnTo>
                  <a:lnTo>
                    <a:pt x="84639" y="51843"/>
                  </a:lnTo>
                  <a:lnTo>
                    <a:pt x="82138" y="60449"/>
                  </a:lnTo>
                  <a:lnTo>
                    <a:pt x="88231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609600" y="674005"/>
              <a:ext cx="176478" cy="246245"/>
            </a:xfrm>
            <a:custGeom>
              <a:avLst/>
              <a:gdLst/>
              <a:ahLst/>
              <a:cxnLst/>
              <a:rect l="0" t="0" r="0" b="0"/>
              <a:pathLst>
                <a:path w="176478" h="246245">
                  <a:moveTo>
                    <a:pt x="143193" y="0"/>
                  </a:moveTo>
                  <a:lnTo>
                    <a:pt x="99613" y="20416"/>
                  </a:lnTo>
                  <a:lnTo>
                    <a:pt x="43865" y="75110"/>
                  </a:lnTo>
                  <a:lnTo>
                    <a:pt x="13264" y="116524"/>
                  </a:lnTo>
                  <a:lnTo>
                    <a:pt x="734" y="150301"/>
                  </a:lnTo>
                  <a:lnTo>
                    <a:pt x="0" y="189587"/>
                  </a:lnTo>
                  <a:lnTo>
                    <a:pt x="5895" y="209385"/>
                  </a:lnTo>
                  <a:lnTo>
                    <a:pt x="15603" y="224347"/>
                  </a:lnTo>
                  <a:lnTo>
                    <a:pt x="29164" y="237161"/>
                  </a:lnTo>
                  <a:lnTo>
                    <a:pt x="46901" y="244089"/>
                  </a:lnTo>
                  <a:lnTo>
                    <a:pt x="66188" y="246244"/>
                  </a:lnTo>
                  <a:lnTo>
                    <a:pt x="109630" y="237725"/>
                  </a:lnTo>
                  <a:lnTo>
                    <a:pt x="147932" y="220638"/>
                  </a:lnTo>
                  <a:lnTo>
                    <a:pt x="176477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846336" y="740573"/>
              <a:ext cx="31274" cy="200673"/>
            </a:xfrm>
            <a:custGeom>
              <a:avLst/>
              <a:gdLst/>
              <a:ahLst/>
              <a:cxnLst/>
              <a:rect l="0" t="0" r="0" b="0"/>
              <a:pathLst>
                <a:path w="31274" h="200673">
                  <a:moveTo>
                    <a:pt x="31273" y="0"/>
                  </a:moveTo>
                  <a:lnTo>
                    <a:pt x="17079" y="62491"/>
                  </a:lnTo>
                  <a:lnTo>
                    <a:pt x="3493" y="114680"/>
                  </a:lnTo>
                  <a:lnTo>
                    <a:pt x="0" y="167501"/>
                  </a:lnTo>
                  <a:lnTo>
                    <a:pt x="2889" y="192172"/>
                  </a:lnTo>
                  <a:lnTo>
                    <a:pt x="5878" y="198382"/>
                  </a:lnTo>
                  <a:lnTo>
                    <a:pt x="9720" y="200672"/>
                  </a:lnTo>
                  <a:lnTo>
                    <a:pt x="14131" y="200350"/>
                  </a:lnTo>
                  <a:lnTo>
                    <a:pt x="17996" y="198286"/>
                  </a:lnTo>
                  <a:lnTo>
                    <a:pt x="31273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906475" y="649042"/>
              <a:ext cx="21061" cy="24964"/>
            </a:xfrm>
            <a:custGeom>
              <a:avLst/>
              <a:gdLst/>
              <a:ahLst/>
              <a:cxnLst/>
              <a:rect l="0" t="0" r="0" b="0"/>
              <a:pathLst>
                <a:path w="21061" h="24964">
                  <a:moveTo>
                    <a:pt x="4418" y="24963"/>
                  </a:moveTo>
                  <a:lnTo>
                    <a:pt x="0" y="11711"/>
                  </a:lnTo>
                  <a:lnTo>
                    <a:pt x="1473" y="7807"/>
                  </a:lnTo>
                  <a:lnTo>
                    <a:pt x="5228" y="5205"/>
                  </a:lnTo>
                  <a:lnTo>
                    <a:pt x="2106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36066" y="771472"/>
              <a:ext cx="174533" cy="191495"/>
            </a:xfrm>
            <a:custGeom>
              <a:avLst/>
              <a:gdLst/>
              <a:ahLst/>
              <a:cxnLst/>
              <a:rect l="0" t="0" r="0" b="0"/>
              <a:pathLst>
                <a:path w="174533" h="191495">
                  <a:moveTo>
                    <a:pt x="166211" y="10707"/>
                  </a:moveTo>
                  <a:lnTo>
                    <a:pt x="157376" y="1872"/>
                  </a:lnTo>
                  <a:lnTo>
                    <a:pt x="138245" y="0"/>
                  </a:lnTo>
                  <a:lnTo>
                    <a:pt x="112176" y="4099"/>
                  </a:lnTo>
                  <a:lnTo>
                    <a:pt x="57774" y="31796"/>
                  </a:lnTo>
                  <a:lnTo>
                    <a:pt x="15763" y="68189"/>
                  </a:lnTo>
                  <a:lnTo>
                    <a:pt x="105" y="93690"/>
                  </a:lnTo>
                  <a:lnTo>
                    <a:pt x="0" y="100238"/>
                  </a:lnTo>
                  <a:lnTo>
                    <a:pt x="2704" y="105527"/>
                  </a:lnTo>
                  <a:lnTo>
                    <a:pt x="7280" y="109978"/>
                  </a:lnTo>
                  <a:lnTo>
                    <a:pt x="14029" y="111096"/>
                  </a:lnTo>
                  <a:lnTo>
                    <a:pt x="71744" y="98465"/>
                  </a:lnTo>
                  <a:lnTo>
                    <a:pt x="90017" y="99945"/>
                  </a:lnTo>
                  <a:lnTo>
                    <a:pt x="96923" y="104407"/>
                  </a:lnTo>
                  <a:lnTo>
                    <a:pt x="107064" y="119228"/>
                  </a:lnTo>
                  <a:lnTo>
                    <a:pt x="117536" y="176169"/>
                  </a:lnTo>
                  <a:lnTo>
                    <a:pt x="119892" y="187583"/>
                  </a:lnTo>
                  <a:lnTo>
                    <a:pt x="124237" y="191494"/>
                  </a:lnTo>
                  <a:lnTo>
                    <a:pt x="129908" y="190404"/>
                  </a:lnTo>
                  <a:lnTo>
                    <a:pt x="136461" y="185978"/>
                  </a:lnTo>
                  <a:lnTo>
                    <a:pt x="146209" y="173665"/>
                  </a:lnTo>
                  <a:lnTo>
                    <a:pt x="174532" y="1272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170643" y="557510"/>
              <a:ext cx="189587" cy="422931"/>
            </a:xfrm>
            <a:custGeom>
              <a:avLst/>
              <a:gdLst/>
              <a:ahLst/>
              <a:cxnLst/>
              <a:rect l="0" t="0" r="0" b="0"/>
              <a:pathLst>
                <a:path w="189587" h="422931">
                  <a:moveTo>
                    <a:pt x="81413" y="0"/>
                  </a:moveTo>
                  <a:lnTo>
                    <a:pt x="72578" y="8835"/>
                  </a:lnTo>
                  <a:lnTo>
                    <a:pt x="53951" y="59753"/>
                  </a:lnTo>
                  <a:lnTo>
                    <a:pt x="37944" y="116244"/>
                  </a:lnTo>
                  <a:lnTo>
                    <a:pt x="21667" y="171919"/>
                  </a:lnTo>
                  <a:lnTo>
                    <a:pt x="10473" y="226508"/>
                  </a:lnTo>
                  <a:lnTo>
                    <a:pt x="2626" y="285201"/>
                  </a:lnTo>
                  <a:lnTo>
                    <a:pt x="0" y="334766"/>
                  </a:lnTo>
                  <a:lnTo>
                    <a:pt x="6029" y="365155"/>
                  </a:lnTo>
                  <a:lnTo>
                    <a:pt x="20040" y="396246"/>
                  </a:lnTo>
                  <a:lnTo>
                    <a:pt x="33796" y="414646"/>
                  </a:lnTo>
                  <a:lnTo>
                    <a:pt x="44121" y="419738"/>
                  </a:lnTo>
                  <a:lnTo>
                    <a:pt x="70386" y="422930"/>
                  </a:lnTo>
                  <a:lnTo>
                    <a:pt x="107526" y="419529"/>
                  </a:lnTo>
                  <a:lnTo>
                    <a:pt x="128152" y="410201"/>
                  </a:lnTo>
                  <a:lnTo>
                    <a:pt x="189586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23736" y="432695"/>
              <a:ext cx="185978" cy="465254"/>
            </a:xfrm>
            <a:custGeom>
              <a:avLst/>
              <a:gdLst/>
              <a:ahLst/>
              <a:cxnLst/>
              <a:rect l="0" t="0" r="0" b="0"/>
              <a:pathLst>
                <a:path w="185978" h="465254">
                  <a:moveTo>
                    <a:pt x="77804" y="0"/>
                  </a:moveTo>
                  <a:lnTo>
                    <a:pt x="63611" y="60659"/>
                  </a:lnTo>
                  <a:lnTo>
                    <a:pt x="55242" y="112485"/>
                  </a:lnTo>
                  <a:lnTo>
                    <a:pt x="53315" y="171176"/>
                  </a:lnTo>
                  <a:lnTo>
                    <a:pt x="47216" y="233928"/>
                  </a:lnTo>
                  <a:lnTo>
                    <a:pt x="45052" y="297277"/>
                  </a:lnTo>
                  <a:lnTo>
                    <a:pt x="40208" y="358998"/>
                  </a:lnTo>
                  <a:lnTo>
                    <a:pt x="36066" y="416116"/>
                  </a:lnTo>
                  <a:lnTo>
                    <a:pt x="24721" y="464891"/>
                  </a:lnTo>
                  <a:lnTo>
                    <a:pt x="23000" y="465253"/>
                  </a:lnTo>
                  <a:lnTo>
                    <a:pt x="19859" y="408786"/>
                  </a:lnTo>
                  <a:lnTo>
                    <a:pt x="15179" y="347762"/>
                  </a:lnTo>
                  <a:lnTo>
                    <a:pt x="5371" y="292026"/>
                  </a:lnTo>
                  <a:lnTo>
                    <a:pt x="0" y="270322"/>
                  </a:lnTo>
                  <a:lnTo>
                    <a:pt x="1896" y="263425"/>
                  </a:lnTo>
                  <a:lnTo>
                    <a:pt x="6858" y="258827"/>
                  </a:lnTo>
                  <a:lnTo>
                    <a:pt x="13865" y="255762"/>
                  </a:lnTo>
                  <a:lnTo>
                    <a:pt x="68838" y="251767"/>
                  </a:lnTo>
                  <a:lnTo>
                    <a:pt x="129688" y="261372"/>
                  </a:lnTo>
                  <a:lnTo>
                    <a:pt x="185977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25453" y="690647"/>
              <a:ext cx="208930" cy="228024"/>
            </a:xfrm>
            <a:custGeom>
              <a:avLst/>
              <a:gdLst/>
              <a:ahLst/>
              <a:cxnLst/>
              <a:rect l="0" t="0" r="0" b="0"/>
              <a:pathLst>
                <a:path w="208930" h="228024">
                  <a:moveTo>
                    <a:pt x="142360" y="0"/>
                  </a:moveTo>
                  <a:lnTo>
                    <a:pt x="85198" y="25910"/>
                  </a:lnTo>
                  <a:lnTo>
                    <a:pt x="68878" y="37403"/>
                  </a:lnTo>
                  <a:lnTo>
                    <a:pt x="20481" y="100013"/>
                  </a:lnTo>
                  <a:lnTo>
                    <a:pt x="3725" y="129281"/>
                  </a:lnTo>
                  <a:lnTo>
                    <a:pt x="0" y="148065"/>
                  </a:lnTo>
                  <a:lnTo>
                    <a:pt x="300" y="156957"/>
                  </a:lnTo>
                  <a:lnTo>
                    <a:pt x="4199" y="160112"/>
                  </a:lnTo>
                  <a:lnTo>
                    <a:pt x="10497" y="159441"/>
                  </a:lnTo>
                  <a:lnTo>
                    <a:pt x="32098" y="147711"/>
                  </a:lnTo>
                  <a:lnTo>
                    <a:pt x="91866" y="97333"/>
                  </a:lnTo>
                  <a:lnTo>
                    <a:pt x="97603" y="89852"/>
                  </a:lnTo>
                  <a:lnTo>
                    <a:pt x="101427" y="90412"/>
                  </a:lnTo>
                  <a:lnTo>
                    <a:pt x="103977" y="96332"/>
                  </a:lnTo>
                  <a:lnTo>
                    <a:pt x="111094" y="156056"/>
                  </a:lnTo>
                  <a:lnTo>
                    <a:pt x="128610" y="216228"/>
                  </a:lnTo>
                  <a:lnTo>
                    <a:pt x="134118" y="221815"/>
                  </a:lnTo>
                  <a:lnTo>
                    <a:pt x="150100" y="228023"/>
                  </a:lnTo>
                  <a:lnTo>
                    <a:pt x="158615" y="225980"/>
                  </a:lnTo>
                  <a:lnTo>
                    <a:pt x="175472" y="213848"/>
                  </a:lnTo>
                  <a:lnTo>
                    <a:pt x="208929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967666" y="732252"/>
              <a:ext cx="16643" cy="174743"/>
            </a:xfrm>
            <a:custGeom>
              <a:avLst/>
              <a:gdLst/>
              <a:ahLst/>
              <a:cxnLst/>
              <a:rect l="0" t="0" r="0" b="0"/>
              <a:pathLst>
                <a:path w="16643" h="174743">
                  <a:moveTo>
                    <a:pt x="16642" y="0"/>
                  </a:moveTo>
                  <a:lnTo>
                    <a:pt x="12225" y="57909"/>
                  </a:lnTo>
                  <a:lnTo>
                    <a:pt x="2249" y="118551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09271" y="624079"/>
              <a:ext cx="58249" cy="33285"/>
            </a:xfrm>
            <a:custGeom>
              <a:avLst/>
              <a:gdLst/>
              <a:ahLst/>
              <a:cxnLst/>
              <a:rect l="0" t="0" r="0" b="0"/>
              <a:pathLst>
                <a:path w="58249" h="33285">
                  <a:moveTo>
                    <a:pt x="0" y="0"/>
                  </a:moveTo>
                  <a:lnTo>
                    <a:pt x="58248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97643" y="732252"/>
              <a:ext cx="136297" cy="174743"/>
            </a:xfrm>
            <a:custGeom>
              <a:avLst/>
              <a:gdLst/>
              <a:ahLst/>
              <a:cxnLst/>
              <a:rect l="0" t="0" r="0" b="0"/>
              <a:pathLst>
                <a:path w="136297" h="174743">
                  <a:moveTo>
                    <a:pt x="19802" y="0"/>
                  </a:moveTo>
                  <a:lnTo>
                    <a:pt x="14083" y="59529"/>
                  </a:lnTo>
                  <a:lnTo>
                    <a:pt x="7406" y="114107"/>
                  </a:lnTo>
                  <a:lnTo>
                    <a:pt x="0" y="145168"/>
                  </a:lnTo>
                  <a:lnTo>
                    <a:pt x="129" y="150403"/>
                  </a:lnTo>
                  <a:lnTo>
                    <a:pt x="2064" y="152044"/>
                  </a:lnTo>
                  <a:lnTo>
                    <a:pt x="5203" y="151289"/>
                  </a:lnTo>
                  <a:lnTo>
                    <a:pt x="52760" y="90235"/>
                  </a:lnTo>
                  <a:lnTo>
                    <a:pt x="58416" y="82346"/>
                  </a:lnTo>
                  <a:lnTo>
                    <a:pt x="64960" y="78011"/>
                  </a:lnTo>
                  <a:lnTo>
                    <a:pt x="79628" y="75661"/>
                  </a:lnTo>
                  <a:lnTo>
                    <a:pt x="85574" y="79102"/>
                  </a:lnTo>
                  <a:lnTo>
                    <a:pt x="94645" y="92788"/>
                  </a:lnTo>
                  <a:lnTo>
                    <a:pt x="117640" y="153722"/>
                  </a:lnTo>
                  <a:lnTo>
                    <a:pt x="136296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34134" y="748894"/>
              <a:ext cx="224327" cy="174743"/>
            </a:xfrm>
            <a:custGeom>
              <a:avLst/>
              <a:gdLst/>
              <a:ahLst/>
              <a:cxnLst/>
              <a:rect l="0" t="0" r="0" b="0"/>
              <a:pathLst>
                <a:path w="224327" h="174743">
                  <a:moveTo>
                    <a:pt x="7979" y="0"/>
                  </a:moveTo>
                  <a:lnTo>
                    <a:pt x="2260" y="63416"/>
                  </a:lnTo>
                  <a:lnTo>
                    <a:pt x="0" y="126261"/>
                  </a:lnTo>
                  <a:lnTo>
                    <a:pt x="2660" y="131327"/>
                  </a:lnTo>
                  <a:lnTo>
                    <a:pt x="7207" y="131930"/>
                  </a:lnTo>
                  <a:lnTo>
                    <a:pt x="13012" y="129559"/>
                  </a:lnTo>
                  <a:lnTo>
                    <a:pt x="24392" y="117062"/>
                  </a:lnTo>
                  <a:lnTo>
                    <a:pt x="57122" y="62603"/>
                  </a:lnTo>
                  <a:lnTo>
                    <a:pt x="66186" y="39535"/>
                  </a:lnTo>
                  <a:lnTo>
                    <a:pt x="70823" y="34678"/>
                  </a:lnTo>
                  <a:lnTo>
                    <a:pt x="75763" y="34213"/>
                  </a:lnTo>
                  <a:lnTo>
                    <a:pt x="80905" y="36677"/>
                  </a:lnTo>
                  <a:lnTo>
                    <a:pt x="89084" y="51743"/>
                  </a:lnTo>
                  <a:lnTo>
                    <a:pt x="96421" y="83749"/>
                  </a:lnTo>
                  <a:lnTo>
                    <a:pt x="97451" y="94664"/>
                  </a:lnTo>
                  <a:lnTo>
                    <a:pt x="100911" y="101017"/>
                  </a:lnTo>
                  <a:lnTo>
                    <a:pt x="105991" y="104327"/>
                  </a:lnTo>
                  <a:lnTo>
                    <a:pt x="119033" y="105540"/>
                  </a:lnTo>
                  <a:lnTo>
                    <a:pt x="134075" y="102997"/>
                  </a:lnTo>
                  <a:lnTo>
                    <a:pt x="150006" y="91388"/>
                  </a:lnTo>
                  <a:lnTo>
                    <a:pt x="196136" y="44858"/>
                  </a:lnTo>
                  <a:lnTo>
                    <a:pt x="200910" y="44698"/>
                  </a:lnTo>
                  <a:lnTo>
                    <a:pt x="205017" y="48290"/>
                  </a:lnTo>
                  <a:lnTo>
                    <a:pt x="208680" y="54383"/>
                  </a:lnTo>
                  <a:lnTo>
                    <a:pt x="214558" y="97377"/>
                  </a:lnTo>
                  <a:lnTo>
                    <a:pt x="220232" y="155217"/>
                  </a:lnTo>
                  <a:lnTo>
                    <a:pt x="224326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41671" y="795301"/>
              <a:ext cx="116496" cy="103555"/>
            </a:xfrm>
            <a:custGeom>
              <a:avLst/>
              <a:gdLst/>
              <a:ahLst/>
              <a:cxnLst/>
              <a:rect l="0" t="0" r="0" b="0"/>
              <a:pathLst>
                <a:path w="116496" h="103555">
                  <a:moveTo>
                    <a:pt x="0" y="45125"/>
                  </a:moveTo>
                  <a:lnTo>
                    <a:pt x="22086" y="40708"/>
                  </a:lnTo>
                  <a:lnTo>
                    <a:pt x="37861" y="31142"/>
                  </a:lnTo>
                  <a:lnTo>
                    <a:pt x="50111" y="17646"/>
                  </a:lnTo>
                  <a:lnTo>
                    <a:pt x="58638" y="2401"/>
                  </a:lnTo>
                  <a:lnTo>
                    <a:pt x="58507" y="0"/>
                  </a:lnTo>
                  <a:lnTo>
                    <a:pt x="55647" y="1173"/>
                  </a:lnTo>
                  <a:lnTo>
                    <a:pt x="38369" y="18542"/>
                  </a:lnTo>
                  <a:lnTo>
                    <a:pt x="20614" y="44645"/>
                  </a:lnTo>
                  <a:lnTo>
                    <a:pt x="16516" y="53126"/>
                  </a:lnTo>
                  <a:lnTo>
                    <a:pt x="14429" y="69946"/>
                  </a:lnTo>
                  <a:lnTo>
                    <a:pt x="15167" y="78314"/>
                  </a:lnTo>
                  <a:lnTo>
                    <a:pt x="19356" y="85742"/>
                  </a:lnTo>
                  <a:lnTo>
                    <a:pt x="33874" y="98927"/>
                  </a:lnTo>
                  <a:lnTo>
                    <a:pt x="55119" y="103554"/>
                  </a:lnTo>
                  <a:lnTo>
                    <a:pt x="77197" y="101604"/>
                  </a:lnTo>
                  <a:lnTo>
                    <a:pt x="99098" y="91034"/>
                  </a:lnTo>
                  <a:lnTo>
                    <a:pt x="116495" y="784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76408" y="757215"/>
              <a:ext cx="156500" cy="160005"/>
            </a:xfrm>
            <a:custGeom>
              <a:avLst/>
              <a:gdLst/>
              <a:ahLst/>
              <a:cxnLst/>
              <a:rect l="0" t="0" r="0" b="0"/>
              <a:pathLst>
                <a:path w="156500" h="160005">
                  <a:moveTo>
                    <a:pt x="23363" y="0"/>
                  </a:moveTo>
                  <a:lnTo>
                    <a:pt x="6504" y="55507"/>
                  </a:lnTo>
                  <a:lnTo>
                    <a:pt x="0" y="102085"/>
                  </a:lnTo>
                  <a:lnTo>
                    <a:pt x="4090" y="108738"/>
                  </a:lnTo>
                  <a:lnTo>
                    <a:pt x="11439" y="112248"/>
                  </a:lnTo>
                  <a:lnTo>
                    <a:pt x="20961" y="113664"/>
                  </a:lnTo>
                  <a:lnTo>
                    <a:pt x="38937" y="110306"/>
                  </a:lnTo>
                  <a:lnTo>
                    <a:pt x="56172" y="101725"/>
                  </a:lnTo>
                  <a:lnTo>
                    <a:pt x="73078" y="88666"/>
                  </a:lnTo>
                  <a:lnTo>
                    <a:pt x="81469" y="86847"/>
                  </a:lnTo>
                  <a:lnTo>
                    <a:pt x="89837" y="88409"/>
                  </a:lnTo>
                  <a:lnTo>
                    <a:pt x="98190" y="92224"/>
                  </a:lnTo>
                  <a:lnTo>
                    <a:pt x="103757" y="99389"/>
                  </a:lnTo>
                  <a:lnTo>
                    <a:pt x="109945" y="119679"/>
                  </a:lnTo>
                  <a:lnTo>
                    <a:pt x="113427" y="152675"/>
                  </a:lnTo>
                  <a:lnTo>
                    <a:pt x="115765" y="158181"/>
                  </a:lnTo>
                  <a:lnTo>
                    <a:pt x="119174" y="160004"/>
                  </a:lnTo>
                  <a:lnTo>
                    <a:pt x="123295" y="159369"/>
                  </a:lnTo>
                  <a:lnTo>
                    <a:pt x="132805" y="151268"/>
                  </a:lnTo>
                  <a:lnTo>
                    <a:pt x="156499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09775" y="482621"/>
              <a:ext cx="89554" cy="368157"/>
            </a:xfrm>
            <a:custGeom>
              <a:avLst/>
              <a:gdLst/>
              <a:ahLst/>
              <a:cxnLst/>
              <a:rect l="0" t="0" r="0" b="0"/>
              <a:pathLst>
                <a:path w="89554" h="368157">
                  <a:moveTo>
                    <a:pt x="56269" y="0"/>
                  </a:moveTo>
                  <a:lnTo>
                    <a:pt x="51852" y="49074"/>
                  </a:lnTo>
                  <a:lnTo>
                    <a:pt x="25128" y="111359"/>
                  </a:lnTo>
                  <a:lnTo>
                    <a:pt x="13576" y="166475"/>
                  </a:lnTo>
                  <a:lnTo>
                    <a:pt x="1577" y="221902"/>
                  </a:lnTo>
                  <a:lnTo>
                    <a:pt x="0" y="254256"/>
                  </a:lnTo>
                  <a:lnTo>
                    <a:pt x="9742" y="303488"/>
                  </a:lnTo>
                  <a:lnTo>
                    <a:pt x="37395" y="350255"/>
                  </a:lnTo>
                  <a:lnTo>
                    <a:pt x="50655" y="361538"/>
                  </a:lnTo>
                  <a:lnTo>
                    <a:pt x="58074" y="365841"/>
                  </a:lnTo>
                  <a:lnTo>
                    <a:pt x="71248" y="368156"/>
                  </a:lnTo>
                  <a:lnTo>
                    <a:pt x="89553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82834" y="681379"/>
              <a:ext cx="216348" cy="42553"/>
            </a:xfrm>
            <a:custGeom>
              <a:avLst/>
              <a:gdLst/>
              <a:ahLst/>
              <a:cxnLst/>
              <a:rect l="0" t="0" r="0" b="0"/>
              <a:pathLst>
                <a:path w="216348" h="42553">
                  <a:moveTo>
                    <a:pt x="0" y="25910"/>
                  </a:moveTo>
                  <a:lnTo>
                    <a:pt x="4417" y="12658"/>
                  </a:lnTo>
                  <a:lnTo>
                    <a:pt x="9417" y="7830"/>
                  </a:lnTo>
                  <a:lnTo>
                    <a:pt x="24833" y="0"/>
                  </a:lnTo>
                  <a:lnTo>
                    <a:pt x="82945" y="726"/>
                  </a:lnTo>
                  <a:lnTo>
                    <a:pt x="140858" y="12238"/>
                  </a:lnTo>
                  <a:lnTo>
                    <a:pt x="200379" y="35547"/>
                  </a:lnTo>
                  <a:lnTo>
                    <a:pt x="216347" y="425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0620" y="1689173"/>
            <a:ext cx="634901" cy="291238"/>
            <a:chOff x="1270620" y="1689173"/>
            <a:chExt cx="634901" cy="291238"/>
          </a:xfrm>
        </p:grpSpPr>
        <p:sp>
          <p:nvSpPr>
            <p:cNvPr id="20" name="Freeform 19"/>
            <p:cNvSpPr/>
            <p:nvPr/>
          </p:nvSpPr>
          <p:spPr>
            <a:xfrm>
              <a:off x="1270620" y="1689173"/>
              <a:ext cx="102354" cy="199706"/>
            </a:xfrm>
            <a:custGeom>
              <a:avLst/>
              <a:gdLst/>
              <a:ahLst/>
              <a:cxnLst/>
              <a:rect l="0" t="0" r="0" b="0"/>
              <a:pathLst>
                <a:path w="102354" h="199706">
                  <a:moveTo>
                    <a:pt x="69069" y="0"/>
                  </a:moveTo>
                  <a:lnTo>
                    <a:pt x="14806" y="58680"/>
                  </a:lnTo>
                  <a:lnTo>
                    <a:pt x="1729" y="83339"/>
                  </a:lnTo>
                  <a:lnTo>
                    <a:pt x="0" y="102375"/>
                  </a:lnTo>
                  <a:lnTo>
                    <a:pt x="6424" y="140312"/>
                  </a:lnTo>
                  <a:lnTo>
                    <a:pt x="18729" y="157591"/>
                  </a:lnTo>
                  <a:lnTo>
                    <a:pt x="52345" y="186866"/>
                  </a:lnTo>
                  <a:lnTo>
                    <a:pt x="71498" y="193999"/>
                  </a:lnTo>
                  <a:lnTo>
                    <a:pt x="102353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04667" y="1753380"/>
              <a:ext cx="184654" cy="227031"/>
            </a:xfrm>
            <a:custGeom>
              <a:avLst/>
              <a:gdLst/>
              <a:ahLst/>
              <a:cxnLst/>
              <a:rect l="0" t="0" r="0" b="0"/>
              <a:pathLst>
                <a:path w="184654" h="227031">
                  <a:moveTo>
                    <a:pt x="68159" y="77251"/>
                  </a:moveTo>
                  <a:lnTo>
                    <a:pt x="86905" y="42505"/>
                  </a:lnTo>
                  <a:lnTo>
                    <a:pt x="91280" y="14153"/>
                  </a:lnTo>
                  <a:lnTo>
                    <a:pt x="88195" y="7449"/>
                  </a:lnTo>
                  <a:lnTo>
                    <a:pt x="82441" y="2979"/>
                  </a:lnTo>
                  <a:lnTo>
                    <a:pt x="74907" y="0"/>
                  </a:lnTo>
                  <a:lnTo>
                    <a:pt x="67110" y="787"/>
                  </a:lnTo>
                  <a:lnTo>
                    <a:pt x="51050" y="9058"/>
                  </a:lnTo>
                  <a:lnTo>
                    <a:pt x="30833" y="24891"/>
                  </a:lnTo>
                  <a:lnTo>
                    <a:pt x="8359" y="64888"/>
                  </a:lnTo>
                  <a:lnTo>
                    <a:pt x="592" y="83775"/>
                  </a:lnTo>
                  <a:lnTo>
                    <a:pt x="0" y="91771"/>
                  </a:lnTo>
                  <a:lnTo>
                    <a:pt x="4274" y="105585"/>
                  </a:lnTo>
                  <a:lnTo>
                    <a:pt x="11700" y="110009"/>
                  </a:lnTo>
                  <a:lnTo>
                    <a:pt x="34745" y="114924"/>
                  </a:lnTo>
                  <a:lnTo>
                    <a:pt x="92739" y="111752"/>
                  </a:lnTo>
                  <a:lnTo>
                    <a:pt x="103962" y="111346"/>
                  </a:lnTo>
                  <a:lnTo>
                    <a:pt x="123827" y="118292"/>
                  </a:lnTo>
                  <a:lnTo>
                    <a:pt x="140977" y="131549"/>
                  </a:lnTo>
                  <a:lnTo>
                    <a:pt x="154763" y="149769"/>
                  </a:lnTo>
                  <a:lnTo>
                    <a:pt x="175318" y="204140"/>
                  </a:lnTo>
                  <a:lnTo>
                    <a:pt x="184653" y="2270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672531" y="1739099"/>
              <a:ext cx="158101" cy="173001"/>
            </a:xfrm>
            <a:custGeom>
              <a:avLst/>
              <a:gdLst/>
              <a:ahLst/>
              <a:cxnLst/>
              <a:rect l="0" t="0" r="0" b="0"/>
              <a:pathLst>
                <a:path w="158101" h="173001">
                  <a:moveTo>
                    <a:pt x="0" y="8321"/>
                  </a:moveTo>
                  <a:lnTo>
                    <a:pt x="7164" y="70647"/>
                  </a:lnTo>
                  <a:lnTo>
                    <a:pt x="14755" y="125627"/>
                  </a:lnTo>
                  <a:lnTo>
                    <a:pt x="17318" y="173000"/>
                  </a:lnTo>
                  <a:lnTo>
                    <a:pt x="18942" y="171731"/>
                  </a:lnTo>
                  <a:lnTo>
                    <a:pt x="20949" y="167188"/>
                  </a:lnTo>
                  <a:lnTo>
                    <a:pt x="26900" y="112384"/>
                  </a:lnTo>
                  <a:lnTo>
                    <a:pt x="40858" y="66886"/>
                  </a:lnTo>
                  <a:lnTo>
                    <a:pt x="60491" y="35844"/>
                  </a:lnTo>
                  <a:lnTo>
                    <a:pt x="88292" y="13497"/>
                  </a:lnTo>
                  <a:lnTo>
                    <a:pt x="109199" y="5999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72236" y="1764062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80557" y="1905520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99327" y="1516430"/>
            <a:ext cx="2642492" cy="1447531"/>
            <a:chOff x="2899327" y="1516430"/>
            <a:chExt cx="2642492" cy="1447531"/>
          </a:xfrm>
        </p:grpSpPr>
        <p:sp>
          <p:nvSpPr>
            <p:cNvPr id="26" name="Freeform 25"/>
            <p:cNvSpPr/>
            <p:nvPr/>
          </p:nvSpPr>
          <p:spPr>
            <a:xfrm>
              <a:off x="2899327" y="1580999"/>
              <a:ext cx="29683" cy="328047"/>
            </a:xfrm>
            <a:custGeom>
              <a:avLst/>
              <a:gdLst/>
              <a:ahLst/>
              <a:cxnLst/>
              <a:rect l="0" t="0" r="0" b="0"/>
              <a:pathLst>
                <a:path w="29683" h="328047">
                  <a:moveTo>
                    <a:pt x="29682" y="0"/>
                  </a:moveTo>
                  <a:lnTo>
                    <a:pt x="27216" y="58430"/>
                  </a:lnTo>
                  <a:lnTo>
                    <a:pt x="18100" y="113757"/>
                  </a:lnTo>
                  <a:lnTo>
                    <a:pt x="13115" y="174921"/>
                  </a:lnTo>
                  <a:lnTo>
                    <a:pt x="6651" y="232477"/>
                  </a:lnTo>
                  <a:lnTo>
                    <a:pt x="5100" y="283945"/>
                  </a:lnTo>
                  <a:lnTo>
                    <a:pt x="0" y="328046"/>
                  </a:lnTo>
                  <a:lnTo>
                    <a:pt x="648" y="327795"/>
                  </a:lnTo>
                  <a:lnTo>
                    <a:pt x="10948" y="283477"/>
                  </a:lnTo>
                  <a:lnTo>
                    <a:pt x="13040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912367" y="1516430"/>
              <a:ext cx="232990" cy="31286"/>
            </a:xfrm>
            <a:custGeom>
              <a:avLst/>
              <a:gdLst/>
              <a:ahLst/>
              <a:cxnLst/>
              <a:rect l="0" t="0" r="0" b="0"/>
              <a:pathLst>
                <a:path w="232990" h="31286">
                  <a:moveTo>
                    <a:pt x="0" y="31285"/>
                  </a:moveTo>
                  <a:lnTo>
                    <a:pt x="8835" y="22450"/>
                  </a:lnTo>
                  <a:lnTo>
                    <a:pt x="36415" y="8122"/>
                  </a:lnTo>
                  <a:lnTo>
                    <a:pt x="91945" y="0"/>
                  </a:lnTo>
                  <a:lnTo>
                    <a:pt x="145374" y="861"/>
                  </a:lnTo>
                  <a:lnTo>
                    <a:pt x="199965" y="9661"/>
                  </a:lnTo>
                  <a:lnTo>
                    <a:pt x="232989" y="229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63632" y="1589320"/>
              <a:ext cx="131799" cy="83212"/>
            </a:xfrm>
            <a:custGeom>
              <a:avLst/>
              <a:gdLst/>
              <a:ahLst/>
              <a:cxnLst/>
              <a:rect l="0" t="0" r="0" b="0"/>
              <a:pathLst>
                <a:path w="131799" h="83212">
                  <a:moveTo>
                    <a:pt x="123477" y="0"/>
                  </a:moveTo>
                  <a:lnTo>
                    <a:pt x="67970" y="27131"/>
                  </a:lnTo>
                  <a:lnTo>
                    <a:pt x="37688" y="42248"/>
                  </a:lnTo>
                  <a:lnTo>
                    <a:pt x="21554" y="52061"/>
                  </a:lnTo>
                  <a:lnTo>
                    <a:pt x="2055" y="59504"/>
                  </a:lnTo>
                  <a:lnTo>
                    <a:pt x="0" y="62784"/>
                  </a:lnTo>
                  <a:lnTo>
                    <a:pt x="3251" y="65894"/>
                  </a:lnTo>
                  <a:lnTo>
                    <a:pt x="10042" y="68893"/>
                  </a:lnTo>
                  <a:lnTo>
                    <a:pt x="67094" y="69979"/>
                  </a:lnTo>
                  <a:lnTo>
                    <a:pt x="123104" y="81045"/>
                  </a:lnTo>
                  <a:lnTo>
                    <a:pt x="131798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20688" y="1863915"/>
              <a:ext cx="166422" cy="13511"/>
            </a:xfrm>
            <a:custGeom>
              <a:avLst/>
              <a:gdLst/>
              <a:ahLst/>
              <a:cxnLst/>
              <a:rect l="0" t="0" r="0" b="0"/>
              <a:pathLst>
                <a:path w="166422" h="13511">
                  <a:moveTo>
                    <a:pt x="0" y="0"/>
                  </a:moveTo>
                  <a:lnTo>
                    <a:pt x="51071" y="13268"/>
                  </a:lnTo>
                  <a:lnTo>
                    <a:pt x="105113" y="13510"/>
                  </a:lnTo>
                  <a:lnTo>
                    <a:pt x="166421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76537" y="1822310"/>
              <a:ext cx="185167" cy="131704"/>
            </a:xfrm>
            <a:custGeom>
              <a:avLst/>
              <a:gdLst/>
              <a:ahLst/>
              <a:cxnLst/>
              <a:rect l="0" t="0" r="0" b="0"/>
              <a:pathLst>
                <a:path w="185167" h="131704">
                  <a:moveTo>
                    <a:pt x="18745" y="0"/>
                  </a:moveTo>
                  <a:lnTo>
                    <a:pt x="16897" y="27497"/>
                  </a:lnTo>
                  <a:lnTo>
                    <a:pt x="0" y="85404"/>
                  </a:lnTo>
                  <a:lnTo>
                    <a:pt x="42" y="119096"/>
                  </a:lnTo>
                  <a:lnTo>
                    <a:pt x="3503" y="124701"/>
                  </a:lnTo>
                  <a:lnTo>
                    <a:pt x="8584" y="126588"/>
                  </a:lnTo>
                  <a:lnTo>
                    <a:pt x="14745" y="125997"/>
                  </a:lnTo>
                  <a:lnTo>
                    <a:pt x="28987" y="115479"/>
                  </a:lnTo>
                  <a:lnTo>
                    <a:pt x="67075" y="69037"/>
                  </a:lnTo>
                  <a:lnTo>
                    <a:pt x="82273" y="43261"/>
                  </a:lnTo>
                  <a:lnTo>
                    <a:pt x="95981" y="29705"/>
                  </a:lnTo>
                  <a:lnTo>
                    <a:pt x="103520" y="27200"/>
                  </a:lnTo>
                  <a:lnTo>
                    <a:pt x="119293" y="29347"/>
                  </a:lnTo>
                  <a:lnTo>
                    <a:pt x="125534" y="34357"/>
                  </a:lnTo>
                  <a:lnTo>
                    <a:pt x="134933" y="49787"/>
                  </a:lnTo>
                  <a:lnTo>
                    <a:pt x="141857" y="101263"/>
                  </a:lnTo>
                  <a:lnTo>
                    <a:pt x="142804" y="125751"/>
                  </a:lnTo>
                  <a:lnTo>
                    <a:pt x="145830" y="130986"/>
                  </a:lnTo>
                  <a:lnTo>
                    <a:pt x="150621" y="131703"/>
                  </a:lnTo>
                  <a:lnTo>
                    <a:pt x="156589" y="129407"/>
                  </a:lnTo>
                  <a:lnTo>
                    <a:pt x="173822" y="112924"/>
                  </a:lnTo>
                  <a:lnTo>
                    <a:pt x="180125" y="98265"/>
                  </a:lnTo>
                  <a:lnTo>
                    <a:pt x="185166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404741" y="1622604"/>
              <a:ext cx="339732" cy="392037"/>
            </a:xfrm>
            <a:custGeom>
              <a:avLst/>
              <a:gdLst/>
              <a:ahLst/>
              <a:cxnLst/>
              <a:rect l="0" t="0" r="0" b="0"/>
              <a:pathLst>
                <a:path w="339732" h="392037">
                  <a:moveTo>
                    <a:pt x="73457" y="0"/>
                  </a:moveTo>
                  <a:lnTo>
                    <a:pt x="73457" y="53492"/>
                  </a:lnTo>
                  <a:lnTo>
                    <a:pt x="72532" y="103879"/>
                  </a:lnTo>
                  <a:lnTo>
                    <a:pt x="66871" y="158348"/>
                  </a:lnTo>
                  <a:lnTo>
                    <a:pt x="65479" y="213623"/>
                  </a:lnTo>
                  <a:lnTo>
                    <a:pt x="56130" y="273871"/>
                  </a:lnTo>
                  <a:lnTo>
                    <a:pt x="41932" y="334767"/>
                  </a:lnTo>
                  <a:lnTo>
                    <a:pt x="32942" y="354963"/>
                  </a:lnTo>
                  <a:lnTo>
                    <a:pt x="27956" y="357759"/>
                  </a:lnTo>
                  <a:lnTo>
                    <a:pt x="22782" y="355926"/>
                  </a:lnTo>
                  <a:lnTo>
                    <a:pt x="17485" y="351005"/>
                  </a:lnTo>
                  <a:lnTo>
                    <a:pt x="11598" y="335675"/>
                  </a:lnTo>
                  <a:lnTo>
                    <a:pt x="716" y="280699"/>
                  </a:lnTo>
                  <a:lnTo>
                    <a:pt x="0" y="270343"/>
                  </a:lnTo>
                  <a:lnTo>
                    <a:pt x="3221" y="264364"/>
                  </a:lnTo>
                  <a:lnTo>
                    <a:pt x="9067" y="261303"/>
                  </a:lnTo>
                  <a:lnTo>
                    <a:pt x="66058" y="258247"/>
                  </a:lnTo>
                  <a:lnTo>
                    <a:pt x="109697" y="253594"/>
                  </a:lnTo>
                  <a:lnTo>
                    <a:pt x="138436" y="241971"/>
                  </a:lnTo>
                  <a:lnTo>
                    <a:pt x="144513" y="242676"/>
                  </a:lnTo>
                  <a:lnTo>
                    <a:pt x="148565" y="246844"/>
                  </a:lnTo>
                  <a:lnTo>
                    <a:pt x="167474" y="289257"/>
                  </a:lnTo>
                  <a:lnTo>
                    <a:pt x="206713" y="341535"/>
                  </a:lnTo>
                  <a:lnTo>
                    <a:pt x="216902" y="366236"/>
                  </a:lnTo>
                  <a:lnTo>
                    <a:pt x="217955" y="382817"/>
                  </a:lnTo>
                  <a:lnTo>
                    <a:pt x="216942" y="391122"/>
                  </a:lnTo>
                  <a:lnTo>
                    <a:pt x="218115" y="392036"/>
                  </a:lnTo>
                  <a:lnTo>
                    <a:pt x="248711" y="330187"/>
                  </a:lnTo>
                  <a:lnTo>
                    <a:pt x="293523" y="272813"/>
                  </a:lnTo>
                  <a:lnTo>
                    <a:pt x="339731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35856" y="1672531"/>
              <a:ext cx="41606" cy="374448"/>
            </a:xfrm>
            <a:custGeom>
              <a:avLst/>
              <a:gdLst/>
              <a:ahLst/>
              <a:cxnLst/>
              <a:rect l="0" t="0" r="0" b="0"/>
              <a:pathLst>
                <a:path w="41606" h="374448">
                  <a:moveTo>
                    <a:pt x="41605" y="0"/>
                  </a:moveTo>
                  <a:lnTo>
                    <a:pt x="32554" y="59240"/>
                  </a:lnTo>
                  <a:lnTo>
                    <a:pt x="27212" y="109392"/>
                  </a:lnTo>
                  <a:lnTo>
                    <a:pt x="20990" y="163888"/>
                  </a:lnTo>
                  <a:lnTo>
                    <a:pt x="16576" y="219168"/>
                  </a:lnTo>
                  <a:lnTo>
                    <a:pt x="10226" y="272138"/>
                  </a:lnTo>
                  <a:lnTo>
                    <a:pt x="7647" y="329745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19214" y="1855594"/>
              <a:ext cx="108175" cy="16643"/>
            </a:xfrm>
            <a:custGeom>
              <a:avLst/>
              <a:gdLst/>
              <a:ahLst/>
              <a:cxnLst/>
              <a:rect l="0" t="0" r="0" b="0"/>
              <a:pathLst>
                <a:path w="108175" h="16643">
                  <a:moveTo>
                    <a:pt x="0" y="0"/>
                  </a:moveTo>
                  <a:lnTo>
                    <a:pt x="59528" y="6643"/>
                  </a:lnTo>
                  <a:lnTo>
                    <a:pt x="108174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074830" y="1874549"/>
              <a:ext cx="160585" cy="227725"/>
            </a:xfrm>
            <a:custGeom>
              <a:avLst/>
              <a:gdLst/>
              <a:ahLst/>
              <a:cxnLst/>
              <a:rect l="0" t="0" r="0" b="0"/>
              <a:pathLst>
                <a:path w="160585" h="227725">
                  <a:moveTo>
                    <a:pt x="110657" y="14329"/>
                  </a:moveTo>
                  <a:lnTo>
                    <a:pt x="101822" y="5494"/>
                  </a:lnTo>
                  <a:lnTo>
                    <a:pt x="87623" y="1157"/>
                  </a:lnTo>
                  <a:lnTo>
                    <a:pt x="78659" y="0"/>
                  </a:lnTo>
                  <a:lnTo>
                    <a:pt x="63768" y="3646"/>
                  </a:lnTo>
                  <a:lnTo>
                    <a:pt x="42523" y="18560"/>
                  </a:lnTo>
                  <a:lnTo>
                    <a:pt x="27675" y="33776"/>
                  </a:lnTo>
                  <a:lnTo>
                    <a:pt x="1749" y="79988"/>
                  </a:lnTo>
                  <a:lnTo>
                    <a:pt x="0" y="97135"/>
                  </a:lnTo>
                  <a:lnTo>
                    <a:pt x="828" y="105591"/>
                  </a:lnTo>
                  <a:lnTo>
                    <a:pt x="5078" y="112153"/>
                  </a:lnTo>
                  <a:lnTo>
                    <a:pt x="19662" y="121909"/>
                  </a:lnTo>
                  <a:lnTo>
                    <a:pt x="38472" y="124396"/>
                  </a:lnTo>
                  <a:lnTo>
                    <a:pt x="59159" y="121495"/>
                  </a:lnTo>
                  <a:lnTo>
                    <a:pt x="89749" y="109466"/>
                  </a:lnTo>
                  <a:lnTo>
                    <a:pt x="104754" y="99450"/>
                  </a:lnTo>
                  <a:lnTo>
                    <a:pt x="109496" y="99738"/>
                  </a:lnTo>
                  <a:lnTo>
                    <a:pt x="112657" y="103628"/>
                  </a:lnTo>
                  <a:lnTo>
                    <a:pt x="116169" y="118737"/>
                  </a:lnTo>
                  <a:lnTo>
                    <a:pt x="118609" y="179307"/>
                  </a:lnTo>
                  <a:lnTo>
                    <a:pt x="123286" y="215558"/>
                  </a:lnTo>
                  <a:lnTo>
                    <a:pt x="127398" y="222447"/>
                  </a:lnTo>
                  <a:lnTo>
                    <a:pt x="132912" y="226114"/>
                  </a:lnTo>
                  <a:lnTo>
                    <a:pt x="144587" y="227724"/>
                  </a:lnTo>
                  <a:lnTo>
                    <a:pt x="160584" y="2223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18624" y="1963767"/>
              <a:ext cx="8322" cy="116496"/>
            </a:xfrm>
            <a:custGeom>
              <a:avLst/>
              <a:gdLst/>
              <a:ahLst/>
              <a:cxnLst/>
              <a:rect l="0" t="0" r="0" b="0"/>
              <a:pathLst>
                <a:path w="8322" h="116496">
                  <a:moveTo>
                    <a:pt x="8321" y="0"/>
                  </a:moveTo>
                  <a:lnTo>
                    <a:pt x="2603" y="21779"/>
                  </a:lnTo>
                  <a:lnTo>
                    <a:pt x="343" y="77427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43587" y="1855594"/>
              <a:ext cx="49928" cy="16643"/>
            </a:xfrm>
            <a:custGeom>
              <a:avLst/>
              <a:gdLst/>
              <a:ahLst/>
              <a:cxnLst/>
              <a:rect l="0" t="0" r="0" b="0"/>
              <a:pathLst>
                <a:path w="49928" h="16643">
                  <a:moveTo>
                    <a:pt x="0" y="0"/>
                  </a:moveTo>
                  <a:lnTo>
                    <a:pt x="17669" y="0"/>
                  </a:lnTo>
                  <a:lnTo>
                    <a:pt x="31275" y="4931"/>
                  </a:lnTo>
                  <a:lnTo>
                    <a:pt x="49927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440341" y="1980410"/>
              <a:ext cx="102952" cy="158100"/>
            </a:xfrm>
            <a:custGeom>
              <a:avLst/>
              <a:gdLst/>
              <a:ahLst/>
              <a:cxnLst/>
              <a:rect l="0" t="0" r="0" b="0"/>
              <a:pathLst>
                <a:path w="102952" h="158100">
                  <a:moveTo>
                    <a:pt x="11420" y="0"/>
                  </a:moveTo>
                  <a:lnTo>
                    <a:pt x="10495" y="56772"/>
                  </a:lnTo>
                  <a:lnTo>
                    <a:pt x="0" y="109965"/>
                  </a:lnTo>
                  <a:lnTo>
                    <a:pt x="1958" y="109368"/>
                  </a:lnTo>
                  <a:lnTo>
                    <a:pt x="28692" y="77653"/>
                  </a:lnTo>
                  <a:lnTo>
                    <a:pt x="50376" y="46568"/>
                  </a:lnTo>
                  <a:lnTo>
                    <a:pt x="71348" y="32802"/>
                  </a:lnTo>
                  <a:lnTo>
                    <a:pt x="77260" y="32963"/>
                  </a:lnTo>
                  <a:lnTo>
                    <a:pt x="82126" y="35843"/>
                  </a:lnTo>
                  <a:lnTo>
                    <a:pt x="86294" y="40537"/>
                  </a:lnTo>
                  <a:lnTo>
                    <a:pt x="96577" y="64813"/>
                  </a:lnTo>
                  <a:lnTo>
                    <a:pt x="102392" y="127922"/>
                  </a:lnTo>
                  <a:lnTo>
                    <a:pt x="102951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676429" y="1947125"/>
              <a:ext cx="216549" cy="149780"/>
            </a:xfrm>
            <a:custGeom>
              <a:avLst/>
              <a:gdLst/>
              <a:ahLst/>
              <a:cxnLst/>
              <a:rect l="0" t="0" r="0" b="0"/>
              <a:pathLst>
                <a:path w="216549" h="149780">
                  <a:moveTo>
                    <a:pt x="0" y="0"/>
                  </a:moveTo>
                  <a:lnTo>
                    <a:pt x="7550" y="63416"/>
                  </a:lnTo>
                  <a:lnTo>
                    <a:pt x="12637" y="121844"/>
                  </a:lnTo>
                  <a:lnTo>
                    <a:pt x="14897" y="124684"/>
                  </a:lnTo>
                  <a:lnTo>
                    <a:pt x="17328" y="122879"/>
                  </a:lnTo>
                  <a:lnTo>
                    <a:pt x="39930" y="62552"/>
                  </a:lnTo>
                  <a:lnTo>
                    <a:pt x="52369" y="25814"/>
                  </a:lnTo>
                  <a:lnTo>
                    <a:pt x="57102" y="20907"/>
                  </a:lnTo>
                  <a:lnTo>
                    <a:pt x="63032" y="18561"/>
                  </a:lnTo>
                  <a:lnTo>
                    <a:pt x="69758" y="17922"/>
                  </a:lnTo>
                  <a:lnTo>
                    <a:pt x="75167" y="21193"/>
                  </a:lnTo>
                  <a:lnTo>
                    <a:pt x="83642" y="34691"/>
                  </a:lnTo>
                  <a:lnTo>
                    <a:pt x="89194" y="63082"/>
                  </a:lnTo>
                  <a:lnTo>
                    <a:pt x="86422" y="90499"/>
                  </a:lnTo>
                  <a:lnTo>
                    <a:pt x="88125" y="95466"/>
                  </a:lnTo>
                  <a:lnTo>
                    <a:pt x="92035" y="97853"/>
                  </a:lnTo>
                  <a:lnTo>
                    <a:pt x="97414" y="98519"/>
                  </a:lnTo>
                  <a:lnTo>
                    <a:pt x="110788" y="91864"/>
                  </a:lnTo>
                  <a:lnTo>
                    <a:pt x="166574" y="49973"/>
                  </a:lnTo>
                  <a:lnTo>
                    <a:pt x="174844" y="49957"/>
                  </a:lnTo>
                  <a:lnTo>
                    <a:pt x="191429" y="57337"/>
                  </a:lnTo>
                  <a:lnTo>
                    <a:pt x="211944" y="81503"/>
                  </a:lnTo>
                  <a:lnTo>
                    <a:pt x="216548" y="101559"/>
                  </a:lnTo>
                  <a:lnTo>
                    <a:pt x="216348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67666" y="1802447"/>
              <a:ext cx="455528" cy="351042"/>
            </a:xfrm>
            <a:custGeom>
              <a:avLst/>
              <a:gdLst/>
              <a:ahLst/>
              <a:cxnLst/>
              <a:rect l="0" t="0" r="0" b="0"/>
              <a:pathLst>
                <a:path w="455528" h="351042">
                  <a:moveTo>
                    <a:pt x="0" y="252852"/>
                  </a:moveTo>
                  <a:lnTo>
                    <a:pt x="58680" y="206567"/>
                  </a:lnTo>
                  <a:lnTo>
                    <a:pt x="78921" y="184897"/>
                  </a:lnTo>
                  <a:lnTo>
                    <a:pt x="79426" y="179812"/>
                  </a:lnTo>
                  <a:lnTo>
                    <a:pt x="76065" y="176422"/>
                  </a:lnTo>
                  <a:lnTo>
                    <a:pt x="70125" y="174162"/>
                  </a:lnTo>
                  <a:lnTo>
                    <a:pt x="63392" y="174504"/>
                  </a:lnTo>
                  <a:lnTo>
                    <a:pt x="48515" y="179816"/>
                  </a:lnTo>
                  <a:lnTo>
                    <a:pt x="35122" y="193271"/>
                  </a:lnTo>
                  <a:lnTo>
                    <a:pt x="24855" y="211579"/>
                  </a:lnTo>
                  <a:lnTo>
                    <a:pt x="20292" y="232043"/>
                  </a:lnTo>
                  <a:lnTo>
                    <a:pt x="22774" y="240828"/>
                  </a:lnTo>
                  <a:lnTo>
                    <a:pt x="35393" y="255521"/>
                  </a:lnTo>
                  <a:lnTo>
                    <a:pt x="43935" y="259254"/>
                  </a:lnTo>
                  <a:lnTo>
                    <a:pt x="63289" y="260937"/>
                  </a:lnTo>
                  <a:lnTo>
                    <a:pt x="90560" y="256686"/>
                  </a:lnTo>
                  <a:lnTo>
                    <a:pt x="107742" y="244694"/>
                  </a:lnTo>
                  <a:lnTo>
                    <a:pt x="141373" y="211279"/>
                  </a:lnTo>
                  <a:lnTo>
                    <a:pt x="146948" y="210344"/>
                  </a:lnTo>
                  <a:lnTo>
                    <a:pt x="150665" y="214343"/>
                  </a:lnTo>
                  <a:lnTo>
                    <a:pt x="154795" y="231114"/>
                  </a:lnTo>
                  <a:lnTo>
                    <a:pt x="156631" y="253977"/>
                  </a:lnTo>
                  <a:lnTo>
                    <a:pt x="159894" y="262848"/>
                  </a:lnTo>
                  <a:lnTo>
                    <a:pt x="170917" y="275169"/>
                  </a:lnTo>
                  <a:lnTo>
                    <a:pt x="178664" y="276976"/>
                  </a:lnTo>
                  <a:lnTo>
                    <a:pt x="231557" y="266525"/>
                  </a:lnTo>
                  <a:lnTo>
                    <a:pt x="244988" y="271565"/>
                  </a:lnTo>
                  <a:lnTo>
                    <a:pt x="249310" y="277346"/>
                  </a:lnTo>
                  <a:lnTo>
                    <a:pt x="254111" y="293632"/>
                  </a:lnTo>
                  <a:lnTo>
                    <a:pt x="257241" y="297605"/>
                  </a:lnTo>
                  <a:lnTo>
                    <a:pt x="261176" y="298405"/>
                  </a:lnTo>
                  <a:lnTo>
                    <a:pt x="265649" y="297089"/>
                  </a:lnTo>
                  <a:lnTo>
                    <a:pt x="275550" y="288231"/>
                  </a:lnTo>
                  <a:lnTo>
                    <a:pt x="289054" y="267649"/>
                  </a:lnTo>
                  <a:lnTo>
                    <a:pt x="322106" y="211139"/>
                  </a:lnTo>
                  <a:lnTo>
                    <a:pt x="355063" y="149729"/>
                  </a:lnTo>
                  <a:lnTo>
                    <a:pt x="382772" y="94687"/>
                  </a:lnTo>
                  <a:lnTo>
                    <a:pt x="416053" y="33109"/>
                  </a:lnTo>
                  <a:lnTo>
                    <a:pt x="438242" y="2550"/>
                  </a:lnTo>
                  <a:lnTo>
                    <a:pt x="442865" y="0"/>
                  </a:lnTo>
                  <a:lnTo>
                    <a:pt x="446871" y="1073"/>
                  </a:lnTo>
                  <a:lnTo>
                    <a:pt x="450466" y="4563"/>
                  </a:lnTo>
                  <a:lnTo>
                    <a:pt x="455527" y="35978"/>
                  </a:lnTo>
                  <a:lnTo>
                    <a:pt x="448325" y="96783"/>
                  </a:lnTo>
                  <a:lnTo>
                    <a:pt x="438042" y="150627"/>
                  </a:lnTo>
                  <a:lnTo>
                    <a:pt x="432826" y="204854"/>
                  </a:lnTo>
                  <a:lnTo>
                    <a:pt x="421252" y="263470"/>
                  </a:lnTo>
                  <a:lnTo>
                    <a:pt x="412285" y="319669"/>
                  </a:lnTo>
                  <a:lnTo>
                    <a:pt x="413761" y="344802"/>
                  </a:lnTo>
                  <a:lnTo>
                    <a:pt x="415450" y="350210"/>
                  </a:lnTo>
                  <a:lnTo>
                    <a:pt x="417499" y="351041"/>
                  </a:lnTo>
                  <a:lnTo>
                    <a:pt x="424373" y="3443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25471" y="1922162"/>
              <a:ext cx="216348" cy="49928"/>
            </a:xfrm>
            <a:custGeom>
              <a:avLst/>
              <a:gdLst/>
              <a:ahLst/>
              <a:cxnLst/>
              <a:rect l="0" t="0" r="0" b="0"/>
              <a:pathLst>
                <a:path w="216348" h="49928">
                  <a:moveTo>
                    <a:pt x="0" y="0"/>
                  </a:moveTo>
                  <a:lnTo>
                    <a:pt x="60848" y="14393"/>
                  </a:lnTo>
                  <a:lnTo>
                    <a:pt x="114064" y="23914"/>
                  </a:lnTo>
                  <a:lnTo>
                    <a:pt x="169240" y="43328"/>
                  </a:lnTo>
                  <a:lnTo>
                    <a:pt x="216347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20688" y="2216526"/>
              <a:ext cx="190902" cy="428883"/>
            </a:xfrm>
            <a:custGeom>
              <a:avLst/>
              <a:gdLst/>
              <a:ahLst/>
              <a:cxnLst/>
              <a:rect l="0" t="0" r="0" b="0"/>
              <a:pathLst>
                <a:path w="190902" h="428883">
                  <a:moveTo>
                    <a:pt x="0" y="146652"/>
                  </a:moveTo>
                  <a:lnTo>
                    <a:pt x="53046" y="88812"/>
                  </a:lnTo>
                  <a:lnTo>
                    <a:pt x="108356" y="44520"/>
                  </a:lnTo>
                  <a:lnTo>
                    <a:pt x="154850" y="0"/>
                  </a:lnTo>
                  <a:lnTo>
                    <a:pt x="158707" y="1731"/>
                  </a:lnTo>
                  <a:lnTo>
                    <a:pt x="162992" y="18448"/>
                  </a:lnTo>
                  <a:lnTo>
                    <a:pt x="160025" y="72531"/>
                  </a:lnTo>
                  <a:lnTo>
                    <a:pt x="160945" y="125676"/>
                  </a:lnTo>
                  <a:lnTo>
                    <a:pt x="167264" y="175262"/>
                  </a:lnTo>
                  <a:lnTo>
                    <a:pt x="174992" y="226012"/>
                  </a:lnTo>
                  <a:lnTo>
                    <a:pt x="187719" y="287260"/>
                  </a:lnTo>
                  <a:lnTo>
                    <a:pt x="190901" y="348106"/>
                  </a:lnTo>
                  <a:lnTo>
                    <a:pt x="182406" y="382111"/>
                  </a:lnTo>
                  <a:lnTo>
                    <a:pt x="168178" y="411192"/>
                  </a:lnTo>
                  <a:lnTo>
                    <a:pt x="155182" y="423866"/>
                  </a:lnTo>
                  <a:lnTo>
                    <a:pt x="147834" y="428540"/>
                  </a:lnTo>
                  <a:lnTo>
                    <a:pt x="140161" y="428882"/>
                  </a:lnTo>
                  <a:lnTo>
                    <a:pt x="124240" y="421867"/>
                  </a:lnTo>
                  <a:lnTo>
                    <a:pt x="112849" y="404572"/>
                  </a:lnTo>
                  <a:lnTo>
                    <a:pt x="99852" y="3713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195282" y="2454709"/>
              <a:ext cx="116496" cy="252628"/>
            </a:xfrm>
            <a:custGeom>
              <a:avLst/>
              <a:gdLst/>
              <a:ahLst/>
              <a:cxnLst/>
              <a:rect l="0" t="0" r="0" b="0"/>
              <a:pathLst>
                <a:path w="116496" h="252628">
                  <a:moveTo>
                    <a:pt x="0" y="0"/>
                  </a:moveTo>
                  <a:lnTo>
                    <a:pt x="6644" y="61567"/>
                  </a:lnTo>
                  <a:lnTo>
                    <a:pt x="15143" y="120767"/>
                  </a:lnTo>
                  <a:lnTo>
                    <a:pt x="11552" y="157506"/>
                  </a:lnTo>
                  <a:lnTo>
                    <a:pt x="20207" y="131050"/>
                  </a:lnTo>
                  <a:lnTo>
                    <a:pt x="24566" y="127123"/>
                  </a:lnTo>
                  <a:lnTo>
                    <a:pt x="30246" y="125429"/>
                  </a:lnTo>
                  <a:lnTo>
                    <a:pt x="36806" y="125225"/>
                  </a:lnTo>
                  <a:lnTo>
                    <a:pt x="43029" y="128787"/>
                  </a:lnTo>
                  <a:lnTo>
                    <a:pt x="54874" y="142606"/>
                  </a:lnTo>
                  <a:lnTo>
                    <a:pt x="71938" y="175596"/>
                  </a:lnTo>
                  <a:lnTo>
                    <a:pt x="84192" y="236858"/>
                  </a:lnTo>
                  <a:lnTo>
                    <a:pt x="86639" y="246663"/>
                  </a:lnTo>
                  <a:lnTo>
                    <a:pt x="90119" y="251351"/>
                  </a:lnTo>
                  <a:lnTo>
                    <a:pt x="94288" y="252627"/>
                  </a:lnTo>
                  <a:lnTo>
                    <a:pt x="98917" y="251629"/>
                  </a:lnTo>
                  <a:lnTo>
                    <a:pt x="106525" y="245588"/>
                  </a:lnTo>
                  <a:lnTo>
                    <a:pt x="116495" y="232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370025" y="2296609"/>
              <a:ext cx="124816" cy="667352"/>
            </a:xfrm>
            <a:custGeom>
              <a:avLst/>
              <a:gdLst/>
              <a:ahLst/>
              <a:cxnLst/>
              <a:rect l="0" t="0" r="0" b="0"/>
              <a:pathLst>
                <a:path w="124816" h="667352">
                  <a:moveTo>
                    <a:pt x="124815" y="0"/>
                  </a:moveTo>
                  <a:lnTo>
                    <a:pt x="111547" y="61584"/>
                  </a:lnTo>
                  <a:lnTo>
                    <a:pt x="108839" y="116606"/>
                  </a:lnTo>
                  <a:lnTo>
                    <a:pt x="103887" y="171991"/>
                  </a:lnTo>
                  <a:lnTo>
                    <a:pt x="100649" y="234090"/>
                  </a:lnTo>
                  <a:lnTo>
                    <a:pt x="100088" y="284167"/>
                  </a:lnTo>
                  <a:lnTo>
                    <a:pt x="100846" y="337733"/>
                  </a:lnTo>
                  <a:lnTo>
                    <a:pt x="106452" y="400651"/>
                  </a:lnTo>
                  <a:lnTo>
                    <a:pt x="110128" y="449704"/>
                  </a:lnTo>
                  <a:lnTo>
                    <a:pt x="115237" y="507143"/>
                  </a:lnTo>
                  <a:lnTo>
                    <a:pt x="109603" y="559820"/>
                  </a:lnTo>
                  <a:lnTo>
                    <a:pt x="99586" y="611728"/>
                  </a:lnTo>
                  <a:lnTo>
                    <a:pt x="92338" y="639855"/>
                  </a:lnTo>
                  <a:lnTo>
                    <a:pt x="79870" y="661601"/>
                  </a:lnTo>
                  <a:lnTo>
                    <a:pt x="70813" y="666660"/>
                  </a:lnTo>
                  <a:lnTo>
                    <a:pt x="48423" y="667351"/>
                  </a:lnTo>
                  <a:lnTo>
                    <a:pt x="39678" y="664022"/>
                  </a:lnTo>
                  <a:lnTo>
                    <a:pt x="27496" y="652926"/>
                  </a:lnTo>
                  <a:lnTo>
                    <a:pt x="15440" y="626668"/>
                  </a:lnTo>
                  <a:lnTo>
                    <a:pt x="2672" y="567177"/>
                  </a:lnTo>
                  <a:lnTo>
                    <a:pt x="0" y="5325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567496" y="2584991"/>
              <a:ext cx="137413" cy="173170"/>
            </a:xfrm>
            <a:custGeom>
              <a:avLst/>
              <a:gdLst/>
              <a:ahLst/>
              <a:cxnLst/>
              <a:rect l="0" t="0" r="0" b="0"/>
              <a:pathLst>
                <a:path w="137413" h="173170">
                  <a:moveTo>
                    <a:pt x="93765" y="11176"/>
                  </a:moveTo>
                  <a:lnTo>
                    <a:pt x="34094" y="69016"/>
                  </a:lnTo>
                  <a:lnTo>
                    <a:pt x="17427" y="88821"/>
                  </a:lnTo>
                  <a:lnTo>
                    <a:pt x="6222" y="113694"/>
                  </a:lnTo>
                  <a:lnTo>
                    <a:pt x="0" y="136868"/>
                  </a:lnTo>
                  <a:lnTo>
                    <a:pt x="744" y="146746"/>
                  </a:lnTo>
                  <a:lnTo>
                    <a:pt x="8968" y="162653"/>
                  </a:lnTo>
                  <a:lnTo>
                    <a:pt x="15969" y="167634"/>
                  </a:lnTo>
                  <a:lnTo>
                    <a:pt x="33610" y="173169"/>
                  </a:lnTo>
                  <a:lnTo>
                    <a:pt x="51312" y="170698"/>
                  </a:lnTo>
                  <a:lnTo>
                    <a:pt x="89694" y="149627"/>
                  </a:lnTo>
                  <a:lnTo>
                    <a:pt x="113105" y="131197"/>
                  </a:lnTo>
                  <a:lnTo>
                    <a:pt x="127335" y="109608"/>
                  </a:lnTo>
                  <a:lnTo>
                    <a:pt x="137407" y="76810"/>
                  </a:lnTo>
                  <a:lnTo>
                    <a:pt x="137412" y="42231"/>
                  </a:lnTo>
                  <a:lnTo>
                    <a:pt x="127141" y="12981"/>
                  </a:lnTo>
                  <a:lnTo>
                    <a:pt x="120638" y="6832"/>
                  </a:lnTo>
                  <a:lnTo>
                    <a:pt x="103552" y="0"/>
                  </a:lnTo>
                  <a:lnTo>
                    <a:pt x="95667" y="27"/>
                  </a:lnTo>
                  <a:lnTo>
                    <a:pt x="81975" y="4988"/>
                  </a:lnTo>
                  <a:lnTo>
                    <a:pt x="78509" y="8900"/>
                  </a:lnTo>
                  <a:lnTo>
                    <a:pt x="77122" y="13357"/>
                  </a:lnTo>
                  <a:lnTo>
                    <a:pt x="77123" y="278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952498" y="2413104"/>
              <a:ext cx="66569" cy="391090"/>
            </a:xfrm>
            <a:custGeom>
              <a:avLst/>
              <a:gdLst/>
              <a:ahLst/>
              <a:cxnLst/>
              <a:rect l="0" t="0" r="0" b="0"/>
              <a:pathLst>
                <a:path w="66569" h="391090">
                  <a:moveTo>
                    <a:pt x="66568" y="0"/>
                  </a:moveTo>
                  <a:lnTo>
                    <a:pt x="62151" y="56238"/>
                  </a:lnTo>
                  <a:lnTo>
                    <a:pt x="52175" y="111105"/>
                  </a:lnTo>
                  <a:lnTo>
                    <a:pt x="45953" y="164226"/>
                  </a:lnTo>
                  <a:lnTo>
                    <a:pt x="33127" y="226480"/>
                  </a:lnTo>
                  <a:lnTo>
                    <a:pt x="22158" y="280500"/>
                  </a:lnTo>
                  <a:lnTo>
                    <a:pt x="8317" y="342945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944177" y="2629451"/>
              <a:ext cx="124817" cy="49928"/>
            </a:xfrm>
            <a:custGeom>
              <a:avLst/>
              <a:gdLst/>
              <a:ahLst/>
              <a:cxnLst/>
              <a:rect l="0" t="0" r="0" b="0"/>
              <a:pathLst>
                <a:path w="124817" h="49928">
                  <a:moveTo>
                    <a:pt x="0" y="0"/>
                  </a:moveTo>
                  <a:lnTo>
                    <a:pt x="55162" y="23164"/>
                  </a:lnTo>
                  <a:lnTo>
                    <a:pt x="104206" y="41003"/>
                  </a:lnTo>
                  <a:lnTo>
                    <a:pt x="124816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83054" y="2643902"/>
              <a:ext cx="226747" cy="216875"/>
            </a:xfrm>
            <a:custGeom>
              <a:avLst/>
              <a:gdLst/>
              <a:ahLst/>
              <a:cxnLst/>
              <a:rect l="0" t="0" r="0" b="0"/>
              <a:pathLst>
                <a:path w="226747" h="216875">
                  <a:moveTo>
                    <a:pt x="85791" y="10512"/>
                  </a:moveTo>
                  <a:lnTo>
                    <a:pt x="76956" y="1678"/>
                  </a:lnTo>
                  <a:lnTo>
                    <a:pt x="70656" y="0"/>
                  </a:lnTo>
                  <a:lnTo>
                    <a:pt x="53793" y="601"/>
                  </a:lnTo>
                  <a:lnTo>
                    <a:pt x="38902" y="8881"/>
                  </a:lnTo>
                  <a:lnTo>
                    <a:pt x="14275" y="32380"/>
                  </a:lnTo>
                  <a:lnTo>
                    <a:pt x="1628" y="58083"/>
                  </a:lnTo>
                  <a:lnTo>
                    <a:pt x="0" y="78499"/>
                  </a:lnTo>
                  <a:lnTo>
                    <a:pt x="860" y="89121"/>
                  </a:lnTo>
                  <a:lnTo>
                    <a:pt x="4207" y="97127"/>
                  </a:lnTo>
                  <a:lnTo>
                    <a:pt x="15323" y="108488"/>
                  </a:lnTo>
                  <a:lnTo>
                    <a:pt x="23095" y="110963"/>
                  </a:lnTo>
                  <a:lnTo>
                    <a:pt x="41592" y="111247"/>
                  </a:lnTo>
                  <a:lnTo>
                    <a:pt x="72798" y="101792"/>
                  </a:lnTo>
                  <a:lnTo>
                    <a:pt x="103188" y="82030"/>
                  </a:lnTo>
                  <a:lnTo>
                    <a:pt x="115404" y="71268"/>
                  </a:lnTo>
                  <a:lnTo>
                    <a:pt x="119402" y="71356"/>
                  </a:lnTo>
                  <a:lnTo>
                    <a:pt x="122066" y="75114"/>
                  </a:lnTo>
                  <a:lnTo>
                    <a:pt x="123843" y="81317"/>
                  </a:lnTo>
                  <a:lnTo>
                    <a:pt x="119920" y="140631"/>
                  </a:lnTo>
                  <a:lnTo>
                    <a:pt x="121652" y="198668"/>
                  </a:lnTo>
                  <a:lnTo>
                    <a:pt x="123567" y="208065"/>
                  </a:lnTo>
                  <a:lnTo>
                    <a:pt x="128542" y="213406"/>
                  </a:lnTo>
                  <a:lnTo>
                    <a:pt x="135556" y="216041"/>
                  </a:lnTo>
                  <a:lnTo>
                    <a:pt x="143931" y="216874"/>
                  </a:lnTo>
                  <a:lnTo>
                    <a:pt x="160633" y="210402"/>
                  </a:lnTo>
                  <a:lnTo>
                    <a:pt x="176377" y="197356"/>
                  </a:lnTo>
                  <a:lnTo>
                    <a:pt x="199086" y="161312"/>
                  </a:lnTo>
                  <a:lnTo>
                    <a:pt x="218647" y="103868"/>
                  </a:lnTo>
                  <a:lnTo>
                    <a:pt x="221515" y="94939"/>
                  </a:lnTo>
                  <a:lnTo>
                    <a:pt x="223426" y="92685"/>
                  </a:lnTo>
                  <a:lnTo>
                    <a:pt x="224701" y="94880"/>
                  </a:lnTo>
                  <a:lnTo>
                    <a:pt x="226746" y="124976"/>
                  </a:lnTo>
                  <a:lnTo>
                    <a:pt x="213951" y="188080"/>
                  </a:lnTo>
                  <a:lnTo>
                    <a:pt x="210607" y="2018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35266" y="2680462"/>
              <a:ext cx="49927" cy="23880"/>
            </a:xfrm>
            <a:custGeom>
              <a:avLst/>
              <a:gdLst/>
              <a:ahLst/>
              <a:cxnLst/>
              <a:rect l="0" t="0" r="0" b="0"/>
              <a:pathLst>
                <a:path w="49927" h="23880">
                  <a:moveTo>
                    <a:pt x="0" y="23879"/>
                  </a:moveTo>
                  <a:lnTo>
                    <a:pt x="4417" y="6209"/>
                  </a:lnTo>
                  <a:lnTo>
                    <a:pt x="8492" y="1929"/>
                  </a:lnTo>
                  <a:lnTo>
                    <a:pt x="13983" y="0"/>
                  </a:lnTo>
                  <a:lnTo>
                    <a:pt x="26555" y="322"/>
                  </a:lnTo>
                  <a:lnTo>
                    <a:pt x="49926" y="7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397519" y="2754267"/>
              <a:ext cx="120811" cy="183064"/>
            </a:xfrm>
            <a:custGeom>
              <a:avLst/>
              <a:gdLst/>
              <a:ahLst/>
              <a:cxnLst/>
              <a:rect l="0" t="0" r="0" b="0"/>
              <a:pathLst>
                <a:path w="120811" h="183064">
                  <a:moveTo>
                    <a:pt x="12637" y="0"/>
                  </a:moveTo>
                  <a:lnTo>
                    <a:pt x="6918" y="56772"/>
                  </a:lnTo>
                  <a:lnTo>
                    <a:pt x="4658" y="111118"/>
                  </a:lnTo>
                  <a:lnTo>
                    <a:pt x="0" y="139865"/>
                  </a:lnTo>
                  <a:lnTo>
                    <a:pt x="1438" y="144094"/>
                  </a:lnTo>
                  <a:lnTo>
                    <a:pt x="5171" y="145064"/>
                  </a:lnTo>
                  <a:lnTo>
                    <a:pt x="10433" y="143862"/>
                  </a:lnTo>
                  <a:lnTo>
                    <a:pt x="37884" y="122928"/>
                  </a:lnTo>
                  <a:lnTo>
                    <a:pt x="72200" y="94422"/>
                  </a:lnTo>
                  <a:lnTo>
                    <a:pt x="80082" y="92534"/>
                  </a:lnTo>
                  <a:lnTo>
                    <a:pt x="96237" y="95367"/>
                  </a:lnTo>
                  <a:lnTo>
                    <a:pt x="102579" y="100560"/>
                  </a:lnTo>
                  <a:lnTo>
                    <a:pt x="112091" y="116193"/>
                  </a:lnTo>
                  <a:lnTo>
                    <a:pt x="114470" y="135468"/>
                  </a:lnTo>
                  <a:lnTo>
                    <a:pt x="114294" y="154513"/>
                  </a:lnTo>
                  <a:lnTo>
                    <a:pt x="12081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90300" y="2754267"/>
              <a:ext cx="227588" cy="199706"/>
            </a:xfrm>
            <a:custGeom>
              <a:avLst/>
              <a:gdLst/>
              <a:ahLst/>
              <a:cxnLst/>
              <a:rect l="0" t="0" r="0" b="0"/>
              <a:pathLst>
                <a:path w="227588" h="199706">
                  <a:moveTo>
                    <a:pt x="19561" y="0"/>
                  </a:moveTo>
                  <a:lnTo>
                    <a:pt x="19561" y="57909"/>
                  </a:lnTo>
                  <a:lnTo>
                    <a:pt x="7979" y="115734"/>
                  </a:lnTo>
                  <a:lnTo>
                    <a:pt x="0" y="150067"/>
                  </a:lnTo>
                  <a:lnTo>
                    <a:pt x="973" y="157368"/>
                  </a:lnTo>
                  <a:lnTo>
                    <a:pt x="4396" y="161310"/>
                  </a:lnTo>
                  <a:lnTo>
                    <a:pt x="9451" y="163014"/>
                  </a:lnTo>
                  <a:lnTo>
                    <a:pt x="15594" y="159527"/>
                  </a:lnTo>
                  <a:lnTo>
                    <a:pt x="53980" y="114261"/>
                  </a:lnTo>
                  <a:lnTo>
                    <a:pt x="76097" y="74595"/>
                  </a:lnTo>
                  <a:lnTo>
                    <a:pt x="81290" y="71920"/>
                  </a:lnTo>
                  <a:lnTo>
                    <a:pt x="86601" y="72910"/>
                  </a:lnTo>
                  <a:lnTo>
                    <a:pt x="91991" y="76343"/>
                  </a:lnTo>
                  <a:lnTo>
                    <a:pt x="93735" y="82331"/>
                  </a:lnTo>
                  <a:lnTo>
                    <a:pt x="83079" y="128935"/>
                  </a:lnTo>
                  <a:lnTo>
                    <a:pt x="85945" y="134033"/>
                  </a:lnTo>
                  <a:lnTo>
                    <a:pt x="92478" y="135584"/>
                  </a:lnTo>
                  <a:lnTo>
                    <a:pt x="111140" y="132375"/>
                  </a:lnTo>
                  <a:lnTo>
                    <a:pt x="164164" y="110116"/>
                  </a:lnTo>
                  <a:lnTo>
                    <a:pt x="186147" y="106880"/>
                  </a:lnTo>
                  <a:lnTo>
                    <a:pt x="197186" y="107311"/>
                  </a:lnTo>
                  <a:lnTo>
                    <a:pt x="205471" y="111297"/>
                  </a:lnTo>
                  <a:lnTo>
                    <a:pt x="217141" y="125587"/>
                  </a:lnTo>
                  <a:lnTo>
                    <a:pt x="224492" y="154425"/>
                  </a:lnTo>
                  <a:lnTo>
                    <a:pt x="227587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67813" y="2799624"/>
              <a:ext cx="299559" cy="114932"/>
            </a:xfrm>
            <a:custGeom>
              <a:avLst/>
              <a:gdLst/>
              <a:ahLst/>
              <a:cxnLst/>
              <a:rect l="0" t="0" r="0" b="0"/>
              <a:pathLst>
                <a:path w="299559" h="114932">
                  <a:moveTo>
                    <a:pt x="0" y="71138"/>
                  </a:moveTo>
                  <a:lnTo>
                    <a:pt x="51197" y="19923"/>
                  </a:lnTo>
                  <a:lnTo>
                    <a:pt x="59121" y="3997"/>
                  </a:lnTo>
                  <a:lnTo>
                    <a:pt x="59754" y="489"/>
                  </a:lnTo>
                  <a:lnTo>
                    <a:pt x="58327" y="0"/>
                  </a:lnTo>
                  <a:lnTo>
                    <a:pt x="55527" y="1523"/>
                  </a:lnTo>
                  <a:lnTo>
                    <a:pt x="37746" y="24822"/>
                  </a:lnTo>
                  <a:lnTo>
                    <a:pt x="15369" y="70335"/>
                  </a:lnTo>
                  <a:lnTo>
                    <a:pt x="14869" y="78923"/>
                  </a:lnTo>
                  <a:lnTo>
                    <a:pt x="19244" y="95863"/>
                  </a:lnTo>
                  <a:lnTo>
                    <a:pt x="25774" y="100565"/>
                  </a:lnTo>
                  <a:lnTo>
                    <a:pt x="45356" y="103324"/>
                  </a:lnTo>
                  <a:lnTo>
                    <a:pt x="62072" y="99003"/>
                  </a:lnTo>
                  <a:lnTo>
                    <a:pt x="96705" y="76745"/>
                  </a:lnTo>
                  <a:lnTo>
                    <a:pt x="145085" y="26547"/>
                  </a:lnTo>
                  <a:lnTo>
                    <a:pt x="148499" y="25693"/>
                  </a:lnTo>
                  <a:lnTo>
                    <a:pt x="149850" y="28822"/>
                  </a:lnTo>
                  <a:lnTo>
                    <a:pt x="152251" y="78392"/>
                  </a:lnTo>
                  <a:lnTo>
                    <a:pt x="154201" y="87068"/>
                  </a:lnTo>
                  <a:lnTo>
                    <a:pt x="160123" y="91928"/>
                  </a:lnTo>
                  <a:lnTo>
                    <a:pt x="179031" y="94863"/>
                  </a:lnTo>
                  <a:lnTo>
                    <a:pt x="237053" y="84410"/>
                  </a:lnTo>
                  <a:lnTo>
                    <a:pt x="244944" y="85534"/>
                  </a:lnTo>
                  <a:lnTo>
                    <a:pt x="251129" y="89056"/>
                  </a:lnTo>
                  <a:lnTo>
                    <a:pt x="256177" y="94178"/>
                  </a:lnTo>
                  <a:lnTo>
                    <a:pt x="258618" y="100366"/>
                  </a:lnTo>
                  <a:lnTo>
                    <a:pt x="258865" y="114639"/>
                  </a:lnTo>
                  <a:lnTo>
                    <a:pt x="260410" y="114931"/>
                  </a:lnTo>
                  <a:lnTo>
                    <a:pt x="289933" y="54365"/>
                  </a:lnTo>
                  <a:lnTo>
                    <a:pt x="299558" y="37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225618" y="2600071"/>
              <a:ext cx="71421" cy="311353"/>
            </a:xfrm>
            <a:custGeom>
              <a:avLst/>
              <a:gdLst/>
              <a:ahLst/>
              <a:cxnLst/>
              <a:rect l="0" t="0" r="0" b="0"/>
              <a:pathLst>
                <a:path w="71421" h="311353">
                  <a:moveTo>
                    <a:pt x="49927" y="4417"/>
                  </a:moveTo>
                  <a:lnTo>
                    <a:pt x="63179" y="0"/>
                  </a:lnTo>
                  <a:lnTo>
                    <a:pt x="67083" y="4246"/>
                  </a:lnTo>
                  <a:lnTo>
                    <a:pt x="71420" y="23757"/>
                  </a:lnTo>
                  <a:lnTo>
                    <a:pt x="65382" y="85882"/>
                  </a:lnTo>
                  <a:lnTo>
                    <a:pt x="55240" y="136079"/>
                  </a:lnTo>
                  <a:lnTo>
                    <a:pt x="50051" y="190510"/>
                  </a:lnTo>
                  <a:lnTo>
                    <a:pt x="38483" y="250795"/>
                  </a:lnTo>
                  <a:lnTo>
                    <a:pt x="22159" y="308107"/>
                  </a:lnTo>
                  <a:lnTo>
                    <a:pt x="19396" y="311352"/>
                  </a:lnTo>
                  <a:lnTo>
                    <a:pt x="16629" y="309817"/>
                  </a:lnTo>
                  <a:lnTo>
                    <a:pt x="0" y="2790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208976" y="2720983"/>
              <a:ext cx="174743" cy="58248"/>
            </a:xfrm>
            <a:custGeom>
              <a:avLst/>
              <a:gdLst/>
              <a:ahLst/>
              <a:cxnLst/>
              <a:rect l="0" t="0" r="0" b="0"/>
              <a:pathLst>
                <a:path w="174743" h="58248">
                  <a:moveTo>
                    <a:pt x="0" y="0"/>
                  </a:moveTo>
                  <a:lnTo>
                    <a:pt x="29621" y="6586"/>
                  </a:lnTo>
                  <a:lnTo>
                    <a:pt x="74407" y="14735"/>
                  </a:lnTo>
                  <a:lnTo>
                    <a:pt x="133109" y="35800"/>
                  </a:lnTo>
                  <a:lnTo>
                    <a:pt x="174742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11168" y="2571204"/>
            <a:ext cx="1135710" cy="657364"/>
            <a:chOff x="6011168" y="2571204"/>
            <a:chExt cx="1135710" cy="657364"/>
          </a:xfrm>
        </p:grpSpPr>
        <p:sp>
          <p:nvSpPr>
            <p:cNvPr id="55" name="Freeform 54"/>
            <p:cNvSpPr/>
            <p:nvPr/>
          </p:nvSpPr>
          <p:spPr>
            <a:xfrm>
              <a:off x="6159760" y="2687699"/>
              <a:ext cx="147596" cy="264806"/>
            </a:xfrm>
            <a:custGeom>
              <a:avLst/>
              <a:gdLst/>
              <a:ahLst/>
              <a:cxnLst/>
              <a:rect l="0" t="0" r="0" b="0"/>
              <a:pathLst>
                <a:path w="147596" h="264806">
                  <a:moveTo>
                    <a:pt x="72705" y="0"/>
                  </a:moveTo>
                  <a:lnTo>
                    <a:pt x="72705" y="62326"/>
                  </a:lnTo>
                  <a:lnTo>
                    <a:pt x="70240" y="121426"/>
                  </a:lnTo>
                  <a:lnTo>
                    <a:pt x="62432" y="181030"/>
                  </a:lnTo>
                  <a:lnTo>
                    <a:pt x="50259" y="241556"/>
                  </a:lnTo>
                  <a:lnTo>
                    <a:pt x="44854" y="262684"/>
                  </a:lnTo>
                  <a:lnTo>
                    <a:pt x="42118" y="264805"/>
                  </a:lnTo>
                  <a:lnTo>
                    <a:pt x="39370" y="261596"/>
                  </a:lnTo>
                  <a:lnTo>
                    <a:pt x="34776" y="245703"/>
                  </a:lnTo>
                  <a:lnTo>
                    <a:pt x="27166" y="184589"/>
                  </a:lnTo>
                  <a:lnTo>
                    <a:pt x="15244" y="152696"/>
                  </a:lnTo>
                  <a:lnTo>
                    <a:pt x="0" y="130097"/>
                  </a:lnTo>
                  <a:lnTo>
                    <a:pt x="1121" y="125563"/>
                  </a:lnTo>
                  <a:lnTo>
                    <a:pt x="6491" y="122540"/>
                  </a:lnTo>
                  <a:lnTo>
                    <a:pt x="52743" y="117688"/>
                  </a:lnTo>
                  <a:lnTo>
                    <a:pt x="111600" y="122449"/>
                  </a:lnTo>
                  <a:lnTo>
                    <a:pt x="147595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325153" y="2841841"/>
              <a:ext cx="273439" cy="120453"/>
            </a:xfrm>
            <a:custGeom>
              <a:avLst/>
              <a:gdLst/>
              <a:ahLst/>
              <a:cxnLst/>
              <a:rect l="0" t="0" r="0" b="0"/>
              <a:pathLst>
                <a:path w="273439" h="120453">
                  <a:moveTo>
                    <a:pt x="7165" y="12279"/>
                  </a:moveTo>
                  <a:lnTo>
                    <a:pt x="0" y="63023"/>
                  </a:lnTo>
                  <a:lnTo>
                    <a:pt x="3603" y="93266"/>
                  </a:lnTo>
                  <a:lnTo>
                    <a:pt x="7564" y="97705"/>
                  </a:lnTo>
                  <a:lnTo>
                    <a:pt x="12979" y="98816"/>
                  </a:lnTo>
                  <a:lnTo>
                    <a:pt x="19362" y="97707"/>
                  </a:lnTo>
                  <a:lnTo>
                    <a:pt x="31385" y="86613"/>
                  </a:lnTo>
                  <a:lnTo>
                    <a:pt x="78081" y="28888"/>
                  </a:lnTo>
                  <a:lnTo>
                    <a:pt x="99985" y="8365"/>
                  </a:lnTo>
                  <a:lnTo>
                    <a:pt x="120842" y="1294"/>
                  </a:lnTo>
                  <a:lnTo>
                    <a:pt x="143672" y="0"/>
                  </a:lnTo>
                  <a:lnTo>
                    <a:pt x="163064" y="5589"/>
                  </a:lnTo>
                  <a:lnTo>
                    <a:pt x="185158" y="19131"/>
                  </a:lnTo>
                  <a:lnTo>
                    <a:pt x="187773" y="24243"/>
                  </a:lnTo>
                  <a:lnTo>
                    <a:pt x="187667" y="29501"/>
                  </a:lnTo>
                  <a:lnTo>
                    <a:pt x="185746" y="34855"/>
                  </a:lnTo>
                  <a:lnTo>
                    <a:pt x="165510" y="58583"/>
                  </a:lnTo>
                  <a:lnTo>
                    <a:pt x="160751" y="76621"/>
                  </a:lnTo>
                  <a:lnTo>
                    <a:pt x="161331" y="84759"/>
                  </a:lnTo>
                  <a:lnTo>
                    <a:pt x="166906" y="98733"/>
                  </a:lnTo>
                  <a:lnTo>
                    <a:pt x="172831" y="102275"/>
                  </a:lnTo>
                  <a:lnTo>
                    <a:pt x="189276" y="103744"/>
                  </a:lnTo>
                  <a:lnTo>
                    <a:pt x="219326" y="94956"/>
                  </a:lnTo>
                  <a:lnTo>
                    <a:pt x="242817" y="80641"/>
                  </a:lnTo>
                  <a:lnTo>
                    <a:pt x="246553" y="80043"/>
                  </a:lnTo>
                  <a:lnTo>
                    <a:pt x="248118" y="82418"/>
                  </a:lnTo>
                  <a:lnTo>
                    <a:pt x="248405" y="110576"/>
                  </a:lnTo>
                  <a:lnTo>
                    <a:pt x="251202" y="115717"/>
                  </a:lnTo>
                  <a:lnTo>
                    <a:pt x="255840" y="118220"/>
                  </a:lnTo>
                  <a:lnTo>
                    <a:pt x="273438" y="1204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656839" y="2862441"/>
              <a:ext cx="216348" cy="112186"/>
            </a:xfrm>
            <a:custGeom>
              <a:avLst/>
              <a:gdLst/>
              <a:ahLst/>
              <a:cxnLst/>
              <a:rect l="0" t="0" r="0" b="0"/>
              <a:pathLst>
                <a:path w="216348" h="112186">
                  <a:moveTo>
                    <a:pt x="0" y="0"/>
                  </a:moveTo>
                  <a:lnTo>
                    <a:pt x="924" y="56772"/>
                  </a:lnTo>
                  <a:lnTo>
                    <a:pt x="4417" y="78240"/>
                  </a:lnTo>
                  <a:lnTo>
                    <a:pt x="8492" y="86369"/>
                  </a:lnTo>
                  <a:lnTo>
                    <a:pt x="20416" y="97866"/>
                  </a:lnTo>
                  <a:lnTo>
                    <a:pt x="26555" y="99453"/>
                  </a:lnTo>
                  <a:lnTo>
                    <a:pt x="32496" y="98661"/>
                  </a:lnTo>
                  <a:lnTo>
                    <a:pt x="44029" y="92851"/>
                  </a:lnTo>
                  <a:lnTo>
                    <a:pt x="55318" y="84105"/>
                  </a:lnTo>
                  <a:lnTo>
                    <a:pt x="67651" y="64368"/>
                  </a:lnTo>
                  <a:lnTo>
                    <a:pt x="71913" y="61403"/>
                  </a:lnTo>
                  <a:lnTo>
                    <a:pt x="76603" y="61276"/>
                  </a:lnTo>
                  <a:lnTo>
                    <a:pt x="101835" y="69940"/>
                  </a:lnTo>
                  <a:lnTo>
                    <a:pt x="108571" y="69740"/>
                  </a:lnTo>
                  <a:lnTo>
                    <a:pt x="120985" y="64588"/>
                  </a:lnTo>
                  <a:lnTo>
                    <a:pt x="121337" y="64323"/>
                  </a:lnTo>
                  <a:lnTo>
                    <a:pt x="100261" y="77185"/>
                  </a:lnTo>
                  <a:lnTo>
                    <a:pt x="94578" y="81967"/>
                  </a:lnTo>
                  <a:lnTo>
                    <a:pt x="91713" y="87929"/>
                  </a:lnTo>
                  <a:lnTo>
                    <a:pt x="90996" y="101949"/>
                  </a:lnTo>
                  <a:lnTo>
                    <a:pt x="95797" y="106798"/>
                  </a:lnTo>
                  <a:lnTo>
                    <a:pt x="113459" y="112185"/>
                  </a:lnTo>
                  <a:lnTo>
                    <a:pt x="140558" y="110800"/>
                  </a:lnTo>
                  <a:lnTo>
                    <a:pt x="170571" y="95699"/>
                  </a:lnTo>
                  <a:lnTo>
                    <a:pt x="216347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898360" y="2729304"/>
              <a:ext cx="83000" cy="291237"/>
            </a:xfrm>
            <a:custGeom>
              <a:avLst/>
              <a:gdLst/>
              <a:ahLst/>
              <a:cxnLst/>
              <a:rect l="0" t="0" r="0" b="0"/>
              <a:pathLst>
                <a:path w="83000" h="291237">
                  <a:moveTo>
                    <a:pt x="24752" y="0"/>
                  </a:moveTo>
                  <a:lnTo>
                    <a:pt x="10559" y="54016"/>
                  </a:lnTo>
                  <a:lnTo>
                    <a:pt x="855" y="114445"/>
                  </a:lnTo>
                  <a:lnTo>
                    <a:pt x="0" y="165639"/>
                  </a:lnTo>
                  <a:lnTo>
                    <a:pt x="4247" y="228418"/>
                  </a:lnTo>
                  <a:lnTo>
                    <a:pt x="11324" y="249757"/>
                  </a:lnTo>
                  <a:lnTo>
                    <a:pt x="15800" y="258036"/>
                  </a:lnTo>
                  <a:lnTo>
                    <a:pt x="30635" y="272166"/>
                  </a:lnTo>
                  <a:lnTo>
                    <a:pt x="48631" y="282761"/>
                  </a:lnTo>
                  <a:lnTo>
                    <a:pt x="82999" y="2912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806618" y="2762588"/>
              <a:ext cx="340260" cy="443143"/>
            </a:xfrm>
            <a:custGeom>
              <a:avLst/>
              <a:gdLst/>
              <a:ahLst/>
              <a:cxnLst/>
              <a:rect l="0" t="0" r="0" b="0"/>
              <a:pathLst>
                <a:path w="340260" h="443143">
                  <a:moveTo>
                    <a:pt x="282915" y="0"/>
                  </a:moveTo>
                  <a:lnTo>
                    <a:pt x="296167" y="8835"/>
                  </a:lnTo>
                  <a:lnTo>
                    <a:pt x="305139" y="20569"/>
                  </a:lnTo>
                  <a:lnTo>
                    <a:pt x="334298" y="79537"/>
                  </a:lnTo>
                  <a:lnTo>
                    <a:pt x="340259" y="142435"/>
                  </a:lnTo>
                  <a:lnTo>
                    <a:pt x="336567" y="192707"/>
                  </a:lnTo>
                  <a:lnTo>
                    <a:pt x="315229" y="256026"/>
                  </a:lnTo>
                  <a:lnTo>
                    <a:pt x="280767" y="318891"/>
                  </a:lnTo>
                  <a:lnTo>
                    <a:pt x="224407" y="381422"/>
                  </a:lnTo>
                  <a:lnTo>
                    <a:pt x="171568" y="419779"/>
                  </a:lnTo>
                  <a:lnTo>
                    <a:pt x="109782" y="443142"/>
                  </a:lnTo>
                  <a:lnTo>
                    <a:pt x="79269" y="443084"/>
                  </a:lnTo>
                  <a:lnTo>
                    <a:pt x="36751" y="433857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011168" y="2571204"/>
              <a:ext cx="179693" cy="657364"/>
            </a:xfrm>
            <a:custGeom>
              <a:avLst/>
              <a:gdLst/>
              <a:ahLst/>
              <a:cxnLst/>
              <a:rect l="0" t="0" r="0" b="0"/>
              <a:pathLst>
                <a:path w="179693" h="657364">
                  <a:moveTo>
                    <a:pt x="163050" y="0"/>
                  </a:moveTo>
                  <a:lnTo>
                    <a:pt x="121140" y="53491"/>
                  </a:lnTo>
                  <a:lnTo>
                    <a:pt x="82382" y="104803"/>
                  </a:lnTo>
                  <a:lnTo>
                    <a:pt x="55630" y="152170"/>
                  </a:lnTo>
                  <a:lnTo>
                    <a:pt x="31061" y="206783"/>
                  </a:lnTo>
                  <a:lnTo>
                    <a:pt x="12584" y="263029"/>
                  </a:lnTo>
                  <a:lnTo>
                    <a:pt x="1767" y="316163"/>
                  </a:lnTo>
                  <a:lnTo>
                    <a:pt x="0" y="370635"/>
                  </a:lnTo>
                  <a:lnTo>
                    <a:pt x="12567" y="433859"/>
                  </a:lnTo>
                  <a:lnTo>
                    <a:pt x="21279" y="465572"/>
                  </a:lnTo>
                  <a:lnTo>
                    <a:pt x="57006" y="526063"/>
                  </a:lnTo>
                  <a:lnTo>
                    <a:pt x="108510" y="586740"/>
                  </a:lnTo>
                  <a:lnTo>
                    <a:pt x="167122" y="644867"/>
                  </a:lnTo>
                  <a:lnTo>
                    <a:pt x="179692" y="6573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2" name="Freeform 61"/>
          <p:cNvSpPr/>
          <p:nvPr/>
        </p:nvSpPr>
        <p:spPr>
          <a:xfrm>
            <a:off x="2605807" y="1847273"/>
            <a:ext cx="211159" cy="743262"/>
          </a:xfrm>
          <a:custGeom>
            <a:avLst/>
            <a:gdLst/>
            <a:ahLst/>
            <a:cxnLst/>
            <a:rect l="0" t="0" r="0" b="0"/>
            <a:pathLst>
              <a:path w="211159" h="743262">
                <a:moveTo>
                  <a:pt x="173423" y="0"/>
                </a:moveTo>
                <a:lnTo>
                  <a:pt x="155754" y="4417"/>
                </a:lnTo>
                <a:lnTo>
                  <a:pt x="142148" y="13982"/>
                </a:lnTo>
                <a:lnTo>
                  <a:pt x="113591" y="44953"/>
                </a:lnTo>
                <a:lnTo>
                  <a:pt x="76012" y="108304"/>
                </a:lnTo>
                <a:lnTo>
                  <a:pt x="50195" y="162528"/>
                </a:lnTo>
                <a:lnTo>
                  <a:pt x="29575" y="223170"/>
                </a:lnTo>
                <a:lnTo>
                  <a:pt x="8788" y="280058"/>
                </a:lnTo>
                <a:lnTo>
                  <a:pt x="677" y="333407"/>
                </a:lnTo>
                <a:lnTo>
                  <a:pt x="0" y="391920"/>
                </a:lnTo>
                <a:lnTo>
                  <a:pt x="7811" y="448952"/>
                </a:lnTo>
                <a:lnTo>
                  <a:pt x="18028" y="485897"/>
                </a:lnTo>
                <a:lnTo>
                  <a:pt x="45265" y="537601"/>
                </a:lnTo>
                <a:lnTo>
                  <a:pt x="106578" y="598924"/>
                </a:lnTo>
                <a:lnTo>
                  <a:pt x="131736" y="619091"/>
                </a:lnTo>
                <a:lnTo>
                  <a:pt x="190060" y="650367"/>
                </a:lnTo>
                <a:lnTo>
                  <a:pt x="210609" y="668542"/>
                </a:lnTo>
                <a:lnTo>
                  <a:pt x="211158" y="673136"/>
                </a:lnTo>
                <a:lnTo>
                  <a:pt x="207825" y="676200"/>
                </a:lnTo>
                <a:lnTo>
                  <a:pt x="151942" y="697966"/>
                </a:lnTo>
                <a:lnTo>
                  <a:pt x="88614" y="740642"/>
                </a:lnTo>
                <a:lnTo>
                  <a:pt x="85677" y="74326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5" name="Group 64"/>
          <p:cNvGrpSpPr/>
          <p:nvPr/>
        </p:nvGrpSpPr>
        <p:grpSpPr>
          <a:xfrm>
            <a:off x="2314057" y="533318"/>
            <a:ext cx="675710" cy="2009692"/>
            <a:chOff x="2314057" y="533318"/>
            <a:chExt cx="675710" cy="2009692"/>
          </a:xfrm>
        </p:grpSpPr>
        <p:sp>
          <p:nvSpPr>
            <p:cNvPr id="63" name="Freeform 62"/>
            <p:cNvSpPr/>
            <p:nvPr/>
          </p:nvSpPr>
          <p:spPr>
            <a:xfrm>
              <a:off x="2314057" y="599115"/>
              <a:ext cx="598311" cy="1943895"/>
            </a:xfrm>
            <a:custGeom>
              <a:avLst/>
              <a:gdLst/>
              <a:ahLst/>
              <a:cxnLst/>
              <a:rect l="0" t="0" r="0" b="0"/>
              <a:pathLst>
                <a:path w="598311" h="1943895">
                  <a:moveTo>
                    <a:pt x="498457" y="1888878"/>
                  </a:moveTo>
                  <a:lnTo>
                    <a:pt x="479453" y="1896446"/>
                  </a:lnTo>
                  <a:lnTo>
                    <a:pt x="418680" y="1936218"/>
                  </a:lnTo>
                  <a:lnTo>
                    <a:pt x="378049" y="1943894"/>
                  </a:lnTo>
                  <a:lnTo>
                    <a:pt x="326983" y="1939844"/>
                  </a:lnTo>
                  <a:lnTo>
                    <a:pt x="270873" y="1925210"/>
                  </a:lnTo>
                  <a:lnTo>
                    <a:pt x="207421" y="1889146"/>
                  </a:lnTo>
                  <a:lnTo>
                    <a:pt x="173976" y="1862325"/>
                  </a:lnTo>
                  <a:lnTo>
                    <a:pt x="131178" y="1806685"/>
                  </a:lnTo>
                  <a:lnTo>
                    <a:pt x="106387" y="1765017"/>
                  </a:lnTo>
                  <a:lnTo>
                    <a:pt x="86697" y="1713229"/>
                  </a:lnTo>
                  <a:lnTo>
                    <a:pt x="61063" y="1658483"/>
                  </a:lnTo>
                  <a:lnTo>
                    <a:pt x="44837" y="1596510"/>
                  </a:lnTo>
                  <a:lnTo>
                    <a:pt x="34702" y="1547380"/>
                  </a:lnTo>
                  <a:lnTo>
                    <a:pt x="21324" y="1497690"/>
                  </a:lnTo>
                  <a:lnTo>
                    <a:pt x="12018" y="1446909"/>
                  </a:lnTo>
                  <a:lnTo>
                    <a:pt x="8849" y="1392209"/>
                  </a:lnTo>
                  <a:lnTo>
                    <a:pt x="6986" y="1339533"/>
                  </a:lnTo>
                  <a:lnTo>
                    <a:pt x="1914" y="1283348"/>
                  </a:lnTo>
                  <a:lnTo>
                    <a:pt x="0" y="1225711"/>
                  </a:lnTo>
                  <a:lnTo>
                    <a:pt x="358" y="1167645"/>
                  </a:lnTo>
                  <a:lnTo>
                    <a:pt x="5908" y="1109451"/>
                  </a:lnTo>
                  <a:lnTo>
                    <a:pt x="13408" y="1051220"/>
                  </a:lnTo>
                  <a:lnTo>
                    <a:pt x="21486" y="992977"/>
                  </a:lnTo>
                  <a:lnTo>
                    <a:pt x="30660" y="934731"/>
                  </a:lnTo>
                  <a:lnTo>
                    <a:pt x="43754" y="876484"/>
                  </a:lnTo>
                  <a:lnTo>
                    <a:pt x="54824" y="819161"/>
                  </a:lnTo>
                  <a:lnTo>
                    <a:pt x="69405" y="765708"/>
                  </a:lnTo>
                  <a:lnTo>
                    <a:pt x="86360" y="710217"/>
                  </a:lnTo>
                  <a:lnTo>
                    <a:pt x="107616" y="657306"/>
                  </a:lnTo>
                  <a:lnTo>
                    <a:pt x="127884" y="601975"/>
                  </a:lnTo>
                  <a:lnTo>
                    <a:pt x="155566" y="550037"/>
                  </a:lnTo>
                  <a:lnTo>
                    <a:pt x="181745" y="500439"/>
                  </a:lnTo>
                  <a:lnTo>
                    <a:pt x="217906" y="439331"/>
                  </a:lnTo>
                  <a:lnTo>
                    <a:pt x="260388" y="378532"/>
                  </a:lnTo>
                  <a:lnTo>
                    <a:pt x="304392" y="316288"/>
                  </a:lnTo>
                  <a:lnTo>
                    <a:pt x="348697" y="258518"/>
                  </a:lnTo>
                  <a:lnTo>
                    <a:pt x="393061" y="202591"/>
                  </a:lnTo>
                  <a:lnTo>
                    <a:pt x="446066" y="142204"/>
                  </a:lnTo>
                  <a:lnTo>
                    <a:pt x="498241" y="84007"/>
                  </a:lnTo>
                  <a:lnTo>
                    <a:pt x="558948" y="25201"/>
                  </a:lnTo>
                  <a:lnTo>
                    <a:pt x="5983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854120" y="533318"/>
              <a:ext cx="135647" cy="240541"/>
            </a:xfrm>
            <a:custGeom>
              <a:avLst/>
              <a:gdLst/>
              <a:ahLst/>
              <a:cxnLst/>
              <a:rect l="0" t="0" r="0" b="0"/>
              <a:pathLst>
                <a:path w="135647" h="240541">
                  <a:moveTo>
                    <a:pt x="0" y="7550"/>
                  </a:moveTo>
                  <a:lnTo>
                    <a:pt x="63415" y="0"/>
                  </a:lnTo>
                  <a:lnTo>
                    <a:pt x="101486" y="1307"/>
                  </a:lnTo>
                  <a:lnTo>
                    <a:pt x="121843" y="8165"/>
                  </a:lnTo>
                  <a:lnTo>
                    <a:pt x="128381" y="14432"/>
                  </a:lnTo>
                  <a:lnTo>
                    <a:pt x="135646" y="31257"/>
                  </a:lnTo>
                  <a:lnTo>
                    <a:pt x="133943" y="51063"/>
                  </a:lnTo>
                  <a:lnTo>
                    <a:pt x="107514" y="109305"/>
                  </a:lnTo>
                  <a:lnTo>
                    <a:pt x="64886" y="170848"/>
                  </a:lnTo>
                  <a:lnTo>
                    <a:pt x="36258" y="219286"/>
                  </a:lnTo>
                  <a:lnTo>
                    <a:pt x="24963" y="2405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181065" y="449337"/>
            <a:ext cx="2494920" cy="452593"/>
            <a:chOff x="7181065" y="449337"/>
            <a:chExt cx="2494920" cy="452593"/>
          </a:xfrm>
        </p:grpSpPr>
        <p:sp>
          <p:nvSpPr>
            <p:cNvPr id="66" name="Freeform 65"/>
            <p:cNvSpPr/>
            <p:nvPr/>
          </p:nvSpPr>
          <p:spPr>
            <a:xfrm>
              <a:off x="7181065" y="507584"/>
              <a:ext cx="133138" cy="309825"/>
            </a:xfrm>
            <a:custGeom>
              <a:avLst/>
              <a:gdLst/>
              <a:ahLst/>
              <a:cxnLst/>
              <a:rect l="0" t="0" r="0" b="0"/>
              <a:pathLst>
                <a:path w="133138" h="309825">
                  <a:moveTo>
                    <a:pt x="133137" y="0"/>
                  </a:moveTo>
                  <a:lnTo>
                    <a:pt x="115467" y="0"/>
                  </a:lnTo>
                  <a:lnTo>
                    <a:pt x="108413" y="2774"/>
                  </a:lnTo>
                  <a:lnTo>
                    <a:pt x="78059" y="30328"/>
                  </a:lnTo>
                  <a:lnTo>
                    <a:pt x="62195" y="59307"/>
                  </a:lnTo>
                  <a:lnTo>
                    <a:pt x="39688" y="121553"/>
                  </a:lnTo>
                  <a:lnTo>
                    <a:pt x="36106" y="159701"/>
                  </a:lnTo>
                  <a:lnTo>
                    <a:pt x="38545" y="180076"/>
                  </a:lnTo>
                  <a:lnTo>
                    <a:pt x="45176" y="195912"/>
                  </a:lnTo>
                  <a:lnTo>
                    <a:pt x="55211" y="209114"/>
                  </a:lnTo>
                  <a:lnTo>
                    <a:pt x="68917" y="221145"/>
                  </a:lnTo>
                  <a:lnTo>
                    <a:pt x="72757" y="227867"/>
                  </a:lnTo>
                  <a:lnTo>
                    <a:pt x="74558" y="242732"/>
                  </a:lnTo>
                  <a:lnTo>
                    <a:pt x="69811" y="258584"/>
                  </a:lnTo>
                  <a:lnTo>
                    <a:pt x="51697" y="291361"/>
                  </a:lnTo>
                  <a:lnTo>
                    <a:pt x="38694" y="303003"/>
                  </a:lnTo>
                  <a:lnTo>
                    <a:pt x="31343" y="307402"/>
                  </a:lnTo>
                  <a:lnTo>
                    <a:pt x="18244" y="309824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336246" y="588654"/>
              <a:ext cx="108368" cy="167230"/>
            </a:xfrm>
            <a:custGeom>
              <a:avLst/>
              <a:gdLst/>
              <a:ahLst/>
              <a:cxnLst/>
              <a:rect l="0" t="0" r="0" b="0"/>
              <a:pathLst>
                <a:path w="108368" h="167230">
                  <a:moveTo>
                    <a:pt x="19561" y="68709"/>
                  </a:moveTo>
                  <a:lnTo>
                    <a:pt x="0" y="131806"/>
                  </a:lnTo>
                  <a:lnTo>
                    <a:pt x="1929" y="150377"/>
                  </a:lnTo>
                  <a:lnTo>
                    <a:pt x="5033" y="159212"/>
                  </a:lnTo>
                  <a:lnTo>
                    <a:pt x="10800" y="164178"/>
                  </a:lnTo>
                  <a:lnTo>
                    <a:pt x="18343" y="166563"/>
                  </a:lnTo>
                  <a:lnTo>
                    <a:pt x="27070" y="167229"/>
                  </a:lnTo>
                  <a:lnTo>
                    <a:pt x="46629" y="160573"/>
                  </a:lnTo>
                  <a:lnTo>
                    <a:pt x="66724" y="147444"/>
                  </a:lnTo>
                  <a:lnTo>
                    <a:pt x="84901" y="129282"/>
                  </a:lnTo>
                  <a:lnTo>
                    <a:pt x="101894" y="93847"/>
                  </a:lnTo>
                  <a:lnTo>
                    <a:pt x="108367" y="49653"/>
                  </a:lnTo>
                  <a:lnTo>
                    <a:pt x="104950" y="25106"/>
                  </a:lnTo>
                  <a:lnTo>
                    <a:pt x="101450" y="14677"/>
                  </a:lnTo>
                  <a:lnTo>
                    <a:pt x="95418" y="7725"/>
                  </a:lnTo>
                  <a:lnTo>
                    <a:pt x="78855" y="0"/>
                  </a:lnTo>
                  <a:lnTo>
                    <a:pt x="71110" y="713"/>
                  </a:lnTo>
                  <a:lnTo>
                    <a:pt x="57572" y="8903"/>
                  </a:lnTo>
                  <a:lnTo>
                    <a:pt x="47858" y="21788"/>
                  </a:lnTo>
                  <a:lnTo>
                    <a:pt x="43973" y="29107"/>
                  </a:lnTo>
                  <a:lnTo>
                    <a:pt x="42122" y="44636"/>
                  </a:lnTo>
                  <a:lnTo>
                    <a:pt x="42922" y="52660"/>
                  </a:lnTo>
                  <a:lnTo>
                    <a:pt x="47154" y="58934"/>
                  </a:lnTo>
                  <a:lnTo>
                    <a:pt x="61719" y="68371"/>
                  </a:lnTo>
                  <a:lnTo>
                    <a:pt x="102771" y="7703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509039" y="624079"/>
              <a:ext cx="113042" cy="166909"/>
            </a:xfrm>
            <a:custGeom>
              <a:avLst/>
              <a:gdLst/>
              <a:ahLst/>
              <a:cxnLst/>
              <a:rect l="0" t="0" r="0" b="0"/>
              <a:pathLst>
                <a:path w="113042" h="166909">
                  <a:moveTo>
                    <a:pt x="96399" y="0"/>
                  </a:moveTo>
                  <a:lnTo>
                    <a:pt x="65032" y="8492"/>
                  </a:lnTo>
                  <a:lnTo>
                    <a:pt x="47325" y="20416"/>
                  </a:lnTo>
                  <a:lnTo>
                    <a:pt x="20000" y="63033"/>
                  </a:lnTo>
                  <a:lnTo>
                    <a:pt x="4318" y="96853"/>
                  </a:lnTo>
                  <a:lnTo>
                    <a:pt x="0" y="119168"/>
                  </a:lnTo>
                  <a:lnTo>
                    <a:pt x="3013" y="136482"/>
                  </a:lnTo>
                  <a:lnTo>
                    <a:pt x="6405" y="143688"/>
                  </a:lnTo>
                  <a:lnTo>
                    <a:pt x="20036" y="156625"/>
                  </a:lnTo>
                  <a:lnTo>
                    <a:pt x="28848" y="162664"/>
                  </a:lnTo>
                  <a:lnTo>
                    <a:pt x="48501" y="166908"/>
                  </a:lnTo>
                  <a:lnTo>
                    <a:pt x="69564" y="164788"/>
                  </a:lnTo>
                  <a:lnTo>
                    <a:pt x="113041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691406" y="565831"/>
              <a:ext cx="55491" cy="215142"/>
            </a:xfrm>
            <a:custGeom>
              <a:avLst/>
              <a:gdLst/>
              <a:ahLst/>
              <a:cxnLst/>
              <a:rect l="0" t="0" r="0" b="0"/>
              <a:pathLst>
                <a:path w="55491" h="215142">
                  <a:moveTo>
                    <a:pt x="30527" y="83211"/>
                  </a:moveTo>
                  <a:lnTo>
                    <a:pt x="15410" y="146626"/>
                  </a:lnTo>
                  <a:lnTo>
                    <a:pt x="0" y="209472"/>
                  </a:lnTo>
                  <a:lnTo>
                    <a:pt x="1855" y="214537"/>
                  </a:lnTo>
                  <a:lnTo>
                    <a:pt x="5864" y="215141"/>
                  </a:lnTo>
                  <a:lnTo>
                    <a:pt x="11312" y="212769"/>
                  </a:lnTo>
                  <a:lnTo>
                    <a:pt x="22295" y="200272"/>
                  </a:lnTo>
                  <a:lnTo>
                    <a:pt x="32416" y="180542"/>
                  </a:lnTo>
                  <a:lnTo>
                    <a:pt x="43981" y="120209"/>
                  </a:lnTo>
                  <a:lnTo>
                    <a:pt x="46224" y="70135"/>
                  </a:lnTo>
                  <a:lnTo>
                    <a:pt x="43175" y="13756"/>
                  </a:lnTo>
                  <a:lnTo>
                    <a:pt x="45431" y="9171"/>
                  </a:lnTo>
                  <a:lnTo>
                    <a:pt x="5549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794196" y="655171"/>
              <a:ext cx="77517" cy="160293"/>
            </a:xfrm>
            <a:custGeom>
              <a:avLst/>
              <a:gdLst/>
              <a:ahLst/>
              <a:cxnLst/>
              <a:rect l="0" t="0" r="0" b="0"/>
              <a:pathLst>
                <a:path w="77517" h="160293">
                  <a:moveTo>
                    <a:pt x="77516" y="10513"/>
                  </a:moveTo>
                  <a:lnTo>
                    <a:pt x="68681" y="1678"/>
                  </a:lnTo>
                  <a:lnTo>
                    <a:pt x="63304" y="0"/>
                  </a:lnTo>
                  <a:lnTo>
                    <a:pt x="49935" y="601"/>
                  </a:lnTo>
                  <a:lnTo>
                    <a:pt x="37212" y="8881"/>
                  </a:lnTo>
                  <a:lnTo>
                    <a:pt x="9270" y="38959"/>
                  </a:lnTo>
                  <a:lnTo>
                    <a:pt x="1572" y="53666"/>
                  </a:lnTo>
                  <a:lnTo>
                    <a:pt x="0" y="71914"/>
                  </a:lnTo>
                  <a:lnTo>
                    <a:pt x="875" y="81957"/>
                  </a:lnTo>
                  <a:lnTo>
                    <a:pt x="6082" y="87728"/>
                  </a:lnTo>
                  <a:lnTo>
                    <a:pt x="14175" y="90651"/>
                  </a:lnTo>
                  <a:lnTo>
                    <a:pt x="42723" y="90348"/>
                  </a:lnTo>
                  <a:lnTo>
                    <a:pt x="51546" y="88699"/>
                  </a:lnTo>
                  <a:lnTo>
                    <a:pt x="66282" y="79471"/>
                  </a:lnTo>
                  <a:lnTo>
                    <a:pt x="72801" y="73127"/>
                  </a:lnTo>
                  <a:lnTo>
                    <a:pt x="75297" y="72596"/>
                  </a:lnTo>
                  <a:lnTo>
                    <a:pt x="75112" y="75940"/>
                  </a:lnTo>
                  <a:lnTo>
                    <a:pt x="50795" y="139010"/>
                  </a:lnTo>
                  <a:lnTo>
                    <a:pt x="49614" y="150833"/>
                  </a:lnTo>
                  <a:lnTo>
                    <a:pt x="52552" y="1602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913805" y="465979"/>
              <a:ext cx="140971" cy="363577"/>
            </a:xfrm>
            <a:custGeom>
              <a:avLst/>
              <a:gdLst/>
              <a:ahLst/>
              <a:cxnLst/>
              <a:rect l="0" t="0" r="0" b="0"/>
              <a:pathLst>
                <a:path w="140971" h="363577">
                  <a:moveTo>
                    <a:pt x="66080" y="0"/>
                  </a:moveTo>
                  <a:lnTo>
                    <a:pt x="61663" y="60655"/>
                  </a:lnTo>
                  <a:lnTo>
                    <a:pt x="42636" y="116446"/>
                  </a:lnTo>
                  <a:lnTo>
                    <a:pt x="27449" y="171962"/>
                  </a:lnTo>
                  <a:lnTo>
                    <a:pt x="10624" y="231893"/>
                  </a:lnTo>
                  <a:lnTo>
                    <a:pt x="1981" y="270988"/>
                  </a:lnTo>
                  <a:lnTo>
                    <a:pt x="0" y="318261"/>
                  </a:lnTo>
                  <a:lnTo>
                    <a:pt x="4660" y="335915"/>
                  </a:lnTo>
                  <a:lnTo>
                    <a:pt x="8491" y="343212"/>
                  </a:lnTo>
                  <a:lnTo>
                    <a:pt x="22611" y="353785"/>
                  </a:lnTo>
                  <a:lnTo>
                    <a:pt x="43062" y="360641"/>
                  </a:lnTo>
                  <a:lnTo>
                    <a:pt x="82991" y="363576"/>
                  </a:lnTo>
                  <a:lnTo>
                    <a:pt x="120271" y="356753"/>
                  </a:lnTo>
                  <a:lnTo>
                    <a:pt x="140970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434756" y="628870"/>
              <a:ext cx="335630" cy="186349"/>
            </a:xfrm>
            <a:custGeom>
              <a:avLst/>
              <a:gdLst/>
              <a:ahLst/>
              <a:cxnLst/>
              <a:rect l="0" t="0" r="0" b="0"/>
              <a:pathLst>
                <a:path w="335630" h="186349">
                  <a:moveTo>
                    <a:pt x="36071" y="3530"/>
                  </a:moveTo>
                  <a:lnTo>
                    <a:pt x="19212" y="61912"/>
                  </a:lnTo>
                  <a:lnTo>
                    <a:pt x="5533" y="120556"/>
                  </a:lnTo>
                  <a:lnTo>
                    <a:pt x="0" y="141525"/>
                  </a:lnTo>
                  <a:lnTo>
                    <a:pt x="1854" y="145453"/>
                  </a:lnTo>
                  <a:lnTo>
                    <a:pt x="6788" y="145298"/>
                  </a:lnTo>
                  <a:lnTo>
                    <a:pt x="13775" y="142421"/>
                  </a:lnTo>
                  <a:lnTo>
                    <a:pt x="32444" y="125119"/>
                  </a:lnTo>
                  <a:lnTo>
                    <a:pt x="72079" y="62359"/>
                  </a:lnTo>
                  <a:lnTo>
                    <a:pt x="116506" y="2396"/>
                  </a:lnTo>
                  <a:lnTo>
                    <a:pt x="122979" y="0"/>
                  </a:lnTo>
                  <a:lnTo>
                    <a:pt x="130068" y="1177"/>
                  </a:lnTo>
                  <a:lnTo>
                    <a:pt x="137567" y="4735"/>
                  </a:lnTo>
                  <a:lnTo>
                    <a:pt x="148365" y="18550"/>
                  </a:lnTo>
                  <a:lnTo>
                    <a:pt x="155322" y="38867"/>
                  </a:lnTo>
                  <a:lnTo>
                    <a:pt x="159787" y="94645"/>
                  </a:lnTo>
                  <a:lnTo>
                    <a:pt x="160670" y="146035"/>
                  </a:lnTo>
                  <a:lnTo>
                    <a:pt x="164440" y="153083"/>
                  </a:lnTo>
                  <a:lnTo>
                    <a:pt x="170652" y="156856"/>
                  </a:lnTo>
                  <a:lnTo>
                    <a:pt x="178492" y="158447"/>
                  </a:lnTo>
                  <a:lnTo>
                    <a:pt x="185567" y="157659"/>
                  </a:lnTo>
                  <a:lnTo>
                    <a:pt x="198360" y="151852"/>
                  </a:lnTo>
                  <a:lnTo>
                    <a:pt x="207744" y="140642"/>
                  </a:lnTo>
                  <a:lnTo>
                    <a:pt x="252556" y="80257"/>
                  </a:lnTo>
                  <a:lnTo>
                    <a:pt x="262650" y="67217"/>
                  </a:lnTo>
                  <a:lnTo>
                    <a:pt x="270217" y="52175"/>
                  </a:lnTo>
                  <a:lnTo>
                    <a:pt x="269831" y="48904"/>
                  </a:lnTo>
                  <a:lnTo>
                    <a:pt x="266800" y="48572"/>
                  </a:lnTo>
                  <a:lnTo>
                    <a:pt x="262006" y="50200"/>
                  </a:lnTo>
                  <a:lnTo>
                    <a:pt x="251749" y="61871"/>
                  </a:lnTo>
                  <a:lnTo>
                    <a:pt x="230097" y="103914"/>
                  </a:lnTo>
                  <a:lnTo>
                    <a:pt x="222382" y="143193"/>
                  </a:lnTo>
                  <a:lnTo>
                    <a:pt x="224074" y="153962"/>
                  </a:lnTo>
                  <a:lnTo>
                    <a:pt x="233348" y="170857"/>
                  </a:lnTo>
                  <a:lnTo>
                    <a:pt x="249182" y="182065"/>
                  </a:lnTo>
                  <a:lnTo>
                    <a:pt x="258582" y="186348"/>
                  </a:lnTo>
                  <a:lnTo>
                    <a:pt x="278888" y="186176"/>
                  </a:lnTo>
                  <a:lnTo>
                    <a:pt x="299316" y="179011"/>
                  </a:lnTo>
                  <a:lnTo>
                    <a:pt x="335629" y="1533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820311" y="6989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45274" y="449337"/>
              <a:ext cx="58249" cy="241311"/>
            </a:xfrm>
            <a:custGeom>
              <a:avLst/>
              <a:gdLst/>
              <a:ahLst/>
              <a:cxnLst/>
              <a:rect l="0" t="0" r="0" b="0"/>
              <a:pathLst>
                <a:path w="58249" h="241311">
                  <a:moveTo>
                    <a:pt x="58248" y="0"/>
                  </a:moveTo>
                  <a:lnTo>
                    <a:pt x="51083" y="60655"/>
                  </a:lnTo>
                  <a:lnTo>
                    <a:pt x="37794" y="111971"/>
                  </a:lnTo>
                  <a:lnTo>
                    <a:pt x="22841" y="166623"/>
                  </a:lnTo>
                  <a:lnTo>
                    <a:pt x="4515" y="225448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820311" y="657363"/>
              <a:ext cx="58249" cy="41606"/>
            </a:xfrm>
            <a:custGeom>
              <a:avLst/>
              <a:gdLst/>
              <a:ahLst/>
              <a:cxnLst/>
              <a:rect l="0" t="0" r="0" b="0"/>
              <a:pathLst>
                <a:path w="58249" h="41606">
                  <a:moveTo>
                    <a:pt x="0" y="41605"/>
                  </a:moveTo>
                  <a:lnTo>
                    <a:pt x="0" y="23936"/>
                  </a:lnTo>
                  <a:lnTo>
                    <a:pt x="4932" y="10330"/>
                  </a:lnTo>
                  <a:lnTo>
                    <a:pt x="8835" y="4113"/>
                  </a:lnTo>
                  <a:lnTo>
                    <a:pt x="15136" y="893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949031" y="599115"/>
              <a:ext cx="197388" cy="232197"/>
            </a:xfrm>
            <a:custGeom>
              <a:avLst/>
              <a:gdLst/>
              <a:ahLst/>
              <a:cxnLst/>
              <a:rect l="0" t="0" r="0" b="0"/>
              <a:pathLst>
                <a:path w="197388" h="232197">
                  <a:moveTo>
                    <a:pt x="4417" y="0"/>
                  </a:moveTo>
                  <a:lnTo>
                    <a:pt x="0" y="62327"/>
                  </a:lnTo>
                  <a:lnTo>
                    <a:pt x="3511" y="123773"/>
                  </a:lnTo>
                  <a:lnTo>
                    <a:pt x="8021" y="149624"/>
                  </a:lnTo>
                  <a:lnTo>
                    <a:pt x="12367" y="158921"/>
                  </a:lnTo>
                  <a:lnTo>
                    <a:pt x="24593" y="171717"/>
                  </a:lnTo>
                  <a:lnTo>
                    <a:pt x="32660" y="174575"/>
                  </a:lnTo>
                  <a:lnTo>
                    <a:pt x="59835" y="176953"/>
                  </a:lnTo>
                  <a:lnTo>
                    <a:pt x="74042" y="183738"/>
                  </a:lnTo>
                  <a:lnTo>
                    <a:pt x="77646" y="189060"/>
                  </a:lnTo>
                  <a:lnTo>
                    <a:pt x="83687" y="225458"/>
                  </a:lnTo>
                  <a:lnTo>
                    <a:pt x="87775" y="229818"/>
                  </a:lnTo>
                  <a:lnTo>
                    <a:pt x="93273" y="231800"/>
                  </a:lnTo>
                  <a:lnTo>
                    <a:pt x="99712" y="232196"/>
                  </a:lnTo>
                  <a:lnTo>
                    <a:pt x="114264" y="225241"/>
                  </a:lnTo>
                  <a:lnTo>
                    <a:pt x="135583" y="205731"/>
                  </a:lnTo>
                  <a:lnTo>
                    <a:pt x="164107" y="166119"/>
                  </a:lnTo>
                  <a:lnTo>
                    <a:pt x="189714" y="105691"/>
                  </a:lnTo>
                  <a:lnTo>
                    <a:pt x="196794" y="91353"/>
                  </a:lnTo>
                  <a:lnTo>
                    <a:pt x="197387" y="91413"/>
                  </a:lnTo>
                  <a:lnTo>
                    <a:pt x="195801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185875" y="682326"/>
              <a:ext cx="225231" cy="147370"/>
            </a:xfrm>
            <a:custGeom>
              <a:avLst/>
              <a:gdLst/>
              <a:ahLst/>
              <a:cxnLst/>
              <a:rect l="0" t="0" r="0" b="0"/>
              <a:pathLst>
                <a:path w="225231" h="147370">
                  <a:moveTo>
                    <a:pt x="33847" y="74889"/>
                  </a:moveTo>
                  <a:lnTo>
                    <a:pt x="3518" y="98053"/>
                  </a:lnTo>
                  <a:lnTo>
                    <a:pt x="684" y="105125"/>
                  </a:lnTo>
                  <a:lnTo>
                    <a:pt x="0" y="122844"/>
                  </a:lnTo>
                  <a:lnTo>
                    <a:pt x="2961" y="130898"/>
                  </a:lnTo>
                  <a:lnTo>
                    <a:pt x="13648" y="144777"/>
                  </a:lnTo>
                  <a:lnTo>
                    <a:pt x="20381" y="147369"/>
                  </a:lnTo>
                  <a:lnTo>
                    <a:pt x="27643" y="147248"/>
                  </a:lnTo>
                  <a:lnTo>
                    <a:pt x="35258" y="145318"/>
                  </a:lnTo>
                  <a:lnTo>
                    <a:pt x="48650" y="135777"/>
                  </a:lnTo>
                  <a:lnTo>
                    <a:pt x="54811" y="129349"/>
                  </a:lnTo>
                  <a:lnTo>
                    <a:pt x="61655" y="112346"/>
                  </a:lnTo>
                  <a:lnTo>
                    <a:pt x="63772" y="92461"/>
                  </a:lnTo>
                  <a:lnTo>
                    <a:pt x="55228" y="38589"/>
                  </a:lnTo>
                  <a:lnTo>
                    <a:pt x="50874" y="30349"/>
                  </a:lnTo>
                  <a:lnTo>
                    <a:pt x="38641" y="18727"/>
                  </a:lnTo>
                  <a:lnTo>
                    <a:pt x="32420" y="17108"/>
                  </a:lnTo>
                  <a:lnTo>
                    <a:pt x="26423" y="17877"/>
                  </a:lnTo>
                  <a:lnTo>
                    <a:pt x="20576" y="20239"/>
                  </a:lnTo>
                  <a:lnTo>
                    <a:pt x="16679" y="25512"/>
                  </a:lnTo>
                  <a:lnTo>
                    <a:pt x="12348" y="41233"/>
                  </a:lnTo>
                  <a:lnTo>
                    <a:pt x="13967" y="48753"/>
                  </a:lnTo>
                  <a:lnTo>
                    <a:pt x="23162" y="62041"/>
                  </a:lnTo>
                  <a:lnTo>
                    <a:pt x="38960" y="71644"/>
                  </a:lnTo>
                  <a:lnTo>
                    <a:pt x="59234" y="78070"/>
                  </a:lnTo>
                  <a:lnTo>
                    <a:pt x="93863" y="83536"/>
                  </a:lnTo>
                  <a:lnTo>
                    <a:pt x="110139" y="91368"/>
                  </a:lnTo>
                  <a:lnTo>
                    <a:pt x="114294" y="96970"/>
                  </a:lnTo>
                  <a:lnTo>
                    <a:pt x="116140" y="103478"/>
                  </a:lnTo>
                  <a:lnTo>
                    <a:pt x="116446" y="110591"/>
                  </a:lnTo>
                  <a:lnTo>
                    <a:pt x="111854" y="123424"/>
                  </a:lnTo>
                  <a:lnTo>
                    <a:pt x="107348" y="130669"/>
                  </a:lnTo>
                  <a:lnTo>
                    <a:pt x="145118" y="71636"/>
                  </a:lnTo>
                  <a:lnTo>
                    <a:pt x="169513" y="37025"/>
                  </a:lnTo>
                  <a:lnTo>
                    <a:pt x="202279" y="7889"/>
                  </a:lnTo>
                  <a:lnTo>
                    <a:pt x="22523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409975" y="557510"/>
              <a:ext cx="143369" cy="257954"/>
            </a:xfrm>
            <a:custGeom>
              <a:avLst/>
              <a:gdLst/>
              <a:ahLst/>
              <a:cxnLst/>
              <a:rect l="0" t="0" r="0" b="0"/>
              <a:pathLst>
                <a:path w="143369" h="257954">
                  <a:moveTo>
                    <a:pt x="125946" y="0"/>
                  </a:moveTo>
                  <a:lnTo>
                    <a:pt x="109947" y="34745"/>
                  </a:lnTo>
                  <a:lnTo>
                    <a:pt x="73121" y="91617"/>
                  </a:lnTo>
                  <a:lnTo>
                    <a:pt x="34407" y="149784"/>
                  </a:lnTo>
                  <a:lnTo>
                    <a:pt x="0" y="200862"/>
                  </a:lnTo>
                  <a:lnTo>
                    <a:pt x="2226" y="206024"/>
                  </a:lnTo>
                  <a:lnTo>
                    <a:pt x="8333" y="209465"/>
                  </a:lnTo>
                  <a:lnTo>
                    <a:pt x="17027" y="211759"/>
                  </a:lnTo>
                  <a:lnTo>
                    <a:pt x="39014" y="209377"/>
                  </a:lnTo>
                  <a:lnTo>
                    <a:pt x="97720" y="187693"/>
                  </a:lnTo>
                  <a:lnTo>
                    <a:pt x="120181" y="177108"/>
                  </a:lnTo>
                  <a:lnTo>
                    <a:pt x="128575" y="176319"/>
                  </a:lnTo>
                  <a:lnTo>
                    <a:pt x="135095" y="178567"/>
                  </a:lnTo>
                  <a:lnTo>
                    <a:pt x="140367" y="182840"/>
                  </a:lnTo>
                  <a:lnTo>
                    <a:pt x="142957" y="188462"/>
                  </a:lnTo>
                  <a:lnTo>
                    <a:pt x="143368" y="202105"/>
                  </a:lnTo>
                  <a:lnTo>
                    <a:pt x="135538" y="217414"/>
                  </a:lnTo>
                  <a:lnTo>
                    <a:pt x="109304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519279" y="740573"/>
              <a:ext cx="156706" cy="161357"/>
            </a:xfrm>
            <a:custGeom>
              <a:avLst/>
              <a:gdLst/>
              <a:ahLst/>
              <a:cxnLst/>
              <a:rect l="0" t="0" r="0" b="0"/>
              <a:pathLst>
                <a:path w="156706" h="161357">
                  <a:moveTo>
                    <a:pt x="133137" y="0"/>
                  </a:moveTo>
                  <a:lnTo>
                    <a:pt x="124302" y="8835"/>
                  </a:lnTo>
                  <a:lnTo>
                    <a:pt x="114391" y="31998"/>
                  </a:lnTo>
                  <a:lnTo>
                    <a:pt x="115869" y="51820"/>
                  </a:lnTo>
                  <a:lnTo>
                    <a:pt x="123613" y="72958"/>
                  </a:lnTo>
                  <a:lnTo>
                    <a:pt x="154620" y="123283"/>
                  </a:lnTo>
                  <a:lnTo>
                    <a:pt x="156705" y="132115"/>
                  </a:lnTo>
                  <a:lnTo>
                    <a:pt x="154089" y="149325"/>
                  </a:lnTo>
                  <a:lnTo>
                    <a:pt x="148030" y="155024"/>
                  </a:lnTo>
                  <a:lnTo>
                    <a:pt x="128969" y="161356"/>
                  </a:lnTo>
                  <a:lnTo>
                    <a:pt x="73347" y="159702"/>
                  </a:lnTo>
                  <a:lnTo>
                    <a:pt x="24282" y="155951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633232" y="1015168"/>
            <a:ext cx="1095549" cy="557511"/>
            <a:chOff x="7633232" y="1015168"/>
            <a:chExt cx="1095549" cy="557511"/>
          </a:xfrm>
        </p:grpSpPr>
        <p:sp>
          <p:nvSpPr>
            <p:cNvPr id="81" name="Freeform 80"/>
            <p:cNvSpPr/>
            <p:nvPr/>
          </p:nvSpPr>
          <p:spPr>
            <a:xfrm>
              <a:off x="7633232" y="1015168"/>
              <a:ext cx="188554" cy="207975"/>
            </a:xfrm>
            <a:custGeom>
              <a:avLst/>
              <a:gdLst/>
              <a:ahLst/>
              <a:cxnLst/>
              <a:rect l="0" t="0" r="0" b="0"/>
              <a:pathLst>
                <a:path w="188554" h="207975">
                  <a:moveTo>
                    <a:pt x="13811" y="0"/>
                  </a:moveTo>
                  <a:lnTo>
                    <a:pt x="7225" y="29620"/>
                  </a:lnTo>
                  <a:lnTo>
                    <a:pt x="0" y="87693"/>
                  </a:lnTo>
                  <a:lnTo>
                    <a:pt x="1959" y="151134"/>
                  </a:lnTo>
                  <a:lnTo>
                    <a:pt x="8861" y="180999"/>
                  </a:lnTo>
                  <a:lnTo>
                    <a:pt x="21473" y="196322"/>
                  </a:lnTo>
                  <a:lnTo>
                    <a:pt x="30014" y="202997"/>
                  </a:lnTo>
                  <a:lnTo>
                    <a:pt x="38481" y="206523"/>
                  </a:lnTo>
                  <a:lnTo>
                    <a:pt x="55286" y="207974"/>
                  </a:lnTo>
                  <a:lnTo>
                    <a:pt x="114166" y="196440"/>
                  </a:lnTo>
                  <a:lnTo>
                    <a:pt x="162561" y="185464"/>
                  </a:lnTo>
                  <a:lnTo>
                    <a:pt x="188553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173393" y="1090057"/>
              <a:ext cx="81088" cy="224670"/>
            </a:xfrm>
            <a:custGeom>
              <a:avLst/>
              <a:gdLst/>
              <a:ahLst/>
              <a:cxnLst/>
              <a:rect l="0" t="0" r="0" b="0"/>
              <a:pathLst>
                <a:path w="81088" h="224670">
                  <a:moveTo>
                    <a:pt x="81087" y="0"/>
                  </a:moveTo>
                  <a:lnTo>
                    <a:pt x="63417" y="4418"/>
                  </a:lnTo>
                  <a:lnTo>
                    <a:pt x="49811" y="13983"/>
                  </a:lnTo>
                  <a:lnTo>
                    <a:pt x="31756" y="37427"/>
                  </a:lnTo>
                  <a:lnTo>
                    <a:pt x="3946" y="99608"/>
                  </a:lnTo>
                  <a:lnTo>
                    <a:pt x="0" y="151169"/>
                  </a:lnTo>
                  <a:lnTo>
                    <a:pt x="5799" y="185530"/>
                  </a:lnTo>
                  <a:lnTo>
                    <a:pt x="14034" y="201418"/>
                  </a:lnTo>
                  <a:lnTo>
                    <a:pt x="26322" y="212178"/>
                  </a:lnTo>
                  <a:lnTo>
                    <a:pt x="41030" y="219117"/>
                  </a:lnTo>
                  <a:lnTo>
                    <a:pt x="72766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284334" y="1104799"/>
              <a:ext cx="130610" cy="189073"/>
            </a:xfrm>
            <a:custGeom>
              <a:avLst/>
              <a:gdLst/>
              <a:ahLst/>
              <a:cxnLst/>
              <a:rect l="0" t="0" r="0" b="0"/>
              <a:pathLst>
                <a:path w="130610" h="189073">
                  <a:moveTo>
                    <a:pt x="45035" y="43506"/>
                  </a:moveTo>
                  <a:lnTo>
                    <a:pt x="21871" y="71086"/>
                  </a:lnTo>
                  <a:lnTo>
                    <a:pt x="4032" y="112884"/>
                  </a:lnTo>
                  <a:lnTo>
                    <a:pt x="0" y="133513"/>
                  </a:lnTo>
                  <a:lnTo>
                    <a:pt x="1289" y="155008"/>
                  </a:lnTo>
                  <a:lnTo>
                    <a:pt x="7409" y="171958"/>
                  </a:lnTo>
                  <a:lnTo>
                    <a:pt x="11630" y="179067"/>
                  </a:lnTo>
                  <a:lnTo>
                    <a:pt x="18142" y="183806"/>
                  </a:lnTo>
                  <a:lnTo>
                    <a:pt x="35240" y="189072"/>
                  </a:lnTo>
                  <a:lnTo>
                    <a:pt x="57633" y="184016"/>
                  </a:lnTo>
                  <a:lnTo>
                    <a:pt x="88832" y="168041"/>
                  </a:lnTo>
                  <a:lnTo>
                    <a:pt x="103332" y="155253"/>
                  </a:lnTo>
                  <a:lnTo>
                    <a:pt x="120967" y="126337"/>
                  </a:lnTo>
                  <a:lnTo>
                    <a:pt x="130609" y="90751"/>
                  </a:lnTo>
                  <a:lnTo>
                    <a:pt x="128432" y="61819"/>
                  </a:lnTo>
                  <a:lnTo>
                    <a:pt x="116811" y="18763"/>
                  </a:lnTo>
                  <a:lnTo>
                    <a:pt x="112302" y="12217"/>
                  </a:lnTo>
                  <a:lnTo>
                    <a:pt x="99895" y="2479"/>
                  </a:lnTo>
                  <a:lnTo>
                    <a:pt x="85135" y="0"/>
                  </a:lnTo>
                  <a:lnTo>
                    <a:pt x="77315" y="634"/>
                  </a:lnTo>
                  <a:lnTo>
                    <a:pt x="71178" y="3830"/>
                  </a:lnTo>
                  <a:lnTo>
                    <a:pt x="53356" y="268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453182" y="1239836"/>
              <a:ext cx="109178" cy="139437"/>
            </a:xfrm>
            <a:custGeom>
              <a:avLst/>
              <a:gdLst/>
              <a:ahLst/>
              <a:cxnLst/>
              <a:rect l="0" t="0" r="0" b="0"/>
              <a:pathLst>
                <a:path w="109178" h="139437">
                  <a:moveTo>
                    <a:pt x="34288" y="0"/>
                  </a:moveTo>
                  <a:lnTo>
                    <a:pt x="47539" y="4418"/>
                  </a:lnTo>
                  <a:lnTo>
                    <a:pt x="49594" y="8492"/>
                  </a:lnTo>
                  <a:lnTo>
                    <a:pt x="49115" y="13983"/>
                  </a:lnTo>
                  <a:lnTo>
                    <a:pt x="43651" y="26555"/>
                  </a:lnTo>
                  <a:lnTo>
                    <a:pt x="3601" y="76487"/>
                  </a:lnTo>
                  <a:lnTo>
                    <a:pt x="0" y="94707"/>
                  </a:lnTo>
                  <a:lnTo>
                    <a:pt x="335" y="104743"/>
                  </a:lnTo>
                  <a:lnTo>
                    <a:pt x="3331" y="112359"/>
                  </a:lnTo>
                  <a:lnTo>
                    <a:pt x="14057" y="123286"/>
                  </a:lnTo>
                  <a:lnTo>
                    <a:pt x="40107" y="134635"/>
                  </a:lnTo>
                  <a:lnTo>
                    <a:pt x="75665" y="139436"/>
                  </a:lnTo>
                  <a:lnTo>
                    <a:pt x="92125" y="138094"/>
                  </a:lnTo>
                  <a:lnTo>
                    <a:pt x="109177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695496" y="1348010"/>
              <a:ext cx="33285" cy="224669"/>
            </a:xfrm>
            <a:custGeom>
              <a:avLst/>
              <a:gdLst/>
              <a:ahLst/>
              <a:cxnLst/>
              <a:rect l="0" t="0" r="0" b="0"/>
              <a:pathLst>
                <a:path w="33285" h="224669">
                  <a:moveTo>
                    <a:pt x="33284" y="0"/>
                  </a:moveTo>
                  <a:lnTo>
                    <a:pt x="24809" y="61566"/>
                  </a:lnTo>
                  <a:lnTo>
                    <a:pt x="16063" y="108726"/>
                  </a:lnTo>
                  <a:lnTo>
                    <a:pt x="8149" y="158264"/>
                  </a:lnTo>
                  <a:lnTo>
                    <a:pt x="2414" y="198213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903522" y="1123342"/>
            <a:ext cx="1214874" cy="257953"/>
            <a:chOff x="8903522" y="1123342"/>
            <a:chExt cx="1214874" cy="257953"/>
          </a:xfrm>
        </p:grpSpPr>
        <p:sp>
          <p:nvSpPr>
            <p:cNvPr id="87" name="Freeform 86"/>
            <p:cNvSpPr/>
            <p:nvPr/>
          </p:nvSpPr>
          <p:spPr>
            <a:xfrm>
              <a:off x="8903522" y="1216538"/>
              <a:ext cx="116495" cy="152929"/>
            </a:xfrm>
            <a:custGeom>
              <a:avLst/>
              <a:gdLst/>
              <a:ahLst/>
              <a:cxnLst/>
              <a:rect l="0" t="0" r="0" b="0"/>
              <a:pathLst>
                <a:path w="116495" h="152929">
                  <a:moveTo>
                    <a:pt x="0" y="81546"/>
                  </a:moveTo>
                  <a:lnTo>
                    <a:pt x="54923" y="66428"/>
                  </a:lnTo>
                  <a:lnTo>
                    <a:pt x="104282" y="35889"/>
                  </a:lnTo>
                  <a:lnTo>
                    <a:pt x="115072" y="21498"/>
                  </a:lnTo>
                  <a:lnTo>
                    <a:pt x="116472" y="14701"/>
                  </a:lnTo>
                  <a:lnTo>
                    <a:pt x="115555" y="8321"/>
                  </a:lnTo>
                  <a:lnTo>
                    <a:pt x="113094" y="2219"/>
                  </a:lnTo>
                  <a:lnTo>
                    <a:pt x="107756" y="0"/>
                  </a:lnTo>
                  <a:lnTo>
                    <a:pt x="91961" y="2465"/>
                  </a:lnTo>
                  <a:lnTo>
                    <a:pt x="66696" y="18666"/>
                  </a:lnTo>
                  <a:lnTo>
                    <a:pt x="46060" y="41033"/>
                  </a:lnTo>
                  <a:lnTo>
                    <a:pt x="18406" y="94380"/>
                  </a:lnTo>
                  <a:lnTo>
                    <a:pt x="15268" y="113137"/>
                  </a:lnTo>
                  <a:lnTo>
                    <a:pt x="15727" y="122023"/>
                  </a:lnTo>
                  <a:lnTo>
                    <a:pt x="18805" y="129795"/>
                  </a:lnTo>
                  <a:lnTo>
                    <a:pt x="29623" y="143362"/>
                  </a:lnTo>
                  <a:lnTo>
                    <a:pt x="46142" y="150625"/>
                  </a:lnTo>
                  <a:lnTo>
                    <a:pt x="66735" y="152928"/>
                  </a:lnTo>
                  <a:lnTo>
                    <a:pt x="116494" y="1481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061621" y="1256478"/>
              <a:ext cx="99854" cy="108175"/>
            </a:xfrm>
            <a:custGeom>
              <a:avLst/>
              <a:gdLst/>
              <a:ahLst/>
              <a:cxnLst/>
              <a:rect l="0" t="0" r="0" b="0"/>
              <a:pathLst>
                <a:path w="99854" h="108175">
                  <a:moveTo>
                    <a:pt x="0" y="0"/>
                  </a:moveTo>
                  <a:lnTo>
                    <a:pt x="6587" y="29621"/>
                  </a:lnTo>
                  <a:lnTo>
                    <a:pt x="9018" y="79372"/>
                  </a:lnTo>
                  <a:lnTo>
                    <a:pt x="10635" y="78803"/>
                  </a:lnTo>
                  <a:lnTo>
                    <a:pt x="40000" y="18766"/>
                  </a:lnTo>
                  <a:lnTo>
                    <a:pt x="52912" y="8957"/>
                  </a:lnTo>
                  <a:lnTo>
                    <a:pt x="67895" y="6447"/>
                  </a:lnTo>
                  <a:lnTo>
                    <a:pt x="75774" y="7072"/>
                  </a:lnTo>
                  <a:lnTo>
                    <a:pt x="81951" y="10262"/>
                  </a:lnTo>
                  <a:lnTo>
                    <a:pt x="91281" y="21203"/>
                  </a:lnTo>
                  <a:lnTo>
                    <a:pt x="97313" y="51792"/>
                  </a:lnTo>
                  <a:lnTo>
                    <a:pt x="99853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228043" y="1260988"/>
              <a:ext cx="83211" cy="82542"/>
            </a:xfrm>
            <a:custGeom>
              <a:avLst/>
              <a:gdLst/>
              <a:ahLst/>
              <a:cxnLst/>
              <a:rect l="0" t="0" r="0" b="0"/>
              <a:pathLst>
                <a:path w="83211" h="82542">
                  <a:moveTo>
                    <a:pt x="0" y="3811"/>
                  </a:moveTo>
                  <a:lnTo>
                    <a:pt x="925" y="59659"/>
                  </a:lnTo>
                  <a:lnTo>
                    <a:pt x="4417" y="77634"/>
                  </a:lnTo>
                  <a:lnTo>
                    <a:pt x="7567" y="81688"/>
                  </a:lnTo>
                  <a:lnTo>
                    <a:pt x="11516" y="82541"/>
                  </a:lnTo>
                  <a:lnTo>
                    <a:pt x="15998" y="81261"/>
                  </a:lnTo>
                  <a:lnTo>
                    <a:pt x="19911" y="76710"/>
                  </a:lnTo>
                  <a:lnTo>
                    <a:pt x="41472" y="13832"/>
                  </a:lnTo>
                  <a:lnTo>
                    <a:pt x="44289" y="4944"/>
                  </a:lnTo>
                  <a:lnTo>
                    <a:pt x="48942" y="869"/>
                  </a:lnTo>
                  <a:lnTo>
                    <a:pt x="54817" y="0"/>
                  </a:lnTo>
                  <a:lnTo>
                    <a:pt x="61508" y="1271"/>
                  </a:lnTo>
                  <a:lnTo>
                    <a:pt x="71407" y="7613"/>
                  </a:lnTo>
                  <a:lnTo>
                    <a:pt x="83210" y="20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336216" y="1131663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8321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348064" y="1244019"/>
              <a:ext cx="276134" cy="137276"/>
            </a:xfrm>
            <a:custGeom>
              <a:avLst/>
              <a:gdLst/>
              <a:ahLst/>
              <a:cxnLst/>
              <a:rect l="0" t="0" r="0" b="0"/>
              <a:pathLst>
                <a:path w="276134" h="137276">
                  <a:moveTo>
                    <a:pt x="4795" y="29101"/>
                  </a:moveTo>
                  <a:lnTo>
                    <a:pt x="0" y="49202"/>
                  </a:lnTo>
                  <a:lnTo>
                    <a:pt x="17538" y="25536"/>
                  </a:lnTo>
                  <a:lnTo>
                    <a:pt x="27716" y="14881"/>
                  </a:lnTo>
                  <a:lnTo>
                    <a:pt x="43335" y="8913"/>
                  </a:lnTo>
                  <a:lnTo>
                    <a:pt x="99038" y="3842"/>
                  </a:lnTo>
                  <a:lnTo>
                    <a:pt x="118796" y="0"/>
                  </a:lnTo>
                  <a:lnTo>
                    <a:pt x="123325" y="1380"/>
                  </a:lnTo>
                  <a:lnTo>
                    <a:pt x="124496" y="5073"/>
                  </a:lnTo>
                  <a:lnTo>
                    <a:pt x="120865" y="16573"/>
                  </a:lnTo>
                  <a:lnTo>
                    <a:pt x="102731" y="54606"/>
                  </a:lnTo>
                  <a:lnTo>
                    <a:pt x="101638" y="70947"/>
                  </a:lnTo>
                  <a:lnTo>
                    <a:pt x="102641" y="79188"/>
                  </a:lnTo>
                  <a:lnTo>
                    <a:pt x="106083" y="85607"/>
                  </a:lnTo>
                  <a:lnTo>
                    <a:pt x="117305" y="95204"/>
                  </a:lnTo>
                  <a:lnTo>
                    <a:pt x="124180" y="97208"/>
                  </a:lnTo>
                  <a:lnTo>
                    <a:pt x="139216" y="96970"/>
                  </a:lnTo>
                  <a:lnTo>
                    <a:pt x="152679" y="88851"/>
                  </a:lnTo>
                  <a:lnTo>
                    <a:pt x="158858" y="82803"/>
                  </a:lnTo>
                  <a:lnTo>
                    <a:pt x="165724" y="66221"/>
                  </a:lnTo>
                  <a:lnTo>
                    <a:pt x="167554" y="56621"/>
                  </a:lnTo>
                  <a:lnTo>
                    <a:pt x="164657" y="41024"/>
                  </a:lnTo>
                  <a:lnTo>
                    <a:pt x="152631" y="21848"/>
                  </a:lnTo>
                  <a:lnTo>
                    <a:pt x="147731" y="15945"/>
                  </a:lnTo>
                  <a:lnTo>
                    <a:pt x="148163" y="12934"/>
                  </a:lnTo>
                  <a:lnTo>
                    <a:pt x="152148" y="11851"/>
                  </a:lnTo>
                  <a:lnTo>
                    <a:pt x="200071" y="14228"/>
                  </a:lnTo>
                  <a:lnTo>
                    <a:pt x="219173" y="21258"/>
                  </a:lnTo>
                  <a:lnTo>
                    <a:pt x="225376" y="27571"/>
                  </a:lnTo>
                  <a:lnTo>
                    <a:pt x="232269" y="44447"/>
                  </a:lnTo>
                  <a:lnTo>
                    <a:pt x="230402" y="61809"/>
                  </a:lnTo>
                  <a:lnTo>
                    <a:pt x="227315" y="70322"/>
                  </a:lnTo>
                  <a:lnTo>
                    <a:pt x="228031" y="74149"/>
                  </a:lnTo>
                  <a:lnTo>
                    <a:pt x="231282" y="74850"/>
                  </a:lnTo>
                  <a:lnTo>
                    <a:pt x="241366" y="70699"/>
                  </a:lnTo>
                  <a:lnTo>
                    <a:pt x="252012" y="62690"/>
                  </a:lnTo>
                  <a:lnTo>
                    <a:pt x="257440" y="61664"/>
                  </a:lnTo>
                  <a:lnTo>
                    <a:pt x="262907" y="62829"/>
                  </a:lnTo>
                  <a:lnTo>
                    <a:pt x="268401" y="65455"/>
                  </a:lnTo>
                  <a:lnTo>
                    <a:pt x="272064" y="71828"/>
                  </a:lnTo>
                  <a:lnTo>
                    <a:pt x="276133" y="91237"/>
                  </a:lnTo>
                  <a:lnTo>
                    <a:pt x="271067" y="1372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685700" y="1264799"/>
              <a:ext cx="208027" cy="92833"/>
            </a:xfrm>
            <a:custGeom>
              <a:avLst/>
              <a:gdLst/>
              <a:ahLst/>
              <a:cxnLst/>
              <a:rect l="0" t="0" r="0" b="0"/>
              <a:pathLst>
                <a:path w="208027" h="92833">
                  <a:moveTo>
                    <a:pt x="0" y="0"/>
                  </a:moveTo>
                  <a:lnTo>
                    <a:pt x="0" y="62645"/>
                  </a:lnTo>
                  <a:lnTo>
                    <a:pt x="0" y="58045"/>
                  </a:lnTo>
                  <a:lnTo>
                    <a:pt x="8835" y="34663"/>
                  </a:lnTo>
                  <a:lnTo>
                    <a:pt x="20570" y="22186"/>
                  </a:lnTo>
                  <a:lnTo>
                    <a:pt x="27582" y="17564"/>
                  </a:lnTo>
                  <a:lnTo>
                    <a:pt x="33180" y="18182"/>
                  </a:lnTo>
                  <a:lnTo>
                    <a:pt x="37838" y="22291"/>
                  </a:lnTo>
                  <a:lnTo>
                    <a:pt x="51957" y="51042"/>
                  </a:lnTo>
                  <a:lnTo>
                    <a:pt x="56827" y="55293"/>
                  </a:lnTo>
                  <a:lnTo>
                    <a:pt x="62848" y="57203"/>
                  </a:lnTo>
                  <a:lnTo>
                    <a:pt x="100458" y="61980"/>
                  </a:lnTo>
                  <a:lnTo>
                    <a:pt x="116764" y="56516"/>
                  </a:lnTo>
                  <a:lnTo>
                    <a:pt x="122221" y="50621"/>
                  </a:lnTo>
                  <a:lnTo>
                    <a:pt x="128286" y="34210"/>
                  </a:lnTo>
                  <a:lnTo>
                    <a:pt x="128978" y="31128"/>
                  </a:lnTo>
                  <a:lnTo>
                    <a:pt x="127282" y="35100"/>
                  </a:lnTo>
                  <a:lnTo>
                    <a:pt x="129964" y="57347"/>
                  </a:lnTo>
                  <a:lnTo>
                    <a:pt x="139124" y="72024"/>
                  </a:lnTo>
                  <a:lnTo>
                    <a:pt x="153365" y="83786"/>
                  </a:lnTo>
                  <a:lnTo>
                    <a:pt x="172022" y="92096"/>
                  </a:lnTo>
                  <a:lnTo>
                    <a:pt x="181250" y="92832"/>
                  </a:lnTo>
                  <a:lnTo>
                    <a:pt x="198900" y="88720"/>
                  </a:lnTo>
                  <a:lnTo>
                    <a:pt x="203791" y="84110"/>
                  </a:lnTo>
                  <a:lnTo>
                    <a:pt x="206127" y="78263"/>
                  </a:lnTo>
                  <a:lnTo>
                    <a:pt x="208026" y="582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895931" y="1123342"/>
              <a:ext cx="89328" cy="225083"/>
            </a:xfrm>
            <a:custGeom>
              <a:avLst/>
              <a:gdLst/>
              <a:ahLst/>
              <a:cxnLst/>
              <a:rect l="0" t="0" r="0" b="0"/>
              <a:pathLst>
                <a:path w="89328" h="225083">
                  <a:moveTo>
                    <a:pt x="6117" y="0"/>
                  </a:moveTo>
                  <a:lnTo>
                    <a:pt x="13280" y="62326"/>
                  </a:lnTo>
                  <a:lnTo>
                    <a:pt x="7566" y="114184"/>
                  </a:lnTo>
                  <a:lnTo>
                    <a:pt x="0" y="173463"/>
                  </a:lnTo>
                  <a:lnTo>
                    <a:pt x="2649" y="221128"/>
                  </a:lnTo>
                  <a:lnTo>
                    <a:pt x="4729" y="225082"/>
                  </a:lnTo>
                  <a:lnTo>
                    <a:pt x="7041" y="224944"/>
                  </a:lnTo>
                  <a:lnTo>
                    <a:pt x="21811" y="200376"/>
                  </a:lnTo>
                  <a:lnTo>
                    <a:pt x="28599" y="195529"/>
                  </a:lnTo>
                  <a:lnTo>
                    <a:pt x="72176" y="187330"/>
                  </a:lnTo>
                  <a:lnTo>
                    <a:pt x="76043" y="183134"/>
                  </a:lnTo>
                  <a:lnTo>
                    <a:pt x="76773" y="177563"/>
                  </a:lnTo>
                  <a:lnTo>
                    <a:pt x="75410" y="171075"/>
                  </a:lnTo>
                  <a:lnTo>
                    <a:pt x="71728" y="167674"/>
                  </a:lnTo>
                  <a:lnTo>
                    <a:pt x="66500" y="166332"/>
                  </a:lnTo>
                  <a:lnTo>
                    <a:pt x="60240" y="166361"/>
                  </a:lnTo>
                  <a:lnTo>
                    <a:pt x="55143" y="169155"/>
                  </a:lnTo>
                  <a:lnTo>
                    <a:pt x="47014" y="179655"/>
                  </a:lnTo>
                  <a:lnTo>
                    <a:pt x="45250" y="193567"/>
                  </a:lnTo>
                  <a:lnTo>
                    <a:pt x="46074" y="201161"/>
                  </a:lnTo>
                  <a:lnTo>
                    <a:pt x="49397" y="207147"/>
                  </a:lnTo>
                  <a:lnTo>
                    <a:pt x="60485" y="216265"/>
                  </a:lnTo>
                  <a:lnTo>
                    <a:pt x="66400" y="218141"/>
                  </a:lnTo>
                  <a:lnTo>
                    <a:pt x="89327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027650" y="1148305"/>
              <a:ext cx="90746" cy="174743"/>
            </a:xfrm>
            <a:custGeom>
              <a:avLst/>
              <a:gdLst/>
              <a:ahLst/>
              <a:cxnLst/>
              <a:rect l="0" t="0" r="0" b="0"/>
              <a:pathLst>
                <a:path w="90746" h="174743">
                  <a:moveTo>
                    <a:pt x="24176" y="0"/>
                  </a:moveTo>
                  <a:lnTo>
                    <a:pt x="5189" y="57697"/>
                  </a:lnTo>
                  <a:lnTo>
                    <a:pt x="393" y="109160"/>
                  </a:lnTo>
                  <a:lnTo>
                    <a:pt x="0" y="122700"/>
                  </a:lnTo>
                  <a:lnTo>
                    <a:pt x="2511" y="133575"/>
                  </a:lnTo>
                  <a:lnTo>
                    <a:pt x="12698" y="150590"/>
                  </a:lnTo>
                  <a:lnTo>
                    <a:pt x="26471" y="161850"/>
                  </a:lnTo>
                  <a:lnTo>
                    <a:pt x="34027" y="166147"/>
                  </a:lnTo>
                  <a:lnTo>
                    <a:pt x="90745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648644" y="1481147"/>
            <a:ext cx="813863" cy="582541"/>
            <a:chOff x="7648644" y="1481147"/>
            <a:chExt cx="813863" cy="582541"/>
          </a:xfrm>
        </p:grpSpPr>
        <p:sp>
          <p:nvSpPr>
            <p:cNvPr id="96" name="Freeform 95"/>
            <p:cNvSpPr/>
            <p:nvPr/>
          </p:nvSpPr>
          <p:spPr>
            <a:xfrm>
              <a:off x="7648644" y="1481147"/>
              <a:ext cx="164821" cy="216348"/>
            </a:xfrm>
            <a:custGeom>
              <a:avLst/>
              <a:gdLst/>
              <a:ahLst/>
              <a:cxnLst/>
              <a:rect l="0" t="0" r="0" b="0"/>
              <a:pathLst>
                <a:path w="164821" h="216348">
                  <a:moveTo>
                    <a:pt x="23363" y="0"/>
                  </a:moveTo>
                  <a:lnTo>
                    <a:pt x="18946" y="57908"/>
                  </a:lnTo>
                  <a:lnTo>
                    <a:pt x="9170" y="110503"/>
                  </a:lnTo>
                  <a:lnTo>
                    <a:pt x="0" y="168771"/>
                  </a:lnTo>
                  <a:lnTo>
                    <a:pt x="4042" y="186264"/>
                  </a:lnTo>
                  <a:lnTo>
                    <a:pt x="7708" y="193518"/>
                  </a:lnTo>
                  <a:lnTo>
                    <a:pt x="19179" y="204044"/>
                  </a:lnTo>
                  <a:lnTo>
                    <a:pt x="34447" y="210879"/>
                  </a:lnTo>
                  <a:lnTo>
                    <a:pt x="96889" y="215867"/>
                  </a:lnTo>
                  <a:lnTo>
                    <a:pt x="141608" y="216252"/>
                  </a:lnTo>
                  <a:lnTo>
                    <a:pt x="16482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034850" y="1730778"/>
              <a:ext cx="119778" cy="143252"/>
            </a:xfrm>
            <a:custGeom>
              <a:avLst/>
              <a:gdLst/>
              <a:ahLst/>
              <a:cxnLst/>
              <a:rect l="0" t="0" r="0" b="0"/>
              <a:pathLst>
                <a:path w="119778" h="143252">
                  <a:moveTo>
                    <a:pt x="86493" y="0"/>
                  </a:moveTo>
                  <a:lnTo>
                    <a:pt x="52752" y="20569"/>
                  </a:lnTo>
                  <a:lnTo>
                    <a:pt x="19111" y="53046"/>
                  </a:lnTo>
                  <a:lnTo>
                    <a:pt x="4217" y="86292"/>
                  </a:lnTo>
                  <a:lnTo>
                    <a:pt x="0" y="105845"/>
                  </a:lnTo>
                  <a:lnTo>
                    <a:pt x="1208" y="123781"/>
                  </a:lnTo>
                  <a:lnTo>
                    <a:pt x="4672" y="130598"/>
                  </a:lnTo>
                  <a:lnTo>
                    <a:pt x="15920" y="140638"/>
                  </a:lnTo>
                  <a:lnTo>
                    <a:pt x="35095" y="143251"/>
                  </a:lnTo>
                  <a:lnTo>
                    <a:pt x="57178" y="140405"/>
                  </a:lnTo>
                  <a:lnTo>
                    <a:pt x="85203" y="127483"/>
                  </a:lnTo>
                  <a:lnTo>
                    <a:pt x="119777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171269" y="1772383"/>
              <a:ext cx="16644" cy="124817"/>
            </a:xfrm>
            <a:custGeom>
              <a:avLst/>
              <a:gdLst/>
              <a:ahLst/>
              <a:cxnLst/>
              <a:rect l="0" t="0" r="0" b="0"/>
              <a:pathLst>
                <a:path w="16644" h="124817">
                  <a:moveTo>
                    <a:pt x="16643" y="0"/>
                  </a:moveTo>
                  <a:lnTo>
                    <a:pt x="3375" y="56773"/>
                  </a:lnTo>
                  <a:lnTo>
                    <a:pt x="667" y="9764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204553" y="1630925"/>
              <a:ext cx="8323" cy="16644"/>
            </a:xfrm>
            <a:custGeom>
              <a:avLst/>
              <a:gdLst/>
              <a:ahLst/>
              <a:cxnLst/>
              <a:rect l="0" t="0" r="0" b="0"/>
              <a:pathLst>
                <a:path w="8323" h="16644">
                  <a:moveTo>
                    <a:pt x="0" y="16643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262801" y="1655889"/>
              <a:ext cx="66569" cy="245117"/>
            </a:xfrm>
            <a:custGeom>
              <a:avLst/>
              <a:gdLst/>
              <a:ahLst/>
              <a:cxnLst/>
              <a:rect l="0" t="0" r="0" b="0"/>
              <a:pathLst>
                <a:path w="66569" h="245117">
                  <a:moveTo>
                    <a:pt x="66568" y="0"/>
                  </a:moveTo>
                  <a:lnTo>
                    <a:pt x="54987" y="55161"/>
                  </a:lnTo>
                  <a:lnTo>
                    <a:pt x="44283" y="114755"/>
                  </a:lnTo>
                  <a:lnTo>
                    <a:pt x="33265" y="163509"/>
                  </a:lnTo>
                  <a:lnTo>
                    <a:pt x="19414" y="222093"/>
                  </a:lnTo>
                  <a:lnTo>
                    <a:pt x="13867" y="240166"/>
                  </a:lnTo>
                  <a:lnTo>
                    <a:pt x="11094" y="244245"/>
                  </a:lnTo>
                  <a:lnTo>
                    <a:pt x="8320" y="245116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262801" y="1797346"/>
              <a:ext cx="83211" cy="16644"/>
            </a:xfrm>
            <a:custGeom>
              <a:avLst/>
              <a:gdLst/>
              <a:ahLst/>
              <a:cxnLst/>
              <a:rect l="0" t="0" r="0" b="0"/>
              <a:pathLst>
                <a:path w="83211" h="16644">
                  <a:moveTo>
                    <a:pt x="0" y="0"/>
                  </a:moveTo>
                  <a:lnTo>
                    <a:pt x="62503" y="10273"/>
                  </a:lnTo>
                  <a:lnTo>
                    <a:pt x="83210" y="16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357554" y="1813989"/>
              <a:ext cx="104953" cy="249699"/>
            </a:xfrm>
            <a:custGeom>
              <a:avLst/>
              <a:gdLst/>
              <a:ahLst/>
              <a:cxnLst/>
              <a:rect l="0" t="0" r="0" b="0"/>
              <a:pathLst>
                <a:path w="104953" h="249699">
                  <a:moveTo>
                    <a:pt x="30063" y="0"/>
                  </a:moveTo>
                  <a:lnTo>
                    <a:pt x="24344" y="21778"/>
                  </a:lnTo>
                  <a:lnTo>
                    <a:pt x="22898" y="43579"/>
                  </a:lnTo>
                  <a:lnTo>
                    <a:pt x="27187" y="61282"/>
                  </a:lnTo>
                  <a:lnTo>
                    <a:pt x="30919" y="68591"/>
                  </a:lnTo>
                  <a:lnTo>
                    <a:pt x="37106" y="71615"/>
                  </a:lnTo>
                  <a:lnTo>
                    <a:pt x="53842" y="70044"/>
                  </a:lnTo>
                  <a:lnTo>
                    <a:pt x="79638" y="58763"/>
                  </a:lnTo>
                  <a:lnTo>
                    <a:pt x="86227" y="59516"/>
                  </a:lnTo>
                  <a:lnTo>
                    <a:pt x="91543" y="63716"/>
                  </a:lnTo>
                  <a:lnTo>
                    <a:pt x="96013" y="70214"/>
                  </a:lnTo>
                  <a:lnTo>
                    <a:pt x="98514" y="84830"/>
                  </a:lnTo>
                  <a:lnTo>
                    <a:pt x="90236" y="142184"/>
                  </a:lnTo>
                  <a:lnTo>
                    <a:pt x="77104" y="199218"/>
                  </a:lnTo>
                  <a:lnTo>
                    <a:pt x="68861" y="230379"/>
                  </a:lnTo>
                  <a:lnTo>
                    <a:pt x="64249" y="237721"/>
                  </a:lnTo>
                  <a:lnTo>
                    <a:pt x="51729" y="248344"/>
                  </a:lnTo>
                  <a:lnTo>
                    <a:pt x="45432" y="249698"/>
                  </a:lnTo>
                  <a:lnTo>
                    <a:pt x="39384" y="248751"/>
                  </a:lnTo>
                  <a:lnTo>
                    <a:pt x="33503" y="246271"/>
                  </a:lnTo>
                  <a:lnTo>
                    <a:pt x="22038" y="233653"/>
                  </a:lnTo>
                  <a:lnTo>
                    <a:pt x="11703" y="214793"/>
                  </a:lnTo>
                  <a:lnTo>
                    <a:pt x="0" y="167483"/>
                  </a:lnTo>
                  <a:lnTo>
                    <a:pt x="59" y="146552"/>
                  </a:lnTo>
                  <a:lnTo>
                    <a:pt x="6249" y="131086"/>
                  </a:lnTo>
                  <a:lnTo>
                    <a:pt x="13262" y="126222"/>
                  </a:lnTo>
                  <a:lnTo>
                    <a:pt x="33383" y="120818"/>
                  </a:lnTo>
                  <a:lnTo>
                    <a:pt x="91692" y="123650"/>
                  </a:lnTo>
                  <a:lnTo>
                    <a:pt x="104952" y="1248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925096" y="2232188"/>
            <a:ext cx="1834287" cy="1244311"/>
            <a:chOff x="7925096" y="2232188"/>
            <a:chExt cx="1834287" cy="1244311"/>
          </a:xfrm>
        </p:grpSpPr>
        <p:sp>
          <p:nvSpPr>
            <p:cNvPr id="104" name="Freeform 103"/>
            <p:cNvSpPr/>
            <p:nvPr/>
          </p:nvSpPr>
          <p:spPr>
            <a:xfrm>
              <a:off x="8201644" y="2580599"/>
              <a:ext cx="170782" cy="492571"/>
            </a:xfrm>
            <a:custGeom>
              <a:avLst/>
              <a:gdLst/>
              <a:ahLst/>
              <a:cxnLst/>
              <a:rect l="0" t="0" r="0" b="0"/>
              <a:pathLst>
                <a:path w="170782" h="492571">
                  <a:moveTo>
                    <a:pt x="36193" y="98779"/>
                  </a:moveTo>
                  <a:lnTo>
                    <a:pt x="36193" y="161105"/>
                  </a:lnTo>
                  <a:lnTo>
                    <a:pt x="33728" y="222670"/>
                  </a:lnTo>
                  <a:lnTo>
                    <a:pt x="28644" y="284665"/>
                  </a:lnTo>
                  <a:lnTo>
                    <a:pt x="23558" y="346921"/>
                  </a:lnTo>
                  <a:lnTo>
                    <a:pt x="20343" y="400439"/>
                  </a:lnTo>
                  <a:lnTo>
                    <a:pt x="15239" y="454486"/>
                  </a:lnTo>
                  <a:lnTo>
                    <a:pt x="8001" y="489760"/>
                  </a:lnTo>
                  <a:lnTo>
                    <a:pt x="5379" y="492570"/>
                  </a:lnTo>
                  <a:lnTo>
                    <a:pt x="2707" y="488895"/>
                  </a:lnTo>
                  <a:lnTo>
                    <a:pt x="0" y="480898"/>
                  </a:lnTo>
                  <a:lnTo>
                    <a:pt x="610" y="451974"/>
                  </a:lnTo>
                  <a:lnTo>
                    <a:pt x="9193" y="389043"/>
                  </a:lnTo>
                  <a:lnTo>
                    <a:pt x="15246" y="334350"/>
                  </a:lnTo>
                  <a:lnTo>
                    <a:pt x="25345" y="278106"/>
                  </a:lnTo>
                  <a:lnTo>
                    <a:pt x="36242" y="217001"/>
                  </a:lnTo>
                  <a:lnTo>
                    <a:pt x="47298" y="160141"/>
                  </a:lnTo>
                  <a:lnTo>
                    <a:pt x="61159" y="99554"/>
                  </a:lnTo>
                  <a:lnTo>
                    <a:pt x="77799" y="41330"/>
                  </a:lnTo>
                  <a:lnTo>
                    <a:pt x="85196" y="24244"/>
                  </a:lnTo>
                  <a:lnTo>
                    <a:pt x="97728" y="7405"/>
                  </a:lnTo>
                  <a:lnTo>
                    <a:pt x="106803" y="2729"/>
                  </a:lnTo>
                  <a:lnTo>
                    <a:pt x="129213" y="0"/>
                  </a:lnTo>
                  <a:lnTo>
                    <a:pt x="138887" y="3340"/>
                  </a:lnTo>
                  <a:lnTo>
                    <a:pt x="154568" y="16914"/>
                  </a:lnTo>
                  <a:lnTo>
                    <a:pt x="169374" y="49765"/>
                  </a:lnTo>
                  <a:lnTo>
                    <a:pt x="170781" y="88776"/>
                  </a:lnTo>
                  <a:lnTo>
                    <a:pt x="165343" y="120778"/>
                  </a:lnTo>
                  <a:lnTo>
                    <a:pt x="149042" y="147827"/>
                  </a:lnTo>
                  <a:lnTo>
                    <a:pt x="126645" y="168990"/>
                  </a:lnTo>
                  <a:lnTo>
                    <a:pt x="118684" y="172399"/>
                  </a:lnTo>
                  <a:lnTo>
                    <a:pt x="102442" y="173720"/>
                  </a:lnTo>
                  <a:lnTo>
                    <a:pt x="97926" y="170005"/>
                  </a:lnTo>
                  <a:lnTo>
                    <a:pt x="95839" y="163829"/>
                  </a:lnTo>
                  <a:lnTo>
                    <a:pt x="95987" y="148955"/>
                  </a:lnTo>
                  <a:lnTo>
                    <a:pt x="102762" y="123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458920" y="2637772"/>
              <a:ext cx="184143" cy="169976"/>
            </a:xfrm>
            <a:custGeom>
              <a:avLst/>
              <a:gdLst/>
              <a:ahLst/>
              <a:cxnLst/>
              <a:rect l="0" t="0" r="0" b="0"/>
              <a:pathLst>
                <a:path w="184143" h="169976">
                  <a:moveTo>
                    <a:pt x="3586" y="0"/>
                  </a:moveTo>
                  <a:lnTo>
                    <a:pt x="12421" y="8835"/>
                  </a:lnTo>
                  <a:lnTo>
                    <a:pt x="16758" y="23034"/>
                  </a:lnTo>
                  <a:lnTo>
                    <a:pt x="16734" y="54286"/>
                  </a:lnTo>
                  <a:lnTo>
                    <a:pt x="6824" y="113200"/>
                  </a:lnTo>
                  <a:lnTo>
                    <a:pt x="0" y="168978"/>
                  </a:lnTo>
                  <a:lnTo>
                    <a:pt x="2120" y="169975"/>
                  </a:lnTo>
                  <a:lnTo>
                    <a:pt x="5383" y="168790"/>
                  </a:lnTo>
                  <a:lnTo>
                    <a:pt x="11473" y="157612"/>
                  </a:lnTo>
                  <a:lnTo>
                    <a:pt x="40028" y="99080"/>
                  </a:lnTo>
                  <a:lnTo>
                    <a:pt x="80487" y="38148"/>
                  </a:lnTo>
                  <a:lnTo>
                    <a:pt x="104035" y="20549"/>
                  </a:lnTo>
                  <a:lnTo>
                    <a:pt x="121270" y="13756"/>
                  </a:lnTo>
                  <a:lnTo>
                    <a:pt x="141258" y="10737"/>
                  </a:lnTo>
                  <a:lnTo>
                    <a:pt x="157538" y="14326"/>
                  </a:lnTo>
                  <a:lnTo>
                    <a:pt x="164468" y="17872"/>
                  </a:lnTo>
                  <a:lnTo>
                    <a:pt x="174634" y="29208"/>
                  </a:lnTo>
                  <a:lnTo>
                    <a:pt x="181308" y="44417"/>
                  </a:lnTo>
                  <a:lnTo>
                    <a:pt x="184142" y="73771"/>
                  </a:lnTo>
                  <a:lnTo>
                    <a:pt x="178961" y="136981"/>
                  </a:lnTo>
                  <a:lnTo>
                    <a:pt x="178328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703817" y="2521278"/>
              <a:ext cx="33285" cy="66569"/>
            </a:xfrm>
            <a:custGeom>
              <a:avLst/>
              <a:gdLst/>
              <a:ahLst/>
              <a:cxnLst/>
              <a:rect l="0" t="0" r="0" b="0"/>
              <a:pathLst>
                <a:path w="33285" h="66569">
                  <a:moveTo>
                    <a:pt x="0" y="66568"/>
                  </a:moveTo>
                  <a:lnTo>
                    <a:pt x="15117" y="24913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811990" y="2604488"/>
              <a:ext cx="257954" cy="228197"/>
            </a:xfrm>
            <a:custGeom>
              <a:avLst/>
              <a:gdLst/>
              <a:ahLst/>
              <a:cxnLst/>
              <a:rect l="0" t="0" r="0" b="0"/>
              <a:pathLst>
                <a:path w="257954" h="228197">
                  <a:moveTo>
                    <a:pt x="0" y="0"/>
                  </a:moveTo>
                  <a:lnTo>
                    <a:pt x="0" y="57697"/>
                  </a:lnTo>
                  <a:lnTo>
                    <a:pt x="0" y="109161"/>
                  </a:lnTo>
                  <a:lnTo>
                    <a:pt x="925" y="171003"/>
                  </a:lnTo>
                  <a:lnTo>
                    <a:pt x="11582" y="222898"/>
                  </a:lnTo>
                  <a:lnTo>
                    <a:pt x="15118" y="227186"/>
                  </a:lnTo>
                  <a:lnTo>
                    <a:pt x="19324" y="228196"/>
                  </a:lnTo>
                  <a:lnTo>
                    <a:pt x="23978" y="227020"/>
                  </a:lnTo>
                  <a:lnTo>
                    <a:pt x="28005" y="223462"/>
                  </a:lnTo>
                  <a:lnTo>
                    <a:pt x="64184" y="163302"/>
                  </a:lnTo>
                  <a:lnTo>
                    <a:pt x="94049" y="126870"/>
                  </a:lnTo>
                  <a:lnTo>
                    <a:pt x="117241" y="111248"/>
                  </a:lnTo>
                  <a:lnTo>
                    <a:pt x="134393" y="104917"/>
                  </a:lnTo>
                  <a:lnTo>
                    <a:pt x="186367" y="100520"/>
                  </a:lnTo>
                  <a:lnTo>
                    <a:pt x="240571" y="99941"/>
                  </a:lnTo>
                  <a:lnTo>
                    <a:pt x="257953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015151" y="2671057"/>
              <a:ext cx="171287" cy="115152"/>
            </a:xfrm>
            <a:custGeom>
              <a:avLst/>
              <a:gdLst/>
              <a:ahLst/>
              <a:cxnLst/>
              <a:rect l="0" t="0" r="0" b="0"/>
              <a:pathLst>
                <a:path w="171287" h="115152">
                  <a:moveTo>
                    <a:pt x="104718" y="0"/>
                  </a:moveTo>
                  <a:lnTo>
                    <a:pt x="55644" y="11581"/>
                  </a:lnTo>
                  <a:lnTo>
                    <a:pt x="30081" y="28394"/>
                  </a:lnTo>
                  <a:lnTo>
                    <a:pt x="9358" y="50943"/>
                  </a:lnTo>
                  <a:lnTo>
                    <a:pt x="2240" y="69485"/>
                  </a:lnTo>
                  <a:lnTo>
                    <a:pt x="0" y="89130"/>
                  </a:lnTo>
                  <a:lnTo>
                    <a:pt x="2087" y="107106"/>
                  </a:lnTo>
                  <a:lnTo>
                    <a:pt x="5787" y="112084"/>
                  </a:lnTo>
                  <a:lnTo>
                    <a:pt x="11027" y="114479"/>
                  </a:lnTo>
                  <a:lnTo>
                    <a:pt x="17294" y="115151"/>
                  </a:lnTo>
                  <a:lnTo>
                    <a:pt x="31654" y="110966"/>
                  </a:lnTo>
                  <a:lnTo>
                    <a:pt x="46357" y="102018"/>
                  </a:lnTo>
                  <a:lnTo>
                    <a:pt x="59056" y="88795"/>
                  </a:lnTo>
                  <a:lnTo>
                    <a:pt x="65031" y="86009"/>
                  </a:lnTo>
                  <a:lnTo>
                    <a:pt x="70863" y="86000"/>
                  </a:lnTo>
                  <a:lnTo>
                    <a:pt x="82275" y="90922"/>
                  </a:lnTo>
                  <a:lnTo>
                    <a:pt x="114649" y="109953"/>
                  </a:lnTo>
                  <a:lnTo>
                    <a:pt x="132862" y="111122"/>
                  </a:lnTo>
                  <a:lnTo>
                    <a:pt x="171286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180389" y="2679378"/>
              <a:ext cx="172471" cy="163733"/>
            </a:xfrm>
            <a:custGeom>
              <a:avLst/>
              <a:gdLst/>
              <a:ahLst/>
              <a:cxnLst/>
              <a:rect l="0" t="0" r="0" b="0"/>
              <a:pathLst>
                <a:path w="172471" h="163733">
                  <a:moveTo>
                    <a:pt x="105901" y="0"/>
                  </a:moveTo>
                  <a:lnTo>
                    <a:pt x="72160" y="2465"/>
                  </a:lnTo>
                  <a:lnTo>
                    <a:pt x="47518" y="11516"/>
                  </a:lnTo>
                  <a:lnTo>
                    <a:pt x="31876" y="21760"/>
                  </a:lnTo>
                  <a:lnTo>
                    <a:pt x="13598" y="43121"/>
                  </a:lnTo>
                  <a:lnTo>
                    <a:pt x="5398" y="58921"/>
                  </a:lnTo>
                  <a:lnTo>
                    <a:pt x="0" y="87827"/>
                  </a:lnTo>
                  <a:lnTo>
                    <a:pt x="2818" y="115397"/>
                  </a:lnTo>
                  <a:lnTo>
                    <a:pt x="12009" y="132648"/>
                  </a:lnTo>
                  <a:lnTo>
                    <a:pt x="18343" y="141132"/>
                  </a:lnTo>
                  <a:lnTo>
                    <a:pt x="35243" y="153024"/>
                  </a:lnTo>
                  <a:lnTo>
                    <a:pt x="56006" y="160466"/>
                  </a:lnTo>
                  <a:lnTo>
                    <a:pt x="91837" y="163732"/>
                  </a:lnTo>
                  <a:lnTo>
                    <a:pt x="138429" y="154606"/>
                  </a:lnTo>
                  <a:lnTo>
                    <a:pt x="172470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13905" y="2729304"/>
              <a:ext cx="280265" cy="385373"/>
            </a:xfrm>
            <a:custGeom>
              <a:avLst/>
              <a:gdLst/>
              <a:ahLst/>
              <a:cxnLst/>
              <a:rect l="0" t="0" r="0" b="0"/>
              <a:pathLst>
                <a:path w="280265" h="385373">
                  <a:moveTo>
                    <a:pt x="113843" y="0"/>
                  </a:moveTo>
                  <a:lnTo>
                    <a:pt x="94838" y="7568"/>
                  </a:lnTo>
                  <a:lnTo>
                    <a:pt x="83515" y="15999"/>
                  </a:lnTo>
                  <a:lnTo>
                    <a:pt x="66744" y="39976"/>
                  </a:lnTo>
                  <a:lnTo>
                    <a:pt x="58899" y="70503"/>
                  </a:lnTo>
                  <a:lnTo>
                    <a:pt x="60991" y="102970"/>
                  </a:lnTo>
                  <a:lnTo>
                    <a:pt x="67547" y="120038"/>
                  </a:lnTo>
                  <a:lnTo>
                    <a:pt x="71885" y="127177"/>
                  </a:lnTo>
                  <a:lnTo>
                    <a:pt x="86566" y="137576"/>
                  </a:lnTo>
                  <a:lnTo>
                    <a:pt x="95658" y="141644"/>
                  </a:lnTo>
                  <a:lnTo>
                    <a:pt x="118087" y="143698"/>
                  </a:lnTo>
                  <a:lnTo>
                    <a:pt x="140692" y="140604"/>
                  </a:lnTo>
                  <a:lnTo>
                    <a:pt x="175203" y="121086"/>
                  </a:lnTo>
                  <a:lnTo>
                    <a:pt x="233937" y="77932"/>
                  </a:lnTo>
                  <a:lnTo>
                    <a:pt x="236435" y="76918"/>
                  </a:lnTo>
                  <a:lnTo>
                    <a:pt x="236252" y="79015"/>
                  </a:lnTo>
                  <a:lnTo>
                    <a:pt x="211938" y="139873"/>
                  </a:lnTo>
                  <a:lnTo>
                    <a:pt x="200027" y="198228"/>
                  </a:lnTo>
                  <a:lnTo>
                    <a:pt x="186306" y="245778"/>
                  </a:lnTo>
                  <a:lnTo>
                    <a:pt x="161821" y="303340"/>
                  </a:lnTo>
                  <a:lnTo>
                    <a:pt x="131988" y="353609"/>
                  </a:lnTo>
                  <a:lnTo>
                    <a:pt x="107405" y="371252"/>
                  </a:lnTo>
                  <a:lnTo>
                    <a:pt x="76699" y="383773"/>
                  </a:lnTo>
                  <a:lnTo>
                    <a:pt x="57579" y="385372"/>
                  </a:lnTo>
                  <a:lnTo>
                    <a:pt x="39835" y="382076"/>
                  </a:lnTo>
                  <a:lnTo>
                    <a:pt x="22703" y="374448"/>
                  </a:lnTo>
                  <a:lnTo>
                    <a:pt x="10774" y="359963"/>
                  </a:lnTo>
                  <a:lnTo>
                    <a:pt x="3315" y="341197"/>
                  </a:lnTo>
                  <a:lnTo>
                    <a:pt x="0" y="320530"/>
                  </a:lnTo>
                  <a:lnTo>
                    <a:pt x="2815" y="310765"/>
                  </a:lnTo>
                  <a:lnTo>
                    <a:pt x="35073" y="271071"/>
                  </a:lnTo>
                  <a:lnTo>
                    <a:pt x="56911" y="257422"/>
                  </a:lnTo>
                  <a:lnTo>
                    <a:pt x="85365" y="251940"/>
                  </a:lnTo>
                  <a:lnTo>
                    <a:pt x="145269" y="251012"/>
                  </a:lnTo>
                  <a:lnTo>
                    <a:pt x="195591" y="261238"/>
                  </a:lnTo>
                  <a:lnTo>
                    <a:pt x="254442" y="289060"/>
                  </a:lnTo>
                  <a:lnTo>
                    <a:pt x="280264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925096" y="2232188"/>
              <a:ext cx="1834287" cy="1244311"/>
            </a:xfrm>
            <a:custGeom>
              <a:avLst/>
              <a:gdLst/>
              <a:ahLst/>
              <a:cxnLst/>
              <a:rect l="0" t="0" r="0" b="0"/>
              <a:pathLst>
                <a:path w="1834287" h="1244311">
                  <a:moveTo>
                    <a:pt x="1735641" y="380621"/>
                  </a:moveTo>
                  <a:lnTo>
                    <a:pt x="1708060" y="327130"/>
                  </a:lnTo>
                  <a:lnTo>
                    <a:pt x="1675952" y="276743"/>
                  </a:lnTo>
                  <a:lnTo>
                    <a:pt x="1637421" y="222274"/>
                  </a:lnTo>
                  <a:lnTo>
                    <a:pt x="1606378" y="183308"/>
                  </a:lnTo>
                  <a:lnTo>
                    <a:pt x="1550056" y="137010"/>
                  </a:lnTo>
                  <a:lnTo>
                    <a:pt x="1501905" y="103393"/>
                  </a:lnTo>
                  <a:lnTo>
                    <a:pt x="1452504" y="74427"/>
                  </a:lnTo>
                  <a:lnTo>
                    <a:pt x="1393899" y="52696"/>
                  </a:lnTo>
                  <a:lnTo>
                    <a:pt x="1351383" y="40410"/>
                  </a:lnTo>
                  <a:lnTo>
                    <a:pt x="1307831" y="28787"/>
                  </a:lnTo>
                  <a:lnTo>
                    <a:pt x="1263821" y="17457"/>
                  </a:lnTo>
                  <a:lnTo>
                    <a:pt x="1214674" y="8723"/>
                  </a:lnTo>
                  <a:lnTo>
                    <a:pt x="1162937" y="2684"/>
                  </a:lnTo>
                  <a:lnTo>
                    <a:pt x="1112206" y="0"/>
                  </a:lnTo>
                  <a:lnTo>
                    <a:pt x="1059456" y="1273"/>
                  </a:lnTo>
                  <a:lnTo>
                    <a:pt x="1005194" y="4920"/>
                  </a:lnTo>
                  <a:lnTo>
                    <a:pt x="950258" y="9623"/>
                  </a:lnTo>
                  <a:lnTo>
                    <a:pt x="895024" y="14795"/>
                  </a:lnTo>
                  <a:lnTo>
                    <a:pt x="839657" y="22025"/>
                  </a:lnTo>
                  <a:lnTo>
                    <a:pt x="784230" y="34484"/>
                  </a:lnTo>
                  <a:lnTo>
                    <a:pt x="728777" y="49267"/>
                  </a:lnTo>
                  <a:lnTo>
                    <a:pt x="673313" y="65082"/>
                  </a:lnTo>
                  <a:lnTo>
                    <a:pt x="617844" y="81357"/>
                  </a:lnTo>
                  <a:lnTo>
                    <a:pt x="564838" y="100301"/>
                  </a:lnTo>
                  <a:lnTo>
                    <a:pt x="513542" y="121973"/>
                  </a:lnTo>
                  <a:lnTo>
                    <a:pt x="463008" y="147014"/>
                  </a:lnTo>
                  <a:lnTo>
                    <a:pt x="412811" y="173553"/>
                  </a:lnTo>
                  <a:lnTo>
                    <a:pt x="363689" y="200758"/>
                  </a:lnTo>
                  <a:lnTo>
                    <a:pt x="317202" y="228258"/>
                  </a:lnTo>
                  <a:lnTo>
                    <a:pt x="253864" y="269730"/>
                  </a:lnTo>
                  <a:lnTo>
                    <a:pt x="198526" y="315713"/>
                  </a:lnTo>
                  <a:lnTo>
                    <a:pt x="146996" y="360054"/>
                  </a:lnTo>
                  <a:lnTo>
                    <a:pt x="87454" y="423095"/>
                  </a:lnTo>
                  <a:lnTo>
                    <a:pt x="44052" y="486501"/>
                  </a:lnTo>
                  <a:lnTo>
                    <a:pt x="17124" y="543815"/>
                  </a:lnTo>
                  <a:lnTo>
                    <a:pt x="1567" y="599653"/>
                  </a:lnTo>
                  <a:lnTo>
                    <a:pt x="0" y="655198"/>
                  </a:lnTo>
                  <a:lnTo>
                    <a:pt x="8320" y="706269"/>
                  </a:lnTo>
                  <a:lnTo>
                    <a:pt x="31228" y="758612"/>
                  </a:lnTo>
                  <a:lnTo>
                    <a:pt x="59449" y="811002"/>
                  </a:lnTo>
                  <a:lnTo>
                    <a:pt x="100089" y="861655"/>
                  </a:lnTo>
                  <a:lnTo>
                    <a:pt x="150372" y="916176"/>
                  </a:lnTo>
                  <a:lnTo>
                    <a:pt x="207286" y="971462"/>
                  </a:lnTo>
                  <a:lnTo>
                    <a:pt x="255301" y="1013035"/>
                  </a:lnTo>
                  <a:lnTo>
                    <a:pt x="307125" y="1052165"/>
                  </a:lnTo>
                  <a:lnTo>
                    <a:pt x="363469" y="1087181"/>
                  </a:lnTo>
                  <a:lnTo>
                    <a:pt x="423618" y="1120978"/>
                  </a:lnTo>
                  <a:lnTo>
                    <a:pt x="466496" y="1142363"/>
                  </a:lnTo>
                  <a:lnTo>
                    <a:pt x="510207" y="1161113"/>
                  </a:lnTo>
                  <a:lnTo>
                    <a:pt x="554290" y="1178692"/>
                  </a:lnTo>
                  <a:lnTo>
                    <a:pt x="599461" y="1194826"/>
                  </a:lnTo>
                  <a:lnTo>
                    <a:pt x="647275" y="1208161"/>
                  </a:lnTo>
                  <a:lnTo>
                    <a:pt x="696261" y="1217785"/>
                  </a:lnTo>
                  <a:lnTo>
                    <a:pt x="746695" y="1225145"/>
                  </a:lnTo>
                  <a:lnTo>
                    <a:pt x="799929" y="1231497"/>
                  </a:lnTo>
                  <a:lnTo>
                    <a:pt x="851940" y="1237403"/>
                  </a:lnTo>
                  <a:lnTo>
                    <a:pt x="903719" y="1242184"/>
                  </a:lnTo>
                  <a:lnTo>
                    <a:pt x="957550" y="1244310"/>
                  </a:lnTo>
                  <a:lnTo>
                    <a:pt x="1012293" y="1242789"/>
                  </a:lnTo>
                  <a:lnTo>
                    <a:pt x="1067443" y="1238106"/>
                  </a:lnTo>
                  <a:lnTo>
                    <a:pt x="1122772" y="1229862"/>
                  </a:lnTo>
                  <a:lnTo>
                    <a:pt x="1178182" y="1217568"/>
                  </a:lnTo>
                  <a:lnTo>
                    <a:pt x="1233627" y="1202859"/>
                  </a:lnTo>
                  <a:lnTo>
                    <a:pt x="1289088" y="1187076"/>
                  </a:lnTo>
                  <a:lnTo>
                    <a:pt x="1342091" y="1168350"/>
                  </a:lnTo>
                  <a:lnTo>
                    <a:pt x="1394309" y="1147699"/>
                  </a:lnTo>
                  <a:lnTo>
                    <a:pt x="1448336" y="1126195"/>
                  </a:lnTo>
                  <a:lnTo>
                    <a:pt x="1498235" y="1104309"/>
                  </a:lnTo>
                  <a:lnTo>
                    <a:pt x="1545068" y="1081330"/>
                  </a:lnTo>
                  <a:lnTo>
                    <a:pt x="1590537" y="1055708"/>
                  </a:lnTo>
                  <a:lnTo>
                    <a:pt x="1648886" y="1015293"/>
                  </a:lnTo>
                  <a:lnTo>
                    <a:pt x="1701306" y="974041"/>
                  </a:lnTo>
                  <a:lnTo>
                    <a:pt x="1760226" y="912043"/>
                  </a:lnTo>
                  <a:lnTo>
                    <a:pt x="1791311" y="862909"/>
                  </a:lnTo>
                  <a:lnTo>
                    <a:pt x="1816239" y="812292"/>
                  </a:lnTo>
                  <a:lnTo>
                    <a:pt x="1829378" y="755792"/>
                  </a:lnTo>
                  <a:lnTo>
                    <a:pt x="1832775" y="714093"/>
                  </a:lnTo>
                  <a:lnTo>
                    <a:pt x="1834286" y="668439"/>
                  </a:lnTo>
                  <a:lnTo>
                    <a:pt x="1833108" y="621337"/>
                  </a:lnTo>
                  <a:lnTo>
                    <a:pt x="1826420" y="575747"/>
                  </a:lnTo>
                  <a:lnTo>
                    <a:pt x="1814820" y="528365"/>
                  </a:lnTo>
                  <a:lnTo>
                    <a:pt x="1799493" y="480494"/>
                  </a:lnTo>
                  <a:lnTo>
                    <a:pt x="1780353" y="434563"/>
                  </a:lnTo>
                  <a:lnTo>
                    <a:pt x="1748786" y="371538"/>
                  </a:lnTo>
                  <a:lnTo>
                    <a:pt x="1711594" y="311875"/>
                  </a:lnTo>
                  <a:lnTo>
                    <a:pt x="1666879" y="257626"/>
                  </a:lnTo>
                  <a:lnTo>
                    <a:pt x="1609662" y="206418"/>
                  </a:lnTo>
                  <a:lnTo>
                    <a:pt x="1567470" y="175300"/>
                  </a:lnTo>
                  <a:lnTo>
                    <a:pt x="1524063" y="146985"/>
                  </a:lnTo>
                  <a:lnTo>
                    <a:pt x="1465439" y="113950"/>
                  </a:lnTo>
                  <a:lnTo>
                    <a:pt x="1436083" y="97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153981" y="4027388"/>
            <a:ext cx="635901" cy="557511"/>
            <a:chOff x="9153981" y="4027388"/>
            <a:chExt cx="635901" cy="557511"/>
          </a:xfrm>
        </p:grpSpPr>
        <p:sp>
          <p:nvSpPr>
            <p:cNvPr id="113" name="Freeform 112"/>
            <p:cNvSpPr/>
            <p:nvPr/>
          </p:nvSpPr>
          <p:spPr>
            <a:xfrm>
              <a:off x="9153981" y="4105627"/>
              <a:ext cx="82383" cy="387732"/>
            </a:xfrm>
            <a:custGeom>
              <a:avLst/>
              <a:gdLst/>
              <a:ahLst/>
              <a:cxnLst/>
              <a:rect l="0" t="0" r="0" b="0"/>
              <a:pathLst>
                <a:path w="82383" h="387732">
                  <a:moveTo>
                    <a:pt x="32456" y="104823"/>
                  </a:moveTo>
                  <a:lnTo>
                    <a:pt x="26738" y="161596"/>
                  </a:lnTo>
                  <a:lnTo>
                    <a:pt x="24478" y="215942"/>
                  </a:lnTo>
                  <a:lnTo>
                    <a:pt x="24204" y="266827"/>
                  </a:lnTo>
                  <a:lnTo>
                    <a:pt x="28562" y="326353"/>
                  </a:lnTo>
                  <a:lnTo>
                    <a:pt x="24950" y="383560"/>
                  </a:lnTo>
                  <a:lnTo>
                    <a:pt x="22829" y="387726"/>
                  </a:lnTo>
                  <a:lnTo>
                    <a:pt x="19567" y="387731"/>
                  </a:lnTo>
                  <a:lnTo>
                    <a:pt x="15542" y="384959"/>
                  </a:lnTo>
                  <a:lnTo>
                    <a:pt x="8605" y="372019"/>
                  </a:lnTo>
                  <a:lnTo>
                    <a:pt x="3365" y="352091"/>
                  </a:lnTo>
                  <a:lnTo>
                    <a:pt x="0" y="299028"/>
                  </a:lnTo>
                  <a:lnTo>
                    <a:pt x="205" y="241105"/>
                  </a:lnTo>
                  <a:lnTo>
                    <a:pt x="6351" y="185309"/>
                  </a:lnTo>
                  <a:lnTo>
                    <a:pt x="11811" y="123113"/>
                  </a:lnTo>
                  <a:lnTo>
                    <a:pt x="27045" y="64520"/>
                  </a:lnTo>
                  <a:lnTo>
                    <a:pt x="39880" y="19679"/>
                  </a:lnTo>
                  <a:lnTo>
                    <a:pt x="52397" y="3495"/>
                  </a:lnTo>
                  <a:lnTo>
                    <a:pt x="58695" y="289"/>
                  </a:lnTo>
                  <a:lnTo>
                    <a:pt x="64741" y="0"/>
                  </a:lnTo>
                  <a:lnTo>
                    <a:pt x="70621" y="1657"/>
                  </a:lnTo>
                  <a:lnTo>
                    <a:pt x="74542" y="6460"/>
                  </a:lnTo>
                  <a:lnTo>
                    <a:pt x="80833" y="33344"/>
                  </a:lnTo>
                  <a:lnTo>
                    <a:pt x="82382" y="465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277969" y="4127240"/>
              <a:ext cx="108175" cy="77149"/>
            </a:xfrm>
            <a:custGeom>
              <a:avLst/>
              <a:gdLst/>
              <a:ahLst/>
              <a:cxnLst/>
              <a:rect l="0" t="0" r="0" b="0"/>
              <a:pathLst>
                <a:path w="108175" h="77149">
                  <a:moveTo>
                    <a:pt x="0" y="0"/>
                  </a:moveTo>
                  <a:lnTo>
                    <a:pt x="6586" y="29620"/>
                  </a:lnTo>
                  <a:lnTo>
                    <a:pt x="7978" y="70262"/>
                  </a:lnTo>
                  <a:lnTo>
                    <a:pt x="9942" y="75503"/>
                  </a:lnTo>
                  <a:lnTo>
                    <a:pt x="13100" y="77148"/>
                  </a:lnTo>
                  <a:lnTo>
                    <a:pt x="17054" y="76395"/>
                  </a:lnTo>
                  <a:lnTo>
                    <a:pt x="26379" y="68162"/>
                  </a:lnTo>
                  <a:lnTo>
                    <a:pt x="37611" y="57107"/>
                  </a:lnTo>
                  <a:lnTo>
                    <a:pt x="51850" y="49111"/>
                  </a:lnTo>
                  <a:lnTo>
                    <a:pt x="57681" y="49383"/>
                  </a:lnTo>
                  <a:lnTo>
                    <a:pt x="62493" y="52338"/>
                  </a:lnTo>
                  <a:lnTo>
                    <a:pt x="66625" y="57081"/>
                  </a:lnTo>
                  <a:lnTo>
                    <a:pt x="72153" y="57470"/>
                  </a:lnTo>
                  <a:lnTo>
                    <a:pt x="85693" y="50505"/>
                  </a:lnTo>
                  <a:lnTo>
                    <a:pt x="10817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419427" y="4074928"/>
              <a:ext cx="33285" cy="10708"/>
            </a:xfrm>
            <a:custGeom>
              <a:avLst/>
              <a:gdLst/>
              <a:ahLst/>
              <a:cxnLst/>
              <a:rect l="0" t="0" r="0" b="0"/>
              <a:pathLst>
                <a:path w="33285" h="10708">
                  <a:moveTo>
                    <a:pt x="0" y="10707"/>
                  </a:moveTo>
                  <a:lnTo>
                    <a:pt x="13252" y="1872"/>
                  </a:lnTo>
                  <a:lnTo>
                    <a:pt x="18080" y="194"/>
                  </a:lnTo>
                  <a:lnTo>
                    <a:pt x="22224" y="0"/>
                  </a:lnTo>
                  <a:lnTo>
                    <a:pt x="33284" y="23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436221" y="4127240"/>
              <a:ext cx="166270" cy="152053"/>
            </a:xfrm>
            <a:custGeom>
              <a:avLst/>
              <a:gdLst/>
              <a:ahLst/>
              <a:cxnLst/>
              <a:rect l="0" t="0" r="0" b="0"/>
              <a:pathLst>
                <a:path w="166270" h="152053">
                  <a:moveTo>
                    <a:pt x="8169" y="0"/>
                  </a:moveTo>
                  <a:lnTo>
                    <a:pt x="1005" y="53492"/>
                  </a:lnTo>
                  <a:lnTo>
                    <a:pt x="0" y="108278"/>
                  </a:lnTo>
                  <a:lnTo>
                    <a:pt x="1765" y="128560"/>
                  </a:lnTo>
                  <a:lnTo>
                    <a:pt x="8713" y="143738"/>
                  </a:lnTo>
                  <a:lnTo>
                    <a:pt x="13154" y="145752"/>
                  </a:lnTo>
                  <a:lnTo>
                    <a:pt x="17965" y="144321"/>
                  </a:lnTo>
                  <a:lnTo>
                    <a:pt x="59825" y="110628"/>
                  </a:lnTo>
                  <a:lnTo>
                    <a:pt x="67569" y="107960"/>
                  </a:lnTo>
                  <a:lnTo>
                    <a:pt x="115691" y="108033"/>
                  </a:lnTo>
                  <a:lnTo>
                    <a:pt x="109273" y="108111"/>
                  </a:lnTo>
                  <a:lnTo>
                    <a:pt x="99024" y="113077"/>
                  </a:lnTo>
                  <a:lnTo>
                    <a:pt x="93702" y="116990"/>
                  </a:lnTo>
                  <a:lnTo>
                    <a:pt x="91079" y="122372"/>
                  </a:lnTo>
                  <a:lnTo>
                    <a:pt x="90630" y="135749"/>
                  </a:lnTo>
                  <a:lnTo>
                    <a:pt x="93653" y="141350"/>
                  </a:lnTo>
                  <a:lnTo>
                    <a:pt x="104409" y="150039"/>
                  </a:lnTo>
                  <a:lnTo>
                    <a:pt x="118435" y="152052"/>
                  </a:lnTo>
                  <a:lnTo>
                    <a:pt x="126058" y="151294"/>
                  </a:lnTo>
                  <a:lnTo>
                    <a:pt x="139460" y="143056"/>
                  </a:lnTo>
                  <a:lnTo>
                    <a:pt x="150655" y="130149"/>
                  </a:lnTo>
                  <a:lnTo>
                    <a:pt x="166269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632614" y="4027388"/>
              <a:ext cx="94692" cy="281307"/>
            </a:xfrm>
            <a:custGeom>
              <a:avLst/>
              <a:gdLst/>
              <a:ahLst/>
              <a:cxnLst/>
              <a:rect l="0" t="0" r="0" b="0"/>
              <a:pathLst>
                <a:path w="94692" h="281307">
                  <a:moveTo>
                    <a:pt x="53086" y="0"/>
                  </a:moveTo>
                  <a:lnTo>
                    <a:pt x="40724" y="20854"/>
                  </a:lnTo>
                  <a:lnTo>
                    <a:pt x="23633" y="77180"/>
                  </a:lnTo>
                  <a:lnTo>
                    <a:pt x="20559" y="130302"/>
                  </a:lnTo>
                  <a:lnTo>
                    <a:pt x="19951" y="190207"/>
                  </a:lnTo>
                  <a:lnTo>
                    <a:pt x="19832" y="250152"/>
                  </a:lnTo>
                  <a:lnTo>
                    <a:pt x="18886" y="280501"/>
                  </a:lnTo>
                  <a:lnTo>
                    <a:pt x="17343" y="281306"/>
                  </a:lnTo>
                  <a:lnTo>
                    <a:pt x="15389" y="279069"/>
                  </a:lnTo>
                  <a:lnTo>
                    <a:pt x="7407" y="221495"/>
                  </a:lnTo>
                  <a:lnTo>
                    <a:pt x="0" y="192909"/>
                  </a:lnTo>
                  <a:lnTo>
                    <a:pt x="129" y="185004"/>
                  </a:lnTo>
                  <a:lnTo>
                    <a:pt x="5203" y="171290"/>
                  </a:lnTo>
                  <a:lnTo>
                    <a:pt x="10070" y="167818"/>
                  </a:lnTo>
                  <a:lnTo>
                    <a:pt x="16087" y="166427"/>
                  </a:lnTo>
                  <a:lnTo>
                    <a:pt x="22873" y="166425"/>
                  </a:lnTo>
                  <a:lnTo>
                    <a:pt x="85680" y="188621"/>
                  </a:lnTo>
                  <a:lnTo>
                    <a:pt x="94691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391951" y="4342366"/>
              <a:ext cx="110687" cy="242533"/>
            </a:xfrm>
            <a:custGeom>
              <a:avLst/>
              <a:gdLst/>
              <a:ahLst/>
              <a:cxnLst/>
              <a:rect l="0" t="0" r="0" b="0"/>
              <a:pathLst>
                <a:path w="110687" h="242533">
                  <a:moveTo>
                    <a:pt x="60760" y="142679"/>
                  </a:moveTo>
                  <a:lnTo>
                    <a:pt x="65177" y="129427"/>
                  </a:lnTo>
                  <a:lnTo>
                    <a:pt x="63704" y="124599"/>
                  </a:lnTo>
                  <a:lnTo>
                    <a:pt x="59950" y="120455"/>
                  </a:lnTo>
                  <a:lnTo>
                    <a:pt x="54672" y="116768"/>
                  </a:lnTo>
                  <a:lnTo>
                    <a:pt x="48381" y="116160"/>
                  </a:lnTo>
                  <a:lnTo>
                    <a:pt x="33993" y="120414"/>
                  </a:lnTo>
                  <a:lnTo>
                    <a:pt x="20818" y="130935"/>
                  </a:lnTo>
                  <a:lnTo>
                    <a:pt x="9724" y="144856"/>
                  </a:lnTo>
                  <a:lnTo>
                    <a:pt x="1711" y="160289"/>
                  </a:lnTo>
                  <a:lnTo>
                    <a:pt x="0" y="178858"/>
                  </a:lnTo>
                  <a:lnTo>
                    <a:pt x="837" y="188988"/>
                  </a:lnTo>
                  <a:lnTo>
                    <a:pt x="5094" y="194817"/>
                  </a:lnTo>
                  <a:lnTo>
                    <a:pt x="11630" y="197778"/>
                  </a:lnTo>
                  <a:lnTo>
                    <a:pt x="19685" y="198827"/>
                  </a:lnTo>
                  <a:lnTo>
                    <a:pt x="27830" y="195829"/>
                  </a:lnTo>
                  <a:lnTo>
                    <a:pt x="44275" y="182635"/>
                  </a:lnTo>
                  <a:lnTo>
                    <a:pt x="69865" y="139237"/>
                  </a:lnTo>
                  <a:lnTo>
                    <a:pt x="80613" y="108991"/>
                  </a:lnTo>
                  <a:lnTo>
                    <a:pt x="84714" y="58293"/>
                  </a:lnTo>
                  <a:lnTo>
                    <a:pt x="85524" y="8180"/>
                  </a:lnTo>
                  <a:lnTo>
                    <a:pt x="83741" y="2162"/>
                  </a:lnTo>
                  <a:lnTo>
                    <a:pt x="80703" y="0"/>
                  </a:lnTo>
                  <a:lnTo>
                    <a:pt x="76829" y="407"/>
                  </a:lnTo>
                  <a:lnTo>
                    <a:pt x="74246" y="5301"/>
                  </a:lnTo>
                  <a:lnTo>
                    <a:pt x="69761" y="63476"/>
                  </a:lnTo>
                  <a:lnTo>
                    <a:pt x="75858" y="126828"/>
                  </a:lnTo>
                  <a:lnTo>
                    <a:pt x="85967" y="185365"/>
                  </a:lnTo>
                  <a:lnTo>
                    <a:pt x="96582" y="215423"/>
                  </a:lnTo>
                  <a:lnTo>
                    <a:pt x="110686" y="242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525798" y="4477770"/>
              <a:ext cx="60050" cy="65988"/>
            </a:xfrm>
            <a:custGeom>
              <a:avLst/>
              <a:gdLst/>
              <a:ahLst/>
              <a:cxnLst/>
              <a:rect l="0" t="0" r="0" b="0"/>
              <a:pathLst>
                <a:path w="60050" h="65988">
                  <a:moveTo>
                    <a:pt x="43408" y="32238"/>
                  </a:moveTo>
                  <a:lnTo>
                    <a:pt x="35840" y="13233"/>
                  </a:lnTo>
                  <a:lnTo>
                    <a:pt x="27408" y="1910"/>
                  </a:lnTo>
                  <a:lnTo>
                    <a:pt x="22571" y="0"/>
                  </a:lnTo>
                  <a:lnTo>
                    <a:pt x="17498" y="576"/>
                  </a:lnTo>
                  <a:lnTo>
                    <a:pt x="12266" y="2809"/>
                  </a:lnTo>
                  <a:lnTo>
                    <a:pt x="3987" y="15152"/>
                  </a:lnTo>
                  <a:lnTo>
                    <a:pt x="486" y="23621"/>
                  </a:lnTo>
                  <a:lnTo>
                    <a:pt x="0" y="31116"/>
                  </a:lnTo>
                  <a:lnTo>
                    <a:pt x="4392" y="44375"/>
                  </a:lnTo>
                  <a:lnTo>
                    <a:pt x="17260" y="62235"/>
                  </a:lnTo>
                  <a:lnTo>
                    <a:pt x="23202" y="65180"/>
                  </a:lnTo>
                  <a:lnTo>
                    <a:pt x="37200" y="65987"/>
                  </a:lnTo>
                  <a:lnTo>
                    <a:pt x="42968" y="63983"/>
                  </a:lnTo>
                  <a:lnTo>
                    <a:pt x="60049" y="488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621275" y="4351908"/>
              <a:ext cx="72747" cy="167192"/>
            </a:xfrm>
            <a:custGeom>
              <a:avLst/>
              <a:gdLst/>
              <a:ahLst/>
              <a:cxnLst/>
              <a:rect l="0" t="0" r="0" b="0"/>
              <a:pathLst>
                <a:path w="72747" h="167192">
                  <a:moveTo>
                    <a:pt x="39462" y="0"/>
                  </a:moveTo>
                  <a:lnTo>
                    <a:pt x="32876" y="29620"/>
                  </a:lnTo>
                  <a:lnTo>
                    <a:pt x="31293" y="91941"/>
                  </a:lnTo>
                  <a:lnTo>
                    <a:pt x="30237" y="146134"/>
                  </a:lnTo>
                  <a:lnTo>
                    <a:pt x="26732" y="164802"/>
                  </a:lnTo>
                  <a:lnTo>
                    <a:pt x="23579" y="167191"/>
                  </a:lnTo>
                  <a:lnTo>
                    <a:pt x="19628" y="165085"/>
                  </a:lnTo>
                  <a:lnTo>
                    <a:pt x="0" y="135133"/>
                  </a:lnTo>
                  <a:lnTo>
                    <a:pt x="211" y="127996"/>
                  </a:lnTo>
                  <a:lnTo>
                    <a:pt x="4049" y="122313"/>
                  </a:lnTo>
                  <a:lnTo>
                    <a:pt x="10306" y="117600"/>
                  </a:lnTo>
                  <a:lnTo>
                    <a:pt x="17251" y="116307"/>
                  </a:lnTo>
                  <a:lnTo>
                    <a:pt x="72746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660737" y="4393514"/>
              <a:ext cx="129145" cy="183182"/>
            </a:xfrm>
            <a:custGeom>
              <a:avLst/>
              <a:gdLst/>
              <a:ahLst/>
              <a:cxnLst/>
              <a:rect l="0" t="0" r="0" b="0"/>
              <a:pathLst>
                <a:path w="129145" h="183182">
                  <a:moveTo>
                    <a:pt x="74890" y="133136"/>
                  </a:moveTo>
                  <a:lnTo>
                    <a:pt x="61638" y="137554"/>
                  </a:lnTo>
                  <a:lnTo>
                    <a:pt x="58658" y="142553"/>
                  </a:lnTo>
                  <a:lnTo>
                    <a:pt x="57814" y="157970"/>
                  </a:lnTo>
                  <a:lnTo>
                    <a:pt x="60732" y="165410"/>
                  </a:lnTo>
                  <a:lnTo>
                    <a:pt x="71371" y="178607"/>
                  </a:lnTo>
                  <a:lnTo>
                    <a:pt x="79016" y="181941"/>
                  </a:lnTo>
                  <a:lnTo>
                    <a:pt x="97372" y="183181"/>
                  </a:lnTo>
                  <a:lnTo>
                    <a:pt x="112927" y="178184"/>
                  </a:lnTo>
                  <a:lnTo>
                    <a:pt x="119663" y="174263"/>
                  </a:lnTo>
                  <a:lnTo>
                    <a:pt x="124154" y="167026"/>
                  </a:lnTo>
                  <a:lnTo>
                    <a:pt x="129144" y="146657"/>
                  </a:lnTo>
                  <a:lnTo>
                    <a:pt x="126431" y="124661"/>
                  </a:lnTo>
                  <a:lnTo>
                    <a:pt x="119062" y="104406"/>
                  </a:lnTo>
                  <a:lnTo>
                    <a:pt x="103593" y="82607"/>
                  </a:lnTo>
                  <a:lnTo>
                    <a:pt x="41640" y="3056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764874" y="3652940"/>
            <a:ext cx="589460" cy="632401"/>
            <a:chOff x="7764874" y="3652940"/>
            <a:chExt cx="589460" cy="632401"/>
          </a:xfrm>
        </p:grpSpPr>
        <p:sp>
          <p:nvSpPr>
            <p:cNvPr id="123" name="Freeform 122"/>
            <p:cNvSpPr/>
            <p:nvPr/>
          </p:nvSpPr>
          <p:spPr>
            <a:xfrm>
              <a:off x="7764874" y="3721295"/>
              <a:ext cx="93846" cy="318845"/>
            </a:xfrm>
            <a:custGeom>
              <a:avLst/>
              <a:gdLst/>
              <a:ahLst/>
              <a:cxnLst/>
              <a:rect l="0" t="0" r="0" b="0"/>
              <a:pathLst>
                <a:path w="93846" h="318845">
                  <a:moveTo>
                    <a:pt x="48590" y="64782"/>
                  </a:moveTo>
                  <a:lnTo>
                    <a:pt x="55755" y="119943"/>
                  </a:lnTo>
                  <a:lnTo>
                    <a:pt x="55759" y="176592"/>
                  </a:lnTo>
                  <a:lnTo>
                    <a:pt x="50201" y="223960"/>
                  </a:lnTo>
                  <a:lnTo>
                    <a:pt x="37574" y="282266"/>
                  </a:lnTo>
                  <a:lnTo>
                    <a:pt x="22828" y="309819"/>
                  </a:lnTo>
                  <a:lnTo>
                    <a:pt x="17547" y="316898"/>
                  </a:lnTo>
                  <a:lnTo>
                    <a:pt x="13102" y="318844"/>
                  </a:lnTo>
                  <a:lnTo>
                    <a:pt x="9214" y="317367"/>
                  </a:lnTo>
                  <a:lnTo>
                    <a:pt x="5697" y="313609"/>
                  </a:lnTo>
                  <a:lnTo>
                    <a:pt x="1790" y="299571"/>
                  </a:lnTo>
                  <a:lnTo>
                    <a:pt x="0" y="246986"/>
                  </a:lnTo>
                  <a:lnTo>
                    <a:pt x="5332" y="186312"/>
                  </a:lnTo>
                  <a:lnTo>
                    <a:pt x="13411" y="127391"/>
                  </a:lnTo>
                  <a:lnTo>
                    <a:pt x="34970" y="67768"/>
                  </a:lnTo>
                  <a:lnTo>
                    <a:pt x="59866" y="19153"/>
                  </a:lnTo>
                  <a:lnTo>
                    <a:pt x="74867" y="5054"/>
                  </a:lnTo>
                  <a:lnTo>
                    <a:pt x="82750" y="0"/>
                  </a:lnTo>
                  <a:lnTo>
                    <a:pt x="88006" y="329"/>
                  </a:lnTo>
                  <a:lnTo>
                    <a:pt x="91509" y="4247"/>
                  </a:lnTo>
                  <a:lnTo>
                    <a:pt x="93845" y="10557"/>
                  </a:lnTo>
                  <a:lnTo>
                    <a:pt x="93553" y="17537"/>
                  </a:lnTo>
                  <a:lnTo>
                    <a:pt x="88297" y="32690"/>
                  </a:lnTo>
                  <a:lnTo>
                    <a:pt x="77333" y="43739"/>
                  </a:lnTo>
                  <a:lnTo>
                    <a:pt x="70525" y="47979"/>
                  </a:lnTo>
                  <a:lnTo>
                    <a:pt x="65988" y="48957"/>
                  </a:lnTo>
                  <a:lnTo>
                    <a:pt x="62962" y="47760"/>
                  </a:lnTo>
                  <a:lnTo>
                    <a:pt x="56911" y="398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909294" y="3736151"/>
              <a:ext cx="95556" cy="111442"/>
            </a:xfrm>
            <a:custGeom>
              <a:avLst/>
              <a:gdLst/>
              <a:ahLst/>
              <a:cxnLst/>
              <a:rect l="0" t="0" r="0" b="0"/>
              <a:pathLst>
                <a:path w="95556" h="111442">
                  <a:moveTo>
                    <a:pt x="12344" y="0"/>
                  </a:moveTo>
                  <a:lnTo>
                    <a:pt x="9878" y="33741"/>
                  </a:lnTo>
                  <a:lnTo>
                    <a:pt x="0" y="75874"/>
                  </a:lnTo>
                  <a:lnTo>
                    <a:pt x="1618" y="95975"/>
                  </a:lnTo>
                  <a:lnTo>
                    <a:pt x="5193" y="100966"/>
                  </a:lnTo>
                  <a:lnTo>
                    <a:pt x="10351" y="102444"/>
                  </a:lnTo>
                  <a:lnTo>
                    <a:pt x="16563" y="101580"/>
                  </a:lnTo>
                  <a:lnTo>
                    <a:pt x="28395" y="95689"/>
                  </a:lnTo>
                  <a:lnTo>
                    <a:pt x="34140" y="91529"/>
                  </a:lnTo>
                  <a:lnTo>
                    <a:pt x="42987" y="79511"/>
                  </a:lnTo>
                  <a:lnTo>
                    <a:pt x="46641" y="72423"/>
                  </a:lnTo>
                  <a:lnTo>
                    <a:pt x="49078" y="71396"/>
                  </a:lnTo>
                  <a:lnTo>
                    <a:pt x="50701" y="74409"/>
                  </a:lnTo>
                  <a:lnTo>
                    <a:pt x="57725" y="105818"/>
                  </a:lnTo>
                  <a:lnTo>
                    <a:pt x="61089" y="110302"/>
                  </a:lnTo>
                  <a:lnTo>
                    <a:pt x="65181" y="111441"/>
                  </a:lnTo>
                  <a:lnTo>
                    <a:pt x="69759" y="110352"/>
                  </a:lnTo>
                  <a:lnTo>
                    <a:pt x="73734" y="105927"/>
                  </a:lnTo>
                  <a:lnTo>
                    <a:pt x="95555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021490" y="3652940"/>
              <a:ext cx="62925" cy="208028"/>
            </a:xfrm>
            <a:custGeom>
              <a:avLst/>
              <a:gdLst/>
              <a:ahLst/>
              <a:cxnLst/>
              <a:rect l="0" t="0" r="0" b="0"/>
              <a:pathLst>
                <a:path w="62925" h="208028">
                  <a:moveTo>
                    <a:pt x="0" y="0"/>
                  </a:moveTo>
                  <a:lnTo>
                    <a:pt x="4417" y="13252"/>
                  </a:lnTo>
                  <a:lnTo>
                    <a:pt x="814" y="74679"/>
                  </a:lnTo>
                  <a:lnTo>
                    <a:pt x="241" y="110064"/>
                  </a:lnTo>
                  <a:lnTo>
                    <a:pt x="2935" y="116830"/>
                  </a:lnTo>
                  <a:lnTo>
                    <a:pt x="7504" y="120417"/>
                  </a:lnTo>
                  <a:lnTo>
                    <a:pt x="13324" y="121883"/>
                  </a:lnTo>
                  <a:lnTo>
                    <a:pt x="41669" y="120367"/>
                  </a:lnTo>
                  <a:lnTo>
                    <a:pt x="54270" y="126229"/>
                  </a:lnTo>
                  <a:lnTo>
                    <a:pt x="58370" y="133154"/>
                  </a:lnTo>
                  <a:lnTo>
                    <a:pt x="62924" y="153177"/>
                  </a:lnTo>
                  <a:lnTo>
                    <a:pt x="61072" y="181605"/>
                  </a:lnTo>
                  <a:lnTo>
                    <a:pt x="54572" y="196591"/>
                  </a:lnTo>
                  <a:lnTo>
                    <a:pt x="50250" y="203177"/>
                  </a:lnTo>
                  <a:lnTo>
                    <a:pt x="44594" y="206642"/>
                  </a:lnTo>
                  <a:lnTo>
                    <a:pt x="30915" y="208027"/>
                  </a:lnTo>
                  <a:lnTo>
                    <a:pt x="25233" y="205254"/>
                  </a:lnTo>
                  <a:lnTo>
                    <a:pt x="16454" y="194775"/>
                  </a:lnTo>
                  <a:lnTo>
                    <a:pt x="14401" y="178406"/>
                  </a:lnTo>
                  <a:lnTo>
                    <a:pt x="20910" y="145934"/>
                  </a:lnTo>
                  <a:lnTo>
                    <a:pt x="41605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150062" y="3661261"/>
              <a:ext cx="62814" cy="186087"/>
            </a:xfrm>
            <a:custGeom>
              <a:avLst/>
              <a:gdLst/>
              <a:ahLst/>
              <a:cxnLst/>
              <a:rect l="0" t="0" r="0" b="0"/>
              <a:pathLst>
                <a:path w="62814" h="186087">
                  <a:moveTo>
                    <a:pt x="12886" y="0"/>
                  </a:moveTo>
                  <a:lnTo>
                    <a:pt x="10421" y="33741"/>
                  </a:lnTo>
                  <a:lnTo>
                    <a:pt x="2614" y="92303"/>
                  </a:lnTo>
                  <a:lnTo>
                    <a:pt x="0" y="113139"/>
                  </a:lnTo>
                  <a:lnTo>
                    <a:pt x="8199" y="157659"/>
                  </a:lnTo>
                  <a:lnTo>
                    <a:pt x="12535" y="164278"/>
                  </a:lnTo>
                  <a:lnTo>
                    <a:pt x="24750" y="174098"/>
                  </a:lnTo>
                  <a:lnTo>
                    <a:pt x="47221" y="184824"/>
                  </a:lnTo>
                  <a:lnTo>
                    <a:pt x="52418" y="186086"/>
                  </a:lnTo>
                  <a:lnTo>
                    <a:pt x="55883" y="186003"/>
                  </a:lnTo>
                  <a:lnTo>
                    <a:pt x="62813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237837" y="3719509"/>
              <a:ext cx="8323" cy="21414"/>
            </a:xfrm>
            <a:custGeom>
              <a:avLst/>
              <a:gdLst/>
              <a:ahLst/>
              <a:cxnLst/>
              <a:rect l="0" t="0" r="0" b="0"/>
              <a:pathLst>
                <a:path w="8323" h="21414">
                  <a:moveTo>
                    <a:pt x="0" y="0"/>
                  </a:moveTo>
                  <a:lnTo>
                    <a:pt x="0" y="17669"/>
                  </a:lnTo>
                  <a:lnTo>
                    <a:pt x="924" y="21025"/>
                  </a:lnTo>
                  <a:lnTo>
                    <a:pt x="2465" y="21413"/>
                  </a:lnTo>
                  <a:lnTo>
                    <a:pt x="8322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270865" y="3831586"/>
              <a:ext cx="83469" cy="87629"/>
            </a:xfrm>
            <a:custGeom>
              <a:avLst/>
              <a:gdLst/>
              <a:ahLst/>
              <a:cxnLst/>
              <a:rect l="0" t="0" r="0" b="0"/>
              <a:pathLst>
                <a:path w="83469" h="87629">
                  <a:moveTo>
                    <a:pt x="58504" y="4417"/>
                  </a:moveTo>
                  <a:lnTo>
                    <a:pt x="45252" y="0"/>
                  </a:lnTo>
                  <a:lnTo>
                    <a:pt x="31349" y="297"/>
                  </a:lnTo>
                  <a:lnTo>
                    <a:pt x="16849" y="4435"/>
                  </a:lnTo>
                  <a:lnTo>
                    <a:pt x="4242" y="12438"/>
                  </a:lnTo>
                  <a:lnTo>
                    <a:pt x="1064" y="19010"/>
                  </a:lnTo>
                  <a:lnTo>
                    <a:pt x="0" y="36174"/>
                  </a:lnTo>
                  <a:lnTo>
                    <a:pt x="2859" y="44080"/>
                  </a:lnTo>
                  <a:lnTo>
                    <a:pt x="13432" y="57795"/>
                  </a:lnTo>
                  <a:lnTo>
                    <a:pt x="34980" y="75912"/>
                  </a:lnTo>
                  <a:lnTo>
                    <a:pt x="53288" y="82421"/>
                  </a:lnTo>
                  <a:lnTo>
                    <a:pt x="83468" y="876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953490" y="3953957"/>
              <a:ext cx="209459" cy="252200"/>
            </a:xfrm>
            <a:custGeom>
              <a:avLst/>
              <a:gdLst/>
              <a:ahLst/>
              <a:cxnLst/>
              <a:rect l="0" t="0" r="0" b="0"/>
              <a:pathLst>
                <a:path w="209459" h="252200">
                  <a:moveTo>
                    <a:pt x="59680" y="123357"/>
                  </a:moveTo>
                  <a:lnTo>
                    <a:pt x="46427" y="118939"/>
                  </a:lnTo>
                  <a:lnTo>
                    <a:pt x="40675" y="119487"/>
                  </a:lnTo>
                  <a:lnTo>
                    <a:pt x="29352" y="125027"/>
                  </a:lnTo>
                  <a:lnTo>
                    <a:pt x="20621" y="136118"/>
                  </a:lnTo>
                  <a:lnTo>
                    <a:pt x="3065" y="165839"/>
                  </a:lnTo>
                  <a:lnTo>
                    <a:pt x="0" y="184459"/>
                  </a:lnTo>
                  <a:lnTo>
                    <a:pt x="478" y="194603"/>
                  </a:lnTo>
                  <a:lnTo>
                    <a:pt x="3570" y="200440"/>
                  </a:lnTo>
                  <a:lnTo>
                    <a:pt x="8405" y="203407"/>
                  </a:lnTo>
                  <a:lnTo>
                    <a:pt x="14401" y="204460"/>
                  </a:lnTo>
                  <a:lnTo>
                    <a:pt x="20249" y="201465"/>
                  </a:lnTo>
                  <a:lnTo>
                    <a:pt x="31676" y="188273"/>
                  </a:lnTo>
                  <a:lnTo>
                    <a:pt x="58039" y="131019"/>
                  </a:lnTo>
                  <a:lnTo>
                    <a:pt x="71751" y="72581"/>
                  </a:lnTo>
                  <a:lnTo>
                    <a:pt x="75418" y="18028"/>
                  </a:lnTo>
                  <a:lnTo>
                    <a:pt x="74996" y="730"/>
                  </a:lnTo>
                  <a:lnTo>
                    <a:pt x="73588" y="0"/>
                  </a:lnTo>
                  <a:lnTo>
                    <a:pt x="71726" y="2288"/>
                  </a:lnTo>
                  <a:lnTo>
                    <a:pt x="63910" y="61622"/>
                  </a:lnTo>
                  <a:lnTo>
                    <a:pt x="66234" y="123387"/>
                  </a:lnTo>
                  <a:lnTo>
                    <a:pt x="70116" y="178597"/>
                  </a:lnTo>
                  <a:lnTo>
                    <a:pt x="75413" y="200608"/>
                  </a:lnTo>
                  <a:lnTo>
                    <a:pt x="83931" y="216554"/>
                  </a:lnTo>
                  <a:lnTo>
                    <a:pt x="96346" y="227340"/>
                  </a:lnTo>
                  <a:lnTo>
                    <a:pt x="103539" y="231510"/>
                  </a:lnTo>
                  <a:lnTo>
                    <a:pt x="121394" y="233678"/>
                  </a:lnTo>
                  <a:lnTo>
                    <a:pt x="140733" y="230636"/>
                  </a:lnTo>
                  <a:lnTo>
                    <a:pt x="166290" y="218527"/>
                  </a:lnTo>
                  <a:lnTo>
                    <a:pt x="179794" y="208492"/>
                  </a:lnTo>
                  <a:lnTo>
                    <a:pt x="183210" y="202303"/>
                  </a:lnTo>
                  <a:lnTo>
                    <a:pt x="184540" y="188030"/>
                  </a:lnTo>
                  <a:lnTo>
                    <a:pt x="179585" y="174906"/>
                  </a:lnTo>
                  <a:lnTo>
                    <a:pt x="175674" y="168818"/>
                  </a:lnTo>
                  <a:lnTo>
                    <a:pt x="169368" y="165683"/>
                  </a:lnTo>
                  <a:lnTo>
                    <a:pt x="152501" y="164666"/>
                  </a:lnTo>
                  <a:lnTo>
                    <a:pt x="145599" y="167538"/>
                  </a:lnTo>
                  <a:lnTo>
                    <a:pt x="135464" y="178126"/>
                  </a:lnTo>
                  <a:lnTo>
                    <a:pt x="134241" y="184833"/>
                  </a:lnTo>
                  <a:lnTo>
                    <a:pt x="137814" y="199681"/>
                  </a:lnTo>
                  <a:lnTo>
                    <a:pt x="143204" y="205675"/>
                  </a:lnTo>
                  <a:lnTo>
                    <a:pt x="179937" y="229552"/>
                  </a:lnTo>
                  <a:lnTo>
                    <a:pt x="183306" y="235759"/>
                  </a:lnTo>
                  <a:lnTo>
                    <a:pt x="185478" y="252199"/>
                  </a:lnTo>
                  <a:lnTo>
                    <a:pt x="187000" y="250857"/>
                  </a:lnTo>
                  <a:lnTo>
                    <a:pt x="191155" y="240120"/>
                  </a:lnTo>
                  <a:lnTo>
                    <a:pt x="209458" y="1816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212875" y="4010745"/>
              <a:ext cx="4795" cy="200168"/>
            </a:xfrm>
            <a:custGeom>
              <a:avLst/>
              <a:gdLst/>
              <a:ahLst/>
              <a:cxnLst/>
              <a:rect l="0" t="0" r="0" b="0"/>
              <a:pathLst>
                <a:path w="4795" h="200168">
                  <a:moveTo>
                    <a:pt x="0" y="0"/>
                  </a:moveTo>
                  <a:lnTo>
                    <a:pt x="0" y="53492"/>
                  </a:lnTo>
                  <a:lnTo>
                    <a:pt x="0" y="103879"/>
                  </a:lnTo>
                  <a:lnTo>
                    <a:pt x="0" y="155882"/>
                  </a:lnTo>
                  <a:lnTo>
                    <a:pt x="4794" y="20016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195719" y="4141496"/>
              <a:ext cx="100367" cy="19029"/>
            </a:xfrm>
            <a:custGeom>
              <a:avLst/>
              <a:gdLst/>
              <a:ahLst/>
              <a:cxnLst/>
              <a:rect l="0" t="0" r="0" b="0"/>
              <a:pathLst>
                <a:path w="100367" h="19029">
                  <a:moveTo>
                    <a:pt x="8834" y="10707"/>
                  </a:moveTo>
                  <a:lnTo>
                    <a:pt x="0" y="1872"/>
                  </a:lnTo>
                  <a:lnTo>
                    <a:pt x="171" y="195"/>
                  </a:lnTo>
                  <a:lnTo>
                    <a:pt x="3059" y="0"/>
                  </a:lnTo>
                  <a:lnTo>
                    <a:pt x="58240" y="13828"/>
                  </a:lnTo>
                  <a:lnTo>
                    <a:pt x="100366" y="190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272059" y="4155730"/>
              <a:ext cx="82275" cy="129611"/>
            </a:xfrm>
            <a:custGeom>
              <a:avLst/>
              <a:gdLst/>
              <a:ahLst/>
              <a:cxnLst/>
              <a:rect l="0" t="0" r="0" b="0"/>
              <a:pathLst>
                <a:path w="82275" h="129611">
                  <a:moveTo>
                    <a:pt x="48990" y="4794"/>
                  </a:moveTo>
                  <a:lnTo>
                    <a:pt x="23342" y="0"/>
                  </a:lnTo>
                  <a:lnTo>
                    <a:pt x="7080" y="2047"/>
                  </a:lnTo>
                  <a:lnTo>
                    <a:pt x="2558" y="5737"/>
                  </a:lnTo>
                  <a:lnTo>
                    <a:pt x="469" y="10970"/>
                  </a:lnTo>
                  <a:lnTo>
                    <a:pt x="0" y="17232"/>
                  </a:lnTo>
                  <a:lnTo>
                    <a:pt x="4411" y="29122"/>
                  </a:lnTo>
                  <a:lnTo>
                    <a:pt x="13459" y="40570"/>
                  </a:lnTo>
                  <a:lnTo>
                    <a:pt x="45372" y="72969"/>
                  </a:lnTo>
                  <a:lnTo>
                    <a:pt x="82274" y="1296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439114" y="4060672"/>
            <a:ext cx="533193" cy="274595"/>
            <a:chOff x="8439114" y="4060672"/>
            <a:chExt cx="533193" cy="274595"/>
          </a:xfrm>
        </p:grpSpPr>
        <p:sp>
          <p:nvSpPr>
            <p:cNvPr id="134" name="Freeform 133"/>
            <p:cNvSpPr/>
            <p:nvPr/>
          </p:nvSpPr>
          <p:spPr>
            <a:xfrm>
              <a:off x="8512432" y="4144613"/>
              <a:ext cx="432696" cy="65838"/>
            </a:xfrm>
            <a:custGeom>
              <a:avLst/>
              <a:gdLst/>
              <a:ahLst/>
              <a:cxnLst/>
              <a:rect l="0" t="0" r="0" b="0"/>
              <a:pathLst>
                <a:path w="432696" h="65838">
                  <a:moveTo>
                    <a:pt x="432695" y="65837"/>
                  </a:moveTo>
                  <a:lnTo>
                    <a:pt x="373067" y="48979"/>
                  </a:lnTo>
                  <a:lnTo>
                    <a:pt x="320961" y="38058"/>
                  </a:lnTo>
                  <a:lnTo>
                    <a:pt x="260600" y="24227"/>
                  </a:lnTo>
                  <a:lnTo>
                    <a:pt x="207419" y="13136"/>
                  </a:lnTo>
                  <a:lnTo>
                    <a:pt x="153734" y="2967"/>
                  </a:lnTo>
                  <a:lnTo>
                    <a:pt x="95601" y="0"/>
                  </a:lnTo>
                  <a:lnTo>
                    <a:pt x="37518" y="290"/>
                  </a:lnTo>
                  <a:lnTo>
                    <a:pt x="0" y="75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439114" y="4060672"/>
              <a:ext cx="164851" cy="116495"/>
            </a:xfrm>
            <a:custGeom>
              <a:avLst/>
              <a:gdLst/>
              <a:ahLst/>
              <a:cxnLst/>
              <a:rect l="0" t="0" r="0" b="0"/>
              <a:pathLst>
                <a:path w="164851" h="116495">
                  <a:moveTo>
                    <a:pt x="148208" y="0"/>
                  </a:moveTo>
                  <a:lnTo>
                    <a:pt x="114467" y="2465"/>
                  </a:lnTo>
                  <a:lnTo>
                    <a:pt x="60897" y="8474"/>
                  </a:lnTo>
                  <a:lnTo>
                    <a:pt x="27519" y="15660"/>
                  </a:lnTo>
                  <a:lnTo>
                    <a:pt x="8584" y="24218"/>
                  </a:lnTo>
                  <a:lnTo>
                    <a:pt x="3350" y="30014"/>
                  </a:lnTo>
                  <a:lnTo>
                    <a:pt x="785" y="36651"/>
                  </a:lnTo>
                  <a:lnTo>
                    <a:pt x="0" y="43850"/>
                  </a:lnTo>
                  <a:lnTo>
                    <a:pt x="2250" y="50498"/>
                  </a:lnTo>
                  <a:lnTo>
                    <a:pt x="12146" y="62816"/>
                  </a:lnTo>
                  <a:lnTo>
                    <a:pt x="62238" y="88937"/>
                  </a:lnTo>
                  <a:lnTo>
                    <a:pt x="123083" y="110795"/>
                  </a:lnTo>
                  <a:lnTo>
                    <a:pt x="164850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861916" y="4110598"/>
              <a:ext cx="110391" cy="224669"/>
            </a:xfrm>
            <a:custGeom>
              <a:avLst/>
              <a:gdLst/>
              <a:ahLst/>
              <a:cxnLst/>
              <a:rect l="0" t="0" r="0" b="0"/>
              <a:pathLst>
                <a:path w="110391" h="224669">
                  <a:moveTo>
                    <a:pt x="0" y="0"/>
                  </a:moveTo>
                  <a:lnTo>
                    <a:pt x="26573" y="8492"/>
                  </a:lnTo>
                  <a:lnTo>
                    <a:pt x="75857" y="44029"/>
                  </a:lnTo>
                  <a:lnTo>
                    <a:pt x="92846" y="61842"/>
                  </a:lnTo>
                  <a:lnTo>
                    <a:pt x="110390" y="100326"/>
                  </a:lnTo>
                  <a:lnTo>
                    <a:pt x="110269" y="129373"/>
                  </a:lnTo>
                  <a:lnTo>
                    <a:pt x="99960" y="156985"/>
                  </a:lnTo>
                  <a:lnTo>
                    <a:pt x="55268" y="217228"/>
                  </a:lnTo>
                  <a:lnTo>
                    <a:pt x="49927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967939" y="4742998"/>
            <a:ext cx="1102005" cy="565832"/>
            <a:chOff x="7967939" y="4742998"/>
            <a:chExt cx="1102005" cy="565832"/>
          </a:xfrm>
        </p:grpSpPr>
        <p:sp>
          <p:nvSpPr>
            <p:cNvPr id="138" name="Freeform 137"/>
            <p:cNvSpPr/>
            <p:nvPr/>
          </p:nvSpPr>
          <p:spPr>
            <a:xfrm>
              <a:off x="7967939" y="4767961"/>
              <a:ext cx="120121" cy="266274"/>
            </a:xfrm>
            <a:custGeom>
              <a:avLst/>
              <a:gdLst/>
              <a:ahLst/>
              <a:cxnLst/>
              <a:rect l="0" t="0" r="0" b="0"/>
              <a:pathLst>
                <a:path w="120121" h="266274">
                  <a:moveTo>
                    <a:pt x="120120" y="0"/>
                  </a:moveTo>
                  <a:lnTo>
                    <a:pt x="61439" y="23978"/>
                  </a:lnTo>
                  <a:lnTo>
                    <a:pt x="29427" y="51375"/>
                  </a:lnTo>
                  <a:lnTo>
                    <a:pt x="16326" y="67212"/>
                  </a:lnTo>
                  <a:lnTo>
                    <a:pt x="9270" y="88427"/>
                  </a:lnTo>
                  <a:lnTo>
                    <a:pt x="0" y="148776"/>
                  </a:lnTo>
                  <a:lnTo>
                    <a:pt x="10715" y="203613"/>
                  </a:lnTo>
                  <a:lnTo>
                    <a:pt x="25244" y="236202"/>
                  </a:lnTo>
                  <a:lnTo>
                    <a:pt x="39121" y="251675"/>
                  </a:lnTo>
                  <a:lnTo>
                    <a:pt x="57001" y="259785"/>
                  </a:lnTo>
                  <a:lnTo>
                    <a:pt x="86836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049919" y="4884455"/>
              <a:ext cx="126109" cy="149776"/>
            </a:xfrm>
            <a:custGeom>
              <a:avLst/>
              <a:gdLst/>
              <a:ahLst/>
              <a:cxnLst/>
              <a:rect l="0" t="0" r="0" b="0"/>
              <a:pathLst>
                <a:path w="126109" h="149776">
                  <a:moveTo>
                    <a:pt x="79745" y="16642"/>
                  </a:moveTo>
                  <a:lnTo>
                    <a:pt x="70911" y="7808"/>
                  </a:lnTo>
                  <a:lnTo>
                    <a:pt x="56711" y="3470"/>
                  </a:lnTo>
                  <a:lnTo>
                    <a:pt x="47747" y="2314"/>
                  </a:lnTo>
                  <a:lnTo>
                    <a:pt x="32856" y="5959"/>
                  </a:lnTo>
                  <a:lnTo>
                    <a:pt x="26296" y="9520"/>
                  </a:lnTo>
                  <a:lnTo>
                    <a:pt x="8229" y="32201"/>
                  </a:lnTo>
                  <a:lnTo>
                    <a:pt x="0" y="62344"/>
                  </a:lnTo>
                  <a:lnTo>
                    <a:pt x="1979" y="94698"/>
                  </a:lnTo>
                  <a:lnTo>
                    <a:pt x="12838" y="123289"/>
                  </a:lnTo>
                  <a:lnTo>
                    <a:pt x="32184" y="144909"/>
                  </a:lnTo>
                  <a:lnTo>
                    <a:pt x="41565" y="148382"/>
                  </a:lnTo>
                  <a:lnTo>
                    <a:pt x="64317" y="149775"/>
                  </a:lnTo>
                  <a:lnTo>
                    <a:pt x="84908" y="142381"/>
                  </a:lnTo>
                  <a:lnTo>
                    <a:pt x="102380" y="129849"/>
                  </a:lnTo>
                  <a:lnTo>
                    <a:pt x="116310" y="115033"/>
                  </a:lnTo>
                  <a:lnTo>
                    <a:pt x="123733" y="96738"/>
                  </a:lnTo>
                  <a:lnTo>
                    <a:pt x="126108" y="77204"/>
                  </a:lnTo>
                  <a:lnTo>
                    <a:pt x="124081" y="59276"/>
                  </a:lnTo>
                  <a:lnTo>
                    <a:pt x="113325" y="33589"/>
                  </a:lnTo>
                  <a:lnTo>
                    <a:pt x="101141" y="21709"/>
                  </a:lnTo>
                  <a:lnTo>
                    <a:pt x="89255" y="13347"/>
                  </a:lnTo>
                  <a:lnTo>
                    <a:pt x="7974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209513" y="4909419"/>
              <a:ext cx="136499" cy="210904"/>
            </a:xfrm>
            <a:custGeom>
              <a:avLst/>
              <a:gdLst/>
              <a:ahLst/>
              <a:cxnLst/>
              <a:rect l="0" t="0" r="0" b="0"/>
              <a:pathLst>
                <a:path w="136499" h="210904">
                  <a:moveTo>
                    <a:pt x="3362" y="0"/>
                  </a:moveTo>
                  <a:lnTo>
                    <a:pt x="10526" y="55161"/>
                  </a:lnTo>
                  <a:lnTo>
                    <a:pt x="2479" y="111602"/>
                  </a:lnTo>
                  <a:lnTo>
                    <a:pt x="0" y="124328"/>
                  </a:lnTo>
                  <a:lnTo>
                    <a:pt x="1120" y="130037"/>
                  </a:lnTo>
                  <a:lnTo>
                    <a:pt x="4641" y="131071"/>
                  </a:lnTo>
                  <a:lnTo>
                    <a:pt x="9762" y="128985"/>
                  </a:lnTo>
                  <a:lnTo>
                    <a:pt x="30221" y="108382"/>
                  </a:lnTo>
                  <a:lnTo>
                    <a:pt x="71253" y="55518"/>
                  </a:lnTo>
                  <a:lnTo>
                    <a:pt x="78208" y="53654"/>
                  </a:lnTo>
                  <a:lnTo>
                    <a:pt x="84695" y="55185"/>
                  </a:lnTo>
                  <a:lnTo>
                    <a:pt x="90868" y="58979"/>
                  </a:lnTo>
                  <a:lnTo>
                    <a:pt x="94983" y="66132"/>
                  </a:lnTo>
                  <a:lnTo>
                    <a:pt x="106548" y="123811"/>
                  </a:lnTo>
                  <a:lnTo>
                    <a:pt x="110550" y="177865"/>
                  </a:lnTo>
                  <a:lnTo>
                    <a:pt x="111098" y="205407"/>
                  </a:lnTo>
                  <a:lnTo>
                    <a:pt x="113093" y="210903"/>
                  </a:lnTo>
                  <a:lnTo>
                    <a:pt x="116272" y="210868"/>
                  </a:lnTo>
                  <a:lnTo>
                    <a:pt x="127115" y="198082"/>
                  </a:lnTo>
                  <a:lnTo>
                    <a:pt x="136498" y="1830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429222" y="4742998"/>
              <a:ext cx="54722" cy="432695"/>
            </a:xfrm>
            <a:custGeom>
              <a:avLst/>
              <a:gdLst/>
              <a:ahLst/>
              <a:cxnLst/>
              <a:rect l="0" t="0" r="0" b="0"/>
              <a:pathLst>
                <a:path w="54722" h="432695">
                  <a:moveTo>
                    <a:pt x="49926" y="0"/>
                  </a:moveTo>
                  <a:lnTo>
                    <a:pt x="54721" y="28421"/>
                  </a:lnTo>
                  <a:lnTo>
                    <a:pt x="51147" y="80606"/>
                  </a:lnTo>
                  <a:lnTo>
                    <a:pt x="49163" y="139266"/>
                  </a:lnTo>
                  <a:lnTo>
                    <a:pt x="40906" y="192047"/>
                  </a:lnTo>
                  <a:lnTo>
                    <a:pt x="34789" y="246989"/>
                  </a:lnTo>
                  <a:lnTo>
                    <a:pt x="24430" y="307165"/>
                  </a:lnTo>
                  <a:lnTo>
                    <a:pt x="11025" y="364183"/>
                  </a:lnTo>
                  <a:lnTo>
                    <a:pt x="2452" y="409368"/>
                  </a:lnTo>
                  <a:lnTo>
                    <a:pt x="0" y="4326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402992" y="5001996"/>
              <a:ext cx="217615" cy="165376"/>
            </a:xfrm>
            <a:custGeom>
              <a:avLst/>
              <a:gdLst/>
              <a:ahLst/>
              <a:cxnLst/>
              <a:rect l="0" t="0" r="0" b="0"/>
              <a:pathLst>
                <a:path w="217615" h="165376">
                  <a:moveTo>
                    <a:pt x="9588" y="32238"/>
                  </a:moveTo>
                  <a:lnTo>
                    <a:pt x="753" y="18986"/>
                  </a:lnTo>
                  <a:lnTo>
                    <a:pt x="0" y="13233"/>
                  </a:lnTo>
                  <a:lnTo>
                    <a:pt x="4093" y="1910"/>
                  </a:lnTo>
                  <a:lnTo>
                    <a:pt x="9623" y="0"/>
                  </a:lnTo>
                  <a:lnTo>
                    <a:pt x="55433" y="10369"/>
                  </a:lnTo>
                  <a:lnTo>
                    <a:pt x="113499" y="33883"/>
                  </a:lnTo>
                  <a:lnTo>
                    <a:pt x="167857" y="46266"/>
                  </a:lnTo>
                  <a:lnTo>
                    <a:pt x="178896" y="47137"/>
                  </a:lnTo>
                  <a:lnTo>
                    <a:pt x="185330" y="44945"/>
                  </a:lnTo>
                  <a:lnTo>
                    <a:pt x="188694" y="40709"/>
                  </a:lnTo>
                  <a:lnTo>
                    <a:pt x="190013" y="35112"/>
                  </a:lnTo>
                  <a:lnTo>
                    <a:pt x="189043" y="29531"/>
                  </a:lnTo>
                  <a:lnTo>
                    <a:pt x="183034" y="18399"/>
                  </a:lnTo>
                  <a:lnTo>
                    <a:pt x="177919" y="15616"/>
                  </a:lnTo>
                  <a:lnTo>
                    <a:pt x="164839" y="14988"/>
                  </a:lnTo>
                  <a:lnTo>
                    <a:pt x="149779" y="22722"/>
                  </a:lnTo>
                  <a:lnTo>
                    <a:pt x="141880" y="28668"/>
                  </a:lnTo>
                  <a:lnTo>
                    <a:pt x="133104" y="45136"/>
                  </a:lnTo>
                  <a:lnTo>
                    <a:pt x="130127" y="65707"/>
                  </a:lnTo>
                  <a:lnTo>
                    <a:pt x="131886" y="90259"/>
                  </a:lnTo>
                  <a:lnTo>
                    <a:pt x="146910" y="125655"/>
                  </a:lnTo>
                  <a:lnTo>
                    <a:pt x="168927" y="150730"/>
                  </a:lnTo>
                  <a:lnTo>
                    <a:pt x="187346" y="158866"/>
                  </a:lnTo>
                  <a:lnTo>
                    <a:pt x="217614" y="1653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691078" y="5009271"/>
              <a:ext cx="54345" cy="224669"/>
            </a:xfrm>
            <a:custGeom>
              <a:avLst/>
              <a:gdLst/>
              <a:ahLst/>
              <a:cxnLst/>
              <a:rect l="0" t="0" r="0" b="0"/>
              <a:pathLst>
                <a:path w="54345" h="224669">
                  <a:moveTo>
                    <a:pt x="4418" y="0"/>
                  </a:moveTo>
                  <a:lnTo>
                    <a:pt x="0" y="13252"/>
                  </a:lnTo>
                  <a:lnTo>
                    <a:pt x="5662" y="71144"/>
                  </a:lnTo>
                  <a:lnTo>
                    <a:pt x="15758" y="125206"/>
                  </a:lnTo>
                  <a:lnTo>
                    <a:pt x="36593" y="186784"/>
                  </a:lnTo>
                  <a:lnTo>
                    <a:pt x="54344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662212" y="5084161"/>
              <a:ext cx="191384" cy="83211"/>
            </a:xfrm>
            <a:custGeom>
              <a:avLst/>
              <a:gdLst/>
              <a:ahLst/>
              <a:cxnLst/>
              <a:rect l="0" t="0" r="0" b="0"/>
              <a:pathLst>
                <a:path w="191384" h="83211">
                  <a:moveTo>
                    <a:pt x="0" y="83210"/>
                  </a:moveTo>
                  <a:lnTo>
                    <a:pt x="4416" y="65541"/>
                  </a:lnTo>
                  <a:lnTo>
                    <a:pt x="20415" y="41300"/>
                  </a:lnTo>
                  <a:lnTo>
                    <a:pt x="51558" y="20969"/>
                  </a:lnTo>
                  <a:lnTo>
                    <a:pt x="92058" y="5100"/>
                  </a:lnTo>
                  <a:lnTo>
                    <a:pt x="142657" y="1007"/>
                  </a:lnTo>
                  <a:lnTo>
                    <a:pt x="19138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838598" y="4809566"/>
              <a:ext cx="114851" cy="499264"/>
            </a:xfrm>
            <a:custGeom>
              <a:avLst/>
              <a:gdLst/>
              <a:ahLst/>
              <a:cxnLst/>
              <a:rect l="0" t="0" r="0" b="0"/>
              <a:pathLst>
                <a:path w="114851" h="499264">
                  <a:moveTo>
                    <a:pt x="114850" y="0"/>
                  </a:moveTo>
                  <a:lnTo>
                    <a:pt x="103269" y="57909"/>
                  </a:lnTo>
                  <a:lnTo>
                    <a:pt x="87070" y="120152"/>
                  </a:lnTo>
                  <a:lnTo>
                    <a:pt x="66050" y="178750"/>
                  </a:lnTo>
                  <a:lnTo>
                    <a:pt x="48795" y="233152"/>
                  </a:lnTo>
                  <a:lnTo>
                    <a:pt x="34481" y="288484"/>
                  </a:lnTo>
                  <a:lnTo>
                    <a:pt x="20553" y="343940"/>
                  </a:lnTo>
                  <a:lnTo>
                    <a:pt x="6678" y="404342"/>
                  </a:lnTo>
                  <a:lnTo>
                    <a:pt x="0" y="462535"/>
                  </a:lnTo>
                  <a:lnTo>
                    <a:pt x="4017" y="483248"/>
                  </a:lnTo>
                  <a:lnTo>
                    <a:pt x="7678" y="491360"/>
                  </a:lnTo>
                  <a:lnTo>
                    <a:pt x="13815" y="495843"/>
                  </a:lnTo>
                  <a:lnTo>
                    <a:pt x="48281" y="4992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828632" y="4975987"/>
              <a:ext cx="241312" cy="124817"/>
            </a:xfrm>
            <a:custGeom>
              <a:avLst/>
              <a:gdLst/>
              <a:ahLst/>
              <a:cxnLst/>
              <a:rect l="0" t="0" r="0" b="0"/>
              <a:pathLst>
                <a:path w="241312" h="124817">
                  <a:moveTo>
                    <a:pt x="0" y="0"/>
                  </a:moveTo>
                  <a:lnTo>
                    <a:pt x="58681" y="23977"/>
                  </a:lnTo>
                  <a:lnTo>
                    <a:pt x="119793" y="55631"/>
                  </a:lnTo>
                  <a:lnTo>
                    <a:pt x="174811" y="89817"/>
                  </a:lnTo>
                  <a:lnTo>
                    <a:pt x="231455" y="119734"/>
                  </a:lnTo>
                  <a:lnTo>
                    <a:pt x="241311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140453" y="3465460"/>
            <a:ext cx="4143414" cy="780075"/>
            <a:chOff x="1140453" y="3465460"/>
            <a:chExt cx="4143414" cy="780075"/>
          </a:xfrm>
        </p:grpSpPr>
        <p:sp>
          <p:nvSpPr>
            <p:cNvPr id="148" name="Freeform 147"/>
            <p:cNvSpPr/>
            <p:nvPr/>
          </p:nvSpPr>
          <p:spPr>
            <a:xfrm>
              <a:off x="1140453" y="3465460"/>
              <a:ext cx="240842" cy="529373"/>
            </a:xfrm>
            <a:custGeom>
              <a:avLst/>
              <a:gdLst/>
              <a:ahLst/>
              <a:cxnLst/>
              <a:rect l="0" t="0" r="0" b="0"/>
              <a:pathLst>
                <a:path w="240842" h="529373">
                  <a:moveTo>
                    <a:pt x="240841" y="4417"/>
                  </a:moveTo>
                  <a:lnTo>
                    <a:pt x="227589" y="0"/>
                  </a:lnTo>
                  <a:lnTo>
                    <a:pt x="201678" y="1670"/>
                  </a:lnTo>
                  <a:lnTo>
                    <a:pt x="161640" y="17161"/>
                  </a:lnTo>
                  <a:lnTo>
                    <a:pt x="128013" y="43466"/>
                  </a:lnTo>
                  <a:lnTo>
                    <a:pt x="82776" y="104495"/>
                  </a:lnTo>
                  <a:lnTo>
                    <a:pt x="43912" y="166948"/>
                  </a:lnTo>
                  <a:lnTo>
                    <a:pt x="23570" y="204278"/>
                  </a:lnTo>
                  <a:lnTo>
                    <a:pt x="12729" y="257208"/>
                  </a:lnTo>
                  <a:lnTo>
                    <a:pt x="1908" y="312347"/>
                  </a:lnTo>
                  <a:lnTo>
                    <a:pt x="0" y="369937"/>
                  </a:lnTo>
                  <a:lnTo>
                    <a:pt x="4087" y="407038"/>
                  </a:lnTo>
                  <a:lnTo>
                    <a:pt x="15571" y="435598"/>
                  </a:lnTo>
                  <a:lnTo>
                    <a:pt x="59525" y="494155"/>
                  </a:lnTo>
                  <a:lnTo>
                    <a:pt x="81668" y="514240"/>
                  </a:lnTo>
                  <a:lnTo>
                    <a:pt x="106919" y="526248"/>
                  </a:lnTo>
                  <a:lnTo>
                    <a:pt x="151542" y="529372"/>
                  </a:lnTo>
                  <a:lnTo>
                    <a:pt x="173724" y="524036"/>
                  </a:lnTo>
                  <a:lnTo>
                    <a:pt x="199073" y="508171"/>
                  </a:lnTo>
                  <a:lnTo>
                    <a:pt x="240841" y="4620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449162" y="3761114"/>
              <a:ext cx="40307" cy="232990"/>
            </a:xfrm>
            <a:custGeom>
              <a:avLst/>
              <a:gdLst/>
              <a:ahLst/>
              <a:cxnLst/>
              <a:rect l="0" t="0" r="0" b="0"/>
              <a:pathLst>
                <a:path w="40307" h="232990">
                  <a:moveTo>
                    <a:pt x="40306" y="0"/>
                  </a:moveTo>
                  <a:lnTo>
                    <a:pt x="28724" y="55161"/>
                  </a:lnTo>
                  <a:lnTo>
                    <a:pt x="15278" y="109137"/>
                  </a:lnTo>
                  <a:lnTo>
                    <a:pt x="7184" y="163774"/>
                  </a:lnTo>
                  <a:lnTo>
                    <a:pt x="0" y="219138"/>
                  </a:lnTo>
                  <a:lnTo>
                    <a:pt x="2341" y="225604"/>
                  </a:lnTo>
                  <a:lnTo>
                    <a:pt x="6675" y="228991"/>
                  </a:lnTo>
                  <a:lnTo>
                    <a:pt x="23664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506110" y="3511483"/>
              <a:ext cx="83211" cy="91532"/>
            </a:xfrm>
            <a:custGeom>
              <a:avLst/>
              <a:gdLst/>
              <a:ahLst/>
              <a:cxnLst/>
              <a:rect l="0" t="0" r="0" b="0"/>
              <a:pathLst>
                <a:path w="83211" h="91532">
                  <a:moveTo>
                    <a:pt x="0" y="91531"/>
                  </a:moveTo>
                  <a:lnTo>
                    <a:pt x="11517" y="57790"/>
                  </a:lnTo>
                  <a:lnTo>
                    <a:pt x="21761" y="42326"/>
                  </a:lnTo>
                  <a:lnTo>
                    <a:pt x="44046" y="23225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614559" y="3611335"/>
              <a:ext cx="132862" cy="356960"/>
            </a:xfrm>
            <a:custGeom>
              <a:avLst/>
              <a:gdLst/>
              <a:ahLst/>
              <a:cxnLst/>
              <a:rect l="0" t="0" r="0" b="0"/>
              <a:pathLst>
                <a:path w="132862" h="356960">
                  <a:moveTo>
                    <a:pt x="82935" y="0"/>
                  </a:moveTo>
                  <a:lnTo>
                    <a:pt x="82935" y="50189"/>
                  </a:lnTo>
                  <a:lnTo>
                    <a:pt x="80469" y="104861"/>
                  </a:lnTo>
                  <a:lnTo>
                    <a:pt x="76349" y="158043"/>
                  </a:lnTo>
                  <a:lnTo>
                    <a:pt x="68199" y="215073"/>
                  </a:lnTo>
                  <a:lnTo>
                    <a:pt x="55084" y="269244"/>
                  </a:lnTo>
                  <a:lnTo>
                    <a:pt x="38546" y="324051"/>
                  </a:lnTo>
                  <a:lnTo>
                    <a:pt x="25815" y="353762"/>
                  </a:lnTo>
                  <a:lnTo>
                    <a:pt x="20816" y="356959"/>
                  </a:lnTo>
                  <a:lnTo>
                    <a:pt x="15635" y="355392"/>
                  </a:lnTo>
                  <a:lnTo>
                    <a:pt x="10331" y="350649"/>
                  </a:lnTo>
                  <a:lnTo>
                    <a:pt x="4438" y="330586"/>
                  </a:lnTo>
                  <a:lnTo>
                    <a:pt x="656" y="276923"/>
                  </a:lnTo>
                  <a:lnTo>
                    <a:pt x="0" y="240049"/>
                  </a:lnTo>
                  <a:lnTo>
                    <a:pt x="2682" y="233073"/>
                  </a:lnTo>
                  <a:lnTo>
                    <a:pt x="7243" y="229347"/>
                  </a:lnTo>
                  <a:lnTo>
                    <a:pt x="38911" y="225592"/>
                  </a:lnTo>
                  <a:lnTo>
                    <a:pt x="98208" y="220332"/>
                  </a:lnTo>
                  <a:lnTo>
                    <a:pt x="132861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771735" y="3802719"/>
              <a:ext cx="161392" cy="442816"/>
            </a:xfrm>
            <a:custGeom>
              <a:avLst/>
              <a:gdLst/>
              <a:ahLst/>
              <a:cxnLst/>
              <a:rect l="0" t="0" r="0" b="0"/>
              <a:pathLst>
                <a:path w="161392" h="442816">
                  <a:moveTo>
                    <a:pt x="50575" y="0"/>
                  </a:moveTo>
                  <a:lnTo>
                    <a:pt x="48109" y="33741"/>
                  </a:lnTo>
                  <a:lnTo>
                    <a:pt x="33716" y="96422"/>
                  </a:lnTo>
                  <a:lnTo>
                    <a:pt x="30138" y="116819"/>
                  </a:lnTo>
                  <a:lnTo>
                    <a:pt x="37668" y="172228"/>
                  </a:lnTo>
                  <a:lnTo>
                    <a:pt x="49729" y="194543"/>
                  </a:lnTo>
                  <a:lnTo>
                    <a:pt x="55559" y="197188"/>
                  </a:lnTo>
                  <a:lnTo>
                    <a:pt x="62218" y="197103"/>
                  </a:lnTo>
                  <a:lnTo>
                    <a:pt x="69432" y="195197"/>
                  </a:lnTo>
                  <a:lnTo>
                    <a:pt x="100014" y="173133"/>
                  </a:lnTo>
                  <a:lnTo>
                    <a:pt x="136273" y="132143"/>
                  </a:lnTo>
                  <a:lnTo>
                    <a:pt x="147526" y="116053"/>
                  </a:lnTo>
                  <a:lnTo>
                    <a:pt x="152192" y="113426"/>
                  </a:lnTo>
                  <a:lnTo>
                    <a:pt x="156226" y="114449"/>
                  </a:lnTo>
                  <a:lnTo>
                    <a:pt x="159841" y="117904"/>
                  </a:lnTo>
                  <a:lnTo>
                    <a:pt x="161391" y="134072"/>
                  </a:lnTo>
                  <a:lnTo>
                    <a:pt x="159270" y="186535"/>
                  </a:lnTo>
                  <a:lnTo>
                    <a:pt x="157927" y="249393"/>
                  </a:lnTo>
                  <a:lnTo>
                    <a:pt x="149717" y="307284"/>
                  </a:lnTo>
                  <a:lnTo>
                    <a:pt x="139192" y="363235"/>
                  </a:lnTo>
                  <a:lnTo>
                    <a:pt x="126553" y="396088"/>
                  </a:lnTo>
                  <a:lnTo>
                    <a:pt x="106679" y="423389"/>
                  </a:lnTo>
                  <a:lnTo>
                    <a:pt x="83224" y="440210"/>
                  </a:lnTo>
                  <a:lnTo>
                    <a:pt x="66935" y="442815"/>
                  </a:lnTo>
                  <a:lnTo>
                    <a:pt x="58708" y="442215"/>
                  </a:lnTo>
                  <a:lnTo>
                    <a:pt x="42170" y="434153"/>
                  </a:lnTo>
                  <a:lnTo>
                    <a:pt x="26499" y="420399"/>
                  </a:lnTo>
                  <a:lnTo>
                    <a:pt x="3837" y="383901"/>
                  </a:lnTo>
                  <a:lnTo>
                    <a:pt x="0" y="375202"/>
                  </a:lnTo>
                  <a:lnTo>
                    <a:pt x="648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188436" y="3877609"/>
              <a:ext cx="24964" cy="8321"/>
            </a:xfrm>
            <a:custGeom>
              <a:avLst/>
              <a:gdLst/>
              <a:ahLst/>
              <a:cxnLst/>
              <a:rect l="0" t="0" r="0" b="0"/>
              <a:pathLst>
                <a:path w="24964" h="8321">
                  <a:moveTo>
                    <a:pt x="0" y="0"/>
                  </a:moveTo>
                  <a:lnTo>
                    <a:pt x="24963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163473" y="3977461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831505" y="3561409"/>
              <a:ext cx="214000" cy="482622"/>
            </a:xfrm>
            <a:custGeom>
              <a:avLst/>
              <a:gdLst/>
              <a:ahLst/>
              <a:cxnLst/>
              <a:rect l="0" t="0" r="0" b="0"/>
              <a:pathLst>
                <a:path w="214000" h="482622">
                  <a:moveTo>
                    <a:pt x="213999" y="0"/>
                  </a:moveTo>
                  <a:lnTo>
                    <a:pt x="182632" y="14210"/>
                  </a:lnTo>
                  <a:lnTo>
                    <a:pt x="139362" y="50702"/>
                  </a:lnTo>
                  <a:lnTo>
                    <a:pt x="91952" y="111502"/>
                  </a:lnTo>
                  <a:lnTo>
                    <a:pt x="56994" y="166494"/>
                  </a:lnTo>
                  <a:lnTo>
                    <a:pt x="28306" y="220979"/>
                  </a:lnTo>
                  <a:lnTo>
                    <a:pt x="4861" y="265787"/>
                  </a:lnTo>
                  <a:lnTo>
                    <a:pt x="0" y="324185"/>
                  </a:lnTo>
                  <a:lnTo>
                    <a:pt x="5641" y="366129"/>
                  </a:lnTo>
                  <a:lnTo>
                    <a:pt x="28849" y="414957"/>
                  </a:lnTo>
                  <a:lnTo>
                    <a:pt x="57130" y="442476"/>
                  </a:lnTo>
                  <a:lnTo>
                    <a:pt x="89426" y="463253"/>
                  </a:lnTo>
                  <a:lnTo>
                    <a:pt x="147430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108450" y="3611335"/>
              <a:ext cx="197173" cy="342724"/>
            </a:xfrm>
            <a:custGeom>
              <a:avLst/>
              <a:gdLst/>
              <a:ahLst/>
              <a:cxnLst/>
              <a:rect l="0" t="0" r="0" b="0"/>
              <a:pathLst>
                <a:path w="197173" h="342724">
                  <a:moveTo>
                    <a:pt x="111796" y="0"/>
                  </a:moveTo>
                  <a:lnTo>
                    <a:pt x="72676" y="55933"/>
                  </a:lnTo>
                  <a:lnTo>
                    <a:pt x="47655" y="104479"/>
                  </a:lnTo>
                  <a:lnTo>
                    <a:pt x="25960" y="163161"/>
                  </a:lnTo>
                  <a:lnTo>
                    <a:pt x="9554" y="219057"/>
                  </a:lnTo>
                  <a:lnTo>
                    <a:pt x="0" y="264412"/>
                  </a:lnTo>
                  <a:lnTo>
                    <a:pt x="3987" y="301574"/>
                  </a:lnTo>
                  <a:lnTo>
                    <a:pt x="11797" y="321719"/>
                  </a:lnTo>
                  <a:lnTo>
                    <a:pt x="23897" y="334987"/>
                  </a:lnTo>
                  <a:lnTo>
                    <a:pt x="31007" y="339819"/>
                  </a:lnTo>
                  <a:lnTo>
                    <a:pt x="48769" y="342723"/>
                  </a:lnTo>
                  <a:lnTo>
                    <a:pt x="67142" y="340007"/>
                  </a:lnTo>
                  <a:lnTo>
                    <a:pt x="108769" y="313673"/>
                  </a:lnTo>
                  <a:lnTo>
                    <a:pt x="154292" y="261634"/>
                  </a:lnTo>
                  <a:lnTo>
                    <a:pt x="179294" y="217828"/>
                  </a:lnTo>
                  <a:lnTo>
                    <a:pt x="197172" y="156435"/>
                  </a:lnTo>
                  <a:lnTo>
                    <a:pt x="197086" y="109119"/>
                  </a:lnTo>
                  <a:lnTo>
                    <a:pt x="182131" y="51208"/>
                  </a:lnTo>
                  <a:lnTo>
                    <a:pt x="172025" y="33238"/>
                  </a:lnTo>
                  <a:lnTo>
                    <a:pt x="147105" y="8307"/>
                  </a:lnTo>
                  <a:lnTo>
                    <a:pt x="124407" y="1535"/>
                  </a:lnTo>
                  <a:lnTo>
                    <a:pt x="90569" y="2920"/>
                  </a:lnTo>
                  <a:lnTo>
                    <a:pt x="81003" y="4721"/>
                  </a:lnTo>
                  <a:lnTo>
                    <a:pt x="73700" y="9619"/>
                  </a:lnTo>
                  <a:lnTo>
                    <a:pt x="63121" y="24924"/>
                  </a:lnTo>
                  <a:lnTo>
                    <a:pt x="53548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403309" y="3914420"/>
              <a:ext cx="174743" cy="287711"/>
            </a:xfrm>
            <a:custGeom>
              <a:avLst/>
              <a:gdLst/>
              <a:ahLst/>
              <a:cxnLst/>
              <a:rect l="0" t="0" r="0" b="0"/>
              <a:pathLst>
                <a:path w="174743" h="287711">
                  <a:moveTo>
                    <a:pt x="0" y="4794"/>
                  </a:moveTo>
                  <a:lnTo>
                    <a:pt x="26572" y="0"/>
                  </a:lnTo>
                  <a:lnTo>
                    <a:pt x="55848" y="4812"/>
                  </a:lnTo>
                  <a:lnTo>
                    <a:pt x="73823" y="12815"/>
                  </a:lnTo>
                  <a:lnTo>
                    <a:pt x="78801" y="19387"/>
                  </a:lnTo>
                  <a:lnTo>
                    <a:pt x="81867" y="36551"/>
                  </a:lnTo>
                  <a:lnTo>
                    <a:pt x="75217" y="54041"/>
                  </a:lnTo>
                  <a:lnTo>
                    <a:pt x="28913" y="112928"/>
                  </a:lnTo>
                  <a:lnTo>
                    <a:pt x="11443" y="137919"/>
                  </a:lnTo>
                  <a:lnTo>
                    <a:pt x="5086" y="157033"/>
                  </a:lnTo>
                  <a:lnTo>
                    <a:pt x="3185" y="176931"/>
                  </a:lnTo>
                  <a:lnTo>
                    <a:pt x="5422" y="195020"/>
                  </a:lnTo>
                  <a:lnTo>
                    <a:pt x="11963" y="209840"/>
                  </a:lnTo>
                  <a:lnTo>
                    <a:pt x="16297" y="216381"/>
                  </a:lnTo>
                  <a:lnTo>
                    <a:pt x="44482" y="238838"/>
                  </a:lnTo>
                  <a:lnTo>
                    <a:pt x="106539" y="264638"/>
                  </a:lnTo>
                  <a:lnTo>
                    <a:pt x="153684" y="279272"/>
                  </a:lnTo>
                  <a:lnTo>
                    <a:pt x="174742" y="2877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032892" y="3852645"/>
              <a:ext cx="560327" cy="222247"/>
            </a:xfrm>
            <a:custGeom>
              <a:avLst/>
              <a:gdLst/>
              <a:ahLst/>
              <a:cxnLst/>
              <a:rect l="0" t="0" r="0" b="0"/>
              <a:pathLst>
                <a:path w="560327" h="222247">
                  <a:moveTo>
                    <a:pt x="27780" y="0"/>
                  </a:moveTo>
                  <a:lnTo>
                    <a:pt x="13587" y="63416"/>
                  </a:lnTo>
                  <a:lnTo>
                    <a:pt x="0" y="126262"/>
                  </a:lnTo>
                  <a:lnTo>
                    <a:pt x="939" y="131327"/>
                  </a:lnTo>
                  <a:lnTo>
                    <a:pt x="4339" y="131931"/>
                  </a:lnTo>
                  <a:lnTo>
                    <a:pt x="9379" y="129559"/>
                  </a:lnTo>
                  <a:lnTo>
                    <a:pt x="47255" y="68339"/>
                  </a:lnTo>
                  <a:lnTo>
                    <a:pt x="95082" y="18643"/>
                  </a:lnTo>
                  <a:lnTo>
                    <a:pt x="103158" y="12429"/>
                  </a:lnTo>
                  <a:lnTo>
                    <a:pt x="121994" y="7990"/>
                  </a:lnTo>
                  <a:lnTo>
                    <a:pt x="132194" y="8100"/>
                  </a:lnTo>
                  <a:lnTo>
                    <a:pt x="140844" y="10947"/>
                  </a:lnTo>
                  <a:lnTo>
                    <a:pt x="155385" y="21508"/>
                  </a:lnTo>
                  <a:lnTo>
                    <a:pt x="165547" y="40378"/>
                  </a:lnTo>
                  <a:lnTo>
                    <a:pt x="173999" y="74526"/>
                  </a:lnTo>
                  <a:lnTo>
                    <a:pt x="178014" y="129391"/>
                  </a:lnTo>
                  <a:lnTo>
                    <a:pt x="181767" y="148114"/>
                  </a:lnTo>
                  <a:lnTo>
                    <a:pt x="186836" y="151443"/>
                  </a:lnTo>
                  <a:lnTo>
                    <a:pt x="193914" y="150889"/>
                  </a:lnTo>
                  <a:lnTo>
                    <a:pt x="210715" y="142876"/>
                  </a:lnTo>
                  <a:lnTo>
                    <a:pt x="248014" y="111682"/>
                  </a:lnTo>
                  <a:lnTo>
                    <a:pt x="265824" y="85689"/>
                  </a:lnTo>
                  <a:lnTo>
                    <a:pt x="269796" y="67670"/>
                  </a:lnTo>
                  <a:lnTo>
                    <a:pt x="269560" y="58982"/>
                  </a:lnTo>
                  <a:lnTo>
                    <a:pt x="264781" y="54114"/>
                  </a:lnTo>
                  <a:lnTo>
                    <a:pt x="256972" y="51794"/>
                  </a:lnTo>
                  <a:lnTo>
                    <a:pt x="228825" y="52945"/>
                  </a:lnTo>
                  <a:lnTo>
                    <a:pt x="220057" y="54713"/>
                  </a:lnTo>
                  <a:lnTo>
                    <a:pt x="213288" y="58665"/>
                  </a:lnTo>
                  <a:lnTo>
                    <a:pt x="203300" y="70452"/>
                  </a:lnTo>
                  <a:lnTo>
                    <a:pt x="201191" y="77479"/>
                  </a:lnTo>
                  <a:lnTo>
                    <a:pt x="201314" y="92683"/>
                  </a:lnTo>
                  <a:lnTo>
                    <a:pt x="206916" y="106220"/>
                  </a:lnTo>
                  <a:lnTo>
                    <a:pt x="210998" y="112419"/>
                  </a:lnTo>
                  <a:lnTo>
                    <a:pt x="238831" y="129977"/>
                  </a:lnTo>
                  <a:lnTo>
                    <a:pt x="276355" y="138056"/>
                  </a:lnTo>
                  <a:lnTo>
                    <a:pt x="300672" y="135015"/>
                  </a:lnTo>
                  <a:lnTo>
                    <a:pt x="342000" y="117996"/>
                  </a:lnTo>
                  <a:lnTo>
                    <a:pt x="384219" y="84061"/>
                  </a:lnTo>
                  <a:lnTo>
                    <a:pt x="365756" y="116281"/>
                  </a:lnTo>
                  <a:lnTo>
                    <a:pt x="358897" y="133042"/>
                  </a:lnTo>
                  <a:lnTo>
                    <a:pt x="358547" y="141395"/>
                  </a:lnTo>
                  <a:lnTo>
                    <a:pt x="363090" y="158072"/>
                  </a:lnTo>
                  <a:lnTo>
                    <a:pt x="368739" y="163629"/>
                  </a:lnTo>
                  <a:lnTo>
                    <a:pt x="384878" y="169803"/>
                  </a:lnTo>
                  <a:lnTo>
                    <a:pt x="414756" y="168861"/>
                  </a:lnTo>
                  <a:lnTo>
                    <a:pt x="442613" y="162727"/>
                  </a:lnTo>
                  <a:lnTo>
                    <a:pt x="449491" y="163958"/>
                  </a:lnTo>
                  <a:lnTo>
                    <a:pt x="455002" y="167553"/>
                  </a:lnTo>
                  <a:lnTo>
                    <a:pt x="459599" y="172723"/>
                  </a:lnTo>
                  <a:lnTo>
                    <a:pt x="464708" y="188330"/>
                  </a:lnTo>
                  <a:lnTo>
                    <a:pt x="468828" y="205744"/>
                  </a:lnTo>
                  <a:lnTo>
                    <a:pt x="476823" y="219648"/>
                  </a:lnTo>
                  <a:lnTo>
                    <a:pt x="484317" y="222246"/>
                  </a:lnTo>
                  <a:lnTo>
                    <a:pt x="504971" y="220202"/>
                  </a:lnTo>
                  <a:lnTo>
                    <a:pt x="522164" y="213130"/>
                  </a:lnTo>
                  <a:lnTo>
                    <a:pt x="535969" y="202899"/>
                  </a:lnTo>
                  <a:lnTo>
                    <a:pt x="560326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606168" y="3754114"/>
              <a:ext cx="677699" cy="414732"/>
            </a:xfrm>
            <a:custGeom>
              <a:avLst/>
              <a:gdLst/>
              <a:ahLst/>
              <a:cxnLst/>
              <a:rect l="0" t="0" r="0" b="0"/>
              <a:pathLst>
                <a:path w="677699" h="414732">
                  <a:moveTo>
                    <a:pt x="61940" y="56926"/>
                  </a:moveTo>
                  <a:lnTo>
                    <a:pt x="74284" y="0"/>
                  </a:lnTo>
                  <a:lnTo>
                    <a:pt x="63992" y="46185"/>
                  </a:lnTo>
                  <a:lnTo>
                    <a:pt x="57928" y="96923"/>
                  </a:lnTo>
                  <a:lnTo>
                    <a:pt x="42109" y="157180"/>
                  </a:lnTo>
                  <a:lnTo>
                    <a:pt x="29122" y="212092"/>
                  </a:lnTo>
                  <a:lnTo>
                    <a:pt x="14849" y="269188"/>
                  </a:lnTo>
                  <a:lnTo>
                    <a:pt x="0" y="323012"/>
                  </a:lnTo>
                  <a:lnTo>
                    <a:pt x="307" y="323075"/>
                  </a:lnTo>
                  <a:lnTo>
                    <a:pt x="1436" y="320343"/>
                  </a:lnTo>
                  <a:lnTo>
                    <a:pt x="16276" y="307663"/>
                  </a:lnTo>
                  <a:lnTo>
                    <a:pt x="35482" y="302426"/>
                  </a:lnTo>
                  <a:lnTo>
                    <a:pt x="96828" y="292018"/>
                  </a:lnTo>
                  <a:lnTo>
                    <a:pt x="117202" y="289001"/>
                  </a:lnTo>
                  <a:lnTo>
                    <a:pt x="161400" y="271293"/>
                  </a:lnTo>
                  <a:lnTo>
                    <a:pt x="167079" y="272877"/>
                  </a:lnTo>
                  <a:lnTo>
                    <a:pt x="170864" y="277632"/>
                  </a:lnTo>
                  <a:lnTo>
                    <a:pt x="173388" y="284500"/>
                  </a:lnTo>
                  <a:lnTo>
                    <a:pt x="173727" y="299528"/>
                  </a:lnTo>
                  <a:lnTo>
                    <a:pt x="172522" y="307418"/>
                  </a:lnTo>
                  <a:lnTo>
                    <a:pt x="175418" y="310830"/>
                  </a:lnTo>
                  <a:lnTo>
                    <a:pt x="181046" y="311255"/>
                  </a:lnTo>
                  <a:lnTo>
                    <a:pt x="195313" y="306796"/>
                  </a:lnTo>
                  <a:lnTo>
                    <a:pt x="253712" y="260355"/>
                  </a:lnTo>
                  <a:lnTo>
                    <a:pt x="270139" y="256129"/>
                  </a:lnTo>
                  <a:lnTo>
                    <a:pt x="278402" y="256296"/>
                  </a:lnTo>
                  <a:lnTo>
                    <a:pt x="292515" y="261413"/>
                  </a:lnTo>
                  <a:lnTo>
                    <a:pt x="316642" y="279765"/>
                  </a:lnTo>
                  <a:lnTo>
                    <a:pt x="324198" y="282224"/>
                  </a:lnTo>
                  <a:lnTo>
                    <a:pt x="342455" y="282491"/>
                  </a:lnTo>
                  <a:lnTo>
                    <a:pt x="346953" y="280343"/>
                  </a:lnTo>
                  <a:lnTo>
                    <a:pt x="348104" y="277062"/>
                  </a:lnTo>
                  <a:lnTo>
                    <a:pt x="347021" y="273025"/>
                  </a:lnTo>
                  <a:lnTo>
                    <a:pt x="342601" y="271259"/>
                  </a:lnTo>
                  <a:lnTo>
                    <a:pt x="327829" y="271762"/>
                  </a:lnTo>
                  <a:lnTo>
                    <a:pt x="313866" y="277533"/>
                  </a:lnTo>
                  <a:lnTo>
                    <a:pt x="307554" y="281660"/>
                  </a:lnTo>
                  <a:lnTo>
                    <a:pt x="298075" y="293643"/>
                  </a:lnTo>
                  <a:lnTo>
                    <a:pt x="294253" y="300721"/>
                  </a:lnTo>
                  <a:lnTo>
                    <a:pt x="293554" y="308214"/>
                  </a:lnTo>
                  <a:lnTo>
                    <a:pt x="297708" y="323936"/>
                  </a:lnTo>
                  <a:lnTo>
                    <a:pt x="310650" y="337703"/>
                  </a:lnTo>
                  <a:lnTo>
                    <a:pt x="328728" y="348137"/>
                  </a:lnTo>
                  <a:lnTo>
                    <a:pt x="349092" y="352774"/>
                  </a:lnTo>
                  <a:lnTo>
                    <a:pt x="357850" y="350313"/>
                  </a:lnTo>
                  <a:lnTo>
                    <a:pt x="372512" y="337715"/>
                  </a:lnTo>
                  <a:lnTo>
                    <a:pt x="400262" y="284784"/>
                  </a:lnTo>
                  <a:lnTo>
                    <a:pt x="421962" y="229483"/>
                  </a:lnTo>
                  <a:lnTo>
                    <a:pt x="441131" y="175907"/>
                  </a:lnTo>
                  <a:lnTo>
                    <a:pt x="458507" y="115320"/>
                  </a:lnTo>
                  <a:lnTo>
                    <a:pt x="464093" y="94590"/>
                  </a:lnTo>
                  <a:lnTo>
                    <a:pt x="465953" y="91281"/>
                  </a:lnTo>
                  <a:lnTo>
                    <a:pt x="467192" y="92773"/>
                  </a:lnTo>
                  <a:lnTo>
                    <a:pt x="467645" y="107067"/>
                  </a:lnTo>
                  <a:lnTo>
                    <a:pt x="462868" y="161581"/>
                  </a:lnTo>
                  <a:lnTo>
                    <a:pt x="454908" y="219185"/>
                  </a:lnTo>
                  <a:lnTo>
                    <a:pt x="441817" y="277656"/>
                  </a:lnTo>
                  <a:lnTo>
                    <a:pt x="438385" y="326497"/>
                  </a:lnTo>
                  <a:lnTo>
                    <a:pt x="441282" y="345930"/>
                  </a:lnTo>
                  <a:lnTo>
                    <a:pt x="448117" y="361347"/>
                  </a:lnTo>
                  <a:lnTo>
                    <a:pt x="452528" y="368047"/>
                  </a:lnTo>
                  <a:lnTo>
                    <a:pt x="467292" y="377957"/>
                  </a:lnTo>
                  <a:lnTo>
                    <a:pt x="476406" y="381894"/>
                  </a:lnTo>
                  <a:lnTo>
                    <a:pt x="530893" y="383419"/>
                  </a:lnTo>
                  <a:lnTo>
                    <a:pt x="578727" y="388401"/>
                  </a:lnTo>
                  <a:lnTo>
                    <a:pt x="637191" y="400832"/>
                  </a:lnTo>
                  <a:lnTo>
                    <a:pt x="677698" y="414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1" name="Freeform 160"/>
          <p:cNvSpPr/>
          <p:nvPr/>
        </p:nvSpPr>
        <p:spPr>
          <a:xfrm>
            <a:off x="1647568" y="4568572"/>
            <a:ext cx="341164" cy="24647"/>
          </a:xfrm>
          <a:custGeom>
            <a:avLst/>
            <a:gdLst/>
            <a:ahLst/>
            <a:cxnLst/>
            <a:rect l="0" t="0" r="0" b="0"/>
            <a:pathLst>
              <a:path w="341164" h="24647">
                <a:moveTo>
                  <a:pt x="0" y="24646"/>
                </a:moveTo>
                <a:lnTo>
                  <a:pt x="56790" y="10454"/>
                </a:lnTo>
                <a:lnTo>
                  <a:pt x="112919" y="2085"/>
                </a:lnTo>
                <a:lnTo>
                  <a:pt x="171497" y="0"/>
                </a:lnTo>
                <a:lnTo>
                  <a:pt x="227380" y="4143"/>
                </a:lnTo>
                <a:lnTo>
                  <a:pt x="282907" y="9962"/>
                </a:lnTo>
                <a:lnTo>
                  <a:pt x="341163" y="24646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9" name="Group 168"/>
          <p:cNvGrpSpPr/>
          <p:nvPr/>
        </p:nvGrpSpPr>
        <p:grpSpPr>
          <a:xfrm>
            <a:off x="1742489" y="4518329"/>
            <a:ext cx="2554466" cy="807143"/>
            <a:chOff x="1742489" y="4518329"/>
            <a:chExt cx="2554466" cy="807143"/>
          </a:xfrm>
        </p:grpSpPr>
        <p:sp>
          <p:nvSpPr>
            <p:cNvPr id="162" name="Freeform 161"/>
            <p:cNvSpPr/>
            <p:nvPr/>
          </p:nvSpPr>
          <p:spPr>
            <a:xfrm>
              <a:off x="2416949" y="4518329"/>
              <a:ext cx="229145" cy="411160"/>
            </a:xfrm>
            <a:custGeom>
              <a:avLst/>
              <a:gdLst/>
              <a:ahLst/>
              <a:cxnLst/>
              <a:rect l="0" t="0" r="0" b="0"/>
              <a:pathLst>
                <a:path w="229145" h="411160">
                  <a:moveTo>
                    <a:pt x="54402" y="0"/>
                  </a:moveTo>
                  <a:lnTo>
                    <a:pt x="51937" y="33741"/>
                  </a:lnTo>
                  <a:lnTo>
                    <a:pt x="45928" y="93030"/>
                  </a:lnTo>
                  <a:lnTo>
                    <a:pt x="39018" y="152020"/>
                  </a:lnTo>
                  <a:lnTo>
                    <a:pt x="31340" y="210422"/>
                  </a:lnTo>
                  <a:lnTo>
                    <a:pt x="23046" y="271041"/>
                  </a:lnTo>
                  <a:lnTo>
                    <a:pt x="9912" y="327192"/>
                  </a:lnTo>
                  <a:lnTo>
                    <a:pt x="2726" y="386875"/>
                  </a:lnTo>
                  <a:lnTo>
                    <a:pt x="0" y="399387"/>
                  </a:lnTo>
                  <a:lnTo>
                    <a:pt x="20246" y="340054"/>
                  </a:lnTo>
                  <a:lnTo>
                    <a:pt x="44631" y="283549"/>
                  </a:lnTo>
                  <a:lnTo>
                    <a:pt x="72402" y="244963"/>
                  </a:lnTo>
                  <a:lnTo>
                    <a:pt x="96410" y="224723"/>
                  </a:lnTo>
                  <a:lnTo>
                    <a:pt x="112828" y="216064"/>
                  </a:lnTo>
                  <a:lnTo>
                    <a:pt x="120165" y="215234"/>
                  </a:lnTo>
                  <a:lnTo>
                    <a:pt x="133248" y="219243"/>
                  </a:lnTo>
                  <a:lnTo>
                    <a:pt x="142761" y="229653"/>
                  </a:lnTo>
                  <a:lnTo>
                    <a:pt x="150071" y="245375"/>
                  </a:lnTo>
                  <a:lnTo>
                    <a:pt x="160747" y="301954"/>
                  </a:lnTo>
                  <a:lnTo>
                    <a:pt x="155749" y="364342"/>
                  </a:lnTo>
                  <a:lnTo>
                    <a:pt x="157163" y="396416"/>
                  </a:lnTo>
                  <a:lnTo>
                    <a:pt x="158967" y="405735"/>
                  </a:lnTo>
                  <a:lnTo>
                    <a:pt x="163868" y="410099"/>
                  </a:lnTo>
                  <a:lnTo>
                    <a:pt x="170834" y="411159"/>
                  </a:lnTo>
                  <a:lnTo>
                    <a:pt x="186587" y="407406"/>
                  </a:lnTo>
                  <a:lnTo>
                    <a:pt x="211766" y="389930"/>
                  </a:lnTo>
                  <a:lnTo>
                    <a:pt x="229144" y="3744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660235" y="4775262"/>
              <a:ext cx="131962" cy="177014"/>
            </a:xfrm>
            <a:custGeom>
              <a:avLst/>
              <a:gdLst/>
              <a:ahLst/>
              <a:cxnLst/>
              <a:rect l="0" t="0" r="0" b="0"/>
              <a:pathLst>
                <a:path w="131962" h="177014">
                  <a:moveTo>
                    <a:pt x="69069" y="25983"/>
                  </a:moveTo>
                  <a:lnTo>
                    <a:pt x="55817" y="30400"/>
                  </a:lnTo>
                  <a:lnTo>
                    <a:pt x="34324" y="46399"/>
                  </a:lnTo>
                  <a:lnTo>
                    <a:pt x="14806" y="77541"/>
                  </a:lnTo>
                  <a:lnTo>
                    <a:pt x="1729" y="111628"/>
                  </a:lnTo>
                  <a:lnTo>
                    <a:pt x="0" y="131541"/>
                  </a:lnTo>
                  <a:lnTo>
                    <a:pt x="3238" y="148711"/>
                  </a:lnTo>
                  <a:lnTo>
                    <a:pt x="10841" y="162507"/>
                  </a:lnTo>
                  <a:lnTo>
                    <a:pt x="25315" y="172336"/>
                  </a:lnTo>
                  <a:lnTo>
                    <a:pt x="34352" y="176252"/>
                  </a:lnTo>
                  <a:lnTo>
                    <a:pt x="43151" y="177013"/>
                  </a:lnTo>
                  <a:lnTo>
                    <a:pt x="60323" y="172928"/>
                  </a:lnTo>
                  <a:lnTo>
                    <a:pt x="81168" y="160232"/>
                  </a:lnTo>
                  <a:lnTo>
                    <a:pt x="103472" y="140341"/>
                  </a:lnTo>
                  <a:lnTo>
                    <a:pt x="123231" y="108047"/>
                  </a:lnTo>
                  <a:lnTo>
                    <a:pt x="131961" y="73618"/>
                  </a:lnTo>
                  <a:lnTo>
                    <a:pt x="129072" y="51160"/>
                  </a:lnTo>
                  <a:lnTo>
                    <a:pt x="120700" y="30701"/>
                  </a:lnTo>
                  <a:lnTo>
                    <a:pt x="107734" y="15444"/>
                  </a:lnTo>
                  <a:lnTo>
                    <a:pt x="84840" y="876"/>
                  </a:lnTo>
                  <a:lnTo>
                    <a:pt x="77734" y="0"/>
                  </a:lnTo>
                  <a:lnTo>
                    <a:pt x="64907" y="3956"/>
                  </a:lnTo>
                  <a:lnTo>
                    <a:pt x="61672" y="8525"/>
                  </a:lnTo>
                  <a:lnTo>
                    <a:pt x="60439" y="14344"/>
                  </a:lnTo>
                  <a:lnTo>
                    <a:pt x="60542" y="20998"/>
                  </a:lnTo>
                  <a:lnTo>
                    <a:pt x="63384" y="25433"/>
                  </a:lnTo>
                  <a:lnTo>
                    <a:pt x="68053" y="28390"/>
                  </a:lnTo>
                  <a:lnTo>
                    <a:pt x="85711" y="343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795872" y="4792924"/>
              <a:ext cx="324811" cy="249632"/>
            </a:xfrm>
            <a:custGeom>
              <a:avLst/>
              <a:gdLst/>
              <a:ahLst/>
              <a:cxnLst/>
              <a:rect l="0" t="0" r="0" b="0"/>
              <a:pathLst>
                <a:path w="324811" h="249632">
                  <a:moveTo>
                    <a:pt x="0" y="0"/>
                  </a:moveTo>
                  <a:lnTo>
                    <a:pt x="33741" y="2465"/>
                  </a:lnTo>
                  <a:lnTo>
                    <a:pt x="41910" y="4417"/>
                  </a:lnTo>
                  <a:lnTo>
                    <a:pt x="48280" y="9417"/>
                  </a:lnTo>
                  <a:lnTo>
                    <a:pt x="57824" y="24833"/>
                  </a:lnTo>
                  <a:lnTo>
                    <a:pt x="60217" y="44013"/>
                  </a:lnTo>
                  <a:lnTo>
                    <a:pt x="54219" y="82042"/>
                  </a:lnTo>
                  <a:lnTo>
                    <a:pt x="41186" y="111641"/>
                  </a:lnTo>
                  <a:lnTo>
                    <a:pt x="42251" y="112334"/>
                  </a:lnTo>
                  <a:lnTo>
                    <a:pt x="52583" y="104475"/>
                  </a:lnTo>
                  <a:lnTo>
                    <a:pt x="108602" y="43756"/>
                  </a:lnTo>
                  <a:lnTo>
                    <a:pt x="125006" y="33932"/>
                  </a:lnTo>
                  <a:lnTo>
                    <a:pt x="131415" y="34640"/>
                  </a:lnTo>
                  <a:lnTo>
                    <a:pt x="136612" y="38811"/>
                  </a:lnTo>
                  <a:lnTo>
                    <a:pt x="141001" y="45290"/>
                  </a:lnTo>
                  <a:lnTo>
                    <a:pt x="143412" y="62350"/>
                  </a:lnTo>
                  <a:lnTo>
                    <a:pt x="137427" y="99019"/>
                  </a:lnTo>
                  <a:lnTo>
                    <a:pt x="139695" y="103920"/>
                  </a:lnTo>
                  <a:lnTo>
                    <a:pt x="144906" y="106262"/>
                  </a:lnTo>
                  <a:lnTo>
                    <a:pt x="152078" y="106899"/>
                  </a:lnTo>
                  <a:lnTo>
                    <a:pt x="167443" y="102676"/>
                  </a:lnTo>
                  <a:lnTo>
                    <a:pt x="199907" y="84898"/>
                  </a:lnTo>
                  <a:lnTo>
                    <a:pt x="207237" y="83411"/>
                  </a:lnTo>
                  <a:lnTo>
                    <a:pt x="213972" y="84269"/>
                  </a:lnTo>
                  <a:lnTo>
                    <a:pt x="220311" y="86690"/>
                  </a:lnTo>
                  <a:lnTo>
                    <a:pt x="224537" y="92002"/>
                  </a:lnTo>
                  <a:lnTo>
                    <a:pt x="236294" y="133016"/>
                  </a:lnTo>
                  <a:lnTo>
                    <a:pt x="241664" y="139528"/>
                  </a:lnTo>
                  <a:lnTo>
                    <a:pt x="257494" y="149229"/>
                  </a:lnTo>
                  <a:lnTo>
                    <a:pt x="266892" y="150337"/>
                  </a:lnTo>
                  <a:lnTo>
                    <a:pt x="287197" y="146637"/>
                  </a:lnTo>
                  <a:lnTo>
                    <a:pt x="310586" y="134157"/>
                  </a:lnTo>
                  <a:lnTo>
                    <a:pt x="320793" y="121571"/>
                  </a:lnTo>
                  <a:lnTo>
                    <a:pt x="324810" y="114332"/>
                  </a:lnTo>
                  <a:lnTo>
                    <a:pt x="322864" y="110430"/>
                  </a:lnTo>
                  <a:lnTo>
                    <a:pt x="316945" y="108753"/>
                  </a:lnTo>
                  <a:lnTo>
                    <a:pt x="308375" y="108560"/>
                  </a:lnTo>
                  <a:lnTo>
                    <a:pt x="291458" y="115742"/>
                  </a:lnTo>
                  <a:lnTo>
                    <a:pt x="257996" y="142953"/>
                  </a:lnTo>
                  <a:lnTo>
                    <a:pt x="241837" y="166864"/>
                  </a:lnTo>
                  <a:lnTo>
                    <a:pt x="239387" y="183260"/>
                  </a:lnTo>
                  <a:lnTo>
                    <a:pt x="240029" y="191516"/>
                  </a:lnTo>
                  <a:lnTo>
                    <a:pt x="248137" y="205619"/>
                  </a:lnTo>
                  <a:lnTo>
                    <a:pt x="270762" y="223955"/>
                  </a:lnTo>
                  <a:lnTo>
                    <a:pt x="31620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541997" y="4676429"/>
              <a:ext cx="310649" cy="426364"/>
            </a:xfrm>
            <a:custGeom>
              <a:avLst/>
              <a:gdLst/>
              <a:ahLst/>
              <a:cxnLst/>
              <a:rect l="0" t="0" r="0" b="0"/>
              <a:pathLst>
                <a:path w="310649" h="426364">
                  <a:moveTo>
                    <a:pt x="85980" y="0"/>
                  </a:moveTo>
                  <a:lnTo>
                    <a:pt x="71787" y="61567"/>
                  </a:lnTo>
                  <a:lnTo>
                    <a:pt x="56366" y="122699"/>
                  </a:lnTo>
                  <a:lnTo>
                    <a:pt x="48490" y="166551"/>
                  </a:lnTo>
                  <a:lnTo>
                    <a:pt x="31048" y="221912"/>
                  </a:lnTo>
                  <a:lnTo>
                    <a:pt x="13912" y="284595"/>
                  </a:lnTo>
                  <a:lnTo>
                    <a:pt x="2" y="345870"/>
                  </a:lnTo>
                  <a:lnTo>
                    <a:pt x="0" y="350773"/>
                  </a:lnTo>
                  <a:lnTo>
                    <a:pt x="1848" y="352193"/>
                  </a:lnTo>
                  <a:lnTo>
                    <a:pt x="4929" y="351290"/>
                  </a:lnTo>
                  <a:lnTo>
                    <a:pt x="23160" y="329912"/>
                  </a:lnTo>
                  <a:lnTo>
                    <a:pt x="59438" y="270577"/>
                  </a:lnTo>
                  <a:lnTo>
                    <a:pt x="103214" y="221569"/>
                  </a:lnTo>
                  <a:lnTo>
                    <a:pt x="111338" y="217979"/>
                  </a:lnTo>
                  <a:lnTo>
                    <a:pt x="127761" y="216456"/>
                  </a:lnTo>
                  <a:lnTo>
                    <a:pt x="134174" y="220118"/>
                  </a:lnTo>
                  <a:lnTo>
                    <a:pt x="143766" y="234049"/>
                  </a:lnTo>
                  <a:lnTo>
                    <a:pt x="146179" y="250103"/>
                  </a:lnTo>
                  <a:lnTo>
                    <a:pt x="137177" y="312324"/>
                  </a:lnTo>
                  <a:lnTo>
                    <a:pt x="136283" y="344432"/>
                  </a:lnTo>
                  <a:lnTo>
                    <a:pt x="141005" y="361415"/>
                  </a:lnTo>
                  <a:lnTo>
                    <a:pt x="144853" y="368533"/>
                  </a:lnTo>
                  <a:lnTo>
                    <a:pt x="151116" y="372354"/>
                  </a:lnTo>
                  <a:lnTo>
                    <a:pt x="167938" y="374133"/>
                  </a:lnTo>
                  <a:lnTo>
                    <a:pt x="187741" y="366911"/>
                  </a:lnTo>
                  <a:lnTo>
                    <a:pt x="221754" y="344092"/>
                  </a:lnTo>
                  <a:lnTo>
                    <a:pt x="240444" y="322923"/>
                  </a:lnTo>
                  <a:lnTo>
                    <a:pt x="243505" y="315135"/>
                  </a:lnTo>
                  <a:lnTo>
                    <a:pt x="244441" y="299084"/>
                  </a:lnTo>
                  <a:lnTo>
                    <a:pt x="240622" y="294620"/>
                  </a:lnTo>
                  <a:lnTo>
                    <a:pt x="234378" y="292567"/>
                  </a:lnTo>
                  <a:lnTo>
                    <a:pt x="226518" y="292124"/>
                  </a:lnTo>
                  <a:lnTo>
                    <a:pt x="219428" y="294602"/>
                  </a:lnTo>
                  <a:lnTo>
                    <a:pt x="206619" y="304752"/>
                  </a:lnTo>
                  <a:lnTo>
                    <a:pt x="193430" y="326060"/>
                  </a:lnTo>
                  <a:lnTo>
                    <a:pt x="188084" y="354357"/>
                  </a:lnTo>
                  <a:lnTo>
                    <a:pt x="195334" y="386164"/>
                  </a:lnTo>
                  <a:lnTo>
                    <a:pt x="209194" y="410176"/>
                  </a:lnTo>
                  <a:lnTo>
                    <a:pt x="227034" y="420529"/>
                  </a:lnTo>
                  <a:lnTo>
                    <a:pt x="251297" y="426363"/>
                  </a:lnTo>
                  <a:lnTo>
                    <a:pt x="310648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935903" y="4701392"/>
              <a:ext cx="141412" cy="419489"/>
            </a:xfrm>
            <a:custGeom>
              <a:avLst/>
              <a:gdLst/>
              <a:ahLst/>
              <a:cxnLst/>
              <a:rect l="0" t="0" r="0" b="0"/>
              <a:pathLst>
                <a:path w="141412" h="419489">
                  <a:moveTo>
                    <a:pt x="49879" y="0"/>
                  </a:moveTo>
                  <a:lnTo>
                    <a:pt x="26435" y="57163"/>
                  </a:lnTo>
                  <a:lnTo>
                    <a:pt x="12172" y="100635"/>
                  </a:lnTo>
                  <a:lnTo>
                    <a:pt x="7692" y="163035"/>
                  </a:lnTo>
                  <a:lnTo>
                    <a:pt x="754" y="222693"/>
                  </a:lnTo>
                  <a:lnTo>
                    <a:pt x="111" y="273828"/>
                  </a:lnTo>
                  <a:lnTo>
                    <a:pt x="0" y="324293"/>
                  </a:lnTo>
                  <a:lnTo>
                    <a:pt x="4380" y="382210"/>
                  </a:lnTo>
                  <a:lnTo>
                    <a:pt x="13940" y="401320"/>
                  </a:lnTo>
                  <a:lnTo>
                    <a:pt x="20372" y="409005"/>
                  </a:lnTo>
                  <a:lnTo>
                    <a:pt x="42312" y="417543"/>
                  </a:lnTo>
                  <a:lnTo>
                    <a:pt x="68706" y="419488"/>
                  </a:lnTo>
                  <a:lnTo>
                    <a:pt x="102507" y="410188"/>
                  </a:lnTo>
                  <a:lnTo>
                    <a:pt x="124131" y="395721"/>
                  </a:lnTo>
                  <a:lnTo>
                    <a:pt x="141411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085711" y="4926061"/>
              <a:ext cx="211244" cy="328728"/>
            </a:xfrm>
            <a:custGeom>
              <a:avLst/>
              <a:gdLst/>
              <a:ahLst/>
              <a:cxnLst/>
              <a:rect l="0" t="0" r="0" b="0"/>
              <a:pathLst>
                <a:path w="211244" h="328728">
                  <a:moveTo>
                    <a:pt x="41529" y="0"/>
                  </a:moveTo>
                  <a:lnTo>
                    <a:pt x="16863" y="63313"/>
                  </a:lnTo>
                  <a:lnTo>
                    <a:pt x="9947" y="123556"/>
                  </a:lnTo>
                  <a:lnTo>
                    <a:pt x="4332" y="178786"/>
                  </a:lnTo>
                  <a:lnTo>
                    <a:pt x="1230" y="231722"/>
                  </a:lnTo>
                  <a:lnTo>
                    <a:pt x="311" y="282540"/>
                  </a:lnTo>
                  <a:lnTo>
                    <a:pt x="0" y="328727"/>
                  </a:lnTo>
                  <a:lnTo>
                    <a:pt x="2404" y="307442"/>
                  </a:lnTo>
                  <a:lnTo>
                    <a:pt x="14119" y="253272"/>
                  </a:lnTo>
                  <a:lnTo>
                    <a:pt x="33227" y="191597"/>
                  </a:lnTo>
                  <a:lnTo>
                    <a:pt x="52625" y="133149"/>
                  </a:lnTo>
                  <a:lnTo>
                    <a:pt x="64643" y="100779"/>
                  </a:lnTo>
                  <a:lnTo>
                    <a:pt x="93586" y="65412"/>
                  </a:lnTo>
                  <a:lnTo>
                    <a:pt x="117050" y="50097"/>
                  </a:lnTo>
                  <a:lnTo>
                    <a:pt x="135807" y="47845"/>
                  </a:lnTo>
                  <a:lnTo>
                    <a:pt x="155546" y="50850"/>
                  </a:lnTo>
                  <a:lnTo>
                    <a:pt x="173564" y="58349"/>
                  </a:lnTo>
                  <a:lnTo>
                    <a:pt x="199303" y="81802"/>
                  </a:lnTo>
                  <a:lnTo>
                    <a:pt x="208729" y="101692"/>
                  </a:lnTo>
                  <a:lnTo>
                    <a:pt x="211243" y="112174"/>
                  </a:lnTo>
                  <a:lnTo>
                    <a:pt x="209106" y="131216"/>
                  </a:lnTo>
                  <a:lnTo>
                    <a:pt x="205947" y="140177"/>
                  </a:lnTo>
                  <a:lnTo>
                    <a:pt x="200143" y="146151"/>
                  </a:lnTo>
                  <a:lnTo>
                    <a:pt x="183831" y="152789"/>
                  </a:lnTo>
                  <a:lnTo>
                    <a:pt x="149439" y="156526"/>
                  </a:lnTo>
                  <a:lnTo>
                    <a:pt x="109971" y="148799"/>
                  </a:lnTo>
                  <a:lnTo>
                    <a:pt x="82251" y="134798"/>
                  </a:lnTo>
                  <a:lnTo>
                    <a:pt x="58171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742489" y="5301367"/>
              <a:ext cx="204637" cy="24105"/>
            </a:xfrm>
            <a:custGeom>
              <a:avLst/>
              <a:gdLst/>
              <a:ahLst/>
              <a:cxnLst/>
              <a:rect l="0" t="0" r="0" b="0"/>
              <a:pathLst>
                <a:path w="204637" h="24105">
                  <a:moveTo>
                    <a:pt x="13252" y="24104"/>
                  </a:moveTo>
                  <a:lnTo>
                    <a:pt x="0" y="19687"/>
                  </a:lnTo>
                  <a:lnTo>
                    <a:pt x="1644" y="17461"/>
                  </a:lnTo>
                  <a:lnTo>
                    <a:pt x="29537" y="10835"/>
                  </a:lnTo>
                  <a:lnTo>
                    <a:pt x="85538" y="3489"/>
                  </a:lnTo>
                  <a:lnTo>
                    <a:pt x="138992" y="0"/>
                  </a:lnTo>
                  <a:lnTo>
                    <a:pt x="182150" y="1776"/>
                  </a:lnTo>
                  <a:lnTo>
                    <a:pt x="204636" y="74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404783" y="5275545"/>
            <a:ext cx="1441391" cy="549190"/>
            <a:chOff x="2404783" y="5275545"/>
            <a:chExt cx="1441391" cy="549190"/>
          </a:xfrm>
        </p:grpSpPr>
        <p:sp>
          <p:nvSpPr>
            <p:cNvPr id="170" name="Freeform 169"/>
            <p:cNvSpPr/>
            <p:nvPr/>
          </p:nvSpPr>
          <p:spPr>
            <a:xfrm>
              <a:off x="2404783" y="5400360"/>
              <a:ext cx="21437" cy="241312"/>
            </a:xfrm>
            <a:custGeom>
              <a:avLst/>
              <a:gdLst/>
              <a:ahLst/>
              <a:cxnLst/>
              <a:rect l="0" t="0" r="0" b="0"/>
              <a:pathLst>
                <a:path w="21437" h="241312">
                  <a:moveTo>
                    <a:pt x="16642" y="0"/>
                  </a:moveTo>
                  <a:lnTo>
                    <a:pt x="17567" y="55848"/>
                  </a:lnTo>
                  <a:lnTo>
                    <a:pt x="21436" y="84349"/>
                  </a:lnTo>
                  <a:lnTo>
                    <a:pt x="17863" y="134458"/>
                  </a:lnTo>
                  <a:lnTo>
                    <a:pt x="10160" y="195086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446388" y="5275545"/>
              <a:ext cx="24964" cy="91532"/>
            </a:xfrm>
            <a:custGeom>
              <a:avLst/>
              <a:gdLst/>
              <a:ahLst/>
              <a:cxnLst/>
              <a:rect l="0" t="0" r="0" b="0"/>
              <a:pathLst>
                <a:path w="24964" h="91532">
                  <a:moveTo>
                    <a:pt x="0" y="91531"/>
                  </a:moveTo>
                  <a:lnTo>
                    <a:pt x="0" y="33623"/>
                  </a:lnTo>
                  <a:lnTo>
                    <a:pt x="2774" y="24264"/>
                  </a:lnTo>
                  <a:lnTo>
                    <a:pt x="7397" y="17101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529599" y="5408681"/>
              <a:ext cx="99853" cy="174744"/>
            </a:xfrm>
            <a:custGeom>
              <a:avLst/>
              <a:gdLst/>
              <a:ahLst/>
              <a:cxnLst/>
              <a:rect l="0" t="0" r="0" b="0"/>
              <a:pathLst>
                <a:path w="99853" h="174744">
                  <a:moveTo>
                    <a:pt x="0" y="0"/>
                  </a:moveTo>
                  <a:lnTo>
                    <a:pt x="924" y="63398"/>
                  </a:lnTo>
                  <a:lnTo>
                    <a:pt x="4417" y="81802"/>
                  </a:lnTo>
                  <a:lnTo>
                    <a:pt x="6643" y="85045"/>
                  </a:lnTo>
                  <a:lnTo>
                    <a:pt x="9051" y="84434"/>
                  </a:lnTo>
                  <a:lnTo>
                    <a:pt x="39361" y="52285"/>
                  </a:lnTo>
                  <a:lnTo>
                    <a:pt x="43807" y="51499"/>
                  </a:lnTo>
                  <a:lnTo>
                    <a:pt x="47696" y="53749"/>
                  </a:lnTo>
                  <a:lnTo>
                    <a:pt x="51213" y="58022"/>
                  </a:lnTo>
                  <a:lnTo>
                    <a:pt x="55121" y="72632"/>
                  </a:lnTo>
                  <a:lnTo>
                    <a:pt x="60438" y="133670"/>
                  </a:lnTo>
                  <a:lnTo>
                    <a:pt x="65693" y="153714"/>
                  </a:lnTo>
                  <a:lnTo>
                    <a:pt x="74192" y="168787"/>
                  </a:lnTo>
                  <a:lnTo>
                    <a:pt x="79047" y="172621"/>
                  </a:lnTo>
                  <a:lnTo>
                    <a:pt x="84133" y="174253"/>
                  </a:lnTo>
                  <a:lnTo>
                    <a:pt x="99852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737625" y="5417002"/>
              <a:ext cx="79988" cy="210015"/>
            </a:xfrm>
            <a:custGeom>
              <a:avLst/>
              <a:gdLst/>
              <a:ahLst/>
              <a:cxnLst/>
              <a:rect l="0" t="0" r="0" b="0"/>
              <a:pathLst>
                <a:path w="79988" h="210015">
                  <a:moveTo>
                    <a:pt x="33284" y="0"/>
                  </a:moveTo>
                  <a:lnTo>
                    <a:pt x="28867" y="13253"/>
                  </a:lnTo>
                  <a:lnTo>
                    <a:pt x="29163" y="27155"/>
                  </a:lnTo>
                  <a:lnTo>
                    <a:pt x="36994" y="53041"/>
                  </a:lnTo>
                  <a:lnTo>
                    <a:pt x="72333" y="116190"/>
                  </a:lnTo>
                  <a:lnTo>
                    <a:pt x="79987" y="150203"/>
                  </a:lnTo>
                  <a:lnTo>
                    <a:pt x="76847" y="171232"/>
                  </a:lnTo>
                  <a:lnTo>
                    <a:pt x="73421" y="180723"/>
                  </a:lnTo>
                  <a:lnTo>
                    <a:pt x="62217" y="193735"/>
                  </a:lnTo>
                  <a:lnTo>
                    <a:pt x="32425" y="209621"/>
                  </a:lnTo>
                  <a:lnTo>
                    <a:pt x="25315" y="210014"/>
                  </a:lnTo>
                  <a:lnTo>
                    <a:pt x="12484" y="205520"/>
                  </a:lnTo>
                  <a:lnTo>
                    <a:pt x="5548" y="199824"/>
                  </a:lnTo>
                  <a:lnTo>
                    <a:pt x="0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841850" y="5479292"/>
              <a:ext cx="140976" cy="344362"/>
            </a:xfrm>
            <a:custGeom>
              <a:avLst/>
              <a:gdLst/>
              <a:ahLst/>
              <a:cxnLst/>
              <a:rect l="0" t="0" r="0" b="0"/>
              <a:pathLst>
                <a:path w="140976" h="344362">
                  <a:moveTo>
                    <a:pt x="62196" y="37563"/>
                  </a:moveTo>
                  <a:lnTo>
                    <a:pt x="42636" y="96243"/>
                  </a:lnTo>
                  <a:lnTo>
                    <a:pt x="31358" y="139938"/>
                  </a:lnTo>
                  <a:lnTo>
                    <a:pt x="22540" y="197619"/>
                  </a:lnTo>
                  <a:lnTo>
                    <a:pt x="14176" y="255817"/>
                  </a:lnTo>
                  <a:lnTo>
                    <a:pt x="5878" y="315353"/>
                  </a:lnTo>
                  <a:lnTo>
                    <a:pt x="0" y="343820"/>
                  </a:lnTo>
                  <a:lnTo>
                    <a:pt x="392" y="344361"/>
                  </a:lnTo>
                  <a:lnTo>
                    <a:pt x="7663" y="325299"/>
                  </a:lnTo>
                  <a:lnTo>
                    <a:pt x="16283" y="266984"/>
                  </a:lnTo>
                  <a:lnTo>
                    <a:pt x="31540" y="209735"/>
                  </a:lnTo>
                  <a:lnTo>
                    <a:pt x="50351" y="149268"/>
                  </a:lnTo>
                  <a:lnTo>
                    <a:pt x="64871" y="93136"/>
                  </a:lnTo>
                  <a:lnTo>
                    <a:pt x="87876" y="37576"/>
                  </a:lnTo>
                  <a:lnTo>
                    <a:pt x="109490" y="2021"/>
                  </a:lnTo>
                  <a:lnTo>
                    <a:pt x="115915" y="0"/>
                  </a:lnTo>
                  <a:lnTo>
                    <a:pt x="122972" y="1426"/>
                  </a:lnTo>
                  <a:lnTo>
                    <a:pt x="130450" y="5151"/>
                  </a:lnTo>
                  <a:lnTo>
                    <a:pt x="135435" y="11332"/>
                  </a:lnTo>
                  <a:lnTo>
                    <a:pt x="140975" y="28062"/>
                  </a:lnTo>
                  <a:lnTo>
                    <a:pt x="139676" y="58273"/>
                  </a:lnTo>
                  <a:lnTo>
                    <a:pt x="133306" y="74812"/>
                  </a:lnTo>
                  <a:lnTo>
                    <a:pt x="114149" y="100497"/>
                  </a:lnTo>
                  <a:lnTo>
                    <a:pt x="87159" y="1207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020540" y="5514349"/>
              <a:ext cx="124817" cy="119002"/>
            </a:xfrm>
            <a:custGeom>
              <a:avLst/>
              <a:gdLst/>
              <a:ahLst/>
              <a:cxnLst/>
              <a:rect l="0" t="0" r="0" b="0"/>
              <a:pathLst>
                <a:path w="124817" h="119002">
                  <a:moveTo>
                    <a:pt x="0" y="44111"/>
                  </a:moveTo>
                  <a:lnTo>
                    <a:pt x="26573" y="42262"/>
                  </a:lnTo>
                  <a:lnTo>
                    <a:pt x="82500" y="16650"/>
                  </a:lnTo>
                  <a:lnTo>
                    <a:pt x="99537" y="9408"/>
                  </a:lnTo>
                  <a:lnTo>
                    <a:pt x="102416" y="6183"/>
                  </a:lnTo>
                  <a:lnTo>
                    <a:pt x="101562" y="3108"/>
                  </a:lnTo>
                  <a:lnTo>
                    <a:pt x="98219" y="134"/>
                  </a:lnTo>
                  <a:lnTo>
                    <a:pt x="93216" y="0"/>
                  </a:lnTo>
                  <a:lnTo>
                    <a:pt x="80261" y="4782"/>
                  </a:lnTo>
                  <a:lnTo>
                    <a:pt x="61791" y="22288"/>
                  </a:lnTo>
                  <a:lnTo>
                    <a:pt x="55200" y="42116"/>
                  </a:lnTo>
                  <a:lnTo>
                    <a:pt x="53195" y="64490"/>
                  </a:lnTo>
                  <a:lnTo>
                    <a:pt x="55386" y="83679"/>
                  </a:lnTo>
                  <a:lnTo>
                    <a:pt x="61907" y="98987"/>
                  </a:lnTo>
                  <a:lnTo>
                    <a:pt x="66235" y="105659"/>
                  </a:lnTo>
                  <a:lnTo>
                    <a:pt x="72818" y="110106"/>
                  </a:lnTo>
                  <a:lnTo>
                    <a:pt x="97904" y="116365"/>
                  </a:lnTo>
                  <a:lnTo>
                    <a:pt x="124816" y="1190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212971" y="5520759"/>
              <a:ext cx="148733" cy="103716"/>
            </a:xfrm>
            <a:custGeom>
              <a:avLst/>
              <a:gdLst/>
              <a:ahLst/>
              <a:cxnLst/>
              <a:rect l="0" t="0" r="0" b="0"/>
              <a:pathLst>
                <a:path w="148733" h="103716">
                  <a:moveTo>
                    <a:pt x="32238" y="4417"/>
                  </a:moveTo>
                  <a:lnTo>
                    <a:pt x="18986" y="0"/>
                  </a:lnTo>
                  <a:lnTo>
                    <a:pt x="13233" y="1472"/>
                  </a:lnTo>
                  <a:lnTo>
                    <a:pt x="1910" y="10505"/>
                  </a:lnTo>
                  <a:lnTo>
                    <a:pt x="0" y="18646"/>
                  </a:lnTo>
                  <a:lnTo>
                    <a:pt x="2809" y="40019"/>
                  </a:lnTo>
                  <a:lnTo>
                    <a:pt x="19204" y="73624"/>
                  </a:lnTo>
                  <a:lnTo>
                    <a:pt x="46045" y="98169"/>
                  </a:lnTo>
                  <a:lnTo>
                    <a:pt x="69193" y="103715"/>
                  </a:lnTo>
                  <a:lnTo>
                    <a:pt x="112886" y="99743"/>
                  </a:lnTo>
                  <a:lnTo>
                    <a:pt x="148732" y="793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353383" y="5275545"/>
              <a:ext cx="58248" cy="349485"/>
            </a:xfrm>
            <a:custGeom>
              <a:avLst/>
              <a:gdLst/>
              <a:ahLst/>
              <a:cxnLst/>
              <a:rect l="0" t="0" r="0" b="0"/>
              <a:pathLst>
                <a:path w="58248" h="349485">
                  <a:moveTo>
                    <a:pt x="58247" y="0"/>
                  </a:moveTo>
                  <a:lnTo>
                    <a:pt x="44054" y="51071"/>
                  </a:lnTo>
                  <a:lnTo>
                    <a:pt x="35685" y="105112"/>
                  </a:lnTo>
                  <a:lnTo>
                    <a:pt x="27882" y="163244"/>
                  </a:lnTo>
                  <a:lnTo>
                    <a:pt x="25347" y="219068"/>
                  </a:lnTo>
                  <a:lnTo>
                    <a:pt x="17832" y="278520"/>
                  </a:lnTo>
                  <a:lnTo>
                    <a:pt x="7747" y="328062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311777" y="5501548"/>
              <a:ext cx="142041" cy="97054"/>
            </a:xfrm>
            <a:custGeom>
              <a:avLst/>
              <a:gdLst/>
              <a:ahLst/>
              <a:cxnLst/>
              <a:rect l="0" t="0" r="0" b="0"/>
              <a:pathLst>
                <a:path w="142041" h="97054">
                  <a:moveTo>
                    <a:pt x="0" y="15307"/>
                  </a:moveTo>
                  <a:lnTo>
                    <a:pt x="4417" y="2055"/>
                  </a:lnTo>
                  <a:lnTo>
                    <a:pt x="9417" y="0"/>
                  </a:lnTo>
                  <a:lnTo>
                    <a:pt x="24834" y="2649"/>
                  </a:lnTo>
                  <a:lnTo>
                    <a:pt x="83203" y="35118"/>
                  </a:lnTo>
                  <a:lnTo>
                    <a:pt x="131287" y="63248"/>
                  </a:lnTo>
                  <a:lnTo>
                    <a:pt x="140944" y="76370"/>
                  </a:lnTo>
                  <a:lnTo>
                    <a:pt x="142040" y="82828"/>
                  </a:lnTo>
                  <a:lnTo>
                    <a:pt x="140922" y="88982"/>
                  </a:lnTo>
                  <a:lnTo>
                    <a:pt x="138327" y="94934"/>
                  </a:lnTo>
                  <a:lnTo>
                    <a:pt x="136597" y="97053"/>
                  </a:lnTo>
                  <a:lnTo>
                    <a:pt x="135444" y="96617"/>
                  </a:lnTo>
                  <a:lnTo>
                    <a:pt x="133137" y="90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519803" y="5466929"/>
              <a:ext cx="33286" cy="16643"/>
            </a:xfrm>
            <a:custGeom>
              <a:avLst/>
              <a:gdLst/>
              <a:ahLst/>
              <a:cxnLst/>
              <a:rect l="0" t="0" r="0" b="0"/>
              <a:pathLst>
                <a:path w="33286" h="16643">
                  <a:moveTo>
                    <a:pt x="0" y="0"/>
                  </a:moveTo>
                  <a:lnTo>
                    <a:pt x="22224" y="13172"/>
                  </a:lnTo>
                  <a:lnTo>
                    <a:pt x="33285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531480" y="5541818"/>
              <a:ext cx="314694" cy="282917"/>
            </a:xfrm>
            <a:custGeom>
              <a:avLst/>
              <a:gdLst/>
              <a:ahLst/>
              <a:cxnLst/>
              <a:rect l="0" t="0" r="0" b="0"/>
              <a:pathLst>
                <a:path w="314694" h="282917">
                  <a:moveTo>
                    <a:pt x="63213" y="0"/>
                  </a:moveTo>
                  <a:lnTo>
                    <a:pt x="63213" y="17670"/>
                  </a:lnTo>
                  <a:lnTo>
                    <a:pt x="60439" y="24724"/>
                  </a:lnTo>
                  <a:lnTo>
                    <a:pt x="49961" y="37493"/>
                  </a:lnTo>
                  <a:lnTo>
                    <a:pt x="8950" y="76415"/>
                  </a:lnTo>
                  <a:lnTo>
                    <a:pt x="2114" y="94676"/>
                  </a:lnTo>
                  <a:lnTo>
                    <a:pt x="0" y="114194"/>
                  </a:lnTo>
                  <a:lnTo>
                    <a:pt x="2142" y="132114"/>
                  </a:lnTo>
                  <a:lnTo>
                    <a:pt x="11107" y="149325"/>
                  </a:lnTo>
                  <a:lnTo>
                    <a:pt x="17381" y="157797"/>
                  </a:lnTo>
                  <a:lnTo>
                    <a:pt x="34214" y="169677"/>
                  </a:lnTo>
                  <a:lnTo>
                    <a:pt x="43880" y="174139"/>
                  </a:lnTo>
                  <a:lnTo>
                    <a:pt x="64482" y="174166"/>
                  </a:lnTo>
                  <a:lnTo>
                    <a:pt x="94408" y="163785"/>
                  </a:lnTo>
                  <a:lnTo>
                    <a:pt x="103425" y="159117"/>
                  </a:lnTo>
                  <a:lnTo>
                    <a:pt x="115910" y="146532"/>
                  </a:lnTo>
                  <a:lnTo>
                    <a:pt x="120534" y="139294"/>
                  </a:lnTo>
                  <a:lnTo>
                    <a:pt x="123206" y="121388"/>
                  </a:lnTo>
                  <a:lnTo>
                    <a:pt x="117388" y="75343"/>
                  </a:lnTo>
                  <a:lnTo>
                    <a:pt x="107631" y="53826"/>
                  </a:lnTo>
                  <a:lnTo>
                    <a:pt x="83184" y="21830"/>
                  </a:lnTo>
                  <a:lnTo>
                    <a:pt x="83924" y="19176"/>
                  </a:lnTo>
                  <a:lnTo>
                    <a:pt x="97072" y="21158"/>
                  </a:lnTo>
                  <a:lnTo>
                    <a:pt x="140408" y="37498"/>
                  </a:lnTo>
                  <a:lnTo>
                    <a:pt x="187428" y="70393"/>
                  </a:lnTo>
                  <a:lnTo>
                    <a:pt x="200398" y="84911"/>
                  </a:lnTo>
                  <a:lnTo>
                    <a:pt x="207394" y="103073"/>
                  </a:lnTo>
                  <a:lnTo>
                    <a:pt x="209260" y="113095"/>
                  </a:lnTo>
                  <a:lnTo>
                    <a:pt x="213278" y="120700"/>
                  </a:lnTo>
                  <a:lnTo>
                    <a:pt x="225138" y="131616"/>
                  </a:lnTo>
                  <a:lnTo>
                    <a:pt x="242121" y="137083"/>
                  </a:lnTo>
                  <a:lnTo>
                    <a:pt x="272473" y="145093"/>
                  </a:lnTo>
                  <a:lnTo>
                    <a:pt x="283157" y="149428"/>
                  </a:lnTo>
                  <a:lnTo>
                    <a:pt x="297492" y="161643"/>
                  </a:lnTo>
                  <a:lnTo>
                    <a:pt x="306946" y="177241"/>
                  </a:lnTo>
                  <a:lnTo>
                    <a:pt x="314229" y="196502"/>
                  </a:lnTo>
                  <a:lnTo>
                    <a:pt x="314693" y="228136"/>
                  </a:lnTo>
                  <a:lnTo>
                    <a:pt x="304557" y="256515"/>
                  </a:lnTo>
                  <a:lnTo>
                    <a:pt x="287881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764062" y="5949550"/>
            <a:ext cx="1348011" cy="224669"/>
            <a:chOff x="1764062" y="5949550"/>
            <a:chExt cx="1348011" cy="224669"/>
          </a:xfrm>
        </p:grpSpPr>
        <p:sp>
          <p:nvSpPr>
            <p:cNvPr id="182" name="Freeform 181"/>
            <p:cNvSpPr/>
            <p:nvPr/>
          </p:nvSpPr>
          <p:spPr>
            <a:xfrm>
              <a:off x="1764062" y="5949550"/>
              <a:ext cx="191385" cy="8321"/>
            </a:xfrm>
            <a:custGeom>
              <a:avLst/>
              <a:gdLst/>
              <a:ahLst/>
              <a:cxnLst/>
              <a:rect l="0" t="0" r="0" b="0"/>
              <a:pathLst>
                <a:path w="191385" h="8321">
                  <a:moveTo>
                    <a:pt x="0" y="0"/>
                  </a:moveTo>
                  <a:lnTo>
                    <a:pt x="62491" y="7549"/>
                  </a:lnTo>
                  <a:lnTo>
                    <a:pt x="119097" y="8219"/>
                  </a:lnTo>
                  <a:lnTo>
                    <a:pt x="178030" y="8307"/>
                  </a:lnTo>
                  <a:lnTo>
                    <a:pt x="191384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2321572" y="6091007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571204" y="6140934"/>
              <a:ext cx="74890" cy="8322"/>
            </a:xfrm>
            <a:custGeom>
              <a:avLst/>
              <a:gdLst/>
              <a:ahLst/>
              <a:cxnLst/>
              <a:rect l="0" t="0" r="0" b="0"/>
              <a:pathLst>
                <a:path w="74890" h="8322">
                  <a:moveTo>
                    <a:pt x="0" y="8321"/>
                  </a:moveTo>
                  <a:lnTo>
                    <a:pt x="58793" y="2602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929009" y="6165897"/>
              <a:ext cx="74890" cy="8322"/>
            </a:xfrm>
            <a:custGeom>
              <a:avLst/>
              <a:gdLst/>
              <a:ahLst/>
              <a:cxnLst/>
              <a:rect l="0" t="0" r="0" b="0"/>
              <a:pathLst>
                <a:path w="74890" h="8322">
                  <a:moveTo>
                    <a:pt x="0" y="0"/>
                  </a:moveTo>
                  <a:lnTo>
                    <a:pt x="22703" y="5718"/>
                  </a:lnTo>
                  <a:lnTo>
                    <a:pt x="7488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103751" y="6149255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8" name="Freeform 187"/>
          <p:cNvSpPr/>
          <p:nvPr/>
        </p:nvSpPr>
        <p:spPr>
          <a:xfrm>
            <a:off x="7688735" y="4470374"/>
            <a:ext cx="1728573" cy="1368972"/>
          </a:xfrm>
          <a:custGeom>
            <a:avLst/>
            <a:gdLst/>
            <a:ahLst/>
            <a:cxnLst/>
            <a:rect l="0" t="0" r="0" b="0"/>
            <a:pathLst>
              <a:path w="1728573" h="1368972">
                <a:moveTo>
                  <a:pt x="1464418" y="414081"/>
                </a:moveTo>
                <a:lnTo>
                  <a:pt x="1473253" y="405247"/>
                </a:lnTo>
                <a:lnTo>
                  <a:pt x="1473082" y="398946"/>
                </a:lnTo>
                <a:lnTo>
                  <a:pt x="1460513" y="374258"/>
                </a:lnTo>
                <a:lnTo>
                  <a:pt x="1421617" y="331100"/>
                </a:lnTo>
                <a:lnTo>
                  <a:pt x="1362030" y="280390"/>
                </a:lnTo>
                <a:lnTo>
                  <a:pt x="1302115" y="244985"/>
                </a:lnTo>
                <a:lnTo>
                  <a:pt x="1247789" y="216313"/>
                </a:lnTo>
                <a:lnTo>
                  <a:pt x="1196959" y="188152"/>
                </a:lnTo>
                <a:lnTo>
                  <a:pt x="1138944" y="162523"/>
                </a:lnTo>
                <a:lnTo>
                  <a:pt x="1082009" y="137189"/>
                </a:lnTo>
                <a:lnTo>
                  <a:pt x="1037686" y="118774"/>
                </a:lnTo>
                <a:lnTo>
                  <a:pt x="989419" y="104996"/>
                </a:lnTo>
                <a:lnTo>
                  <a:pt x="939985" y="89203"/>
                </a:lnTo>
                <a:lnTo>
                  <a:pt x="887738" y="72813"/>
                </a:lnTo>
                <a:lnTo>
                  <a:pt x="833735" y="56245"/>
                </a:lnTo>
                <a:lnTo>
                  <a:pt x="780135" y="39625"/>
                </a:lnTo>
                <a:lnTo>
                  <a:pt x="723265" y="25455"/>
                </a:lnTo>
                <a:lnTo>
                  <a:pt x="665426" y="15401"/>
                </a:lnTo>
                <a:lnTo>
                  <a:pt x="607299" y="9032"/>
                </a:lnTo>
                <a:lnTo>
                  <a:pt x="551553" y="4679"/>
                </a:lnTo>
                <a:lnTo>
                  <a:pt x="499903" y="0"/>
                </a:lnTo>
                <a:lnTo>
                  <a:pt x="449465" y="1079"/>
                </a:lnTo>
                <a:lnTo>
                  <a:pt x="399388" y="4788"/>
                </a:lnTo>
                <a:lnTo>
                  <a:pt x="337186" y="10459"/>
                </a:lnTo>
                <a:lnTo>
                  <a:pt x="280383" y="20482"/>
                </a:lnTo>
                <a:lnTo>
                  <a:pt x="227112" y="31365"/>
                </a:lnTo>
                <a:lnTo>
                  <a:pt x="169441" y="51832"/>
                </a:lnTo>
                <a:lnTo>
                  <a:pt x="127261" y="75602"/>
                </a:lnTo>
                <a:lnTo>
                  <a:pt x="70905" y="125545"/>
                </a:lnTo>
                <a:lnTo>
                  <a:pt x="39327" y="178674"/>
                </a:lnTo>
                <a:lnTo>
                  <a:pt x="11085" y="238256"/>
                </a:lnTo>
                <a:lnTo>
                  <a:pt x="2120" y="287579"/>
                </a:lnTo>
                <a:lnTo>
                  <a:pt x="349" y="346358"/>
                </a:lnTo>
                <a:lnTo>
                  <a:pt x="0" y="402758"/>
                </a:lnTo>
                <a:lnTo>
                  <a:pt x="7498" y="458415"/>
                </a:lnTo>
                <a:lnTo>
                  <a:pt x="25827" y="513925"/>
                </a:lnTo>
                <a:lnTo>
                  <a:pt x="47254" y="569406"/>
                </a:lnTo>
                <a:lnTo>
                  <a:pt x="70217" y="625806"/>
                </a:lnTo>
                <a:lnTo>
                  <a:pt x="100504" y="686941"/>
                </a:lnTo>
                <a:lnTo>
                  <a:pt x="137613" y="743807"/>
                </a:lnTo>
                <a:lnTo>
                  <a:pt x="181482" y="798631"/>
                </a:lnTo>
                <a:lnTo>
                  <a:pt x="233703" y="848497"/>
                </a:lnTo>
                <a:lnTo>
                  <a:pt x="288535" y="902590"/>
                </a:lnTo>
                <a:lnTo>
                  <a:pt x="350525" y="956866"/>
                </a:lnTo>
                <a:lnTo>
                  <a:pt x="399658" y="993630"/>
                </a:lnTo>
                <a:lnTo>
                  <a:pt x="450274" y="1032465"/>
                </a:lnTo>
                <a:lnTo>
                  <a:pt x="505849" y="1067805"/>
                </a:lnTo>
                <a:lnTo>
                  <a:pt x="562381" y="1102623"/>
                </a:lnTo>
                <a:lnTo>
                  <a:pt x="615599" y="1140882"/>
                </a:lnTo>
                <a:lnTo>
                  <a:pt x="671945" y="1176050"/>
                </a:lnTo>
                <a:lnTo>
                  <a:pt x="730554" y="1209893"/>
                </a:lnTo>
                <a:lnTo>
                  <a:pt x="793429" y="1242418"/>
                </a:lnTo>
                <a:lnTo>
                  <a:pt x="853458" y="1269108"/>
                </a:lnTo>
                <a:lnTo>
                  <a:pt x="912233" y="1290063"/>
                </a:lnTo>
                <a:lnTo>
                  <a:pt x="970636" y="1312503"/>
                </a:lnTo>
                <a:lnTo>
                  <a:pt x="1029855" y="1330349"/>
                </a:lnTo>
                <a:lnTo>
                  <a:pt x="1092910" y="1341904"/>
                </a:lnTo>
                <a:lnTo>
                  <a:pt x="1152993" y="1351183"/>
                </a:lnTo>
                <a:lnTo>
                  <a:pt x="1211784" y="1359788"/>
                </a:lnTo>
                <a:lnTo>
                  <a:pt x="1269268" y="1367268"/>
                </a:lnTo>
                <a:lnTo>
                  <a:pt x="1321844" y="1368971"/>
                </a:lnTo>
                <a:lnTo>
                  <a:pt x="1372555" y="1364956"/>
                </a:lnTo>
                <a:lnTo>
                  <a:pt x="1422715" y="1361506"/>
                </a:lnTo>
                <a:lnTo>
                  <a:pt x="1471786" y="1350519"/>
                </a:lnTo>
                <a:lnTo>
                  <a:pt x="1530250" y="1333124"/>
                </a:lnTo>
                <a:lnTo>
                  <a:pt x="1593588" y="1295508"/>
                </a:lnTo>
                <a:lnTo>
                  <a:pt x="1645681" y="1250010"/>
                </a:lnTo>
                <a:lnTo>
                  <a:pt x="1679798" y="1186981"/>
                </a:lnTo>
                <a:lnTo>
                  <a:pt x="1702764" y="1132276"/>
                </a:lnTo>
                <a:lnTo>
                  <a:pt x="1718463" y="1070311"/>
                </a:lnTo>
                <a:lnTo>
                  <a:pt x="1726657" y="1020258"/>
                </a:lnTo>
                <a:lnTo>
                  <a:pt x="1728572" y="964849"/>
                </a:lnTo>
                <a:lnTo>
                  <a:pt x="1723694" y="907443"/>
                </a:lnTo>
                <a:lnTo>
                  <a:pt x="1716393" y="849445"/>
                </a:lnTo>
                <a:lnTo>
                  <a:pt x="1707450" y="791271"/>
                </a:lnTo>
                <a:lnTo>
                  <a:pt x="1692576" y="733046"/>
                </a:lnTo>
                <a:lnTo>
                  <a:pt x="1670088" y="674805"/>
                </a:lnTo>
                <a:lnTo>
                  <a:pt x="1640413" y="617484"/>
                </a:lnTo>
                <a:lnTo>
                  <a:pt x="1609124" y="564956"/>
                </a:lnTo>
                <a:lnTo>
                  <a:pt x="1580026" y="514259"/>
                </a:lnTo>
                <a:lnTo>
                  <a:pt x="1542024" y="465028"/>
                </a:lnTo>
                <a:lnTo>
                  <a:pt x="1479953" y="406510"/>
                </a:lnTo>
                <a:lnTo>
                  <a:pt x="1418690" y="354852"/>
                </a:lnTo>
                <a:lnTo>
                  <a:pt x="1389529" y="33087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9" name="Freeform 188"/>
          <p:cNvSpPr/>
          <p:nvPr/>
        </p:nvSpPr>
        <p:spPr>
          <a:xfrm>
            <a:off x="7899742" y="3202506"/>
            <a:ext cx="168315" cy="225754"/>
          </a:xfrm>
          <a:custGeom>
            <a:avLst/>
            <a:gdLst/>
            <a:ahLst/>
            <a:cxnLst/>
            <a:rect l="0" t="0" r="0" b="0"/>
            <a:pathLst>
              <a:path w="168315" h="225754">
                <a:moveTo>
                  <a:pt x="38538" y="34382"/>
                </a:moveTo>
                <a:lnTo>
                  <a:pt x="11076" y="83604"/>
                </a:lnTo>
                <a:lnTo>
                  <a:pt x="0" y="126322"/>
                </a:lnTo>
                <a:lnTo>
                  <a:pt x="145" y="148284"/>
                </a:lnTo>
                <a:lnTo>
                  <a:pt x="6373" y="170373"/>
                </a:lnTo>
                <a:lnTo>
                  <a:pt x="24693" y="199183"/>
                </a:lnTo>
                <a:lnTo>
                  <a:pt x="47688" y="220869"/>
                </a:lnTo>
                <a:lnTo>
                  <a:pt x="55733" y="224350"/>
                </a:lnTo>
                <a:lnTo>
                  <a:pt x="72068" y="225753"/>
                </a:lnTo>
                <a:lnTo>
                  <a:pt x="101276" y="216928"/>
                </a:lnTo>
                <a:lnTo>
                  <a:pt x="124517" y="202601"/>
                </a:lnTo>
                <a:lnTo>
                  <a:pt x="143115" y="182228"/>
                </a:lnTo>
                <a:lnTo>
                  <a:pt x="160336" y="149790"/>
                </a:lnTo>
                <a:lnTo>
                  <a:pt x="168314" y="110901"/>
                </a:lnTo>
                <a:lnTo>
                  <a:pt x="161845" y="70101"/>
                </a:lnTo>
                <a:lnTo>
                  <a:pt x="148198" y="47483"/>
                </a:lnTo>
                <a:lnTo>
                  <a:pt x="130730" y="30035"/>
                </a:lnTo>
                <a:lnTo>
                  <a:pt x="79717" y="3481"/>
                </a:lnTo>
                <a:lnTo>
                  <a:pt x="56224" y="0"/>
                </a:lnTo>
                <a:lnTo>
                  <a:pt x="15424" y="5298"/>
                </a:lnTo>
                <a:lnTo>
                  <a:pt x="10185" y="11294"/>
                </a:lnTo>
                <a:lnTo>
                  <a:pt x="6829" y="30284"/>
                </a:lnTo>
                <a:lnTo>
                  <a:pt x="10885" y="49202"/>
                </a:lnTo>
                <a:lnTo>
                  <a:pt x="21896" y="7598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4" name="Group 193"/>
          <p:cNvGrpSpPr/>
          <p:nvPr/>
        </p:nvGrpSpPr>
        <p:grpSpPr>
          <a:xfrm>
            <a:off x="8773707" y="3573192"/>
            <a:ext cx="727234" cy="254491"/>
            <a:chOff x="8773707" y="3573192"/>
            <a:chExt cx="727234" cy="254491"/>
          </a:xfrm>
        </p:grpSpPr>
        <p:sp>
          <p:nvSpPr>
            <p:cNvPr id="190" name="Freeform 189"/>
            <p:cNvSpPr/>
            <p:nvPr/>
          </p:nvSpPr>
          <p:spPr>
            <a:xfrm>
              <a:off x="9319574" y="3650277"/>
              <a:ext cx="181367" cy="177406"/>
            </a:xfrm>
            <a:custGeom>
              <a:avLst/>
              <a:gdLst/>
              <a:ahLst/>
              <a:cxnLst/>
              <a:rect l="0" t="0" r="0" b="0"/>
              <a:pathLst>
                <a:path w="181367" h="177406">
                  <a:moveTo>
                    <a:pt x="0" y="85874"/>
                  </a:moveTo>
                  <a:lnTo>
                    <a:pt x="58681" y="46754"/>
                  </a:lnTo>
                  <a:lnTo>
                    <a:pt x="119793" y="13732"/>
                  </a:lnTo>
                  <a:lnTo>
                    <a:pt x="148291" y="1526"/>
                  </a:lnTo>
                  <a:lnTo>
                    <a:pt x="165760" y="0"/>
                  </a:lnTo>
                  <a:lnTo>
                    <a:pt x="174302" y="888"/>
                  </a:lnTo>
                  <a:lnTo>
                    <a:pt x="179071" y="4253"/>
                  </a:lnTo>
                  <a:lnTo>
                    <a:pt x="181326" y="9271"/>
                  </a:lnTo>
                  <a:lnTo>
                    <a:pt x="181366" y="23167"/>
                  </a:lnTo>
                  <a:lnTo>
                    <a:pt x="166159" y="85531"/>
                  </a:lnTo>
                  <a:lnTo>
                    <a:pt x="147290" y="144821"/>
                  </a:lnTo>
                  <a:lnTo>
                    <a:pt x="133137" y="1774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773707" y="3573192"/>
              <a:ext cx="123761" cy="142212"/>
            </a:xfrm>
            <a:custGeom>
              <a:avLst/>
              <a:gdLst/>
              <a:ahLst/>
              <a:cxnLst/>
              <a:rect l="0" t="0" r="0" b="0"/>
              <a:pathLst>
                <a:path w="123761" h="142212">
                  <a:moveTo>
                    <a:pt x="79888" y="21501"/>
                  </a:moveTo>
                  <a:lnTo>
                    <a:pt x="62219" y="21501"/>
                  </a:lnTo>
                  <a:lnTo>
                    <a:pt x="55165" y="24274"/>
                  </a:lnTo>
                  <a:lnTo>
                    <a:pt x="42396" y="34753"/>
                  </a:lnTo>
                  <a:lnTo>
                    <a:pt x="7890" y="80181"/>
                  </a:lnTo>
                  <a:lnTo>
                    <a:pt x="1661" y="99048"/>
                  </a:lnTo>
                  <a:lnTo>
                    <a:pt x="0" y="109257"/>
                  </a:lnTo>
                  <a:lnTo>
                    <a:pt x="1666" y="117912"/>
                  </a:lnTo>
                  <a:lnTo>
                    <a:pt x="10914" y="132460"/>
                  </a:lnTo>
                  <a:lnTo>
                    <a:pt x="26736" y="140158"/>
                  </a:lnTo>
                  <a:lnTo>
                    <a:pt x="36132" y="142211"/>
                  </a:lnTo>
                  <a:lnTo>
                    <a:pt x="53969" y="139561"/>
                  </a:lnTo>
                  <a:lnTo>
                    <a:pt x="62609" y="136265"/>
                  </a:lnTo>
                  <a:lnTo>
                    <a:pt x="88020" y="113958"/>
                  </a:lnTo>
                  <a:lnTo>
                    <a:pt x="118273" y="64963"/>
                  </a:lnTo>
                  <a:lnTo>
                    <a:pt x="123760" y="47289"/>
                  </a:lnTo>
                  <a:lnTo>
                    <a:pt x="123117" y="30189"/>
                  </a:lnTo>
                  <a:lnTo>
                    <a:pt x="114819" y="15809"/>
                  </a:lnTo>
                  <a:lnTo>
                    <a:pt x="108723" y="9385"/>
                  </a:lnTo>
                  <a:lnTo>
                    <a:pt x="92088" y="2248"/>
                  </a:lnTo>
                  <a:lnTo>
                    <a:pt x="73291" y="0"/>
                  </a:lnTo>
                  <a:lnTo>
                    <a:pt x="55691" y="2083"/>
                  </a:lnTo>
                  <a:lnTo>
                    <a:pt x="48964" y="5782"/>
                  </a:lnTo>
                  <a:lnTo>
                    <a:pt x="29962" y="29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878559" y="3694545"/>
              <a:ext cx="41606" cy="24965"/>
            </a:xfrm>
            <a:custGeom>
              <a:avLst/>
              <a:gdLst/>
              <a:ahLst/>
              <a:cxnLst/>
              <a:rect l="0" t="0" r="0" b="0"/>
              <a:pathLst>
                <a:path w="41606" h="24965">
                  <a:moveTo>
                    <a:pt x="0" y="24964"/>
                  </a:moveTo>
                  <a:lnTo>
                    <a:pt x="19004" y="17396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945127" y="3601144"/>
              <a:ext cx="83378" cy="159971"/>
            </a:xfrm>
            <a:custGeom>
              <a:avLst/>
              <a:gdLst/>
              <a:ahLst/>
              <a:cxnLst/>
              <a:rect l="0" t="0" r="0" b="0"/>
              <a:pathLst>
                <a:path w="83378" h="159971">
                  <a:moveTo>
                    <a:pt x="0" y="35154"/>
                  </a:moveTo>
                  <a:lnTo>
                    <a:pt x="58680" y="451"/>
                  </a:lnTo>
                  <a:lnTo>
                    <a:pt x="65932" y="0"/>
                  </a:lnTo>
                  <a:lnTo>
                    <a:pt x="78921" y="4429"/>
                  </a:lnTo>
                  <a:lnTo>
                    <a:pt x="82200" y="10048"/>
                  </a:lnTo>
                  <a:lnTo>
                    <a:pt x="83377" y="26153"/>
                  </a:lnTo>
                  <a:lnTo>
                    <a:pt x="74181" y="81521"/>
                  </a:lnTo>
                  <a:lnTo>
                    <a:pt x="51599" y="138815"/>
                  </a:lnTo>
                  <a:lnTo>
                    <a:pt x="41605" y="1599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8249989" y="3434491"/>
            <a:ext cx="822354" cy="397438"/>
            <a:chOff x="8249989" y="3434491"/>
            <a:chExt cx="822354" cy="397438"/>
          </a:xfrm>
        </p:grpSpPr>
        <p:sp>
          <p:nvSpPr>
            <p:cNvPr id="195" name="Freeform 194"/>
            <p:cNvSpPr/>
            <p:nvPr/>
          </p:nvSpPr>
          <p:spPr>
            <a:xfrm>
              <a:off x="8249989" y="3434491"/>
              <a:ext cx="139656" cy="137644"/>
            </a:xfrm>
            <a:custGeom>
              <a:avLst/>
              <a:gdLst/>
              <a:ahLst/>
              <a:cxnLst/>
              <a:rect l="0" t="0" r="0" b="0"/>
              <a:pathLst>
                <a:path w="139656" h="137644">
                  <a:moveTo>
                    <a:pt x="54417" y="2102"/>
                  </a:moveTo>
                  <a:lnTo>
                    <a:pt x="10880" y="45639"/>
                  </a:lnTo>
                  <a:lnTo>
                    <a:pt x="2707" y="63673"/>
                  </a:lnTo>
                  <a:lnTo>
                    <a:pt x="0" y="83092"/>
                  </a:lnTo>
                  <a:lnTo>
                    <a:pt x="1879" y="100968"/>
                  </a:lnTo>
                  <a:lnTo>
                    <a:pt x="10726" y="115693"/>
                  </a:lnTo>
                  <a:lnTo>
                    <a:pt x="24829" y="127476"/>
                  </a:lnTo>
                  <a:lnTo>
                    <a:pt x="43424" y="135795"/>
                  </a:lnTo>
                  <a:lnTo>
                    <a:pt x="64017" y="137643"/>
                  </a:lnTo>
                  <a:lnTo>
                    <a:pt x="83647" y="134458"/>
                  </a:lnTo>
                  <a:lnTo>
                    <a:pt x="106019" y="121345"/>
                  </a:lnTo>
                  <a:lnTo>
                    <a:pt x="121730" y="107799"/>
                  </a:lnTo>
                  <a:lnTo>
                    <a:pt x="133028" y="90068"/>
                  </a:lnTo>
                  <a:lnTo>
                    <a:pt x="137335" y="80161"/>
                  </a:lnTo>
                  <a:lnTo>
                    <a:pt x="139655" y="56827"/>
                  </a:lnTo>
                  <a:lnTo>
                    <a:pt x="138980" y="44133"/>
                  </a:lnTo>
                  <a:lnTo>
                    <a:pt x="130832" y="25097"/>
                  </a:lnTo>
                  <a:lnTo>
                    <a:pt x="124777" y="17432"/>
                  </a:lnTo>
                  <a:lnTo>
                    <a:pt x="108185" y="6450"/>
                  </a:lnTo>
                  <a:lnTo>
                    <a:pt x="98584" y="2227"/>
                  </a:lnTo>
                  <a:lnTo>
                    <a:pt x="78053" y="0"/>
                  </a:lnTo>
                  <a:lnTo>
                    <a:pt x="67401" y="701"/>
                  </a:lnTo>
                  <a:lnTo>
                    <a:pt x="61224" y="4866"/>
                  </a:lnTo>
                  <a:lnTo>
                    <a:pt x="58030" y="11341"/>
                  </a:lnTo>
                  <a:lnTo>
                    <a:pt x="56947" y="25624"/>
                  </a:lnTo>
                  <a:lnTo>
                    <a:pt x="62738" y="437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79296" y="3578051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33284"/>
                  </a:moveTo>
                  <a:lnTo>
                    <a:pt x="9051" y="11060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435267" y="3444914"/>
              <a:ext cx="72781" cy="216380"/>
            </a:xfrm>
            <a:custGeom>
              <a:avLst/>
              <a:gdLst/>
              <a:ahLst/>
              <a:cxnLst/>
              <a:rect l="0" t="0" r="0" b="0"/>
              <a:pathLst>
                <a:path w="72781" h="216380">
                  <a:moveTo>
                    <a:pt x="18918" y="24963"/>
                  </a:moveTo>
                  <a:lnTo>
                    <a:pt x="50285" y="26812"/>
                  </a:lnTo>
                  <a:lnTo>
                    <a:pt x="67992" y="33798"/>
                  </a:lnTo>
                  <a:lnTo>
                    <a:pt x="71974" y="39174"/>
                  </a:lnTo>
                  <a:lnTo>
                    <a:pt x="72780" y="45532"/>
                  </a:lnTo>
                  <a:lnTo>
                    <a:pt x="71468" y="52544"/>
                  </a:lnTo>
                  <a:lnTo>
                    <a:pt x="62614" y="65266"/>
                  </a:lnTo>
                  <a:lnTo>
                    <a:pt x="21814" y="109741"/>
                  </a:lnTo>
                  <a:lnTo>
                    <a:pt x="6170" y="142692"/>
                  </a:lnTo>
                  <a:lnTo>
                    <a:pt x="0" y="162655"/>
                  </a:lnTo>
                  <a:lnTo>
                    <a:pt x="1573" y="181389"/>
                  </a:lnTo>
                  <a:lnTo>
                    <a:pt x="4581" y="190268"/>
                  </a:lnTo>
                  <a:lnTo>
                    <a:pt x="15320" y="205065"/>
                  </a:lnTo>
                  <a:lnTo>
                    <a:pt x="22066" y="211599"/>
                  </a:lnTo>
                  <a:lnTo>
                    <a:pt x="29338" y="215031"/>
                  </a:lnTo>
                  <a:lnTo>
                    <a:pt x="44814" y="216379"/>
                  </a:lnTo>
                  <a:lnTo>
                    <a:pt x="50051" y="212670"/>
                  </a:lnTo>
                  <a:lnTo>
                    <a:pt x="53541" y="206499"/>
                  </a:lnTo>
                  <a:lnTo>
                    <a:pt x="56495" y="189781"/>
                  </a:lnTo>
                  <a:lnTo>
                    <a:pt x="48533" y="138108"/>
                  </a:lnTo>
                  <a:lnTo>
                    <a:pt x="28856" y="83135"/>
                  </a:lnTo>
                  <a:lnTo>
                    <a:pt x="20880" y="38817"/>
                  </a:lnTo>
                  <a:lnTo>
                    <a:pt x="24721" y="21567"/>
                  </a:lnTo>
                  <a:lnTo>
                    <a:pt x="3556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936806" y="3579893"/>
              <a:ext cx="135537" cy="252036"/>
            </a:xfrm>
            <a:custGeom>
              <a:avLst/>
              <a:gdLst/>
              <a:ahLst/>
              <a:cxnLst/>
              <a:rect l="0" t="0" r="0" b="0"/>
              <a:pathLst>
                <a:path w="135537" h="252036">
                  <a:moveTo>
                    <a:pt x="0" y="23121"/>
                  </a:moveTo>
                  <a:lnTo>
                    <a:pt x="41910" y="4375"/>
                  </a:lnTo>
                  <a:lnTo>
                    <a:pt x="71075" y="0"/>
                  </a:lnTo>
                  <a:lnTo>
                    <a:pt x="98722" y="3121"/>
                  </a:lnTo>
                  <a:lnTo>
                    <a:pt x="113527" y="12383"/>
                  </a:lnTo>
                  <a:lnTo>
                    <a:pt x="125346" y="25745"/>
                  </a:lnTo>
                  <a:lnTo>
                    <a:pt x="133680" y="40929"/>
                  </a:lnTo>
                  <a:lnTo>
                    <a:pt x="135536" y="59389"/>
                  </a:lnTo>
                  <a:lnTo>
                    <a:pt x="132354" y="78072"/>
                  </a:lnTo>
                  <a:lnTo>
                    <a:pt x="119242" y="99910"/>
                  </a:lnTo>
                  <a:lnTo>
                    <a:pt x="82477" y="135448"/>
                  </a:lnTo>
                  <a:lnTo>
                    <a:pt x="19219" y="176516"/>
                  </a:lnTo>
                  <a:lnTo>
                    <a:pt x="9158" y="191149"/>
                  </a:lnTo>
                  <a:lnTo>
                    <a:pt x="7954" y="199859"/>
                  </a:lnTo>
                  <a:lnTo>
                    <a:pt x="11548" y="219398"/>
                  </a:lnTo>
                  <a:lnTo>
                    <a:pt x="21775" y="235479"/>
                  </a:lnTo>
                  <a:lnTo>
                    <a:pt x="28385" y="242356"/>
                  </a:lnTo>
                  <a:lnTo>
                    <a:pt x="45591" y="249998"/>
                  </a:lnTo>
                  <a:lnTo>
                    <a:pt x="55358" y="252035"/>
                  </a:lnTo>
                  <a:lnTo>
                    <a:pt x="63717" y="251544"/>
                  </a:lnTo>
                  <a:lnTo>
                    <a:pt x="77937" y="246068"/>
                  </a:lnTo>
                  <a:lnTo>
                    <a:pt x="82468" y="239245"/>
                  </a:lnTo>
                  <a:lnTo>
                    <a:pt x="87503" y="219337"/>
                  </a:lnTo>
                  <a:lnTo>
                    <a:pt x="81503" y="182139"/>
                  </a:lnTo>
                  <a:lnTo>
                    <a:pt x="62910" y="128154"/>
                  </a:lnTo>
                  <a:lnTo>
                    <a:pt x="43895" y="75440"/>
                  </a:lnTo>
                  <a:lnTo>
                    <a:pt x="30963" y="33559"/>
                  </a:lnTo>
                  <a:lnTo>
                    <a:pt x="31736" y="25456"/>
                  </a:lnTo>
                  <a:lnTo>
                    <a:pt x="39993" y="11523"/>
                  </a:lnTo>
                  <a:lnTo>
                    <a:pt x="47002" y="7993"/>
                  </a:lnTo>
                  <a:lnTo>
                    <a:pt x="64652" y="6535"/>
                  </a:lnTo>
                  <a:lnTo>
                    <a:pt x="98549" y="13133"/>
                  </a:lnTo>
                  <a:lnTo>
                    <a:pt x="124815" y="231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433570" y="3444914"/>
              <a:ext cx="60593" cy="241311"/>
            </a:xfrm>
            <a:custGeom>
              <a:avLst/>
              <a:gdLst/>
              <a:ahLst/>
              <a:cxnLst/>
              <a:rect l="0" t="0" r="0" b="0"/>
              <a:pathLst>
                <a:path w="60593" h="241311">
                  <a:moveTo>
                    <a:pt x="20615" y="0"/>
                  </a:moveTo>
                  <a:lnTo>
                    <a:pt x="16197" y="56238"/>
                  </a:lnTo>
                  <a:lnTo>
                    <a:pt x="7347" y="111064"/>
                  </a:lnTo>
                  <a:lnTo>
                    <a:pt x="2174" y="167916"/>
                  </a:lnTo>
                  <a:lnTo>
                    <a:pt x="0" y="178513"/>
                  </a:lnTo>
                  <a:lnTo>
                    <a:pt x="400" y="180954"/>
                  </a:lnTo>
                  <a:lnTo>
                    <a:pt x="5775" y="171339"/>
                  </a:lnTo>
                  <a:lnTo>
                    <a:pt x="17649" y="116987"/>
                  </a:lnTo>
                  <a:lnTo>
                    <a:pt x="28898" y="62830"/>
                  </a:lnTo>
                  <a:lnTo>
                    <a:pt x="31692" y="40869"/>
                  </a:lnTo>
                  <a:lnTo>
                    <a:pt x="29849" y="40190"/>
                  </a:lnTo>
                  <a:lnTo>
                    <a:pt x="26771" y="43435"/>
                  </a:lnTo>
                  <a:lnTo>
                    <a:pt x="15188" y="76141"/>
                  </a:lnTo>
                  <a:lnTo>
                    <a:pt x="5633" y="139580"/>
                  </a:lnTo>
                  <a:lnTo>
                    <a:pt x="6929" y="146678"/>
                  </a:lnTo>
                  <a:lnTo>
                    <a:pt x="9642" y="149560"/>
                  </a:lnTo>
                  <a:lnTo>
                    <a:pt x="13300" y="149633"/>
                  </a:lnTo>
                  <a:lnTo>
                    <a:pt x="19829" y="134921"/>
                  </a:lnTo>
                  <a:lnTo>
                    <a:pt x="34722" y="73311"/>
                  </a:lnTo>
                  <a:lnTo>
                    <a:pt x="35567" y="62742"/>
                  </a:lnTo>
                  <a:lnTo>
                    <a:pt x="35206" y="61244"/>
                  </a:lnTo>
                  <a:lnTo>
                    <a:pt x="20333" y="121357"/>
                  </a:lnTo>
                  <a:lnTo>
                    <a:pt x="13883" y="168512"/>
                  </a:lnTo>
                  <a:lnTo>
                    <a:pt x="15202" y="172438"/>
                  </a:lnTo>
                  <a:lnTo>
                    <a:pt x="17930" y="171357"/>
                  </a:lnTo>
                  <a:lnTo>
                    <a:pt x="21599" y="166938"/>
                  </a:lnTo>
                  <a:lnTo>
                    <a:pt x="37021" y="111540"/>
                  </a:lnTo>
                  <a:lnTo>
                    <a:pt x="43888" y="57782"/>
                  </a:lnTo>
                  <a:lnTo>
                    <a:pt x="42602" y="51465"/>
                  </a:lnTo>
                  <a:lnTo>
                    <a:pt x="39896" y="49103"/>
                  </a:lnTo>
                  <a:lnTo>
                    <a:pt x="36242" y="49378"/>
                  </a:lnTo>
                  <a:lnTo>
                    <a:pt x="32882" y="52334"/>
                  </a:lnTo>
                  <a:lnTo>
                    <a:pt x="20847" y="77009"/>
                  </a:lnTo>
                  <a:lnTo>
                    <a:pt x="3993" y="129933"/>
                  </a:lnTo>
                  <a:lnTo>
                    <a:pt x="283" y="152978"/>
                  </a:lnTo>
                  <a:lnTo>
                    <a:pt x="1717" y="172466"/>
                  </a:lnTo>
                  <a:lnTo>
                    <a:pt x="4318" y="176923"/>
                  </a:lnTo>
                  <a:lnTo>
                    <a:pt x="7902" y="178045"/>
                  </a:lnTo>
                  <a:lnTo>
                    <a:pt x="12139" y="176944"/>
                  </a:lnTo>
                  <a:lnTo>
                    <a:pt x="21779" y="165859"/>
                  </a:lnTo>
                  <a:lnTo>
                    <a:pt x="38617" y="133026"/>
                  </a:lnTo>
                  <a:lnTo>
                    <a:pt x="50846" y="81751"/>
                  </a:lnTo>
                  <a:lnTo>
                    <a:pt x="56590" y="52986"/>
                  </a:lnTo>
                  <a:lnTo>
                    <a:pt x="54768" y="53815"/>
                  </a:lnTo>
                  <a:lnTo>
                    <a:pt x="51705" y="58066"/>
                  </a:lnTo>
                  <a:lnTo>
                    <a:pt x="41070" y="102899"/>
                  </a:lnTo>
                  <a:lnTo>
                    <a:pt x="33342" y="160544"/>
                  </a:lnTo>
                  <a:lnTo>
                    <a:pt x="30241" y="194060"/>
                  </a:lnTo>
                  <a:lnTo>
                    <a:pt x="30730" y="197791"/>
                  </a:lnTo>
                  <a:lnTo>
                    <a:pt x="31981" y="196580"/>
                  </a:lnTo>
                  <a:lnTo>
                    <a:pt x="45846" y="147233"/>
                  </a:lnTo>
                  <a:lnTo>
                    <a:pt x="56726" y="91543"/>
                  </a:lnTo>
                  <a:lnTo>
                    <a:pt x="60592" y="51881"/>
                  </a:lnTo>
                  <a:lnTo>
                    <a:pt x="59286" y="44758"/>
                  </a:lnTo>
                  <a:lnTo>
                    <a:pt x="56565" y="41858"/>
                  </a:lnTo>
                  <a:lnTo>
                    <a:pt x="52903" y="41774"/>
                  </a:lnTo>
                  <a:lnTo>
                    <a:pt x="43902" y="56473"/>
                  </a:lnTo>
                  <a:lnTo>
                    <a:pt x="24263" y="112563"/>
                  </a:lnTo>
                  <a:lnTo>
                    <a:pt x="7748" y="167000"/>
                  </a:lnTo>
                  <a:lnTo>
                    <a:pt x="5651" y="187327"/>
                  </a:lnTo>
                  <a:lnTo>
                    <a:pt x="7865" y="192378"/>
                  </a:lnTo>
                  <a:lnTo>
                    <a:pt x="12115" y="193895"/>
                  </a:lnTo>
                  <a:lnTo>
                    <a:pt x="17722" y="193059"/>
                  </a:lnTo>
                  <a:lnTo>
                    <a:pt x="22384" y="189727"/>
                  </a:lnTo>
                  <a:lnTo>
                    <a:pt x="30030" y="178628"/>
                  </a:lnTo>
                  <a:lnTo>
                    <a:pt x="39533" y="156786"/>
                  </a:lnTo>
                  <a:lnTo>
                    <a:pt x="47248" y="104805"/>
                  </a:lnTo>
                  <a:lnTo>
                    <a:pt x="49465" y="92059"/>
                  </a:lnTo>
                  <a:lnTo>
                    <a:pt x="49094" y="87261"/>
                  </a:lnTo>
                  <a:lnTo>
                    <a:pt x="46998" y="87760"/>
                  </a:lnTo>
                  <a:lnTo>
                    <a:pt x="43751" y="91791"/>
                  </a:lnTo>
                  <a:lnTo>
                    <a:pt x="29061" y="145704"/>
                  </a:lnTo>
                  <a:lnTo>
                    <a:pt x="22283" y="191093"/>
                  </a:lnTo>
                  <a:lnTo>
                    <a:pt x="28936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0041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2349" y="311436"/>
            <a:ext cx="2171794" cy="990206"/>
            <a:chOff x="462349" y="311436"/>
            <a:chExt cx="2171794" cy="990206"/>
          </a:xfrm>
        </p:grpSpPr>
        <p:sp>
          <p:nvSpPr>
            <p:cNvPr id="2" name="Freeform 1"/>
            <p:cNvSpPr/>
            <p:nvPr/>
          </p:nvSpPr>
          <p:spPr>
            <a:xfrm>
              <a:off x="462349" y="544425"/>
              <a:ext cx="174743" cy="24965"/>
            </a:xfrm>
            <a:custGeom>
              <a:avLst/>
              <a:gdLst/>
              <a:ahLst/>
              <a:cxnLst/>
              <a:rect l="0" t="0" r="0" b="0"/>
              <a:pathLst>
                <a:path w="174743" h="24965">
                  <a:moveTo>
                    <a:pt x="0" y="0"/>
                  </a:moveTo>
                  <a:lnTo>
                    <a:pt x="53491" y="7165"/>
                  </a:lnTo>
                  <a:lnTo>
                    <a:pt x="108277" y="14755"/>
                  </a:lnTo>
                  <a:lnTo>
                    <a:pt x="160768" y="23063"/>
                  </a:lnTo>
                  <a:lnTo>
                    <a:pt x="174742" y="249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771019" y="427931"/>
              <a:ext cx="122720" cy="299559"/>
            </a:xfrm>
            <a:custGeom>
              <a:avLst/>
              <a:gdLst/>
              <a:ahLst/>
              <a:cxnLst/>
              <a:rect l="0" t="0" r="0" b="0"/>
              <a:pathLst>
                <a:path w="122720" h="299559">
                  <a:moveTo>
                    <a:pt x="15851" y="0"/>
                  </a:moveTo>
                  <a:lnTo>
                    <a:pt x="10133" y="62491"/>
                  </a:lnTo>
                  <a:lnTo>
                    <a:pt x="8044" y="115312"/>
                  </a:lnTo>
                  <a:lnTo>
                    <a:pt x="3214" y="173995"/>
                  </a:lnTo>
                  <a:lnTo>
                    <a:pt x="0" y="226918"/>
                  </a:lnTo>
                  <a:lnTo>
                    <a:pt x="368" y="255126"/>
                  </a:lnTo>
                  <a:lnTo>
                    <a:pt x="1830" y="254219"/>
                  </a:lnTo>
                  <a:lnTo>
                    <a:pt x="21500" y="192592"/>
                  </a:lnTo>
                  <a:lnTo>
                    <a:pt x="35279" y="138478"/>
                  </a:lnTo>
                  <a:lnTo>
                    <a:pt x="47288" y="101832"/>
                  </a:lnTo>
                  <a:lnTo>
                    <a:pt x="67394" y="65551"/>
                  </a:lnTo>
                  <a:lnTo>
                    <a:pt x="73327" y="62192"/>
                  </a:lnTo>
                  <a:lnTo>
                    <a:pt x="80981" y="61801"/>
                  </a:lnTo>
                  <a:lnTo>
                    <a:pt x="89781" y="63390"/>
                  </a:lnTo>
                  <a:lnTo>
                    <a:pt x="96573" y="69072"/>
                  </a:lnTo>
                  <a:lnTo>
                    <a:pt x="106585" y="87713"/>
                  </a:lnTo>
                  <a:lnTo>
                    <a:pt x="119620" y="149709"/>
                  </a:lnTo>
                  <a:lnTo>
                    <a:pt x="122719" y="198760"/>
                  </a:lnTo>
                  <a:lnTo>
                    <a:pt x="121301" y="254752"/>
                  </a:lnTo>
                  <a:lnTo>
                    <a:pt x="115703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78106" y="311436"/>
              <a:ext cx="116496" cy="406386"/>
            </a:xfrm>
            <a:custGeom>
              <a:avLst/>
              <a:gdLst/>
              <a:ahLst/>
              <a:cxnLst/>
              <a:rect l="0" t="0" r="0" b="0"/>
              <a:pathLst>
                <a:path w="116496" h="406386">
                  <a:moveTo>
                    <a:pt x="116495" y="0"/>
                  </a:moveTo>
                  <a:lnTo>
                    <a:pt x="94408" y="0"/>
                  </a:lnTo>
                  <a:lnTo>
                    <a:pt x="76168" y="7396"/>
                  </a:lnTo>
                  <a:lnTo>
                    <a:pt x="59740" y="20854"/>
                  </a:lnTo>
                  <a:lnTo>
                    <a:pt x="36593" y="57162"/>
                  </a:lnTo>
                  <a:lnTo>
                    <a:pt x="30132" y="76256"/>
                  </a:lnTo>
                  <a:lnTo>
                    <a:pt x="27420" y="111147"/>
                  </a:lnTo>
                  <a:lnTo>
                    <a:pt x="36747" y="166230"/>
                  </a:lnTo>
                  <a:lnTo>
                    <a:pt x="49138" y="208194"/>
                  </a:lnTo>
                  <a:lnTo>
                    <a:pt x="75368" y="268156"/>
                  </a:lnTo>
                  <a:lnTo>
                    <a:pt x="85304" y="302067"/>
                  </a:lnTo>
                  <a:lnTo>
                    <a:pt x="83833" y="324403"/>
                  </a:lnTo>
                  <a:lnTo>
                    <a:pt x="67822" y="364459"/>
                  </a:lnTo>
                  <a:lnTo>
                    <a:pt x="28761" y="404324"/>
                  </a:lnTo>
                  <a:lnTo>
                    <a:pt x="22873" y="406385"/>
                  </a:lnTo>
                  <a:lnTo>
                    <a:pt x="17098" y="405909"/>
                  </a:lnTo>
                  <a:lnTo>
                    <a:pt x="7599" y="401374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89894" y="328078"/>
              <a:ext cx="93595" cy="366127"/>
            </a:xfrm>
            <a:custGeom>
              <a:avLst/>
              <a:gdLst/>
              <a:ahLst/>
              <a:cxnLst/>
              <a:rect l="0" t="0" r="0" b="0"/>
              <a:pathLst>
                <a:path w="93595" h="366127">
                  <a:moveTo>
                    <a:pt x="29522" y="0"/>
                  </a:moveTo>
                  <a:lnTo>
                    <a:pt x="22358" y="55162"/>
                  </a:lnTo>
                  <a:lnTo>
                    <a:pt x="14767" y="115723"/>
                  </a:lnTo>
                  <a:lnTo>
                    <a:pt x="13254" y="173973"/>
                  </a:lnTo>
                  <a:lnTo>
                    <a:pt x="6343" y="235628"/>
                  </a:lnTo>
                  <a:lnTo>
                    <a:pt x="0" y="283845"/>
                  </a:lnTo>
                  <a:lnTo>
                    <a:pt x="595" y="283535"/>
                  </a:lnTo>
                  <a:lnTo>
                    <a:pt x="4646" y="276719"/>
                  </a:lnTo>
                  <a:lnTo>
                    <a:pt x="50775" y="221301"/>
                  </a:lnTo>
                  <a:lnTo>
                    <a:pt x="57559" y="217801"/>
                  </a:lnTo>
                  <a:lnTo>
                    <a:pt x="72494" y="216377"/>
                  </a:lnTo>
                  <a:lnTo>
                    <a:pt x="78511" y="219141"/>
                  </a:lnTo>
                  <a:lnTo>
                    <a:pt x="87661" y="229608"/>
                  </a:lnTo>
                  <a:lnTo>
                    <a:pt x="93594" y="259930"/>
                  </a:lnTo>
                  <a:lnTo>
                    <a:pt x="93297" y="320216"/>
                  </a:lnTo>
                  <a:lnTo>
                    <a:pt x="87770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469196" y="519462"/>
              <a:ext cx="8322" cy="128012"/>
            </a:xfrm>
            <a:custGeom>
              <a:avLst/>
              <a:gdLst/>
              <a:ahLst/>
              <a:cxnLst/>
              <a:rect l="0" t="0" r="0" b="0"/>
              <a:pathLst>
                <a:path w="8322" h="128012">
                  <a:moveTo>
                    <a:pt x="0" y="0"/>
                  </a:moveTo>
                  <a:lnTo>
                    <a:pt x="7550" y="58622"/>
                  </a:lnTo>
                  <a:lnTo>
                    <a:pt x="8168" y="113282"/>
                  </a:lnTo>
                  <a:lnTo>
                    <a:pt x="8253" y="128011"/>
                  </a:lnTo>
                  <a:lnTo>
                    <a:pt x="8321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485837" y="411289"/>
              <a:ext cx="33286" cy="74890"/>
            </a:xfrm>
            <a:custGeom>
              <a:avLst/>
              <a:gdLst/>
              <a:ahLst/>
              <a:cxnLst/>
              <a:rect l="0" t="0" r="0" b="0"/>
              <a:pathLst>
                <a:path w="33286" h="74890">
                  <a:moveTo>
                    <a:pt x="0" y="74889"/>
                  </a:moveTo>
                  <a:lnTo>
                    <a:pt x="0" y="16981"/>
                  </a:lnTo>
                  <a:lnTo>
                    <a:pt x="2774" y="9471"/>
                  </a:lnTo>
                  <a:lnTo>
                    <a:pt x="7397" y="5390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49846" y="531581"/>
              <a:ext cx="102414" cy="149170"/>
            </a:xfrm>
            <a:custGeom>
              <a:avLst/>
              <a:gdLst/>
              <a:ahLst/>
              <a:cxnLst/>
              <a:rect l="0" t="0" r="0" b="0"/>
              <a:pathLst>
                <a:path w="102414" h="149170">
                  <a:moveTo>
                    <a:pt x="10881" y="79413"/>
                  </a:moveTo>
                  <a:lnTo>
                    <a:pt x="54528" y="20106"/>
                  </a:lnTo>
                  <a:lnTo>
                    <a:pt x="62023" y="4053"/>
                  </a:lnTo>
                  <a:lnTo>
                    <a:pt x="60693" y="511"/>
                  </a:lnTo>
                  <a:lnTo>
                    <a:pt x="56108" y="0"/>
                  </a:lnTo>
                  <a:lnTo>
                    <a:pt x="49353" y="1508"/>
                  </a:lnTo>
                  <a:lnTo>
                    <a:pt x="36918" y="13045"/>
                  </a:lnTo>
                  <a:lnTo>
                    <a:pt x="9174" y="56325"/>
                  </a:lnTo>
                  <a:lnTo>
                    <a:pt x="0" y="90858"/>
                  </a:lnTo>
                  <a:lnTo>
                    <a:pt x="806" y="110387"/>
                  </a:lnTo>
                  <a:lnTo>
                    <a:pt x="10875" y="136976"/>
                  </a:lnTo>
                  <a:lnTo>
                    <a:pt x="17349" y="142751"/>
                  </a:lnTo>
                  <a:lnTo>
                    <a:pt x="34405" y="149169"/>
                  </a:lnTo>
                  <a:lnTo>
                    <a:pt x="54312" y="147090"/>
                  </a:lnTo>
                  <a:lnTo>
                    <a:pt x="102413" y="1293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02229" y="344720"/>
              <a:ext cx="133093" cy="360053"/>
            </a:xfrm>
            <a:custGeom>
              <a:avLst/>
              <a:gdLst/>
              <a:ahLst/>
              <a:cxnLst/>
              <a:rect l="0" t="0" r="0" b="0"/>
              <a:pathLst>
                <a:path w="133093" h="360053">
                  <a:moveTo>
                    <a:pt x="8277" y="0"/>
                  </a:moveTo>
                  <a:lnTo>
                    <a:pt x="1690" y="50189"/>
                  </a:lnTo>
                  <a:lnTo>
                    <a:pt x="298" y="107712"/>
                  </a:lnTo>
                  <a:lnTo>
                    <a:pt x="0" y="168461"/>
                  </a:lnTo>
                  <a:lnTo>
                    <a:pt x="4382" y="217881"/>
                  </a:lnTo>
                  <a:lnTo>
                    <a:pt x="14151" y="281335"/>
                  </a:lnTo>
                  <a:lnTo>
                    <a:pt x="24091" y="324156"/>
                  </a:lnTo>
                  <a:lnTo>
                    <a:pt x="36570" y="345624"/>
                  </a:lnTo>
                  <a:lnTo>
                    <a:pt x="44706" y="352458"/>
                  </a:lnTo>
                  <a:lnTo>
                    <a:pt x="63607" y="360052"/>
                  </a:lnTo>
                  <a:lnTo>
                    <a:pt x="86801" y="358496"/>
                  </a:lnTo>
                  <a:lnTo>
                    <a:pt x="108821" y="351640"/>
                  </a:lnTo>
                  <a:lnTo>
                    <a:pt x="133092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04313" y="388695"/>
              <a:ext cx="193342" cy="496894"/>
            </a:xfrm>
            <a:custGeom>
              <a:avLst/>
              <a:gdLst/>
              <a:ahLst/>
              <a:cxnLst/>
              <a:rect l="0" t="0" r="0" b="0"/>
              <a:pathLst>
                <a:path w="193342" h="496894">
                  <a:moveTo>
                    <a:pt x="89256" y="238941"/>
                  </a:moveTo>
                  <a:lnTo>
                    <a:pt x="84839" y="225689"/>
                  </a:lnTo>
                  <a:lnTo>
                    <a:pt x="79839" y="222710"/>
                  </a:lnTo>
                  <a:lnTo>
                    <a:pt x="64422" y="221865"/>
                  </a:lnTo>
                  <a:lnTo>
                    <a:pt x="47708" y="229502"/>
                  </a:lnTo>
                  <a:lnTo>
                    <a:pt x="31959" y="243067"/>
                  </a:lnTo>
                  <a:lnTo>
                    <a:pt x="9247" y="279443"/>
                  </a:lnTo>
                  <a:lnTo>
                    <a:pt x="2845" y="298547"/>
                  </a:lnTo>
                  <a:lnTo>
                    <a:pt x="0" y="322447"/>
                  </a:lnTo>
                  <a:lnTo>
                    <a:pt x="3667" y="341082"/>
                  </a:lnTo>
                  <a:lnTo>
                    <a:pt x="7234" y="348640"/>
                  </a:lnTo>
                  <a:lnTo>
                    <a:pt x="13309" y="352755"/>
                  </a:lnTo>
                  <a:lnTo>
                    <a:pt x="29922" y="354860"/>
                  </a:lnTo>
                  <a:lnTo>
                    <a:pt x="47168" y="350249"/>
                  </a:lnTo>
                  <a:lnTo>
                    <a:pt x="55650" y="346430"/>
                  </a:lnTo>
                  <a:lnTo>
                    <a:pt x="67539" y="334791"/>
                  </a:lnTo>
                  <a:lnTo>
                    <a:pt x="104448" y="279464"/>
                  </a:lnTo>
                  <a:lnTo>
                    <a:pt x="133444" y="218287"/>
                  </a:lnTo>
                  <a:lnTo>
                    <a:pt x="153320" y="163807"/>
                  </a:lnTo>
                  <a:lnTo>
                    <a:pt x="170287" y="101320"/>
                  </a:lnTo>
                  <a:lnTo>
                    <a:pt x="184843" y="56088"/>
                  </a:lnTo>
                  <a:lnTo>
                    <a:pt x="193341" y="1185"/>
                  </a:lnTo>
                  <a:lnTo>
                    <a:pt x="192855" y="0"/>
                  </a:lnTo>
                  <a:lnTo>
                    <a:pt x="191606" y="1984"/>
                  </a:lnTo>
                  <a:lnTo>
                    <a:pt x="177746" y="56347"/>
                  </a:lnTo>
                  <a:lnTo>
                    <a:pt x="166866" y="109218"/>
                  </a:lnTo>
                  <a:lnTo>
                    <a:pt x="158279" y="166644"/>
                  </a:lnTo>
                  <a:lnTo>
                    <a:pt x="151892" y="222297"/>
                  </a:lnTo>
                  <a:lnTo>
                    <a:pt x="148371" y="275546"/>
                  </a:lnTo>
                  <a:lnTo>
                    <a:pt x="147676" y="330580"/>
                  </a:lnTo>
                  <a:lnTo>
                    <a:pt x="141808" y="393186"/>
                  </a:lnTo>
                  <a:lnTo>
                    <a:pt x="139528" y="449598"/>
                  </a:lnTo>
                  <a:lnTo>
                    <a:pt x="139182" y="4968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94896" y="902231"/>
              <a:ext cx="15976" cy="228981"/>
            </a:xfrm>
            <a:custGeom>
              <a:avLst/>
              <a:gdLst/>
              <a:ahLst/>
              <a:cxnLst/>
              <a:rect l="0" t="0" r="0" b="0"/>
              <a:pathLst>
                <a:path w="15976" h="228981">
                  <a:moveTo>
                    <a:pt x="0" y="0"/>
                  </a:moveTo>
                  <a:lnTo>
                    <a:pt x="13268" y="53827"/>
                  </a:lnTo>
                  <a:lnTo>
                    <a:pt x="15975" y="112060"/>
                  </a:lnTo>
                  <a:lnTo>
                    <a:pt x="12093" y="173249"/>
                  </a:lnTo>
                  <a:lnTo>
                    <a:pt x="8142" y="226975"/>
                  </a:lnTo>
                  <a:lnTo>
                    <a:pt x="6353" y="228980"/>
                  </a:lnTo>
                  <a:lnTo>
                    <a:pt x="4235" y="227543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56221" y="855775"/>
              <a:ext cx="131704" cy="288780"/>
            </a:xfrm>
            <a:custGeom>
              <a:avLst/>
              <a:gdLst/>
              <a:ahLst/>
              <a:cxnLst/>
              <a:rect l="0" t="0" r="0" b="0"/>
              <a:pathLst>
                <a:path w="131704" h="288780">
                  <a:moveTo>
                    <a:pt x="5391" y="21493"/>
                  </a:moveTo>
                  <a:lnTo>
                    <a:pt x="9808" y="8240"/>
                  </a:lnTo>
                  <a:lnTo>
                    <a:pt x="14807" y="4337"/>
                  </a:lnTo>
                  <a:lnTo>
                    <a:pt x="30225" y="0"/>
                  </a:lnTo>
                  <a:lnTo>
                    <a:pt x="49404" y="3003"/>
                  </a:lnTo>
                  <a:lnTo>
                    <a:pt x="80994" y="17555"/>
                  </a:lnTo>
                  <a:lnTo>
                    <a:pt x="108845" y="39433"/>
                  </a:lnTo>
                  <a:lnTo>
                    <a:pt x="115965" y="47322"/>
                  </a:lnTo>
                  <a:lnTo>
                    <a:pt x="130404" y="84927"/>
                  </a:lnTo>
                  <a:lnTo>
                    <a:pt x="131703" y="131203"/>
                  </a:lnTo>
                  <a:lnTo>
                    <a:pt x="121352" y="185924"/>
                  </a:lnTo>
                  <a:lnTo>
                    <a:pt x="115176" y="202747"/>
                  </a:lnTo>
                  <a:lnTo>
                    <a:pt x="81744" y="258694"/>
                  </a:lnTo>
                  <a:lnTo>
                    <a:pt x="57189" y="276276"/>
                  </a:lnTo>
                  <a:lnTo>
                    <a:pt x="26491" y="288779"/>
                  </a:lnTo>
                  <a:lnTo>
                    <a:pt x="18533" y="288441"/>
                  </a:lnTo>
                  <a:lnTo>
                    <a:pt x="12304" y="285443"/>
                  </a:lnTo>
                  <a:lnTo>
                    <a:pt x="7226" y="280670"/>
                  </a:lnTo>
                  <a:lnTo>
                    <a:pt x="1584" y="265505"/>
                  </a:lnTo>
                  <a:lnTo>
                    <a:pt x="0" y="247362"/>
                  </a:lnTo>
                  <a:lnTo>
                    <a:pt x="2379" y="230052"/>
                  </a:lnTo>
                  <a:lnTo>
                    <a:pt x="11449" y="213114"/>
                  </a:lnTo>
                  <a:lnTo>
                    <a:pt x="29683" y="192915"/>
                  </a:lnTo>
                  <a:lnTo>
                    <a:pt x="46996" y="17959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61317" y="1093615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18869" y="843983"/>
              <a:ext cx="117045" cy="280382"/>
            </a:xfrm>
            <a:custGeom>
              <a:avLst/>
              <a:gdLst/>
              <a:ahLst/>
              <a:cxnLst/>
              <a:rect l="0" t="0" r="0" b="0"/>
              <a:pathLst>
                <a:path w="117045" h="280382">
                  <a:moveTo>
                    <a:pt x="33979" y="49927"/>
                  </a:moveTo>
                  <a:lnTo>
                    <a:pt x="48190" y="37565"/>
                  </a:lnTo>
                  <a:lnTo>
                    <a:pt x="61560" y="31180"/>
                  </a:lnTo>
                  <a:lnTo>
                    <a:pt x="89098" y="26805"/>
                  </a:lnTo>
                  <a:lnTo>
                    <a:pt x="97537" y="29890"/>
                  </a:lnTo>
                  <a:lnTo>
                    <a:pt x="111846" y="43179"/>
                  </a:lnTo>
                  <a:lnTo>
                    <a:pt x="115476" y="50975"/>
                  </a:lnTo>
                  <a:lnTo>
                    <a:pt x="117044" y="67035"/>
                  </a:lnTo>
                  <a:lnTo>
                    <a:pt x="108312" y="96087"/>
                  </a:lnTo>
                  <a:lnTo>
                    <a:pt x="66897" y="155124"/>
                  </a:lnTo>
                  <a:lnTo>
                    <a:pt x="20204" y="213863"/>
                  </a:lnTo>
                  <a:lnTo>
                    <a:pt x="3497" y="236157"/>
                  </a:lnTo>
                  <a:lnTo>
                    <a:pt x="714" y="243423"/>
                  </a:lnTo>
                  <a:lnTo>
                    <a:pt x="88" y="258891"/>
                  </a:lnTo>
                  <a:lnTo>
                    <a:pt x="3988" y="265050"/>
                  </a:lnTo>
                  <a:lnTo>
                    <a:pt x="18185" y="274359"/>
                  </a:lnTo>
                  <a:lnTo>
                    <a:pt x="46969" y="280381"/>
                  </a:lnTo>
                  <a:lnTo>
                    <a:pt x="55583" y="278452"/>
                  </a:lnTo>
                  <a:lnTo>
                    <a:pt x="70085" y="268913"/>
                  </a:lnTo>
                  <a:lnTo>
                    <a:pt x="73767" y="261561"/>
                  </a:lnTo>
                  <a:lnTo>
                    <a:pt x="75393" y="243531"/>
                  </a:lnTo>
                  <a:lnTo>
                    <a:pt x="66693" y="208171"/>
                  </a:lnTo>
                  <a:lnTo>
                    <a:pt x="37740" y="152629"/>
                  </a:lnTo>
                  <a:lnTo>
                    <a:pt x="8616" y="91051"/>
                  </a:lnTo>
                  <a:lnTo>
                    <a:pt x="517" y="70053"/>
                  </a:lnTo>
                  <a:lnTo>
                    <a:pt x="0" y="51475"/>
                  </a:lnTo>
                  <a:lnTo>
                    <a:pt x="5318" y="36438"/>
                  </a:lnTo>
                  <a:lnTo>
                    <a:pt x="9323" y="29840"/>
                  </a:lnTo>
                  <a:lnTo>
                    <a:pt x="506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94306" y="1043688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33284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460874" y="860625"/>
              <a:ext cx="99854" cy="232959"/>
            </a:xfrm>
            <a:custGeom>
              <a:avLst/>
              <a:gdLst/>
              <a:ahLst/>
              <a:cxnLst/>
              <a:rect l="0" t="0" r="0" b="0"/>
              <a:pathLst>
                <a:path w="99854" h="232959">
                  <a:moveTo>
                    <a:pt x="99853" y="0"/>
                  </a:moveTo>
                  <a:lnTo>
                    <a:pt x="91018" y="8835"/>
                  </a:lnTo>
                  <a:lnTo>
                    <a:pt x="63756" y="68146"/>
                  </a:lnTo>
                  <a:lnTo>
                    <a:pt x="41766" y="129840"/>
                  </a:lnTo>
                  <a:lnTo>
                    <a:pt x="29607" y="187252"/>
                  </a:lnTo>
                  <a:lnTo>
                    <a:pt x="31034" y="206190"/>
                  </a:lnTo>
                  <a:lnTo>
                    <a:pt x="37215" y="221387"/>
                  </a:lnTo>
                  <a:lnTo>
                    <a:pt x="41453" y="228028"/>
                  </a:lnTo>
                  <a:lnTo>
                    <a:pt x="47976" y="231531"/>
                  </a:lnTo>
                  <a:lnTo>
                    <a:pt x="65086" y="232958"/>
                  </a:lnTo>
                  <a:lnTo>
                    <a:pt x="72977" y="230195"/>
                  </a:lnTo>
                  <a:lnTo>
                    <a:pt x="86675" y="219728"/>
                  </a:lnTo>
                  <a:lnTo>
                    <a:pt x="93997" y="203365"/>
                  </a:lnTo>
                  <a:lnTo>
                    <a:pt x="95949" y="193824"/>
                  </a:lnTo>
                  <a:lnTo>
                    <a:pt x="93552" y="187464"/>
                  </a:lnTo>
                  <a:lnTo>
                    <a:pt x="88256" y="183223"/>
                  </a:lnTo>
                  <a:lnTo>
                    <a:pt x="81026" y="180396"/>
                  </a:lnTo>
                  <a:lnTo>
                    <a:pt x="73434" y="180361"/>
                  </a:lnTo>
                  <a:lnTo>
                    <a:pt x="57601" y="185252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43938" y="1110257"/>
              <a:ext cx="16642" cy="1"/>
            </a:xfrm>
            <a:custGeom>
              <a:avLst/>
              <a:gdLst/>
              <a:ahLst/>
              <a:cxnLst/>
              <a:rect l="0" t="0" r="0" b="0"/>
              <a:pathLst>
                <a:path w="16642" h="1">
                  <a:moveTo>
                    <a:pt x="0" y="0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33106" y="1085293"/>
              <a:ext cx="110833" cy="216349"/>
            </a:xfrm>
            <a:custGeom>
              <a:avLst/>
              <a:gdLst/>
              <a:ahLst/>
              <a:cxnLst/>
              <a:rect l="0" t="0" r="0" b="0"/>
              <a:pathLst>
                <a:path w="110833" h="216349">
                  <a:moveTo>
                    <a:pt x="110832" y="0"/>
                  </a:moveTo>
                  <a:lnTo>
                    <a:pt x="83251" y="31999"/>
                  </a:lnTo>
                  <a:lnTo>
                    <a:pt x="52970" y="87893"/>
                  </a:lnTo>
                  <a:lnTo>
                    <a:pt x="24898" y="145020"/>
                  </a:lnTo>
                  <a:lnTo>
                    <a:pt x="59" y="203983"/>
                  </a:lnTo>
                  <a:lnTo>
                    <a:pt x="0" y="208105"/>
                  </a:lnTo>
                  <a:lnTo>
                    <a:pt x="2658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44951" y="945270"/>
              <a:ext cx="96149" cy="237237"/>
            </a:xfrm>
            <a:custGeom>
              <a:avLst/>
              <a:gdLst/>
              <a:ahLst/>
              <a:cxnLst/>
              <a:rect l="0" t="0" r="0" b="0"/>
              <a:pathLst>
                <a:path w="96149" h="237237">
                  <a:moveTo>
                    <a:pt x="6866" y="48492"/>
                  </a:moveTo>
                  <a:lnTo>
                    <a:pt x="1147" y="108020"/>
                  </a:lnTo>
                  <a:lnTo>
                    <a:pt x="3304" y="171433"/>
                  </a:lnTo>
                  <a:lnTo>
                    <a:pt x="7086" y="212146"/>
                  </a:lnTo>
                  <a:lnTo>
                    <a:pt x="8862" y="211219"/>
                  </a:lnTo>
                  <a:lnTo>
                    <a:pt x="10970" y="206903"/>
                  </a:lnTo>
                  <a:lnTo>
                    <a:pt x="7652" y="148284"/>
                  </a:lnTo>
                  <a:lnTo>
                    <a:pt x="7945" y="90291"/>
                  </a:lnTo>
                  <a:lnTo>
                    <a:pt x="15947" y="38840"/>
                  </a:lnTo>
                  <a:lnTo>
                    <a:pt x="18467" y="25415"/>
                  </a:lnTo>
                  <a:lnTo>
                    <a:pt x="22921" y="15541"/>
                  </a:lnTo>
                  <a:lnTo>
                    <a:pt x="35266" y="2104"/>
                  </a:lnTo>
                  <a:lnTo>
                    <a:pt x="42441" y="0"/>
                  </a:lnTo>
                  <a:lnTo>
                    <a:pt x="57810" y="2593"/>
                  </a:lnTo>
                  <a:lnTo>
                    <a:pt x="71420" y="12375"/>
                  </a:lnTo>
                  <a:lnTo>
                    <a:pt x="82709" y="25968"/>
                  </a:lnTo>
                  <a:lnTo>
                    <a:pt x="90808" y="41255"/>
                  </a:lnTo>
                  <a:lnTo>
                    <a:pt x="96148" y="78707"/>
                  </a:lnTo>
                  <a:lnTo>
                    <a:pt x="91309" y="138287"/>
                  </a:lnTo>
                  <a:lnTo>
                    <a:pt x="83148" y="169403"/>
                  </a:lnTo>
                  <a:lnTo>
                    <a:pt x="54601" y="211774"/>
                  </a:lnTo>
                  <a:lnTo>
                    <a:pt x="31179" y="234529"/>
                  </a:lnTo>
                  <a:lnTo>
                    <a:pt x="23074" y="237236"/>
                  </a:lnTo>
                  <a:lnTo>
                    <a:pt x="6673" y="235312"/>
                  </a:lnTo>
                  <a:lnTo>
                    <a:pt x="2114" y="231286"/>
                  </a:lnTo>
                  <a:lnTo>
                    <a:pt x="0" y="225828"/>
                  </a:lnTo>
                  <a:lnTo>
                    <a:pt x="116" y="212368"/>
                  </a:lnTo>
                  <a:lnTo>
                    <a:pt x="5380" y="191045"/>
                  </a:lnTo>
                  <a:lnTo>
                    <a:pt x="15186" y="1733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34029" y="967031"/>
              <a:ext cx="142823" cy="270279"/>
            </a:xfrm>
            <a:custGeom>
              <a:avLst/>
              <a:gdLst/>
              <a:ahLst/>
              <a:cxnLst/>
              <a:rect l="0" t="0" r="0" b="0"/>
              <a:pathLst>
                <a:path w="142823" h="270279">
                  <a:moveTo>
                    <a:pt x="9171" y="60015"/>
                  </a:moveTo>
                  <a:lnTo>
                    <a:pt x="32335" y="29687"/>
                  </a:lnTo>
                  <a:lnTo>
                    <a:pt x="52709" y="12917"/>
                  </a:lnTo>
                  <a:lnTo>
                    <a:pt x="80730" y="654"/>
                  </a:lnTo>
                  <a:lnTo>
                    <a:pt x="116872" y="0"/>
                  </a:lnTo>
                  <a:lnTo>
                    <a:pt x="126275" y="3363"/>
                  </a:lnTo>
                  <a:lnTo>
                    <a:pt x="139189" y="14496"/>
                  </a:lnTo>
                  <a:lnTo>
                    <a:pt x="142078" y="21348"/>
                  </a:lnTo>
                  <a:lnTo>
                    <a:pt x="142822" y="36358"/>
                  </a:lnTo>
                  <a:lnTo>
                    <a:pt x="135140" y="52275"/>
                  </a:lnTo>
                  <a:lnTo>
                    <a:pt x="81626" y="112206"/>
                  </a:lnTo>
                  <a:lnTo>
                    <a:pt x="42972" y="155946"/>
                  </a:lnTo>
                  <a:lnTo>
                    <a:pt x="16636" y="207600"/>
                  </a:lnTo>
                  <a:lnTo>
                    <a:pt x="12489" y="229467"/>
                  </a:lnTo>
                  <a:lnTo>
                    <a:pt x="15577" y="246583"/>
                  </a:lnTo>
                  <a:lnTo>
                    <a:pt x="18989" y="253736"/>
                  </a:lnTo>
                  <a:lnTo>
                    <a:pt x="32643" y="264149"/>
                  </a:lnTo>
                  <a:lnTo>
                    <a:pt x="41461" y="268220"/>
                  </a:lnTo>
                  <a:lnTo>
                    <a:pt x="58656" y="270278"/>
                  </a:lnTo>
                  <a:lnTo>
                    <a:pt x="67124" y="269532"/>
                  </a:lnTo>
                  <a:lnTo>
                    <a:pt x="74619" y="265337"/>
                  </a:lnTo>
                  <a:lnTo>
                    <a:pt x="87877" y="250814"/>
                  </a:lnTo>
                  <a:lnTo>
                    <a:pt x="90303" y="241763"/>
                  </a:lnTo>
                  <a:lnTo>
                    <a:pt x="88068" y="221845"/>
                  </a:lnTo>
                  <a:lnTo>
                    <a:pt x="70642" y="173206"/>
                  </a:lnTo>
                  <a:lnTo>
                    <a:pt x="31085" y="116953"/>
                  </a:lnTo>
                  <a:lnTo>
                    <a:pt x="5179" y="84720"/>
                  </a:lnTo>
                  <a:lnTo>
                    <a:pt x="962" y="76485"/>
                  </a:lnTo>
                  <a:lnTo>
                    <a:pt x="0" y="69146"/>
                  </a:lnTo>
                  <a:lnTo>
                    <a:pt x="3862" y="56060"/>
                  </a:lnTo>
                  <a:lnTo>
                    <a:pt x="10255" y="51831"/>
                  </a:lnTo>
                  <a:lnTo>
                    <a:pt x="29685" y="47132"/>
                  </a:lnTo>
                  <a:lnTo>
                    <a:pt x="79275" y="50454"/>
                  </a:lnTo>
                  <a:lnTo>
                    <a:pt x="100703" y="516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309621" y="1210109"/>
              <a:ext cx="24965" cy="49928"/>
            </a:xfrm>
            <a:custGeom>
              <a:avLst/>
              <a:gdLst/>
              <a:ahLst/>
              <a:cxnLst/>
              <a:rect l="0" t="0" r="0" b="0"/>
              <a:pathLst>
                <a:path w="24965" h="49928">
                  <a:moveTo>
                    <a:pt x="0" y="49927"/>
                  </a:moveTo>
                  <a:lnTo>
                    <a:pt x="8835" y="41092"/>
                  </a:ln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426116" y="987283"/>
              <a:ext cx="146457" cy="281074"/>
            </a:xfrm>
            <a:custGeom>
              <a:avLst/>
              <a:gdLst/>
              <a:ahLst/>
              <a:cxnLst/>
              <a:rect l="0" t="0" r="0" b="0"/>
              <a:pathLst>
                <a:path w="146457" h="281074">
                  <a:moveTo>
                    <a:pt x="0" y="23121"/>
                  </a:moveTo>
                  <a:lnTo>
                    <a:pt x="14211" y="10759"/>
                  </a:lnTo>
                  <a:lnTo>
                    <a:pt x="27581" y="4375"/>
                  </a:lnTo>
                  <a:lnTo>
                    <a:pt x="55119" y="0"/>
                  </a:lnTo>
                  <a:lnTo>
                    <a:pt x="86701" y="7538"/>
                  </a:lnTo>
                  <a:lnTo>
                    <a:pt x="110646" y="21483"/>
                  </a:lnTo>
                  <a:lnTo>
                    <a:pt x="129452" y="50578"/>
                  </a:lnTo>
                  <a:lnTo>
                    <a:pt x="144805" y="96106"/>
                  </a:lnTo>
                  <a:lnTo>
                    <a:pt x="146456" y="134223"/>
                  </a:lnTo>
                  <a:lnTo>
                    <a:pt x="126422" y="191971"/>
                  </a:lnTo>
                  <a:lnTo>
                    <a:pt x="94202" y="250019"/>
                  </a:lnTo>
                  <a:lnTo>
                    <a:pt x="66568" y="2810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76043" y="1118578"/>
              <a:ext cx="158100" cy="58248"/>
            </a:xfrm>
            <a:custGeom>
              <a:avLst/>
              <a:gdLst/>
              <a:ahLst/>
              <a:cxnLst/>
              <a:rect l="0" t="0" r="0" b="0"/>
              <a:pathLst>
                <a:path w="158100" h="58248">
                  <a:moveTo>
                    <a:pt x="0" y="0"/>
                  </a:moveTo>
                  <a:lnTo>
                    <a:pt x="57161" y="16859"/>
                  </a:lnTo>
                  <a:lnTo>
                    <a:pt x="116431" y="43235"/>
                  </a:lnTo>
                  <a:lnTo>
                    <a:pt x="158099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7164" y="1268357"/>
            <a:ext cx="2046979" cy="973564"/>
            <a:chOff x="587164" y="1268357"/>
            <a:chExt cx="2046979" cy="973564"/>
          </a:xfrm>
        </p:grpSpPr>
        <p:sp>
          <p:nvSpPr>
            <p:cNvPr id="25" name="Freeform 24"/>
            <p:cNvSpPr/>
            <p:nvPr/>
          </p:nvSpPr>
          <p:spPr>
            <a:xfrm>
              <a:off x="587164" y="1268357"/>
              <a:ext cx="16644" cy="149780"/>
            </a:xfrm>
            <a:custGeom>
              <a:avLst/>
              <a:gdLst/>
              <a:ahLst/>
              <a:cxnLst/>
              <a:rect l="0" t="0" r="0" b="0"/>
              <a:pathLst>
                <a:path w="16644" h="149780">
                  <a:moveTo>
                    <a:pt x="0" y="0"/>
                  </a:moveTo>
                  <a:lnTo>
                    <a:pt x="14394" y="53041"/>
                  </a:lnTo>
                  <a:lnTo>
                    <a:pt x="15422" y="105810"/>
                  </a:lnTo>
                  <a:lnTo>
                    <a:pt x="11761" y="135107"/>
                  </a:lnTo>
                  <a:lnTo>
                    <a:pt x="12464" y="139998"/>
                  </a:lnTo>
                  <a:lnTo>
                    <a:pt x="16643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5412" y="1309962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16642" y="0"/>
                  </a:moveTo>
                  <a:lnTo>
                    <a:pt x="12225" y="46327"/>
                  </a:lnTo>
                  <a:lnTo>
                    <a:pt x="2248" y="91057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17493" y="1317931"/>
              <a:ext cx="160909" cy="268188"/>
            </a:xfrm>
            <a:custGeom>
              <a:avLst/>
              <a:gdLst/>
              <a:ahLst/>
              <a:cxnLst/>
              <a:rect l="0" t="0" r="0" b="0"/>
              <a:pathLst>
                <a:path w="160909" h="268188">
                  <a:moveTo>
                    <a:pt x="19450" y="41957"/>
                  </a:moveTo>
                  <a:lnTo>
                    <a:pt x="26615" y="88284"/>
                  </a:lnTo>
                  <a:lnTo>
                    <a:pt x="20900" y="138667"/>
                  </a:lnTo>
                  <a:lnTo>
                    <a:pt x="10868" y="198614"/>
                  </a:lnTo>
                  <a:lnTo>
                    <a:pt x="0" y="255169"/>
                  </a:lnTo>
                  <a:lnTo>
                    <a:pt x="1861" y="254365"/>
                  </a:lnTo>
                  <a:lnTo>
                    <a:pt x="10849" y="238030"/>
                  </a:lnTo>
                  <a:lnTo>
                    <a:pt x="24961" y="176704"/>
                  </a:lnTo>
                  <a:lnTo>
                    <a:pt x="41637" y="117719"/>
                  </a:lnTo>
                  <a:lnTo>
                    <a:pt x="61055" y="56185"/>
                  </a:lnTo>
                  <a:lnTo>
                    <a:pt x="68452" y="36261"/>
                  </a:lnTo>
                  <a:lnTo>
                    <a:pt x="80985" y="18161"/>
                  </a:lnTo>
                  <a:lnTo>
                    <a:pt x="95800" y="5801"/>
                  </a:lnTo>
                  <a:lnTo>
                    <a:pt x="103634" y="1211"/>
                  </a:lnTo>
                  <a:lnTo>
                    <a:pt x="110706" y="0"/>
                  </a:lnTo>
                  <a:lnTo>
                    <a:pt x="117270" y="1042"/>
                  </a:lnTo>
                  <a:lnTo>
                    <a:pt x="123495" y="3586"/>
                  </a:lnTo>
                  <a:lnTo>
                    <a:pt x="132877" y="13808"/>
                  </a:lnTo>
                  <a:lnTo>
                    <a:pt x="136673" y="20418"/>
                  </a:lnTo>
                  <a:lnTo>
                    <a:pt x="138426" y="37623"/>
                  </a:lnTo>
                  <a:lnTo>
                    <a:pt x="135198" y="57598"/>
                  </a:lnTo>
                  <a:lnTo>
                    <a:pt x="122061" y="88710"/>
                  </a:lnTo>
                  <a:lnTo>
                    <a:pt x="78102" y="149945"/>
                  </a:lnTo>
                  <a:lnTo>
                    <a:pt x="63641" y="177504"/>
                  </a:lnTo>
                  <a:lnTo>
                    <a:pt x="60005" y="187796"/>
                  </a:lnTo>
                  <a:lnTo>
                    <a:pt x="60897" y="206627"/>
                  </a:lnTo>
                  <a:lnTo>
                    <a:pt x="63724" y="215532"/>
                  </a:lnTo>
                  <a:lnTo>
                    <a:pt x="74261" y="230357"/>
                  </a:lnTo>
                  <a:lnTo>
                    <a:pt x="103625" y="254941"/>
                  </a:lnTo>
                  <a:lnTo>
                    <a:pt x="127910" y="267581"/>
                  </a:lnTo>
                  <a:lnTo>
                    <a:pt x="135211" y="268187"/>
                  </a:lnTo>
                  <a:lnTo>
                    <a:pt x="160908" y="2583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0080" y="1468062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0301" y="1276533"/>
              <a:ext cx="416054" cy="380182"/>
            </a:xfrm>
            <a:custGeom>
              <a:avLst/>
              <a:gdLst/>
              <a:ahLst/>
              <a:cxnLst/>
              <a:rect l="0" t="0" r="0" b="0"/>
              <a:pathLst>
                <a:path w="416054" h="380182">
                  <a:moveTo>
                    <a:pt x="0" y="308024"/>
                  </a:moveTo>
                  <a:lnTo>
                    <a:pt x="8834" y="299189"/>
                  </a:lnTo>
                  <a:lnTo>
                    <a:pt x="31956" y="241323"/>
                  </a:lnTo>
                  <a:lnTo>
                    <a:pt x="58438" y="186021"/>
                  </a:lnTo>
                  <a:lnTo>
                    <a:pt x="84962" y="124477"/>
                  </a:lnTo>
                  <a:lnTo>
                    <a:pt x="114183" y="67401"/>
                  </a:lnTo>
                  <a:lnTo>
                    <a:pt x="147358" y="4089"/>
                  </a:lnTo>
                  <a:lnTo>
                    <a:pt x="149089" y="0"/>
                  </a:lnTo>
                  <a:lnTo>
                    <a:pt x="148394" y="49"/>
                  </a:lnTo>
                  <a:lnTo>
                    <a:pt x="129576" y="28890"/>
                  </a:lnTo>
                  <a:lnTo>
                    <a:pt x="109166" y="90074"/>
                  </a:lnTo>
                  <a:lnTo>
                    <a:pt x="104917" y="114078"/>
                  </a:lnTo>
                  <a:lnTo>
                    <a:pt x="106110" y="140156"/>
                  </a:lnTo>
                  <a:lnTo>
                    <a:pt x="110496" y="148959"/>
                  </a:lnTo>
                  <a:lnTo>
                    <a:pt x="117118" y="154828"/>
                  </a:lnTo>
                  <a:lnTo>
                    <a:pt x="125232" y="158741"/>
                  </a:lnTo>
                  <a:lnTo>
                    <a:pt x="144108" y="160622"/>
                  </a:lnTo>
                  <a:lnTo>
                    <a:pt x="163900" y="157452"/>
                  </a:lnTo>
                  <a:lnTo>
                    <a:pt x="221845" y="130876"/>
                  </a:lnTo>
                  <a:lnTo>
                    <a:pt x="240056" y="123583"/>
                  </a:lnTo>
                  <a:lnTo>
                    <a:pt x="245097" y="124042"/>
                  </a:lnTo>
                  <a:lnTo>
                    <a:pt x="247533" y="127122"/>
                  </a:lnTo>
                  <a:lnTo>
                    <a:pt x="248232" y="131949"/>
                  </a:lnTo>
                  <a:lnTo>
                    <a:pt x="226346" y="191499"/>
                  </a:lnTo>
                  <a:lnTo>
                    <a:pt x="213528" y="238128"/>
                  </a:lnTo>
                  <a:lnTo>
                    <a:pt x="214478" y="260625"/>
                  </a:lnTo>
                  <a:lnTo>
                    <a:pt x="220448" y="278020"/>
                  </a:lnTo>
                  <a:lnTo>
                    <a:pt x="224628" y="285248"/>
                  </a:lnTo>
                  <a:lnTo>
                    <a:pt x="232039" y="290066"/>
                  </a:lnTo>
                  <a:lnTo>
                    <a:pt x="252599" y="295420"/>
                  </a:lnTo>
                  <a:lnTo>
                    <a:pt x="269750" y="292868"/>
                  </a:lnTo>
                  <a:lnTo>
                    <a:pt x="320625" y="265818"/>
                  </a:lnTo>
                  <a:lnTo>
                    <a:pt x="329262" y="258755"/>
                  </a:lnTo>
                  <a:lnTo>
                    <a:pt x="323854" y="261780"/>
                  </a:lnTo>
                  <a:lnTo>
                    <a:pt x="309633" y="273879"/>
                  </a:lnTo>
                  <a:lnTo>
                    <a:pt x="298125" y="298009"/>
                  </a:lnTo>
                  <a:lnTo>
                    <a:pt x="293277" y="328581"/>
                  </a:lnTo>
                  <a:lnTo>
                    <a:pt x="296259" y="356644"/>
                  </a:lnTo>
                  <a:lnTo>
                    <a:pt x="300132" y="363552"/>
                  </a:lnTo>
                  <a:lnTo>
                    <a:pt x="311832" y="373691"/>
                  </a:lnTo>
                  <a:lnTo>
                    <a:pt x="342848" y="380181"/>
                  </a:lnTo>
                  <a:lnTo>
                    <a:pt x="360711" y="376767"/>
                  </a:lnTo>
                  <a:lnTo>
                    <a:pt x="391664" y="359510"/>
                  </a:lnTo>
                  <a:lnTo>
                    <a:pt x="416053" y="33298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21183" y="1376530"/>
              <a:ext cx="81740" cy="230731"/>
            </a:xfrm>
            <a:custGeom>
              <a:avLst/>
              <a:gdLst/>
              <a:ahLst/>
              <a:cxnLst/>
              <a:rect l="0" t="0" r="0" b="0"/>
              <a:pathLst>
                <a:path w="81740" h="230731">
                  <a:moveTo>
                    <a:pt x="81739" y="0"/>
                  </a:moveTo>
                  <a:lnTo>
                    <a:pt x="72904" y="8835"/>
                  </a:lnTo>
                  <a:lnTo>
                    <a:pt x="54200" y="57867"/>
                  </a:lnTo>
                  <a:lnTo>
                    <a:pt x="43871" y="117105"/>
                  </a:lnTo>
                  <a:lnTo>
                    <a:pt x="38407" y="175787"/>
                  </a:lnTo>
                  <a:lnTo>
                    <a:pt x="33116" y="223745"/>
                  </a:lnTo>
                  <a:lnTo>
                    <a:pt x="29907" y="229600"/>
                  </a:lnTo>
                  <a:lnTo>
                    <a:pt x="24995" y="230730"/>
                  </a:lnTo>
                  <a:lnTo>
                    <a:pt x="18947" y="228710"/>
                  </a:lnTo>
                  <a:lnTo>
                    <a:pt x="14914" y="223664"/>
                  </a:lnTo>
                  <a:lnTo>
                    <a:pt x="1839" y="168133"/>
                  </a:lnTo>
                  <a:lnTo>
                    <a:pt x="0" y="146534"/>
                  </a:lnTo>
                  <a:lnTo>
                    <a:pt x="2283" y="137445"/>
                  </a:lnTo>
                  <a:lnTo>
                    <a:pt x="12216" y="122416"/>
                  </a:lnTo>
                  <a:lnTo>
                    <a:pt x="73418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254116" y="1401494"/>
              <a:ext cx="106907" cy="273656"/>
            </a:xfrm>
            <a:custGeom>
              <a:avLst/>
              <a:gdLst/>
              <a:ahLst/>
              <a:cxnLst/>
              <a:rect l="0" t="0" r="0" b="0"/>
              <a:pathLst>
                <a:path w="106907" h="273656">
                  <a:moveTo>
                    <a:pt x="23695" y="0"/>
                  </a:moveTo>
                  <a:lnTo>
                    <a:pt x="15220" y="57697"/>
                  </a:lnTo>
                  <a:lnTo>
                    <a:pt x="8941" y="109160"/>
                  </a:lnTo>
                  <a:lnTo>
                    <a:pt x="3009" y="163842"/>
                  </a:lnTo>
                  <a:lnTo>
                    <a:pt x="0" y="200892"/>
                  </a:lnTo>
                  <a:lnTo>
                    <a:pt x="1426" y="206968"/>
                  </a:lnTo>
                  <a:lnTo>
                    <a:pt x="4227" y="209170"/>
                  </a:lnTo>
                  <a:lnTo>
                    <a:pt x="32911" y="204307"/>
                  </a:lnTo>
                  <a:lnTo>
                    <a:pt x="45050" y="209763"/>
                  </a:lnTo>
                  <a:lnTo>
                    <a:pt x="54142" y="220817"/>
                  </a:lnTo>
                  <a:lnTo>
                    <a:pt x="60341" y="235900"/>
                  </a:lnTo>
                  <a:lnTo>
                    <a:pt x="63097" y="254931"/>
                  </a:lnTo>
                  <a:lnTo>
                    <a:pt x="66605" y="262410"/>
                  </a:lnTo>
                  <a:lnTo>
                    <a:pt x="77900" y="273186"/>
                  </a:lnTo>
                  <a:lnTo>
                    <a:pt x="83870" y="273655"/>
                  </a:lnTo>
                  <a:lnTo>
                    <a:pt x="89700" y="271194"/>
                  </a:lnTo>
                  <a:lnTo>
                    <a:pt x="106906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66765" y="1576236"/>
              <a:ext cx="95929" cy="109968"/>
            </a:xfrm>
            <a:custGeom>
              <a:avLst/>
              <a:gdLst/>
              <a:ahLst/>
              <a:cxnLst/>
              <a:rect l="0" t="0" r="0" b="0"/>
              <a:pathLst>
                <a:path w="95929" h="109968">
                  <a:moveTo>
                    <a:pt x="27541" y="0"/>
                  </a:moveTo>
                  <a:lnTo>
                    <a:pt x="9461" y="19929"/>
                  </a:lnTo>
                  <a:lnTo>
                    <a:pt x="1631" y="34745"/>
                  </a:lnTo>
                  <a:lnTo>
                    <a:pt x="0" y="53041"/>
                  </a:lnTo>
                  <a:lnTo>
                    <a:pt x="6486" y="90503"/>
                  </a:lnTo>
                  <a:lnTo>
                    <a:pt x="10731" y="97317"/>
                  </a:lnTo>
                  <a:lnTo>
                    <a:pt x="22843" y="107355"/>
                  </a:lnTo>
                  <a:lnTo>
                    <a:pt x="39938" y="109967"/>
                  </a:lnTo>
                  <a:lnTo>
                    <a:pt x="49674" y="109369"/>
                  </a:lnTo>
                  <a:lnTo>
                    <a:pt x="67889" y="101308"/>
                  </a:lnTo>
                  <a:lnTo>
                    <a:pt x="83380" y="88480"/>
                  </a:lnTo>
                  <a:lnTo>
                    <a:pt x="93347" y="73533"/>
                  </a:lnTo>
                  <a:lnTo>
                    <a:pt x="95928" y="52713"/>
                  </a:lnTo>
                  <a:lnTo>
                    <a:pt x="95322" y="40689"/>
                  </a:lnTo>
                  <a:lnTo>
                    <a:pt x="92144" y="31749"/>
                  </a:lnTo>
                  <a:lnTo>
                    <a:pt x="81217" y="19350"/>
                  </a:lnTo>
                  <a:lnTo>
                    <a:pt x="59470" y="7171"/>
                  </a:lnTo>
                  <a:lnTo>
                    <a:pt x="52526" y="6630"/>
                  </a:lnTo>
                  <a:lnTo>
                    <a:pt x="39879" y="10959"/>
                  </a:lnTo>
                  <a:lnTo>
                    <a:pt x="38540" y="14703"/>
                  </a:lnTo>
                  <a:lnTo>
                    <a:pt x="40420" y="19047"/>
                  </a:lnTo>
                  <a:lnTo>
                    <a:pt x="5250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33764" y="1450101"/>
              <a:ext cx="201706" cy="278807"/>
            </a:xfrm>
            <a:custGeom>
              <a:avLst/>
              <a:gdLst/>
              <a:ahLst/>
              <a:cxnLst/>
              <a:rect l="0" t="0" r="0" b="0"/>
              <a:pathLst>
                <a:path w="201706" h="278807">
                  <a:moveTo>
                    <a:pt x="110174" y="167740"/>
                  </a:moveTo>
                  <a:lnTo>
                    <a:pt x="85657" y="127010"/>
                  </a:lnTo>
                  <a:lnTo>
                    <a:pt x="69383" y="117894"/>
                  </a:lnTo>
                  <a:lnTo>
                    <a:pt x="61715" y="116943"/>
                  </a:lnTo>
                  <a:lnTo>
                    <a:pt x="48263" y="120816"/>
                  </a:lnTo>
                  <a:lnTo>
                    <a:pt x="25878" y="137811"/>
                  </a:lnTo>
                  <a:lnTo>
                    <a:pt x="14770" y="157520"/>
                  </a:lnTo>
                  <a:lnTo>
                    <a:pt x="104" y="203422"/>
                  </a:lnTo>
                  <a:lnTo>
                    <a:pt x="0" y="236970"/>
                  </a:lnTo>
                  <a:lnTo>
                    <a:pt x="10242" y="265916"/>
                  </a:lnTo>
                  <a:lnTo>
                    <a:pt x="16741" y="272022"/>
                  </a:lnTo>
                  <a:lnTo>
                    <a:pt x="33822" y="278806"/>
                  </a:lnTo>
                  <a:lnTo>
                    <a:pt x="43555" y="277842"/>
                  </a:lnTo>
                  <a:lnTo>
                    <a:pt x="92247" y="253430"/>
                  </a:lnTo>
                  <a:lnTo>
                    <a:pt x="119919" y="224833"/>
                  </a:lnTo>
                  <a:lnTo>
                    <a:pt x="153509" y="175035"/>
                  </a:lnTo>
                  <a:lnTo>
                    <a:pt x="172709" y="117651"/>
                  </a:lnTo>
                  <a:lnTo>
                    <a:pt x="176211" y="60309"/>
                  </a:lnTo>
                  <a:lnTo>
                    <a:pt x="165114" y="2114"/>
                  </a:lnTo>
                  <a:lnTo>
                    <a:pt x="160669" y="0"/>
                  </a:lnTo>
                  <a:lnTo>
                    <a:pt x="154931" y="2289"/>
                  </a:lnTo>
                  <a:lnTo>
                    <a:pt x="148333" y="7513"/>
                  </a:lnTo>
                  <a:lnTo>
                    <a:pt x="141002" y="25645"/>
                  </a:lnTo>
                  <a:lnTo>
                    <a:pt x="136295" y="83787"/>
                  </a:lnTo>
                  <a:lnTo>
                    <a:pt x="144341" y="142953"/>
                  </a:lnTo>
                  <a:lnTo>
                    <a:pt x="160177" y="200309"/>
                  </a:lnTo>
                  <a:lnTo>
                    <a:pt x="183937" y="259229"/>
                  </a:lnTo>
                  <a:lnTo>
                    <a:pt x="191652" y="268498"/>
                  </a:lnTo>
                  <a:lnTo>
                    <a:pt x="201705" y="2759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743773" y="1493025"/>
              <a:ext cx="116513" cy="221041"/>
            </a:xfrm>
            <a:custGeom>
              <a:avLst/>
              <a:gdLst/>
              <a:ahLst/>
              <a:cxnLst/>
              <a:rect l="0" t="0" r="0" b="0"/>
              <a:pathLst>
                <a:path w="116513" h="221041">
                  <a:moveTo>
                    <a:pt x="58264" y="174742"/>
                  </a:moveTo>
                  <a:lnTo>
                    <a:pt x="49430" y="165907"/>
                  </a:lnTo>
                  <a:lnTo>
                    <a:pt x="35230" y="161570"/>
                  </a:lnTo>
                  <a:lnTo>
                    <a:pt x="26266" y="160413"/>
                  </a:lnTo>
                  <a:lnTo>
                    <a:pt x="18441" y="162416"/>
                  </a:lnTo>
                  <a:lnTo>
                    <a:pt x="4816" y="172037"/>
                  </a:lnTo>
                  <a:lnTo>
                    <a:pt x="1367" y="178486"/>
                  </a:lnTo>
                  <a:lnTo>
                    <a:pt x="0" y="193048"/>
                  </a:lnTo>
                  <a:lnTo>
                    <a:pt x="4940" y="206301"/>
                  </a:lnTo>
                  <a:lnTo>
                    <a:pt x="8846" y="212423"/>
                  </a:lnTo>
                  <a:lnTo>
                    <a:pt x="15149" y="216505"/>
                  </a:lnTo>
                  <a:lnTo>
                    <a:pt x="32013" y="221040"/>
                  </a:lnTo>
                  <a:lnTo>
                    <a:pt x="57883" y="219176"/>
                  </a:lnTo>
                  <a:lnTo>
                    <a:pt x="72271" y="212674"/>
                  </a:lnTo>
                  <a:lnTo>
                    <a:pt x="78697" y="208351"/>
                  </a:lnTo>
                  <a:lnTo>
                    <a:pt x="88303" y="196151"/>
                  </a:lnTo>
                  <a:lnTo>
                    <a:pt x="92158" y="189015"/>
                  </a:lnTo>
                  <a:lnTo>
                    <a:pt x="93977" y="171224"/>
                  </a:lnTo>
                  <a:lnTo>
                    <a:pt x="93168" y="161302"/>
                  </a:lnTo>
                  <a:lnTo>
                    <a:pt x="84871" y="142881"/>
                  </a:lnTo>
                  <a:lnTo>
                    <a:pt x="58481" y="105759"/>
                  </a:lnTo>
                  <a:lnTo>
                    <a:pt x="57744" y="90458"/>
                  </a:lnTo>
                  <a:lnTo>
                    <a:pt x="66945" y="66250"/>
                  </a:lnTo>
                  <a:lnTo>
                    <a:pt x="109968" y="8605"/>
                  </a:lnTo>
                  <a:lnTo>
                    <a:pt x="11651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912223" y="1409814"/>
              <a:ext cx="89521" cy="280351"/>
            </a:xfrm>
            <a:custGeom>
              <a:avLst/>
              <a:gdLst/>
              <a:ahLst/>
              <a:cxnLst/>
              <a:rect l="0" t="0" r="0" b="0"/>
              <a:pathLst>
                <a:path w="89521" h="280351">
                  <a:moveTo>
                    <a:pt x="31272" y="0"/>
                  </a:moveTo>
                  <a:lnTo>
                    <a:pt x="17079" y="55848"/>
                  </a:lnTo>
                  <a:lnTo>
                    <a:pt x="3493" y="112789"/>
                  </a:lnTo>
                  <a:lnTo>
                    <a:pt x="0" y="169011"/>
                  </a:lnTo>
                  <a:lnTo>
                    <a:pt x="4789" y="222167"/>
                  </a:lnTo>
                  <a:lnTo>
                    <a:pt x="7482" y="243897"/>
                  </a:lnTo>
                  <a:lnTo>
                    <a:pt x="14843" y="259719"/>
                  </a:lnTo>
                  <a:lnTo>
                    <a:pt x="26744" y="270449"/>
                  </a:lnTo>
                  <a:lnTo>
                    <a:pt x="42203" y="277375"/>
                  </a:lnTo>
                  <a:lnTo>
                    <a:pt x="68926" y="280350"/>
                  </a:lnTo>
                  <a:lnTo>
                    <a:pt x="8952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002895" y="1608968"/>
              <a:ext cx="281764" cy="290497"/>
            </a:xfrm>
            <a:custGeom>
              <a:avLst/>
              <a:gdLst/>
              <a:ahLst/>
              <a:cxnLst/>
              <a:rect l="0" t="0" r="0" b="0"/>
              <a:pathLst>
                <a:path w="281764" h="290497">
                  <a:moveTo>
                    <a:pt x="65416" y="17194"/>
                  </a:moveTo>
                  <a:lnTo>
                    <a:pt x="56582" y="8359"/>
                  </a:lnTo>
                  <a:lnTo>
                    <a:pt x="50280" y="6681"/>
                  </a:lnTo>
                  <a:lnTo>
                    <a:pt x="33418" y="7282"/>
                  </a:lnTo>
                  <a:lnTo>
                    <a:pt x="18527" y="13097"/>
                  </a:lnTo>
                  <a:lnTo>
                    <a:pt x="11967" y="17236"/>
                  </a:lnTo>
                  <a:lnTo>
                    <a:pt x="7594" y="23694"/>
                  </a:lnTo>
                  <a:lnTo>
                    <a:pt x="2735" y="40731"/>
                  </a:lnTo>
                  <a:lnTo>
                    <a:pt x="0" y="75532"/>
                  </a:lnTo>
                  <a:lnTo>
                    <a:pt x="4291" y="96747"/>
                  </a:lnTo>
                  <a:lnTo>
                    <a:pt x="8023" y="106287"/>
                  </a:lnTo>
                  <a:lnTo>
                    <a:pt x="19568" y="119353"/>
                  </a:lnTo>
                  <a:lnTo>
                    <a:pt x="26529" y="124131"/>
                  </a:lnTo>
                  <a:lnTo>
                    <a:pt x="41661" y="126975"/>
                  </a:lnTo>
                  <a:lnTo>
                    <a:pt x="49580" y="126439"/>
                  </a:lnTo>
                  <a:lnTo>
                    <a:pt x="65774" y="118447"/>
                  </a:lnTo>
                  <a:lnTo>
                    <a:pt x="80368" y="105650"/>
                  </a:lnTo>
                  <a:lnTo>
                    <a:pt x="89936" y="90716"/>
                  </a:lnTo>
                  <a:lnTo>
                    <a:pt x="96103" y="62298"/>
                  </a:lnTo>
                  <a:lnTo>
                    <a:pt x="93513" y="34872"/>
                  </a:lnTo>
                  <a:lnTo>
                    <a:pt x="86841" y="20120"/>
                  </a:lnTo>
                  <a:lnTo>
                    <a:pt x="82473" y="13597"/>
                  </a:lnTo>
                  <a:lnTo>
                    <a:pt x="70223" y="3884"/>
                  </a:lnTo>
                  <a:lnTo>
                    <a:pt x="63073" y="0"/>
                  </a:lnTo>
                  <a:lnTo>
                    <a:pt x="59231" y="1108"/>
                  </a:lnTo>
                  <a:lnTo>
                    <a:pt x="57595" y="5545"/>
                  </a:lnTo>
                  <a:lnTo>
                    <a:pt x="57428" y="12202"/>
                  </a:lnTo>
                  <a:lnTo>
                    <a:pt x="61015" y="18489"/>
                  </a:lnTo>
                  <a:lnTo>
                    <a:pt x="99034" y="47509"/>
                  </a:lnTo>
                  <a:lnTo>
                    <a:pt x="128180" y="59871"/>
                  </a:lnTo>
                  <a:lnTo>
                    <a:pt x="160237" y="64972"/>
                  </a:lnTo>
                  <a:lnTo>
                    <a:pt x="188741" y="62066"/>
                  </a:lnTo>
                  <a:lnTo>
                    <a:pt x="193861" y="58203"/>
                  </a:lnTo>
                  <a:lnTo>
                    <a:pt x="196349" y="52854"/>
                  </a:lnTo>
                  <a:lnTo>
                    <a:pt x="197084" y="46515"/>
                  </a:lnTo>
                  <a:lnTo>
                    <a:pt x="194800" y="41364"/>
                  </a:lnTo>
                  <a:lnTo>
                    <a:pt x="184865" y="33175"/>
                  </a:lnTo>
                  <a:lnTo>
                    <a:pt x="171205" y="31385"/>
                  </a:lnTo>
                  <a:lnTo>
                    <a:pt x="163679" y="32202"/>
                  </a:lnTo>
                  <a:lnTo>
                    <a:pt x="158661" y="36445"/>
                  </a:lnTo>
                  <a:lnTo>
                    <a:pt x="153086" y="51021"/>
                  </a:lnTo>
                  <a:lnTo>
                    <a:pt x="153449" y="58236"/>
                  </a:lnTo>
                  <a:lnTo>
                    <a:pt x="158782" y="71184"/>
                  </a:lnTo>
                  <a:lnTo>
                    <a:pt x="172248" y="80637"/>
                  </a:lnTo>
                  <a:lnTo>
                    <a:pt x="181016" y="84453"/>
                  </a:lnTo>
                  <a:lnTo>
                    <a:pt x="198155" y="86226"/>
                  </a:lnTo>
                  <a:lnTo>
                    <a:pt x="231759" y="79832"/>
                  </a:lnTo>
                  <a:lnTo>
                    <a:pt x="235483" y="82066"/>
                  </a:lnTo>
                  <a:lnTo>
                    <a:pt x="236116" y="87254"/>
                  </a:lnTo>
                  <a:lnTo>
                    <a:pt x="220506" y="149378"/>
                  </a:lnTo>
                  <a:lnTo>
                    <a:pt x="213429" y="209914"/>
                  </a:lnTo>
                  <a:lnTo>
                    <a:pt x="203885" y="245648"/>
                  </a:lnTo>
                  <a:lnTo>
                    <a:pt x="188511" y="282571"/>
                  </a:lnTo>
                  <a:lnTo>
                    <a:pt x="182613" y="287493"/>
                  </a:lnTo>
                  <a:lnTo>
                    <a:pt x="174982" y="289849"/>
                  </a:lnTo>
                  <a:lnTo>
                    <a:pt x="166197" y="290496"/>
                  </a:lnTo>
                  <a:lnTo>
                    <a:pt x="159416" y="288153"/>
                  </a:lnTo>
                  <a:lnTo>
                    <a:pt x="149415" y="278153"/>
                  </a:lnTo>
                  <a:lnTo>
                    <a:pt x="138587" y="256930"/>
                  </a:lnTo>
                  <a:lnTo>
                    <a:pt x="137384" y="238697"/>
                  </a:lnTo>
                  <a:lnTo>
                    <a:pt x="144145" y="201275"/>
                  </a:lnTo>
                  <a:lnTo>
                    <a:pt x="156134" y="180013"/>
                  </a:lnTo>
                  <a:lnTo>
                    <a:pt x="206376" y="137790"/>
                  </a:lnTo>
                  <a:lnTo>
                    <a:pt x="264371" y="102407"/>
                  </a:lnTo>
                  <a:lnTo>
                    <a:pt x="281763" y="920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254779" y="1642804"/>
              <a:ext cx="221265" cy="382082"/>
            </a:xfrm>
            <a:custGeom>
              <a:avLst/>
              <a:gdLst/>
              <a:ahLst/>
              <a:cxnLst/>
              <a:rect l="0" t="0" r="0" b="0"/>
              <a:pathLst>
                <a:path w="221265" h="382082">
                  <a:moveTo>
                    <a:pt x="96447" y="0"/>
                  </a:moveTo>
                  <a:lnTo>
                    <a:pt x="100864" y="46327"/>
                  </a:lnTo>
                  <a:lnTo>
                    <a:pt x="112447" y="73823"/>
                  </a:lnTo>
                  <a:lnTo>
                    <a:pt x="118209" y="78801"/>
                  </a:lnTo>
                  <a:lnTo>
                    <a:pt x="124824" y="81195"/>
                  </a:lnTo>
                  <a:lnTo>
                    <a:pt x="132007" y="81867"/>
                  </a:lnTo>
                  <a:lnTo>
                    <a:pt x="147385" y="77682"/>
                  </a:lnTo>
                  <a:lnTo>
                    <a:pt x="155369" y="73978"/>
                  </a:lnTo>
                  <a:lnTo>
                    <a:pt x="159767" y="75206"/>
                  </a:lnTo>
                  <a:lnTo>
                    <a:pt x="161775" y="79724"/>
                  </a:lnTo>
                  <a:lnTo>
                    <a:pt x="160183" y="103750"/>
                  </a:lnTo>
                  <a:lnTo>
                    <a:pt x="143434" y="166162"/>
                  </a:lnTo>
                  <a:lnTo>
                    <a:pt x="126944" y="223489"/>
                  </a:lnTo>
                  <a:lnTo>
                    <a:pt x="110315" y="281655"/>
                  </a:lnTo>
                  <a:lnTo>
                    <a:pt x="82426" y="340164"/>
                  </a:lnTo>
                  <a:lnTo>
                    <a:pt x="52813" y="375594"/>
                  </a:lnTo>
                  <a:lnTo>
                    <a:pt x="45169" y="379834"/>
                  </a:lnTo>
                  <a:lnTo>
                    <a:pt x="29278" y="382081"/>
                  </a:lnTo>
                  <a:lnTo>
                    <a:pt x="22082" y="379536"/>
                  </a:lnTo>
                  <a:lnTo>
                    <a:pt x="9156" y="369313"/>
                  </a:lnTo>
                  <a:lnTo>
                    <a:pt x="2178" y="350592"/>
                  </a:lnTo>
                  <a:lnTo>
                    <a:pt x="0" y="328712"/>
                  </a:lnTo>
                  <a:lnTo>
                    <a:pt x="4898" y="298950"/>
                  </a:lnTo>
                  <a:lnTo>
                    <a:pt x="22650" y="255812"/>
                  </a:lnTo>
                  <a:lnTo>
                    <a:pt x="43964" y="228663"/>
                  </a:lnTo>
                  <a:lnTo>
                    <a:pt x="62335" y="219355"/>
                  </a:lnTo>
                  <a:lnTo>
                    <a:pt x="111796" y="205847"/>
                  </a:lnTo>
                  <a:lnTo>
                    <a:pt x="170876" y="206637"/>
                  </a:lnTo>
                  <a:lnTo>
                    <a:pt x="221264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59253" y="1493025"/>
              <a:ext cx="33285" cy="108175"/>
            </a:xfrm>
            <a:custGeom>
              <a:avLst/>
              <a:gdLst/>
              <a:ahLst/>
              <a:cxnLst/>
              <a:rect l="0" t="0" r="0" b="0"/>
              <a:pathLst>
                <a:path w="33285" h="108175">
                  <a:moveTo>
                    <a:pt x="33284" y="0"/>
                  </a:moveTo>
                  <a:lnTo>
                    <a:pt x="13723" y="58680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609179" y="1484704"/>
              <a:ext cx="24964" cy="149780"/>
            </a:xfrm>
            <a:custGeom>
              <a:avLst/>
              <a:gdLst/>
              <a:ahLst/>
              <a:cxnLst/>
              <a:rect l="0" t="0" r="0" b="0"/>
              <a:pathLst>
                <a:path w="24964" h="149780">
                  <a:moveTo>
                    <a:pt x="24963" y="0"/>
                  </a:moveTo>
                  <a:lnTo>
                    <a:pt x="18378" y="29620"/>
                  </a:lnTo>
                  <a:lnTo>
                    <a:pt x="10228" y="88618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51096" y="1826461"/>
              <a:ext cx="114344" cy="157507"/>
            </a:xfrm>
            <a:custGeom>
              <a:avLst/>
              <a:gdLst/>
              <a:ahLst/>
              <a:cxnLst/>
              <a:rect l="0" t="0" r="0" b="0"/>
              <a:pathLst>
                <a:path w="114344" h="157507">
                  <a:moveTo>
                    <a:pt x="109926" y="41011"/>
                  </a:moveTo>
                  <a:lnTo>
                    <a:pt x="114343" y="27759"/>
                  </a:lnTo>
                  <a:lnTo>
                    <a:pt x="112870" y="21082"/>
                  </a:lnTo>
                  <a:lnTo>
                    <a:pt x="103838" y="6266"/>
                  </a:lnTo>
                  <a:lnTo>
                    <a:pt x="96622" y="2130"/>
                  </a:lnTo>
                  <a:lnTo>
                    <a:pt x="78741" y="0"/>
                  </a:lnTo>
                  <a:lnTo>
                    <a:pt x="47884" y="8417"/>
                  </a:lnTo>
                  <a:lnTo>
                    <a:pt x="19735" y="27039"/>
                  </a:lnTo>
                  <a:lnTo>
                    <a:pt x="2663" y="50123"/>
                  </a:lnTo>
                  <a:lnTo>
                    <a:pt x="0" y="66326"/>
                  </a:lnTo>
                  <a:lnTo>
                    <a:pt x="583" y="74530"/>
                  </a:lnTo>
                  <a:lnTo>
                    <a:pt x="4672" y="79074"/>
                  </a:lnTo>
                  <a:lnTo>
                    <a:pt x="11094" y="81180"/>
                  </a:lnTo>
                  <a:lnTo>
                    <a:pt x="19075" y="81659"/>
                  </a:lnTo>
                  <a:lnTo>
                    <a:pt x="37804" y="74794"/>
                  </a:lnTo>
                  <a:lnTo>
                    <a:pt x="96862" y="35493"/>
                  </a:lnTo>
                  <a:lnTo>
                    <a:pt x="100292" y="35483"/>
                  </a:lnTo>
                  <a:lnTo>
                    <a:pt x="101655" y="39175"/>
                  </a:lnTo>
                  <a:lnTo>
                    <a:pt x="101638" y="45335"/>
                  </a:lnTo>
                  <a:lnTo>
                    <a:pt x="87279" y="107316"/>
                  </a:lnTo>
                  <a:lnTo>
                    <a:pt x="85650" y="142738"/>
                  </a:lnTo>
                  <a:lnTo>
                    <a:pt x="88194" y="149509"/>
                  </a:lnTo>
                  <a:lnTo>
                    <a:pt x="92664" y="153100"/>
                  </a:lnTo>
                  <a:lnTo>
                    <a:pt x="109926" y="1575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395950" y="1893020"/>
              <a:ext cx="104731" cy="223701"/>
            </a:xfrm>
            <a:custGeom>
              <a:avLst/>
              <a:gdLst/>
              <a:ahLst/>
              <a:cxnLst/>
              <a:rect l="0" t="0" r="0" b="0"/>
              <a:pathLst>
                <a:path w="104731" h="223701">
                  <a:moveTo>
                    <a:pt x="64924" y="7736"/>
                  </a:moveTo>
                  <a:lnTo>
                    <a:pt x="50731" y="63584"/>
                  </a:lnTo>
                  <a:lnTo>
                    <a:pt x="34386" y="118473"/>
                  </a:lnTo>
                  <a:lnTo>
                    <a:pt x="23314" y="173841"/>
                  </a:lnTo>
                  <a:lnTo>
                    <a:pt x="12223" y="220734"/>
                  </a:lnTo>
                  <a:lnTo>
                    <a:pt x="9449" y="223700"/>
                  </a:lnTo>
                  <a:lnTo>
                    <a:pt x="6677" y="221978"/>
                  </a:lnTo>
                  <a:lnTo>
                    <a:pt x="3903" y="217133"/>
                  </a:lnTo>
                  <a:lnTo>
                    <a:pt x="0" y="183809"/>
                  </a:lnTo>
                  <a:lnTo>
                    <a:pt x="7624" y="127237"/>
                  </a:lnTo>
                  <a:lnTo>
                    <a:pt x="26148" y="66159"/>
                  </a:lnTo>
                  <a:lnTo>
                    <a:pt x="38848" y="45490"/>
                  </a:lnTo>
                  <a:lnTo>
                    <a:pt x="70618" y="6242"/>
                  </a:lnTo>
                  <a:lnTo>
                    <a:pt x="77041" y="2117"/>
                  </a:lnTo>
                  <a:lnTo>
                    <a:pt x="91575" y="0"/>
                  </a:lnTo>
                  <a:lnTo>
                    <a:pt x="96560" y="3503"/>
                  </a:lnTo>
                  <a:lnTo>
                    <a:pt x="102099" y="17258"/>
                  </a:lnTo>
                  <a:lnTo>
                    <a:pt x="104730" y="58242"/>
                  </a:lnTo>
                  <a:lnTo>
                    <a:pt x="103481" y="63596"/>
                  </a:lnTo>
                  <a:lnTo>
                    <a:pt x="98208" y="743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508125" y="1917398"/>
              <a:ext cx="138637" cy="254786"/>
            </a:xfrm>
            <a:custGeom>
              <a:avLst/>
              <a:gdLst/>
              <a:ahLst/>
              <a:cxnLst/>
              <a:rect l="0" t="0" r="0" b="0"/>
              <a:pathLst>
                <a:path w="138637" h="254786">
                  <a:moveTo>
                    <a:pt x="77565" y="133137"/>
                  </a:moveTo>
                  <a:lnTo>
                    <a:pt x="50434" y="193985"/>
                  </a:lnTo>
                  <a:lnTo>
                    <a:pt x="19128" y="246664"/>
                  </a:lnTo>
                  <a:lnTo>
                    <a:pt x="13643" y="253201"/>
                  </a:lnTo>
                  <a:lnTo>
                    <a:pt x="9063" y="254785"/>
                  </a:lnTo>
                  <a:lnTo>
                    <a:pt x="5085" y="253067"/>
                  </a:lnTo>
                  <a:lnTo>
                    <a:pt x="1508" y="249149"/>
                  </a:lnTo>
                  <a:lnTo>
                    <a:pt x="0" y="234932"/>
                  </a:lnTo>
                  <a:lnTo>
                    <a:pt x="8966" y="183148"/>
                  </a:lnTo>
                  <a:lnTo>
                    <a:pt x="21930" y="130586"/>
                  </a:lnTo>
                  <a:lnTo>
                    <a:pt x="47399" y="73458"/>
                  </a:lnTo>
                  <a:lnTo>
                    <a:pt x="64723" y="50016"/>
                  </a:lnTo>
                  <a:lnTo>
                    <a:pt x="79254" y="37331"/>
                  </a:lnTo>
                  <a:lnTo>
                    <a:pt x="97424" y="30460"/>
                  </a:lnTo>
                  <a:lnTo>
                    <a:pt x="107446" y="28628"/>
                  </a:lnTo>
                  <a:lnTo>
                    <a:pt x="115052" y="30180"/>
                  </a:lnTo>
                  <a:lnTo>
                    <a:pt x="121048" y="33989"/>
                  </a:lnTo>
                  <a:lnTo>
                    <a:pt x="130175" y="45617"/>
                  </a:lnTo>
                  <a:lnTo>
                    <a:pt x="137313" y="60031"/>
                  </a:lnTo>
                  <a:lnTo>
                    <a:pt x="138636" y="78148"/>
                  </a:lnTo>
                  <a:lnTo>
                    <a:pt x="137695" y="88157"/>
                  </a:lnTo>
                  <a:lnTo>
                    <a:pt x="129253" y="104209"/>
                  </a:lnTo>
                  <a:lnTo>
                    <a:pt x="116255" y="116582"/>
                  </a:lnTo>
                  <a:lnTo>
                    <a:pt x="101233" y="125163"/>
                  </a:lnTo>
                  <a:lnTo>
                    <a:pt x="95193" y="125048"/>
                  </a:lnTo>
                  <a:lnTo>
                    <a:pt x="90242" y="122197"/>
                  </a:lnTo>
                  <a:lnTo>
                    <a:pt x="86016" y="117523"/>
                  </a:lnTo>
                  <a:lnTo>
                    <a:pt x="81321" y="100002"/>
                  </a:lnTo>
                  <a:lnTo>
                    <a:pt x="81083" y="79579"/>
                  </a:lnTo>
                  <a:lnTo>
                    <a:pt x="105169" y="16447"/>
                  </a:lnTo>
                  <a:lnTo>
                    <a:pt x="11084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703825" y="1834188"/>
              <a:ext cx="148140" cy="251631"/>
            </a:xfrm>
            <a:custGeom>
              <a:avLst/>
              <a:gdLst/>
              <a:ahLst/>
              <a:cxnLst/>
              <a:rect l="0" t="0" r="0" b="0"/>
              <a:pathLst>
                <a:path w="148140" h="251631">
                  <a:moveTo>
                    <a:pt x="6681" y="0"/>
                  </a:moveTo>
                  <a:lnTo>
                    <a:pt x="24350" y="0"/>
                  </a:lnTo>
                  <a:lnTo>
                    <a:pt x="30479" y="2774"/>
                  </a:lnTo>
                  <a:lnTo>
                    <a:pt x="39755" y="13252"/>
                  </a:lnTo>
                  <a:lnTo>
                    <a:pt x="41674" y="19929"/>
                  </a:lnTo>
                  <a:lnTo>
                    <a:pt x="39958" y="42579"/>
                  </a:lnTo>
                  <a:lnTo>
                    <a:pt x="23161" y="99910"/>
                  </a:lnTo>
                  <a:lnTo>
                    <a:pt x="6666" y="154715"/>
                  </a:lnTo>
                  <a:lnTo>
                    <a:pt x="0" y="201810"/>
                  </a:lnTo>
                  <a:lnTo>
                    <a:pt x="4020" y="219440"/>
                  </a:lnTo>
                  <a:lnTo>
                    <a:pt x="7681" y="226730"/>
                  </a:lnTo>
                  <a:lnTo>
                    <a:pt x="12895" y="230666"/>
                  </a:lnTo>
                  <a:lnTo>
                    <a:pt x="19144" y="232365"/>
                  </a:lnTo>
                  <a:lnTo>
                    <a:pt x="26084" y="232573"/>
                  </a:lnTo>
                  <a:lnTo>
                    <a:pt x="41193" y="227874"/>
                  </a:lnTo>
                  <a:lnTo>
                    <a:pt x="81732" y="207352"/>
                  </a:lnTo>
                  <a:lnTo>
                    <a:pt x="98284" y="207110"/>
                  </a:lnTo>
                  <a:lnTo>
                    <a:pt x="102883" y="211114"/>
                  </a:lnTo>
                  <a:lnTo>
                    <a:pt x="105024" y="217481"/>
                  </a:lnTo>
                  <a:lnTo>
                    <a:pt x="103621" y="241646"/>
                  </a:lnTo>
                  <a:lnTo>
                    <a:pt x="101818" y="249855"/>
                  </a:lnTo>
                  <a:lnTo>
                    <a:pt x="100616" y="251630"/>
                  </a:lnTo>
                  <a:lnTo>
                    <a:pt x="99280" y="243740"/>
                  </a:lnTo>
                  <a:lnTo>
                    <a:pt x="112468" y="182565"/>
                  </a:lnTo>
                  <a:lnTo>
                    <a:pt x="129682" y="120830"/>
                  </a:lnTo>
                  <a:lnTo>
                    <a:pt x="138703" y="105786"/>
                  </a:lnTo>
                  <a:lnTo>
                    <a:pt x="141848" y="105657"/>
                  </a:lnTo>
                  <a:lnTo>
                    <a:pt x="143944" y="110194"/>
                  </a:lnTo>
                  <a:lnTo>
                    <a:pt x="148139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868606" y="1924710"/>
              <a:ext cx="277426" cy="317211"/>
            </a:xfrm>
            <a:custGeom>
              <a:avLst/>
              <a:gdLst/>
              <a:ahLst/>
              <a:cxnLst/>
              <a:rect l="0" t="0" r="0" b="0"/>
              <a:pathLst>
                <a:path w="277426" h="317211">
                  <a:moveTo>
                    <a:pt x="0" y="125825"/>
                  </a:moveTo>
                  <a:lnTo>
                    <a:pt x="4417" y="139077"/>
                  </a:lnTo>
                  <a:lnTo>
                    <a:pt x="8492" y="141132"/>
                  </a:lnTo>
                  <a:lnTo>
                    <a:pt x="13982" y="140652"/>
                  </a:lnTo>
                  <a:lnTo>
                    <a:pt x="20416" y="138484"/>
                  </a:lnTo>
                  <a:lnTo>
                    <a:pt x="21007" y="137963"/>
                  </a:lnTo>
                  <a:lnTo>
                    <a:pt x="11802" y="139849"/>
                  </a:lnTo>
                  <a:lnTo>
                    <a:pt x="7868" y="145344"/>
                  </a:lnTo>
                  <a:lnTo>
                    <a:pt x="3497" y="163778"/>
                  </a:lnTo>
                  <a:lnTo>
                    <a:pt x="6954" y="172392"/>
                  </a:lnTo>
                  <a:lnTo>
                    <a:pt x="23123" y="186894"/>
                  </a:lnTo>
                  <a:lnTo>
                    <a:pt x="53798" y="201037"/>
                  </a:lnTo>
                  <a:lnTo>
                    <a:pt x="75378" y="203015"/>
                  </a:lnTo>
                  <a:lnTo>
                    <a:pt x="114947" y="196752"/>
                  </a:lnTo>
                  <a:lnTo>
                    <a:pt x="136582" y="184850"/>
                  </a:lnTo>
                  <a:lnTo>
                    <a:pt x="172730" y="149795"/>
                  </a:lnTo>
                  <a:lnTo>
                    <a:pt x="178948" y="141805"/>
                  </a:lnTo>
                  <a:lnTo>
                    <a:pt x="182169" y="133705"/>
                  </a:lnTo>
                  <a:lnTo>
                    <a:pt x="183282" y="117308"/>
                  </a:lnTo>
                  <a:lnTo>
                    <a:pt x="179511" y="111826"/>
                  </a:lnTo>
                  <a:lnTo>
                    <a:pt x="173298" y="108172"/>
                  </a:lnTo>
                  <a:lnTo>
                    <a:pt x="165458" y="105735"/>
                  </a:lnTo>
                  <a:lnTo>
                    <a:pt x="149351" y="107959"/>
                  </a:lnTo>
                  <a:lnTo>
                    <a:pt x="133871" y="116035"/>
                  </a:lnTo>
                  <a:lnTo>
                    <a:pt x="120828" y="128871"/>
                  </a:lnTo>
                  <a:lnTo>
                    <a:pt x="107505" y="151691"/>
                  </a:lnTo>
                  <a:lnTo>
                    <a:pt x="105719" y="170297"/>
                  </a:lnTo>
                  <a:lnTo>
                    <a:pt x="106537" y="180437"/>
                  </a:lnTo>
                  <a:lnTo>
                    <a:pt x="109856" y="188121"/>
                  </a:lnTo>
                  <a:lnTo>
                    <a:pt x="120941" y="199124"/>
                  </a:lnTo>
                  <a:lnTo>
                    <a:pt x="128705" y="200579"/>
                  </a:lnTo>
                  <a:lnTo>
                    <a:pt x="147193" y="197264"/>
                  </a:lnTo>
                  <a:lnTo>
                    <a:pt x="169558" y="185002"/>
                  </a:lnTo>
                  <a:lnTo>
                    <a:pt x="221832" y="124476"/>
                  </a:lnTo>
                  <a:lnTo>
                    <a:pt x="243147" y="91350"/>
                  </a:lnTo>
                  <a:lnTo>
                    <a:pt x="264654" y="34902"/>
                  </a:lnTo>
                  <a:lnTo>
                    <a:pt x="277425" y="0"/>
                  </a:lnTo>
                  <a:lnTo>
                    <a:pt x="277406" y="336"/>
                  </a:lnTo>
                  <a:lnTo>
                    <a:pt x="263177" y="62295"/>
                  </a:lnTo>
                  <a:lnTo>
                    <a:pt x="258641" y="120005"/>
                  </a:lnTo>
                  <a:lnTo>
                    <a:pt x="258088" y="173472"/>
                  </a:lnTo>
                  <a:lnTo>
                    <a:pt x="257979" y="228549"/>
                  </a:lnTo>
                  <a:lnTo>
                    <a:pt x="257958" y="281479"/>
                  </a:lnTo>
                  <a:lnTo>
                    <a:pt x="257953" y="317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70817" y="2230524"/>
            <a:ext cx="2230042" cy="1276196"/>
            <a:chOff x="370817" y="2230524"/>
            <a:chExt cx="2230042" cy="1276196"/>
          </a:xfrm>
        </p:grpSpPr>
        <p:sp>
          <p:nvSpPr>
            <p:cNvPr id="46" name="Freeform 45"/>
            <p:cNvSpPr/>
            <p:nvPr/>
          </p:nvSpPr>
          <p:spPr>
            <a:xfrm>
              <a:off x="370817" y="2303693"/>
              <a:ext cx="174743" cy="46401"/>
            </a:xfrm>
            <a:custGeom>
              <a:avLst/>
              <a:gdLst/>
              <a:ahLst/>
              <a:cxnLst/>
              <a:rect l="0" t="0" r="0" b="0"/>
              <a:pathLst>
                <a:path w="174743" h="46401">
                  <a:moveTo>
                    <a:pt x="0" y="4795"/>
                  </a:moveTo>
                  <a:lnTo>
                    <a:pt x="25648" y="0"/>
                  </a:lnTo>
                  <a:lnTo>
                    <a:pt x="87312" y="10895"/>
                  </a:lnTo>
                  <a:lnTo>
                    <a:pt x="144041" y="28701"/>
                  </a:lnTo>
                  <a:lnTo>
                    <a:pt x="174742" y="464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45322" y="2230524"/>
              <a:ext cx="162985" cy="508176"/>
            </a:xfrm>
            <a:custGeom>
              <a:avLst/>
              <a:gdLst/>
              <a:ahLst/>
              <a:cxnLst/>
              <a:rect l="0" t="0" r="0" b="0"/>
              <a:pathLst>
                <a:path w="162985" h="508176">
                  <a:moveTo>
                    <a:pt x="158189" y="86285"/>
                  </a:moveTo>
                  <a:lnTo>
                    <a:pt x="162984" y="59712"/>
                  </a:lnTo>
                  <a:lnTo>
                    <a:pt x="158172" y="30437"/>
                  </a:lnTo>
                  <a:lnTo>
                    <a:pt x="150168" y="12462"/>
                  </a:lnTo>
                  <a:lnTo>
                    <a:pt x="142672" y="6559"/>
                  </a:lnTo>
                  <a:lnTo>
                    <a:pt x="122016" y="0"/>
                  </a:lnTo>
                  <a:lnTo>
                    <a:pt x="99891" y="4482"/>
                  </a:lnTo>
                  <a:lnTo>
                    <a:pt x="79579" y="15719"/>
                  </a:lnTo>
                  <a:lnTo>
                    <a:pt x="58673" y="37639"/>
                  </a:lnTo>
                  <a:lnTo>
                    <a:pt x="39696" y="78132"/>
                  </a:lnTo>
                  <a:lnTo>
                    <a:pt x="39665" y="116229"/>
                  </a:lnTo>
                  <a:lnTo>
                    <a:pt x="52945" y="177011"/>
                  </a:lnTo>
                  <a:lnTo>
                    <a:pt x="76971" y="237728"/>
                  </a:lnTo>
                  <a:lnTo>
                    <a:pt x="102053" y="291757"/>
                  </a:lnTo>
                  <a:lnTo>
                    <a:pt x="121830" y="352406"/>
                  </a:lnTo>
                  <a:lnTo>
                    <a:pt x="136898" y="411789"/>
                  </a:lnTo>
                  <a:lnTo>
                    <a:pt x="132876" y="446949"/>
                  </a:lnTo>
                  <a:lnTo>
                    <a:pt x="120384" y="474831"/>
                  </a:lnTo>
                  <a:lnTo>
                    <a:pt x="110261" y="488879"/>
                  </a:lnTo>
                  <a:lnTo>
                    <a:pt x="94666" y="498821"/>
                  </a:lnTo>
                  <a:lnTo>
                    <a:pt x="74483" y="505397"/>
                  </a:lnTo>
                  <a:lnTo>
                    <a:pt x="38980" y="508175"/>
                  </a:lnTo>
                  <a:lnTo>
                    <a:pt x="19223" y="505548"/>
                  </a:lnTo>
                  <a:lnTo>
                    <a:pt x="11921" y="501704"/>
                  </a:lnTo>
                  <a:lnTo>
                    <a:pt x="1342" y="490036"/>
                  </a:lnTo>
                  <a:lnTo>
                    <a:pt x="0" y="483042"/>
                  </a:lnTo>
                  <a:lnTo>
                    <a:pt x="8411" y="4524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20154" y="2600487"/>
              <a:ext cx="106180" cy="182302"/>
            </a:xfrm>
            <a:custGeom>
              <a:avLst/>
              <a:gdLst/>
              <a:ahLst/>
              <a:cxnLst/>
              <a:rect l="0" t="0" r="0" b="0"/>
              <a:pathLst>
                <a:path w="106180" h="182302">
                  <a:moveTo>
                    <a:pt x="0" y="65806"/>
                  </a:moveTo>
                  <a:lnTo>
                    <a:pt x="13252" y="70223"/>
                  </a:lnTo>
                  <a:lnTo>
                    <a:pt x="27154" y="69926"/>
                  </a:lnTo>
                  <a:lnTo>
                    <a:pt x="42579" y="65788"/>
                  </a:lnTo>
                  <a:lnTo>
                    <a:pt x="90693" y="42374"/>
                  </a:lnTo>
                  <a:lnTo>
                    <a:pt x="103794" y="29504"/>
                  </a:lnTo>
                  <a:lnTo>
                    <a:pt x="106179" y="22189"/>
                  </a:lnTo>
                  <a:lnTo>
                    <a:pt x="103897" y="6665"/>
                  </a:lnTo>
                  <a:lnTo>
                    <a:pt x="97926" y="2340"/>
                  </a:lnTo>
                  <a:lnTo>
                    <a:pt x="78964" y="0"/>
                  </a:lnTo>
                  <a:lnTo>
                    <a:pt x="69285" y="3444"/>
                  </a:lnTo>
                  <a:lnTo>
                    <a:pt x="51133" y="17133"/>
                  </a:lnTo>
                  <a:lnTo>
                    <a:pt x="29738" y="45631"/>
                  </a:lnTo>
                  <a:lnTo>
                    <a:pt x="16105" y="81915"/>
                  </a:lnTo>
                  <a:lnTo>
                    <a:pt x="15045" y="121943"/>
                  </a:lnTo>
                  <a:lnTo>
                    <a:pt x="23329" y="144380"/>
                  </a:lnTo>
                  <a:lnTo>
                    <a:pt x="29420" y="154246"/>
                  </a:lnTo>
                  <a:lnTo>
                    <a:pt x="46052" y="167675"/>
                  </a:lnTo>
                  <a:lnTo>
                    <a:pt x="71275" y="177967"/>
                  </a:lnTo>
                  <a:lnTo>
                    <a:pt x="91531" y="1823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26352" y="2691022"/>
              <a:ext cx="110150" cy="127107"/>
            </a:xfrm>
            <a:custGeom>
              <a:avLst/>
              <a:gdLst/>
              <a:ahLst/>
              <a:cxnLst/>
              <a:rect l="0" t="0" r="0" b="0"/>
              <a:pathLst>
                <a:path w="110150" h="127107">
                  <a:moveTo>
                    <a:pt x="51901" y="66802"/>
                  </a:moveTo>
                  <a:lnTo>
                    <a:pt x="51901" y="49133"/>
                  </a:lnTo>
                  <a:lnTo>
                    <a:pt x="60737" y="24893"/>
                  </a:lnTo>
                  <a:lnTo>
                    <a:pt x="75065" y="4561"/>
                  </a:lnTo>
                  <a:lnTo>
                    <a:pt x="74740" y="1269"/>
                  </a:lnTo>
                  <a:lnTo>
                    <a:pt x="70825" y="0"/>
                  </a:lnTo>
                  <a:lnTo>
                    <a:pt x="64518" y="78"/>
                  </a:lnTo>
                  <a:lnTo>
                    <a:pt x="50112" y="7561"/>
                  </a:lnTo>
                  <a:lnTo>
                    <a:pt x="18264" y="34965"/>
                  </a:lnTo>
                  <a:lnTo>
                    <a:pt x="2384" y="58910"/>
                  </a:lnTo>
                  <a:lnTo>
                    <a:pt x="0" y="77779"/>
                  </a:lnTo>
                  <a:lnTo>
                    <a:pt x="2946" y="96644"/>
                  </a:lnTo>
                  <a:lnTo>
                    <a:pt x="10420" y="111192"/>
                  </a:lnTo>
                  <a:lnTo>
                    <a:pt x="24836" y="121356"/>
                  </a:lnTo>
                  <a:lnTo>
                    <a:pt x="42646" y="127106"/>
                  </a:lnTo>
                  <a:lnTo>
                    <a:pt x="79146" y="123264"/>
                  </a:lnTo>
                  <a:lnTo>
                    <a:pt x="110149" y="11672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086885" y="2441624"/>
              <a:ext cx="132680" cy="391091"/>
            </a:xfrm>
            <a:custGeom>
              <a:avLst/>
              <a:gdLst/>
              <a:ahLst/>
              <a:cxnLst/>
              <a:rect l="0" t="0" r="0" b="0"/>
              <a:pathLst>
                <a:path w="132680" h="391091">
                  <a:moveTo>
                    <a:pt x="74432" y="0"/>
                  </a:moveTo>
                  <a:lnTo>
                    <a:pt x="65597" y="8835"/>
                  </a:lnTo>
                  <a:lnTo>
                    <a:pt x="42476" y="66701"/>
                  </a:lnTo>
                  <a:lnTo>
                    <a:pt x="22092" y="124097"/>
                  </a:lnTo>
                  <a:lnTo>
                    <a:pt x="12286" y="181844"/>
                  </a:lnTo>
                  <a:lnTo>
                    <a:pt x="1859" y="231904"/>
                  </a:lnTo>
                  <a:lnTo>
                    <a:pt x="0" y="283832"/>
                  </a:lnTo>
                  <a:lnTo>
                    <a:pt x="2621" y="292772"/>
                  </a:lnTo>
                  <a:lnTo>
                    <a:pt x="7142" y="299657"/>
                  </a:lnTo>
                  <a:lnTo>
                    <a:pt x="12930" y="305172"/>
                  </a:lnTo>
                  <a:lnTo>
                    <a:pt x="19562" y="306999"/>
                  </a:lnTo>
                  <a:lnTo>
                    <a:pt x="34328" y="304098"/>
                  </a:lnTo>
                  <a:lnTo>
                    <a:pt x="91162" y="250619"/>
                  </a:lnTo>
                  <a:lnTo>
                    <a:pt x="107755" y="237435"/>
                  </a:lnTo>
                  <a:lnTo>
                    <a:pt x="111440" y="235953"/>
                  </a:lnTo>
                  <a:lnTo>
                    <a:pt x="112048" y="237739"/>
                  </a:lnTo>
                  <a:lnTo>
                    <a:pt x="95000" y="267995"/>
                  </a:lnTo>
                  <a:lnTo>
                    <a:pt x="73088" y="308106"/>
                  </a:lnTo>
                  <a:lnTo>
                    <a:pt x="68178" y="337327"/>
                  </a:lnTo>
                  <a:lnTo>
                    <a:pt x="71961" y="356100"/>
                  </a:lnTo>
                  <a:lnTo>
                    <a:pt x="80730" y="372765"/>
                  </a:lnTo>
                  <a:lnTo>
                    <a:pt x="93873" y="386336"/>
                  </a:lnTo>
                  <a:lnTo>
                    <a:pt x="101261" y="389769"/>
                  </a:lnTo>
                  <a:lnTo>
                    <a:pt x="132679" y="3910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391715" y="2699358"/>
              <a:ext cx="252224" cy="183298"/>
            </a:xfrm>
            <a:custGeom>
              <a:avLst/>
              <a:gdLst/>
              <a:ahLst/>
              <a:cxnLst/>
              <a:rect l="0" t="0" r="0" b="0"/>
              <a:pathLst>
                <a:path w="252224" h="183298">
                  <a:moveTo>
                    <a:pt x="110765" y="41824"/>
                  </a:moveTo>
                  <a:lnTo>
                    <a:pt x="110765" y="24155"/>
                  </a:lnTo>
                  <a:lnTo>
                    <a:pt x="105834" y="10549"/>
                  </a:lnTo>
                  <a:lnTo>
                    <a:pt x="101929" y="4332"/>
                  </a:lnTo>
                  <a:lnTo>
                    <a:pt x="95629" y="1112"/>
                  </a:lnTo>
                  <a:lnTo>
                    <a:pt x="78766" y="0"/>
                  </a:lnTo>
                  <a:lnTo>
                    <a:pt x="52898" y="8989"/>
                  </a:lnTo>
                  <a:lnTo>
                    <a:pt x="32084" y="23363"/>
                  </a:lnTo>
                  <a:lnTo>
                    <a:pt x="14207" y="43751"/>
                  </a:lnTo>
                  <a:lnTo>
                    <a:pt x="1615" y="67358"/>
                  </a:lnTo>
                  <a:lnTo>
                    <a:pt x="0" y="86148"/>
                  </a:lnTo>
                  <a:lnTo>
                    <a:pt x="864" y="96337"/>
                  </a:lnTo>
                  <a:lnTo>
                    <a:pt x="9220" y="112588"/>
                  </a:lnTo>
                  <a:lnTo>
                    <a:pt x="15332" y="119511"/>
                  </a:lnTo>
                  <a:lnTo>
                    <a:pt x="24028" y="123201"/>
                  </a:lnTo>
                  <a:lnTo>
                    <a:pt x="46019" y="124836"/>
                  </a:lnTo>
                  <a:lnTo>
                    <a:pt x="101874" y="113435"/>
                  </a:lnTo>
                  <a:lnTo>
                    <a:pt x="127238" y="101052"/>
                  </a:lnTo>
                  <a:lnTo>
                    <a:pt x="135615" y="99801"/>
                  </a:lnTo>
                  <a:lnTo>
                    <a:pt x="152320" y="103341"/>
                  </a:lnTo>
                  <a:lnTo>
                    <a:pt x="157884" y="109648"/>
                  </a:lnTo>
                  <a:lnTo>
                    <a:pt x="179877" y="171919"/>
                  </a:lnTo>
                  <a:lnTo>
                    <a:pt x="184576" y="178481"/>
                  </a:lnTo>
                  <a:lnTo>
                    <a:pt x="190483" y="181930"/>
                  </a:lnTo>
                  <a:lnTo>
                    <a:pt x="204443" y="183297"/>
                  </a:lnTo>
                  <a:lnTo>
                    <a:pt x="217427" y="178358"/>
                  </a:lnTo>
                  <a:lnTo>
                    <a:pt x="252223" y="1583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655592" y="2642108"/>
              <a:ext cx="140876" cy="315423"/>
            </a:xfrm>
            <a:custGeom>
              <a:avLst/>
              <a:gdLst/>
              <a:ahLst/>
              <a:cxnLst/>
              <a:rect l="0" t="0" r="0" b="0"/>
              <a:pathLst>
                <a:path w="140876" h="315423">
                  <a:moveTo>
                    <a:pt x="63235" y="182285"/>
                  </a:moveTo>
                  <a:lnTo>
                    <a:pt x="58818" y="169032"/>
                  </a:lnTo>
                  <a:lnTo>
                    <a:pt x="54742" y="166978"/>
                  </a:lnTo>
                  <a:lnTo>
                    <a:pt x="49252" y="167457"/>
                  </a:lnTo>
                  <a:lnTo>
                    <a:pt x="36680" y="172921"/>
                  </a:lnTo>
                  <a:lnTo>
                    <a:pt x="19207" y="187318"/>
                  </a:lnTo>
                  <a:lnTo>
                    <a:pt x="7917" y="201164"/>
                  </a:lnTo>
                  <a:lnTo>
                    <a:pt x="1667" y="219029"/>
                  </a:lnTo>
                  <a:lnTo>
                    <a:pt x="0" y="228970"/>
                  </a:lnTo>
                  <a:lnTo>
                    <a:pt x="2587" y="234673"/>
                  </a:lnTo>
                  <a:lnTo>
                    <a:pt x="8010" y="237551"/>
                  </a:lnTo>
                  <a:lnTo>
                    <a:pt x="15324" y="238544"/>
                  </a:lnTo>
                  <a:lnTo>
                    <a:pt x="22973" y="235509"/>
                  </a:lnTo>
                  <a:lnTo>
                    <a:pt x="46066" y="214491"/>
                  </a:lnTo>
                  <a:lnTo>
                    <a:pt x="81436" y="164623"/>
                  </a:lnTo>
                  <a:lnTo>
                    <a:pt x="107435" y="102440"/>
                  </a:lnTo>
                  <a:lnTo>
                    <a:pt x="129630" y="41024"/>
                  </a:lnTo>
                  <a:lnTo>
                    <a:pt x="140863" y="3164"/>
                  </a:lnTo>
                  <a:lnTo>
                    <a:pt x="140875" y="0"/>
                  </a:lnTo>
                  <a:lnTo>
                    <a:pt x="139034" y="1590"/>
                  </a:lnTo>
                  <a:lnTo>
                    <a:pt x="127210" y="26296"/>
                  </a:lnTo>
                  <a:lnTo>
                    <a:pt x="110403" y="85878"/>
                  </a:lnTo>
                  <a:lnTo>
                    <a:pt x="105573" y="147354"/>
                  </a:lnTo>
                  <a:lnTo>
                    <a:pt x="100143" y="204257"/>
                  </a:lnTo>
                  <a:lnTo>
                    <a:pt x="103639" y="253741"/>
                  </a:lnTo>
                  <a:lnTo>
                    <a:pt x="113161" y="3154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006371" y="2616366"/>
              <a:ext cx="61941" cy="207598"/>
            </a:xfrm>
            <a:custGeom>
              <a:avLst/>
              <a:gdLst/>
              <a:ahLst/>
              <a:cxnLst/>
              <a:rect l="0" t="0" r="0" b="0"/>
              <a:pathLst>
                <a:path w="61941" h="207598">
                  <a:moveTo>
                    <a:pt x="61940" y="0"/>
                  </a:moveTo>
                  <a:lnTo>
                    <a:pt x="42029" y="57697"/>
                  </a:lnTo>
                  <a:lnTo>
                    <a:pt x="26182" y="113866"/>
                  </a:lnTo>
                  <a:lnTo>
                    <a:pt x="9266" y="170608"/>
                  </a:lnTo>
                  <a:lnTo>
                    <a:pt x="0" y="207381"/>
                  </a:lnTo>
                  <a:lnTo>
                    <a:pt x="307" y="207597"/>
                  </a:lnTo>
                  <a:lnTo>
                    <a:pt x="3692" y="1997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035027" y="2559618"/>
              <a:ext cx="191385" cy="56749"/>
            </a:xfrm>
            <a:custGeom>
              <a:avLst/>
              <a:gdLst/>
              <a:ahLst/>
              <a:cxnLst/>
              <a:rect l="0" t="0" r="0" b="0"/>
              <a:pathLst>
                <a:path w="191385" h="56749">
                  <a:moveTo>
                    <a:pt x="0" y="56748"/>
                  </a:moveTo>
                  <a:lnTo>
                    <a:pt x="4418" y="39079"/>
                  </a:lnTo>
                  <a:lnTo>
                    <a:pt x="13983" y="25473"/>
                  </a:lnTo>
                  <a:lnTo>
                    <a:pt x="28404" y="14187"/>
                  </a:lnTo>
                  <a:lnTo>
                    <a:pt x="47141" y="6089"/>
                  </a:lnTo>
                  <a:lnTo>
                    <a:pt x="102589" y="0"/>
                  </a:lnTo>
                  <a:lnTo>
                    <a:pt x="159565" y="1263"/>
                  </a:lnTo>
                  <a:lnTo>
                    <a:pt x="191384" y="68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075366" y="2624687"/>
              <a:ext cx="92799" cy="36080"/>
            </a:xfrm>
            <a:custGeom>
              <a:avLst/>
              <a:gdLst/>
              <a:ahLst/>
              <a:cxnLst/>
              <a:rect l="0" t="0" r="0" b="0"/>
              <a:pathLst>
                <a:path w="92799" h="36080">
                  <a:moveTo>
                    <a:pt x="9587" y="0"/>
                  </a:moveTo>
                  <a:lnTo>
                    <a:pt x="753" y="8835"/>
                  </a:lnTo>
                  <a:lnTo>
                    <a:pt x="0" y="13286"/>
                  </a:lnTo>
                  <a:lnTo>
                    <a:pt x="1347" y="18104"/>
                  </a:lnTo>
                  <a:lnTo>
                    <a:pt x="4093" y="23164"/>
                  </a:lnTo>
                  <a:lnTo>
                    <a:pt x="19474" y="31252"/>
                  </a:lnTo>
                  <a:lnTo>
                    <a:pt x="41718" y="36079"/>
                  </a:lnTo>
                  <a:lnTo>
                    <a:pt x="92798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148705" y="2707898"/>
              <a:ext cx="27780" cy="130172"/>
            </a:xfrm>
            <a:custGeom>
              <a:avLst/>
              <a:gdLst/>
              <a:ahLst/>
              <a:cxnLst/>
              <a:rect l="0" t="0" r="0" b="0"/>
              <a:pathLst>
                <a:path w="27780" h="130172">
                  <a:moveTo>
                    <a:pt x="27779" y="0"/>
                  </a:moveTo>
                  <a:lnTo>
                    <a:pt x="10921" y="59627"/>
                  </a:lnTo>
                  <a:lnTo>
                    <a:pt x="0" y="102899"/>
                  </a:lnTo>
                  <a:lnTo>
                    <a:pt x="14" y="112054"/>
                  </a:lnTo>
                  <a:lnTo>
                    <a:pt x="4961" y="127156"/>
                  </a:lnTo>
                  <a:lnTo>
                    <a:pt x="7945" y="130075"/>
                  </a:lnTo>
                  <a:lnTo>
                    <a:pt x="10858" y="130171"/>
                  </a:lnTo>
                  <a:lnTo>
                    <a:pt x="19459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234732" y="2628073"/>
              <a:ext cx="299404" cy="404347"/>
            </a:xfrm>
            <a:custGeom>
              <a:avLst/>
              <a:gdLst/>
              <a:ahLst/>
              <a:cxnLst/>
              <a:rect l="0" t="0" r="0" b="0"/>
              <a:pathLst>
                <a:path w="299404" h="404347">
                  <a:moveTo>
                    <a:pt x="0" y="46541"/>
                  </a:moveTo>
                  <a:lnTo>
                    <a:pt x="8834" y="55376"/>
                  </a:lnTo>
                  <a:lnTo>
                    <a:pt x="18746" y="78539"/>
                  </a:lnTo>
                  <a:lnTo>
                    <a:pt x="24418" y="141220"/>
                  </a:lnTo>
                  <a:lnTo>
                    <a:pt x="17751" y="200283"/>
                  </a:lnTo>
                  <a:lnTo>
                    <a:pt x="21080" y="207283"/>
                  </a:lnTo>
                  <a:lnTo>
                    <a:pt x="26997" y="211949"/>
                  </a:lnTo>
                  <a:lnTo>
                    <a:pt x="34640" y="215060"/>
                  </a:lnTo>
                  <a:lnTo>
                    <a:pt x="42509" y="215286"/>
                  </a:lnTo>
                  <a:lnTo>
                    <a:pt x="90687" y="201949"/>
                  </a:lnTo>
                  <a:lnTo>
                    <a:pt x="103791" y="206835"/>
                  </a:lnTo>
                  <a:lnTo>
                    <a:pt x="108026" y="212575"/>
                  </a:lnTo>
                  <a:lnTo>
                    <a:pt x="119796" y="254334"/>
                  </a:lnTo>
                  <a:lnTo>
                    <a:pt x="124243" y="258109"/>
                  </a:lnTo>
                  <a:lnTo>
                    <a:pt x="129982" y="258778"/>
                  </a:lnTo>
                  <a:lnTo>
                    <a:pt x="143754" y="254589"/>
                  </a:lnTo>
                  <a:lnTo>
                    <a:pt x="183365" y="231650"/>
                  </a:lnTo>
                  <a:lnTo>
                    <a:pt x="186038" y="229119"/>
                  </a:lnTo>
                  <a:lnTo>
                    <a:pt x="185047" y="228356"/>
                  </a:lnTo>
                  <a:lnTo>
                    <a:pt x="181611" y="228772"/>
                  </a:lnTo>
                  <a:lnTo>
                    <a:pt x="163525" y="238192"/>
                  </a:lnTo>
                  <a:lnTo>
                    <a:pt x="145017" y="257112"/>
                  </a:lnTo>
                  <a:lnTo>
                    <a:pt x="138416" y="277271"/>
                  </a:lnTo>
                  <a:lnTo>
                    <a:pt x="137167" y="309679"/>
                  </a:lnTo>
                  <a:lnTo>
                    <a:pt x="138597" y="319046"/>
                  </a:lnTo>
                  <a:lnTo>
                    <a:pt x="144173" y="324365"/>
                  </a:lnTo>
                  <a:lnTo>
                    <a:pt x="162697" y="327810"/>
                  </a:lnTo>
                  <a:lnTo>
                    <a:pt x="172259" y="324661"/>
                  </a:lnTo>
                  <a:lnTo>
                    <a:pt x="211602" y="291820"/>
                  </a:lnTo>
                  <a:lnTo>
                    <a:pt x="241051" y="251528"/>
                  </a:lnTo>
                  <a:lnTo>
                    <a:pt x="267986" y="190197"/>
                  </a:lnTo>
                  <a:lnTo>
                    <a:pt x="287592" y="140040"/>
                  </a:lnTo>
                  <a:lnTo>
                    <a:pt x="297799" y="85266"/>
                  </a:lnTo>
                  <a:lnTo>
                    <a:pt x="299210" y="29535"/>
                  </a:lnTo>
                  <a:lnTo>
                    <a:pt x="299403" y="4466"/>
                  </a:lnTo>
                  <a:lnTo>
                    <a:pt x="297606" y="0"/>
                  </a:lnTo>
                  <a:lnTo>
                    <a:pt x="294558" y="720"/>
                  </a:lnTo>
                  <a:lnTo>
                    <a:pt x="287166" y="10459"/>
                  </a:lnTo>
                  <a:lnTo>
                    <a:pt x="280798" y="24032"/>
                  </a:lnTo>
                  <a:lnTo>
                    <a:pt x="270722" y="83301"/>
                  </a:lnTo>
                  <a:lnTo>
                    <a:pt x="267152" y="134684"/>
                  </a:lnTo>
                  <a:lnTo>
                    <a:pt x="266447" y="194829"/>
                  </a:lnTo>
                  <a:lnTo>
                    <a:pt x="266308" y="255916"/>
                  </a:lnTo>
                  <a:lnTo>
                    <a:pt x="266284" y="304893"/>
                  </a:lnTo>
                  <a:lnTo>
                    <a:pt x="261482" y="357854"/>
                  </a:lnTo>
                  <a:lnTo>
                    <a:pt x="266273" y="40434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28475" y="2952057"/>
              <a:ext cx="183063" cy="237680"/>
            </a:xfrm>
            <a:custGeom>
              <a:avLst/>
              <a:gdLst/>
              <a:ahLst/>
              <a:cxnLst/>
              <a:rect l="0" t="0" r="0" b="0"/>
              <a:pathLst>
                <a:path w="183063" h="237680">
                  <a:moveTo>
                    <a:pt x="183062" y="13793"/>
                  </a:moveTo>
                  <a:lnTo>
                    <a:pt x="124441" y="525"/>
                  </a:lnTo>
                  <a:lnTo>
                    <a:pt x="83407" y="0"/>
                  </a:lnTo>
                  <a:lnTo>
                    <a:pt x="62033" y="6430"/>
                  </a:lnTo>
                  <a:lnTo>
                    <a:pt x="45753" y="17918"/>
                  </a:lnTo>
                  <a:lnTo>
                    <a:pt x="38823" y="24864"/>
                  </a:lnTo>
                  <a:lnTo>
                    <a:pt x="35127" y="34117"/>
                  </a:lnTo>
                  <a:lnTo>
                    <a:pt x="33487" y="56727"/>
                  </a:lnTo>
                  <a:lnTo>
                    <a:pt x="38305" y="74788"/>
                  </a:lnTo>
                  <a:lnTo>
                    <a:pt x="73595" y="126329"/>
                  </a:lnTo>
                  <a:lnTo>
                    <a:pt x="96823" y="160530"/>
                  </a:lnTo>
                  <a:lnTo>
                    <a:pt x="109228" y="187634"/>
                  </a:lnTo>
                  <a:lnTo>
                    <a:pt x="110799" y="204777"/>
                  </a:lnTo>
                  <a:lnTo>
                    <a:pt x="109924" y="213231"/>
                  </a:lnTo>
                  <a:lnTo>
                    <a:pt x="105642" y="219792"/>
                  </a:lnTo>
                  <a:lnTo>
                    <a:pt x="91022" y="229548"/>
                  </a:lnTo>
                  <a:lnTo>
                    <a:pt x="62000" y="235821"/>
                  </a:lnTo>
                  <a:lnTo>
                    <a:pt x="29979" y="237679"/>
                  </a:lnTo>
                  <a:lnTo>
                    <a:pt x="21835" y="236091"/>
                  </a:lnTo>
                  <a:lnTo>
                    <a:pt x="0" y="2218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64196" y="3140065"/>
              <a:ext cx="94509" cy="125359"/>
            </a:xfrm>
            <a:custGeom>
              <a:avLst/>
              <a:gdLst/>
              <a:ahLst/>
              <a:cxnLst/>
              <a:rect l="0" t="0" r="0" b="0"/>
              <a:pathLst>
                <a:path w="94509" h="125359">
                  <a:moveTo>
                    <a:pt x="55663" y="527"/>
                  </a:moveTo>
                  <a:lnTo>
                    <a:pt x="20918" y="16527"/>
                  </a:lnTo>
                  <a:lnTo>
                    <a:pt x="10018" y="31369"/>
                  </a:lnTo>
                  <a:lnTo>
                    <a:pt x="3017" y="50293"/>
                  </a:lnTo>
                  <a:lnTo>
                    <a:pt x="0" y="80814"/>
                  </a:lnTo>
                  <a:lnTo>
                    <a:pt x="2571" y="99080"/>
                  </a:lnTo>
                  <a:lnTo>
                    <a:pt x="9261" y="113979"/>
                  </a:lnTo>
                  <a:lnTo>
                    <a:pt x="13633" y="120541"/>
                  </a:lnTo>
                  <a:lnTo>
                    <a:pt x="21171" y="123991"/>
                  </a:lnTo>
                  <a:lnTo>
                    <a:pt x="41874" y="125358"/>
                  </a:lnTo>
                  <a:lnTo>
                    <a:pt x="70685" y="116513"/>
                  </a:lnTo>
                  <a:lnTo>
                    <a:pt x="83297" y="104776"/>
                  </a:lnTo>
                  <a:lnTo>
                    <a:pt x="87954" y="97764"/>
                  </a:lnTo>
                  <a:lnTo>
                    <a:pt x="94508" y="70224"/>
                  </a:lnTo>
                  <a:lnTo>
                    <a:pt x="92033" y="43060"/>
                  </a:lnTo>
                  <a:lnTo>
                    <a:pt x="81027" y="17444"/>
                  </a:lnTo>
                  <a:lnTo>
                    <a:pt x="68785" y="5580"/>
                  </a:lnTo>
                  <a:lnTo>
                    <a:pt x="59645" y="0"/>
                  </a:lnTo>
                  <a:lnTo>
                    <a:pt x="64830" y="3683"/>
                  </a:lnTo>
                  <a:lnTo>
                    <a:pt x="73914" y="6553"/>
                  </a:lnTo>
                  <a:lnTo>
                    <a:pt x="88947" y="88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075651" y="3165556"/>
              <a:ext cx="77346" cy="141458"/>
            </a:xfrm>
            <a:custGeom>
              <a:avLst/>
              <a:gdLst/>
              <a:ahLst/>
              <a:cxnLst/>
              <a:rect l="0" t="0" r="0" b="0"/>
              <a:pathLst>
                <a:path w="77346" h="141458">
                  <a:moveTo>
                    <a:pt x="77345" y="0"/>
                  </a:moveTo>
                  <a:lnTo>
                    <a:pt x="43604" y="2465"/>
                  </a:lnTo>
                  <a:lnTo>
                    <a:pt x="28141" y="7567"/>
                  </a:lnTo>
                  <a:lnTo>
                    <a:pt x="15103" y="15999"/>
                  </a:lnTo>
                  <a:lnTo>
                    <a:pt x="5611" y="28375"/>
                  </a:lnTo>
                  <a:lnTo>
                    <a:pt x="1785" y="35559"/>
                  </a:lnTo>
                  <a:lnTo>
                    <a:pt x="0" y="50937"/>
                  </a:lnTo>
                  <a:lnTo>
                    <a:pt x="6388" y="83410"/>
                  </a:lnTo>
                  <a:lnTo>
                    <a:pt x="18311" y="103815"/>
                  </a:lnTo>
                  <a:lnTo>
                    <a:pt x="37972" y="125990"/>
                  </a:lnTo>
                  <a:lnTo>
                    <a:pt x="53374" y="134582"/>
                  </a:lnTo>
                  <a:lnTo>
                    <a:pt x="77345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96201" y="3240445"/>
              <a:ext cx="23364" cy="99854"/>
            </a:xfrm>
            <a:custGeom>
              <a:avLst/>
              <a:gdLst/>
              <a:ahLst/>
              <a:cxnLst/>
              <a:rect l="0" t="0" r="0" b="0"/>
              <a:pathLst>
                <a:path w="23364" h="99854">
                  <a:moveTo>
                    <a:pt x="23363" y="0"/>
                  </a:moveTo>
                  <a:lnTo>
                    <a:pt x="3803" y="58680"/>
                  </a:lnTo>
                  <a:lnTo>
                    <a:pt x="0" y="87756"/>
                  </a:lnTo>
                  <a:lnTo>
                    <a:pt x="1316" y="93637"/>
                  </a:lnTo>
                  <a:lnTo>
                    <a:pt x="4042" y="96633"/>
                  </a:lnTo>
                  <a:lnTo>
                    <a:pt x="15042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244527" y="3182198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258710" y="3262316"/>
              <a:ext cx="93992" cy="101054"/>
            </a:xfrm>
            <a:custGeom>
              <a:avLst/>
              <a:gdLst/>
              <a:ahLst/>
              <a:cxnLst/>
              <a:rect l="0" t="0" r="0" b="0"/>
              <a:pathLst>
                <a:path w="93992" h="101054">
                  <a:moveTo>
                    <a:pt x="93991" y="19734"/>
                  </a:moveTo>
                  <a:lnTo>
                    <a:pt x="59245" y="988"/>
                  </a:lnTo>
                  <a:lnTo>
                    <a:pt x="43415" y="0"/>
                  </a:lnTo>
                  <a:lnTo>
                    <a:pt x="28058" y="3567"/>
                  </a:lnTo>
                  <a:lnTo>
                    <a:pt x="15070" y="11316"/>
                  </a:lnTo>
                  <a:lnTo>
                    <a:pt x="5599" y="23389"/>
                  </a:lnTo>
                  <a:lnTo>
                    <a:pt x="1778" y="30492"/>
                  </a:lnTo>
                  <a:lnTo>
                    <a:pt x="0" y="45781"/>
                  </a:lnTo>
                  <a:lnTo>
                    <a:pt x="819" y="53741"/>
                  </a:lnTo>
                  <a:lnTo>
                    <a:pt x="4140" y="59972"/>
                  </a:lnTo>
                  <a:lnTo>
                    <a:pt x="15225" y="69361"/>
                  </a:lnTo>
                  <a:lnTo>
                    <a:pt x="22065" y="71310"/>
                  </a:lnTo>
                  <a:lnTo>
                    <a:pt x="37061" y="71010"/>
                  </a:lnTo>
                  <a:lnTo>
                    <a:pt x="41244" y="73334"/>
                  </a:lnTo>
                  <a:lnTo>
                    <a:pt x="43109" y="77657"/>
                  </a:lnTo>
                  <a:lnTo>
                    <a:pt x="43428" y="83312"/>
                  </a:lnTo>
                  <a:lnTo>
                    <a:pt x="48712" y="94528"/>
                  </a:lnTo>
                  <a:lnTo>
                    <a:pt x="52710" y="100107"/>
                  </a:lnTo>
                  <a:lnTo>
                    <a:pt x="57224" y="101053"/>
                  </a:lnTo>
                  <a:lnTo>
                    <a:pt x="62084" y="98910"/>
                  </a:lnTo>
                  <a:lnTo>
                    <a:pt x="77349" y="8630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412311" y="3148914"/>
              <a:ext cx="48564" cy="282916"/>
            </a:xfrm>
            <a:custGeom>
              <a:avLst/>
              <a:gdLst/>
              <a:ahLst/>
              <a:cxnLst/>
              <a:rect l="0" t="0" r="0" b="0"/>
              <a:pathLst>
                <a:path w="48564" h="282916">
                  <a:moveTo>
                    <a:pt x="40242" y="0"/>
                  </a:moveTo>
                  <a:lnTo>
                    <a:pt x="31408" y="8834"/>
                  </a:lnTo>
                  <a:lnTo>
                    <a:pt x="17078" y="36415"/>
                  </a:lnTo>
                  <a:lnTo>
                    <a:pt x="3238" y="93793"/>
                  </a:lnTo>
                  <a:lnTo>
                    <a:pt x="0" y="142127"/>
                  </a:lnTo>
                  <a:lnTo>
                    <a:pt x="1372" y="203227"/>
                  </a:lnTo>
                  <a:lnTo>
                    <a:pt x="10234" y="237423"/>
                  </a:lnTo>
                  <a:lnTo>
                    <a:pt x="24571" y="262656"/>
                  </a:lnTo>
                  <a:lnTo>
                    <a:pt x="34201" y="273911"/>
                  </a:lnTo>
                  <a:lnTo>
                    <a:pt x="48563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552406" y="3132271"/>
              <a:ext cx="41606" cy="291238"/>
            </a:xfrm>
            <a:custGeom>
              <a:avLst/>
              <a:gdLst/>
              <a:ahLst/>
              <a:cxnLst/>
              <a:rect l="0" t="0" r="0" b="0"/>
              <a:pathLst>
                <a:path w="41606" h="291238">
                  <a:moveTo>
                    <a:pt x="41605" y="0"/>
                  </a:moveTo>
                  <a:lnTo>
                    <a:pt x="37188" y="55162"/>
                  </a:lnTo>
                  <a:lnTo>
                    <a:pt x="28336" y="115680"/>
                  </a:lnTo>
                  <a:lnTo>
                    <a:pt x="20989" y="176678"/>
                  </a:lnTo>
                  <a:lnTo>
                    <a:pt x="11782" y="233167"/>
                  </a:lnTo>
                  <a:lnTo>
                    <a:pt x="6540" y="274459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524182" y="3282942"/>
              <a:ext cx="94793" cy="40715"/>
            </a:xfrm>
            <a:custGeom>
              <a:avLst/>
              <a:gdLst/>
              <a:ahLst/>
              <a:cxnLst/>
              <a:rect l="0" t="0" r="0" b="0"/>
              <a:pathLst>
                <a:path w="94793" h="40715">
                  <a:moveTo>
                    <a:pt x="11582" y="40714"/>
                  </a:moveTo>
                  <a:lnTo>
                    <a:pt x="0" y="5968"/>
                  </a:lnTo>
                  <a:lnTo>
                    <a:pt x="2012" y="1833"/>
                  </a:lnTo>
                  <a:lnTo>
                    <a:pt x="7051" y="0"/>
                  </a:lnTo>
                  <a:lnTo>
                    <a:pt x="31813" y="1838"/>
                  </a:lnTo>
                  <a:lnTo>
                    <a:pt x="94792" y="157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629955" y="3281488"/>
              <a:ext cx="113836" cy="159958"/>
            </a:xfrm>
            <a:custGeom>
              <a:avLst/>
              <a:gdLst/>
              <a:ahLst/>
              <a:cxnLst/>
              <a:rect l="0" t="0" r="0" b="0"/>
              <a:pathLst>
                <a:path w="113836" h="159958">
                  <a:moveTo>
                    <a:pt x="88872" y="33846"/>
                  </a:moveTo>
                  <a:lnTo>
                    <a:pt x="81304" y="14842"/>
                  </a:lnTo>
                  <a:lnTo>
                    <a:pt x="72873" y="3518"/>
                  </a:lnTo>
                  <a:lnTo>
                    <a:pt x="66186" y="684"/>
                  </a:lnTo>
                  <a:lnTo>
                    <a:pt x="48895" y="0"/>
                  </a:lnTo>
                  <a:lnTo>
                    <a:pt x="31348" y="7709"/>
                  </a:lnTo>
                  <a:lnTo>
                    <a:pt x="16153" y="20381"/>
                  </a:lnTo>
                  <a:lnTo>
                    <a:pt x="6318" y="35258"/>
                  </a:lnTo>
                  <a:lnTo>
                    <a:pt x="0" y="63645"/>
                  </a:lnTo>
                  <a:lnTo>
                    <a:pt x="3454" y="82224"/>
                  </a:lnTo>
                  <a:lnTo>
                    <a:pt x="6963" y="91061"/>
                  </a:lnTo>
                  <a:lnTo>
                    <a:pt x="13001" y="97877"/>
                  </a:lnTo>
                  <a:lnTo>
                    <a:pt x="29572" y="107916"/>
                  </a:lnTo>
                  <a:lnTo>
                    <a:pt x="46798" y="110529"/>
                  </a:lnTo>
                  <a:lnTo>
                    <a:pt x="84188" y="105103"/>
                  </a:lnTo>
                  <a:lnTo>
                    <a:pt x="84825" y="107238"/>
                  </a:lnTo>
                  <a:lnTo>
                    <a:pt x="83400" y="110511"/>
                  </a:lnTo>
                  <a:lnTo>
                    <a:pt x="81395" y="137204"/>
                  </a:lnTo>
                  <a:lnTo>
                    <a:pt x="83888" y="145282"/>
                  </a:lnTo>
                  <a:lnTo>
                    <a:pt x="88323" y="151591"/>
                  </a:lnTo>
                  <a:lnTo>
                    <a:pt x="94054" y="156722"/>
                  </a:lnTo>
                  <a:lnTo>
                    <a:pt x="98798" y="159217"/>
                  </a:lnTo>
                  <a:lnTo>
                    <a:pt x="102886" y="159957"/>
                  </a:lnTo>
                  <a:lnTo>
                    <a:pt x="113835" y="1586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794059" y="3331976"/>
              <a:ext cx="16300" cy="99854"/>
            </a:xfrm>
            <a:custGeom>
              <a:avLst/>
              <a:gdLst/>
              <a:ahLst/>
              <a:cxnLst/>
              <a:rect l="0" t="0" r="0" b="0"/>
              <a:pathLst>
                <a:path w="16300" h="99854">
                  <a:moveTo>
                    <a:pt x="7978" y="0"/>
                  </a:moveTo>
                  <a:lnTo>
                    <a:pt x="2259" y="21779"/>
                  </a:lnTo>
                  <a:lnTo>
                    <a:pt x="0" y="77427"/>
                  </a:lnTo>
                  <a:lnTo>
                    <a:pt x="1734" y="84902"/>
                  </a:lnTo>
                  <a:lnTo>
                    <a:pt x="4741" y="89886"/>
                  </a:lnTo>
                  <a:lnTo>
                    <a:pt x="16299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35321" y="3232124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859789" y="3380913"/>
              <a:ext cx="83707" cy="92522"/>
            </a:xfrm>
            <a:custGeom>
              <a:avLst/>
              <a:gdLst/>
              <a:ahLst/>
              <a:cxnLst/>
              <a:rect l="0" t="0" r="0" b="0"/>
              <a:pathLst>
                <a:path w="83707" h="92522">
                  <a:moveTo>
                    <a:pt x="17138" y="9311"/>
                  </a:moveTo>
                  <a:lnTo>
                    <a:pt x="0" y="47267"/>
                  </a:lnTo>
                  <a:lnTo>
                    <a:pt x="1090" y="47559"/>
                  </a:lnTo>
                  <a:lnTo>
                    <a:pt x="3665" y="45904"/>
                  </a:lnTo>
                  <a:lnTo>
                    <a:pt x="24363" y="12558"/>
                  </a:lnTo>
                  <a:lnTo>
                    <a:pt x="44241" y="0"/>
                  </a:lnTo>
                  <a:lnTo>
                    <a:pt x="50000" y="1254"/>
                  </a:lnTo>
                  <a:lnTo>
                    <a:pt x="54764" y="5789"/>
                  </a:lnTo>
                  <a:lnTo>
                    <a:pt x="62522" y="21614"/>
                  </a:lnTo>
                  <a:lnTo>
                    <a:pt x="75059" y="84866"/>
                  </a:lnTo>
                  <a:lnTo>
                    <a:pt x="77017" y="88342"/>
                  </a:lnTo>
                  <a:lnTo>
                    <a:pt x="83706" y="925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011220" y="3307013"/>
              <a:ext cx="157191" cy="141459"/>
            </a:xfrm>
            <a:custGeom>
              <a:avLst/>
              <a:gdLst/>
              <a:ahLst/>
              <a:cxnLst/>
              <a:rect l="0" t="0" r="0" b="0"/>
              <a:pathLst>
                <a:path w="157191" h="141459">
                  <a:moveTo>
                    <a:pt x="7165" y="0"/>
                  </a:moveTo>
                  <a:lnTo>
                    <a:pt x="2747" y="53492"/>
                  </a:lnTo>
                  <a:lnTo>
                    <a:pt x="0" y="86219"/>
                  </a:lnTo>
                  <a:lnTo>
                    <a:pt x="1463" y="89839"/>
                  </a:lnTo>
                  <a:lnTo>
                    <a:pt x="4288" y="88554"/>
                  </a:lnTo>
                  <a:lnTo>
                    <a:pt x="54412" y="28842"/>
                  </a:lnTo>
                  <a:lnTo>
                    <a:pt x="59928" y="26625"/>
                  </a:lnTo>
                  <a:lnTo>
                    <a:pt x="65454" y="26996"/>
                  </a:lnTo>
                  <a:lnTo>
                    <a:pt x="70987" y="29092"/>
                  </a:lnTo>
                  <a:lnTo>
                    <a:pt x="73751" y="34188"/>
                  </a:lnTo>
                  <a:lnTo>
                    <a:pt x="74358" y="49712"/>
                  </a:lnTo>
                  <a:lnTo>
                    <a:pt x="62207" y="99834"/>
                  </a:lnTo>
                  <a:lnTo>
                    <a:pt x="63275" y="104463"/>
                  </a:lnTo>
                  <a:lnTo>
                    <a:pt x="66761" y="106625"/>
                  </a:lnTo>
                  <a:lnTo>
                    <a:pt x="71858" y="107141"/>
                  </a:lnTo>
                  <a:lnTo>
                    <a:pt x="84919" y="100319"/>
                  </a:lnTo>
                  <a:lnTo>
                    <a:pt x="133305" y="65466"/>
                  </a:lnTo>
                  <a:lnTo>
                    <a:pt x="140260" y="65834"/>
                  </a:lnTo>
                  <a:lnTo>
                    <a:pt x="152918" y="73639"/>
                  </a:lnTo>
                  <a:lnTo>
                    <a:pt x="156110" y="80528"/>
                  </a:lnTo>
                  <a:lnTo>
                    <a:pt x="157190" y="98044"/>
                  </a:lnTo>
                  <a:lnTo>
                    <a:pt x="152198" y="130006"/>
                  </a:lnTo>
                  <a:lnTo>
                    <a:pt x="152856" y="133823"/>
                  </a:lnTo>
                  <a:lnTo>
                    <a:pt x="156944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205038" y="3331173"/>
              <a:ext cx="104584" cy="100952"/>
            </a:xfrm>
            <a:custGeom>
              <a:avLst/>
              <a:gdLst/>
              <a:ahLst/>
              <a:cxnLst/>
              <a:rect l="0" t="0" r="0" b="0"/>
              <a:pathLst>
                <a:path w="104584" h="100952">
                  <a:moveTo>
                    <a:pt x="13052" y="59051"/>
                  </a:moveTo>
                  <a:lnTo>
                    <a:pt x="26304" y="54634"/>
                  </a:lnTo>
                  <a:lnTo>
                    <a:pt x="37741" y="45069"/>
                  </a:lnTo>
                  <a:lnTo>
                    <a:pt x="52111" y="24089"/>
                  </a:lnTo>
                  <a:lnTo>
                    <a:pt x="55733" y="16327"/>
                  </a:lnTo>
                  <a:lnTo>
                    <a:pt x="55374" y="10228"/>
                  </a:lnTo>
                  <a:lnTo>
                    <a:pt x="52361" y="5238"/>
                  </a:lnTo>
                  <a:lnTo>
                    <a:pt x="47580" y="986"/>
                  </a:lnTo>
                  <a:lnTo>
                    <a:pt x="41617" y="0"/>
                  </a:lnTo>
                  <a:lnTo>
                    <a:pt x="27597" y="3837"/>
                  </a:lnTo>
                  <a:lnTo>
                    <a:pt x="14585" y="14171"/>
                  </a:lnTo>
                  <a:lnTo>
                    <a:pt x="8527" y="20810"/>
                  </a:lnTo>
                  <a:lnTo>
                    <a:pt x="1795" y="40514"/>
                  </a:lnTo>
                  <a:lnTo>
                    <a:pt x="0" y="52240"/>
                  </a:lnTo>
                  <a:lnTo>
                    <a:pt x="1577" y="61907"/>
                  </a:lnTo>
                  <a:lnTo>
                    <a:pt x="10726" y="77579"/>
                  </a:lnTo>
                  <a:lnTo>
                    <a:pt x="31470" y="96798"/>
                  </a:lnTo>
                  <a:lnTo>
                    <a:pt x="39199" y="99933"/>
                  </a:lnTo>
                  <a:lnTo>
                    <a:pt x="55184" y="100951"/>
                  </a:lnTo>
                  <a:lnTo>
                    <a:pt x="79777" y="91909"/>
                  </a:lnTo>
                  <a:lnTo>
                    <a:pt x="104583" y="756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299539" y="3215157"/>
              <a:ext cx="220716" cy="291563"/>
            </a:xfrm>
            <a:custGeom>
              <a:avLst/>
              <a:gdLst/>
              <a:ahLst/>
              <a:cxnLst/>
              <a:rect l="0" t="0" r="0" b="0"/>
              <a:pathLst>
                <a:path w="220716" h="291563">
                  <a:moveTo>
                    <a:pt x="26724" y="133461"/>
                  </a:moveTo>
                  <a:lnTo>
                    <a:pt x="19157" y="152467"/>
                  </a:lnTo>
                  <a:lnTo>
                    <a:pt x="0" y="184977"/>
                  </a:lnTo>
                  <a:lnTo>
                    <a:pt x="1512" y="189995"/>
                  </a:lnTo>
                  <a:lnTo>
                    <a:pt x="6218" y="193340"/>
                  </a:lnTo>
                  <a:lnTo>
                    <a:pt x="13053" y="195570"/>
                  </a:lnTo>
                  <a:lnTo>
                    <a:pt x="28045" y="193117"/>
                  </a:lnTo>
                  <a:lnTo>
                    <a:pt x="60269" y="180893"/>
                  </a:lnTo>
                  <a:lnTo>
                    <a:pt x="67579" y="180800"/>
                  </a:lnTo>
                  <a:lnTo>
                    <a:pt x="80632" y="185628"/>
                  </a:lnTo>
                  <a:lnTo>
                    <a:pt x="83928" y="190429"/>
                  </a:lnTo>
                  <a:lnTo>
                    <a:pt x="85124" y="203159"/>
                  </a:lnTo>
                  <a:lnTo>
                    <a:pt x="86922" y="205814"/>
                  </a:lnTo>
                  <a:lnTo>
                    <a:pt x="89971" y="205735"/>
                  </a:lnTo>
                  <a:lnTo>
                    <a:pt x="98288" y="200717"/>
                  </a:lnTo>
                  <a:lnTo>
                    <a:pt x="114292" y="184722"/>
                  </a:lnTo>
                  <a:lnTo>
                    <a:pt x="147882" y="127156"/>
                  </a:lnTo>
                  <a:lnTo>
                    <a:pt x="190445" y="66593"/>
                  </a:lnTo>
                  <a:lnTo>
                    <a:pt x="215653" y="12076"/>
                  </a:lnTo>
                  <a:lnTo>
                    <a:pt x="220715" y="0"/>
                  </a:lnTo>
                  <a:lnTo>
                    <a:pt x="219884" y="6961"/>
                  </a:lnTo>
                  <a:lnTo>
                    <a:pt x="203785" y="69618"/>
                  </a:lnTo>
                  <a:lnTo>
                    <a:pt x="196054" y="122726"/>
                  </a:lnTo>
                  <a:lnTo>
                    <a:pt x="187682" y="183248"/>
                  </a:lnTo>
                  <a:lnTo>
                    <a:pt x="185200" y="240852"/>
                  </a:lnTo>
                  <a:lnTo>
                    <a:pt x="176504" y="2915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438341" y="3261585"/>
              <a:ext cx="162518" cy="45429"/>
            </a:xfrm>
            <a:custGeom>
              <a:avLst/>
              <a:gdLst/>
              <a:ahLst/>
              <a:cxnLst/>
              <a:rect l="0" t="0" r="0" b="0"/>
              <a:pathLst>
                <a:path w="162518" h="45429">
                  <a:moveTo>
                    <a:pt x="4417" y="45428"/>
                  </a:moveTo>
                  <a:lnTo>
                    <a:pt x="0" y="32176"/>
                  </a:lnTo>
                  <a:lnTo>
                    <a:pt x="2762" y="18274"/>
                  </a:lnTo>
                  <a:lnTo>
                    <a:pt x="6087" y="10683"/>
                  </a:lnTo>
                  <a:lnTo>
                    <a:pt x="13852" y="5623"/>
                  </a:lnTo>
                  <a:lnTo>
                    <a:pt x="37272" y="0"/>
                  </a:lnTo>
                  <a:lnTo>
                    <a:pt x="68393" y="1252"/>
                  </a:lnTo>
                  <a:lnTo>
                    <a:pt x="103757" y="16602"/>
                  </a:lnTo>
                  <a:lnTo>
                    <a:pt x="162517" y="454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28622" y="1660827"/>
            <a:ext cx="2084304" cy="1629545"/>
            <a:chOff x="728622" y="1660827"/>
            <a:chExt cx="2084304" cy="1629545"/>
          </a:xfrm>
        </p:grpSpPr>
        <p:sp>
          <p:nvSpPr>
            <p:cNvPr id="76" name="Freeform 75"/>
            <p:cNvSpPr/>
            <p:nvPr/>
          </p:nvSpPr>
          <p:spPr>
            <a:xfrm>
              <a:off x="728622" y="1660827"/>
              <a:ext cx="1581000" cy="256572"/>
            </a:xfrm>
            <a:custGeom>
              <a:avLst/>
              <a:gdLst/>
              <a:ahLst/>
              <a:cxnLst/>
              <a:rect l="0" t="0" r="0" b="0"/>
              <a:pathLst>
                <a:path w="1581000" h="256572">
                  <a:moveTo>
                    <a:pt x="0" y="15261"/>
                  </a:moveTo>
                  <a:lnTo>
                    <a:pt x="8835" y="6426"/>
                  </a:lnTo>
                  <a:lnTo>
                    <a:pt x="23034" y="2089"/>
                  </a:lnTo>
                  <a:lnTo>
                    <a:pt x="80526" y="0"/>
                  </a:lnTo>
                  <a:lnTo>
                    <a:pt x="142571" y="5296"/>
                  </a:lnTo>
                  <a:lnTo>
                    <a:pt x="199412" y="11033"/>
                  </a:lnTo>
                  <a:lnTo>
                    <a:pt x="257549" y="14704"/>
                  </a:lnTo>
                  <a:lnTo>
                    <a:pt x="313373" y="20907"/>
                  </a:lnTo>
                  <a:lnTo>
                    <a:pt x="373311" y="27647"/>
                  </a:lnTo>
                  <a:lnTo>
                    <a:pt x="427471" y="31063"/>
                  </a:lnTo>
                  <a:lnTo>
                    <a:pt x="482685" y="34202"/>
                  </a:lnTo>
                  <a:lnTo>
                    <a:pt x="538108" y="43452"/>
                  </a:lnTo>
                  <a:lnTo>
                    <a:pt x="593571" y="48464"/>
                  </a:lnTo>
                  <a:lnTo>
                    <a:pt x="649043" y="57398"/>
                  </a:lnTo>
                  <a:lnTo>
                    <a:pt x="704515" y="63649"/>
                  </a:lnTo>
                  <a:lnTo>
                    <a:pt x="766632" y="71527"/>
                  </a:lnTo>
                  <a:lnTo>
                    <a:pt x="829857" y="81986"/>
                  </a:lnTo>
                  <a:lnTo>
                    <a:pt x="887134" y="88538"/>
                  </a:lnTo>
                  <a:lnTo>
                    <a:pt x="942964" y="95550"/>
                  </a:lnTo>
                  <a:lnTo>
                    <a:pt x="998509" y="100360"/>
                  </a:lnTo>
                  <a:lnTo>
                    <a:pt x="1061222" y="106870"/>
                  </a:lnTo>
                  <a:lnTo>
                    <a:pt x="1122067" y="113845"/>
                  </a:lnTo>
                  <a:lnTo>
                    <a:pt x="1171452" y="119155"/>
                  </a:lnTo>
                  <a:lnTo>
                    <a:pt x="1226191" y="129233"/>
                  </a:lnTo>
                  <a:lnTo>
                    <a:pt x="1289367" y="146571"/>
                  </a:lnTo>
                  <a:lnTo>
                    <a:pt x="1342776" y="166660"/>
                  </a:lnTo>
                  <a:lnTo>
                    <a:pt x="1397978" y="190582"/>
                  </a:lnTo>
                  <a:lnTo>
                    <a:pt x="1455456" y="220873"/>
                  </a:lnTo>
                  <a:lnTo>
                    <a:pt x="1518806" y="249726"/>
                  </a:lnTo>
                  <a:lnTo>
                    <a:pt x="1580999" y="2565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484363" y="1967325"/>
              <a:ext cx="328563" cy="1323047"/>
            </a:xfrm>
            <a:custGeom>
              <a:avLst/>
              <a:gdLst/>
              <a:ahLst/>
              <a:cxnLst/>
              <a:rect l="0" t="0" r="0" b="0"/>
              <a:pathLst>
                <a:path w="328563" h="1323047">
                  <a:moveTo>
                    <a:pt x="0" y="0"/>
                  </a:moveTo>
                  <a:lnTo>
                    <a:pt x="34745" y="11582"/>
                  </a:lnTo>
                  <a:lnTo>
                    <a:pt x="48110" y="21789"/>
                  </a:lnTo>
                  <a:lnTo>
                    <a:pt x="102709" y="84336"/>
                  </a:lnTo>
                  <a:lnTo>
                    <a:pt x="137417" y="136424"/>
                  </a:lnTo>
                  <a:lnTo>
                    <a:pt x="166342" y="187034"/>
                  </a:lnTo>
                  <a:lnTo>
                    <a:pt x="196556" y="246501"/>
                  </a:lnTo>
                  <a:lnTo>
                    <a:pt x="221548" y="307696"/>
                  </a:lnTo>
                  <a:lnTo>
                    <a:pt x="247876" y="366115"/>
                  </a:lnTo>
                  <a:lnTo>
                    <a:pt x="266120" y="422637"/>
                  </a:lnTo>
                  <a:lnTo>
                    <a:pt x="277338" y="474984"/>
                  </a:lnTo>
                  <a:lnTo>
                    <a:pt x="291233" y="532911"/>
                  </a:lnTo>
                  <a:lnTo>
                    <a:pt x="305412" y="592561"/>
                  </a:lnTo>
                  <a:lnTo>
                    <a:pt x="313272" y="646501"/>
                  </a:lnTo>
                  <a:lnTo>
                    <a:pt x="321662" y="707138"/>
                  </a:lnTo>
                  <a:lnTo>
                    <a:pt x="328562" y="760334"/>
                  </a:lnTo>
                  <a:lnTo>
                    <a:pt x="325693" y="822904"/>
                  </a:lnTo>
                  <a:lnTo>
                    <a:pt x="324752" y="881344"/>
                  </a:lnTo>
                  <a:lnTo>
                    <a:pt x="317377" y="943905"/>
                  </a:lnTo>
                  <a:lnTo>
                    <a:pt x="307303" y="999448"/>
                  </a:lnTo>
                  <a:lnTo>
                    <a:pt x="293936" y="1061928"/>
                  </a:lnTo>
                  <a:lnTo>
                    <a:pt x="284743" y="1088195"/>
                  </a:lnTo>
                  <a:lnTo>
                    <a:pt x="256000" y="1142908"/>
                  </a:lnTo>
                  <a:lnTo>
                    <a:pt x="235378" y="1176105"/>
                  </a:lnTo>
                  <a:lnTo>
                    <a:pt x="173431" y="1236649"/>
                  </a:lnTo>
                  <a:lnTo>
                    <a:pt x="140274" y="1258246"/>
                  </a:lnTo>
                  <a:lnTo>
                    <a:pt x="83959" y="1284979"/>
                  </a:lnTo>
                  <a:lnTo>
                    <a:pt x="66901" y="1295649"/>
                  </a:lnTo>
                  <a:lnTo>
                    <a:pt x="63092" y="1296460"/>
                  </a:lnTo>
                  <a:lnTo>
                    <a:pt x="62402" y="1294228"/>
                  </a:lnTo>
                  <a:lnTo>
                    <a:pt x="66566" y="1285275"/>
                  </a:lnTo>
                  <a:lnTo>
                    <a:pt x="81840" y="1261995"/>
                  </a:lnTo>
                  <a:lnTo>
                    <a:pt x="103542" y="1223749"/>
                  </a:lnTo>
                  <a:lnTo>
                    <a:pt x="122531" y="1196423"/>
                  </a:lnTo>
                  <a:lnTo>
                    <a:pt x="126067" y="1188704"/>
                  </a:lnTo>
                  <a:lnTo>
                    <a:pt x="125650" y="1186333"/>
                  </a:lnTo>
                  <a:lnTo>
                    <a:pt x="122598" y="1187525"/>
                  </a:lnTo>
                  <a:lnTo>
                    <a:pt x="112736" y="1196246"/>
                  </a:lnTo>
                  <a:lnTo>
                    <a:pt x="94938" y="1215826"/>
                  </a:lnTo>
                  <a:lnTo>
                    <a:pt x="61660" y="1241942"/>
                  </a:lnTo>
                  <a:lnTo>
                    <a:pt x="54975" y="1249561"/>
                  </a:lnTo>
                  <a:lnTo>
                    <a:pt x="53292" y="1256490"/>
                  </a:lnTo>
                  <a:lnTo>
                    <a:pt x="54944" y="1262957"/>
                  </a:lnTo>
                  <a:lnTo>
                    <a:pt x="58819" y="1269119"/>
                  </a:lnTo>
                  <a:lnTo>
                    <a:pt x="72986" y="1278430"/>
                  </a:lnTo>
                  <a:lnTo>
                    <a:pt x="129531" y="1294913"/>
                  </a:lnTo>
                  <a:lnTo>
                    <a:pt x="188353" y="1309126"/>
                  </a:lnTo>
                  <a:lnTo>
                    <a:pt x="215449" y="1317484"/>
                  </a:lnTo>
                  <a:lnTo>
                    <a:pt x="218522" y="1319338"/>
                  </a:lnTo>
                  <a:lnTo>
                    <a:pt x="217798" y="1320574"/>
                  </a:lnTo>
                  <a:lnTo>
                    <a:pt x="208027" y="13230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44143" y="1378469"/>
            <a:ext cx="2547602" cy="435521"/>
            <a:chOff x="3044143" y="1378469"/>
            <a:chExt cx="2547602" cy="435521"/>
          </a:xfrm>
        </p:grpSpPr>
        <p:sp>
          <p:nvSpPr>
            <p:cNvPr id="79" name="Freeform 78"/>
            <p:cNvSpPr/>
            <p:nvPr/>
          </p:nvSpPr>
          <p:spPr>
            <a:xfrm>
              <a:off x="3070467" y="1556883"/>
              <a:ext cx="1181590" cy="165575"/>
            </a:xfrm>
            <a:custGeom>
              <a:avLst/>
              <a:gdLst/>
              <a:ahLst/>
              <a:cxnLst/>
              <a:rect l="0" t="0" r="0" b="0"/>
              <a:pathLst>
                <a:path w="1181590" h="165575">
                  <a:moveTo>
                    <a:pt x="0" y="165574"/>
                  </a:moveTo>
                  <a:lnTo>
                    <a:pt x="20854" y="147494"/>
                  </a:lnTo>
                  <a:lnTo>
                    <a:pt x="82889" y="124209"/>
                  </a:lnTo>
                  <a:lnTo>
                    <a:pt x="144625" y="107348"/>
                  </a:lnTo>
                  <a:lnTo>
                    <a:pt x="197557" y="96236"/>
                  </a:lnTo>
                  <a:lnTo>
                    <a:pt x="253453" y="85138"/>
                  </a:lnTo>
                  <a:lnTo>
                    <a:pt x="300690" y="76816"/>
                  </a:lnTo>
                  <a:lnTo>
                    <a:pt x="349819" y="68495"/>
                  </a:lnTo>
                  <a:lnTo>
                    <a:pt x="400434" y="60174"/>
                  </a:lnTo>
                  <a:lnTo>
                    <a:pt x="456009" y="51853"/>
                  </a:lnTo>
                  <a:lnTo>
                    <a:pt x="513465" y="43532"/>
                  </a:lnTo>
                  <a:lnTo>
                    <a:pt x="571477" y="35211"/>
                  </a:lnTo>
                  <a:lnTo>
                    <a:pt x="629655" y="26890"/>
                  </a:lnTo>
                  <a:lnTo>
                    <a:pt x="686958" y="19493"/>
                  </a:lnTo>
                  <a:lnTo>
                    <a:pt x="740405" y="15966"/>
                  </a:lnTo>
                  <a:lnTo>
                    <a:pt x="796819" y="10401"/>
                  </a:lnTo>
                  <a:lnTo>
                    <a:pt x="853599" y="7417"/>
                  </a:lnTo>
                  <a:lnTo>
                    <a:pt x="905966" y="2012"/>
                  </a:lnTo>
                  <a:lnTo>
                    <a:pt x="956616" y="0"/>
                  </a:lnTo>
                  <a:lnTo>
                    <a:pt x="1005832" y="329"/>
                  </a:lnTo>
                  <a:lnTo>
                    <a:pt x="1061880" y="5789"/>
                  </a:lnTo>
                  <a:lnTo>
                    <a:pt x="1119220" y="13895"/>
                  </a:lnTo>
                  <a:lnTo>
                    <a:pt x="1181589" y="32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44143" y="1605962"/>
              <a:ext cx="367488" cy="208028"/>
            </a:xfrm>
            <a:custGeom>
              <a:avLst/>
              <a:gdLst/>
              <a:ahLst/>
              <a:cxnLst/>
              <a:rect l="0" t="0" r="0" b="0"/>
              <a:pathLst>
                <a:path w="367488" h="208028">
                  <a:moveTo>
                    <a:pt x="101213" y="0"/>
                  </a:moveTo>
                  <a:lnTo>
                    <a:pt x="76490" y="7568"/>
                  </a:lnTo>
                  <a:lnTo>
                    <a:pt x="41719" y="35560"/>
                  </a:lnTo>
                  <a:lnTo>
                    <a:pt x="11676" y="94992"/>
                  </a:lnTo>
                  <a:lnTo>
                    <a:pt x="0" y="127793"/>
                  </a:lnTo>
                  <a:lnTo>
                    <a:pt x="1064" y="147404"/>
                  </a:lnTo>
                  <a:lnTo>
                    <a:pt x="7701" y="164441"/>
                  </a:lnTo>
                  <a:lnTo>
                    <a:pt x="16814" y="178177"/>
                  </a:lnTo>
                  <a:lnTo>
                    <a:pt x="34425" y="185514"/>
                  </a:lnTo>
                  <a:lnTo>
                    <a:pt x="92232" y="190225"/>
                  </a:lnTo>
                  <a:lnTo>
                    <a:pt x="146969" y="191155"/>
                  </a:lnTo>
                  <a:lnTo>
                    <a:pt x="198872" y="191339"/>
                  </a:lnTo>
                  <a:lnTo>
                    <a:pt x="261969" y="191378"/>
                  </a:lnTo>
                  <a:lnTo>
                    <a:pt x="319954" y="195801"/>
                  </a:lnTo>
                  <a:lnTo>
                    <a:pt x="367487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640271" y="1378469"/>
              <a:ext cx="160611" cy="406919"/>
            </a:xfrm>
            <a:custGeom>
              <a:avLst/>
              <a:gdLst/>
              <a:ahLst/>
              <a:cxnLst/>
              <a:rect l="0" t="0" r="0" b="0"/>
              <a:pathLst>
                <a:path w="160611" h="406919">
                  <a:moveTo>
                    <a:pt x="27837" y="52751"/>
                  </a:moveTo>
                  <a:lnTo>
                    <a:pt x="34423" y="102940"/>
                  </a:lnTo>
                  <a:lnTo>
                    <a:pt x="40232" y="160463"/>
                  </a:lnTo>
                  <a:lnTo>
                    <a:pt x="49359" y="213157"/>
                  </a:lnTo>
                  <a:lnTo>
                    <a:pt x="52347" y="271445"/>
                  </a:lnTo>
                  <a:lnTo>
                    <a:pt x="52711" y="327604"/>
                  </a:lnTo>
                  <a:lnTo>
                    <a:pt x="52761" y="352732"/>
                  </a:lnTo>
                  <a:lnTo>
                    <a:pt x="50925" y="357214"/>
                  </a:lnTo>
                  <a:lnTo>
                    <a:pt x="47852" y="356503"/>
                  </a:lnTo>
                  <a:lnTo>
                    <a:pt x="43954" y="352332"/>
                  </a:lnTo>
                  <a:lnTo>
                    <a:pt x="28133" y="289122"/>
                  </a:lnTo>
                  <a:lnTo>
                    <a:pt x="19726" y="230712"/>
                  </a:lnTo>
                  <a:lnTo>
                    <a:pt x="10689" y="181045"/>
                  </a:lnTo>
                  <a:lnTo>
                    <a:pt x="0" y="118363"/>
                  </a:lnTo>
                  <a:lnTo>
                    <a:pt x="2272" y="65849"/>
                  </a:lnTo>
                  <a:lnTo>
                    <a:pt x="10914" y="32080"/>
                  </a:lnTo>
                  <a:lnTo>
                    <a:pt x="23089" y="13053"/>
                  </a:lnTo>
                  <a:lnTo>
                    <a:pt x="31144" y="6870"/>
                  </a:lnTo>
                  <a:lnTo>
                    <a:pt x="49956" y="0"/>
                  </a:lnTo>
                  <a:lnTo>
                    <a:pt x="70643" y="1878"/>
                  </a:lnTo>
                  <a:lnTo>
                    <a:pt x="109641" y="18150"/>
                  </a:lnTo>
                  <a:lnTo>
                    <a:pt x="131177" y="38184"/>
                  </a:lnTo>
                  <a:lnTo>
                    <a:pt x="144851" y="66105"/>
                  </a:lnTo>
                  <a:lnTo>
                    <a:pt x="158212" y="119617"/>
                  </a:lnTo>
                  <a:lnTo>
                    <a:pt x="160610" y="174833"/>
                  </a:lnTo>
                  <a:lnTo>
                    <a:pt x="156509" y="230272"/>
                  </a:lnTo>
                  <a:lnTo>
                    <a:pt x="141643" y="283276"/>
                  </a:lnTo>
                  <a:lnTo>
                    <a:pt x="108346" y="340382"/>
                  </a:lnTo>
                  <a:lnTo>
                    <a:pt x="81647" y="378820"/>
                  </a:lnTo>
                  <a:lnTo>
                    <a:pt x="59806" y="398277"/>
                  </a:lnTo>
                  <a:lnTo>
                    <a:pt x="41429" y="405099"/>
                  </a:lnTo>
                  <a:lnTo>
                    <a:pt x="31351" y="406918"/>
                  </a:lnTo>
                  <a:lnTo>
                    <a:pt x="23708" y="404432"/>
                  </a:lnTo>
                  <a:lnTo>
                    <a:pt x="17688" y="399077"/>
                  </a:lnTo>
                  <a:lnTo>
                    <a:pt x="12750" y="391809"/>
                  </a:lnTo>
                  <a:lnTo>
                    <a:pt x="9729" y="373871"/>
                  </a:lnTo>
                  <a:lnTo>
                    <a:pt x="10218" y="363910"/>
                  </a:lnTo>
                  <a:lnTo>
                    <a:pt x="20622" y="342980"/>
                  </a:lnTo>
                  <a:lnTo>
                    <a:pt x="42341" y="317802"/>
                  </a:lnTo>
                  <a:lnTo>
                    <a:pt x="61121" y="3023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876134" y="1664210"/>
              <a:ext cx="16644" cy="21779"/>
            </a:xfrm>
            <a:custGeom>
              <a:avLst/>
              <a:gdLst/>
              <a:ahLst/>
              <a:cxnLst/>
              <a:rect l="0" t="0" r="0" b="0"/>
              <a:pathLst>
                <a:path w="16644" h="21779">
                  <a:moveTo>
                    <a:pt x="0" y="8321"/>
                  </a:moveTo>
                  <a:lnTo>
                    <a:pt x="4418" y="21573"/>
                  </a:lnTo>
                  <a:lnTo>
                    <a:pt x="6644" y="21778"/>
                  </a:ln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025913" y="1421994"/>
              <a:ext cx="199706" cy="374224"/>
            </a:xfrm>
            <a:custGeom>
              <a:avLst/>
              <a:gdLst/>
              <a:ahLst/>
              <a:cxnLst/>
              <a:rect l="0" t="0" r="0" b="0"/>
              <a:pathLst>
                <a:path w="199706" h="374224">
                  <a:moveTo>
                    <a:pt x="0" y="25868"/>
                  </a:moveTo>
                  <a:lnTo>
                    <a:pt x="23164" y="2705"/>
                  </a:lnTo>
                  <a:lnTo>
                    <a:pt x="31160" y="256"/>
                  </a:lnTo>
                  <a:lnTo>
                    <a:pt x="52372" y="0"/>
                  </a:lnTo>
                  <a:lnTo>
                    <a:pt x="72279" y="7900"/>
                  </a:lnTo>
                  <a:lnTo>
                    <a:pt x="81470" y="13889"/>
                  </a:lnTo>
                  <a:lnTo>
                    <a:pt x="94148" y="30406"/>
                  </a:lnTo>
                  <a:lnTo>
                    <a:pt x="101940" y="50999"/>
                  </a:lnTo>
                  <a:lnTo>
                    <a:pt x="105402" y="86734"/>
                  </a:lnTo>
                  <a:lnTo>
                    <a:pt x="93818" y="141862"/>
                  </a:lnTo>
                  <a:lnTo>
                    <a:pt x="70053" y="199813"/>
                  </a:lnTo>
                  <a:lnTo>
                    <a:pt x="41482" y="256196"/>
                  </a:lnTo>
                  <a:lnTo>
                    <a:pt x="15258" y="315715"/>
                  </a:lnTo>
                  <a:lnTo>
                    <a:pt x="13870" y="333129"/>
                  </a:lnTo>
                  <a:lnTo>
                    <a:pt x="14794" y="341656"/>
                  </a:lnTo>
                  <a:lnTo>
                    <a:pt x="19108" y="349190"/>
                  </a:lnTo>
                  <a:lnTo>
                    <a:pt x="33764" y="362492"/>
                  </a:lnTo>
                  <a:lnTo>
                    <a:pt x="52605" y="369637"/>
                  </a:lnTo>
                  <a:lnTo>
                    <a:pt x="99252" y="374223"/>
                  </a:lnTo>
                  <a:lnTo>
                    <a:pt x="152057" y="368486"/>
                  </a:lnTo>
                  <a:lnTo>
                    <a:pt x="199705" y="3587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300508" y="1739099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28809" y="7591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484306" y="1431220"/>
              <a:ext cx="74898" cy="341164"/>
            </a:xfrm>
            <a:custGeom>
              <a:avLst/>
              <a:gdLst/>
              <a:ahLst/>
              <a:cxnLst/>
              <a:rect l="0" t="0" r="0" b="0"/>
              <a:pathLst>
                <a:path w="74898" h="341164">
                  <a:moveTo>
                    <a:pt x="65833" y="0"/>
                  </a:moveTo>
                  <a:lnTo>
                    <a:pt x="38372" y="55848"/>
                  </a:lnTo>
                  <a:lnTo>
                    <a:pt x="18948" y="113682"/>
                  </a:lnTo>
                  <a:lnTo>
                    <a:pt x="2987" y="174667"/>
                  </a:lnTo>
                  <a:lnTo>
                    <a:pt x="0" y="232153"/>
                  </a:lnTo>
                  <a:lnTo>
                    <a:pt x="3828" y="279463"/>
                  </a:lnTo>
                  <a:lnTo>
                    <a:pt x="13312" y="295558"/>
                  </a:lnTo>
                  <a:lnTo>
                    <a:pt x="19724" y="302439"/>
                  </a:lnTo>
                  <a:lnTo>
                    <a:pt x="26773" y="306101"/>
                  </a:lnTo>
                  <a:lnTo>
                    <a:pt x="42001" y="307705"/>
                  </a:lnTo>
                  <a:lnTo>
                    <a:pt x="55550" y="302871"/>
                  </a:lnTo>
                  <a:lnTo>
                    <a:pt x="61751" y="298993"/>
                  </a:lnTo>
                  <a:lnTo>
                    <a:pt x="71107" y="287288"/>
                  </a:lnTo>
                  <a:lnTo>
                    <a:pt x="74897" y="280283"/>
                  </a:lnTo>
                  <a:lnTo>
                    <a:pt x="73725" y="276538"/>
                  </a:lnTo>
                  <a:lnTo>
                    <a:pt x="69245" y="274966"/>
                  </a:lnTo>
                  <a:lnTo>
                    <a:pt x="62560" y="274842"/>
                  </a:lnTo>
                  <a:lnTo>
                    <a:pt x="57179" y="278458"/>
                  </a:lnTo>
                  <a:lnTo>
                    <a:pt x="48735" y="292338"/>
                  </a:lnTo>
                  <a:lnTo>
                    <a:pt x="32549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477035" y="1456183"/>
              <a:ext cx="114710" cy="299352"/>
            </a:xfrm>
            <a:custGeom>
              <a:avLst/>
              <a:gdLst/>
              <a:ahLst/>
              <a:cxnLst/>
              <a:rect l="0" t="0" r="0" b="0"/>
              <a:pathLst>
                <a:path w="114710" h="299352">
                  <a:moveTo>
                    <a:pt x="114709" y="0"/>
                  </a:moveTo>
                  <a:lnTo>
                    <a:pt x="103193" y="46913"/>
                  </a:lnTo>
                  <a:lnTo>
                    <a:pt x="75289" y="102054"/>
                  </a:lnTo>
                  <a:lnTo>
                    <a:pt x="47603" y="160029"/>
                  </a:lnTo>
                  <a:lnTo>
                    <a:pt x="13695" y="217130"/>
                  </a:lnTo>
                  <a:lnTo>
                    <a:pt x="2232" y="250711"/>
                  </a:lnTo>
                  <a:lnTo>
                    <a:pt x="0" y="270760"/>
                  </a:lnTo>
                  <a:lnTo>
                    <a:pt x="2179" y="279435"/>
                  </a:lnTo>
                  <a:lnTo>
                    <a:pt x="11996" y="294005"/>
                  </a:lnTo>
                  <a:lnTo>
                    <a:pt x="19422" y="297705"/>
                  </a:lnTo>
                  <a:lnTo>
                    <a:pt x="37534" y="299351"/>
                  </a:lnTo>
                  <a:lnTo>
                    <a:pt x="68523" y="290662"/>
                  </a:lnTo>
                  <a:lnTo>
                    <a:pt x="85244" y="276497"/>
                  </a:lnTo>
                  <a:lnTo>
                    <a:pt x="97916" y="257874"/>
                  </a:lnTo>
                  <a:lnTo>
                    <a:pt x="106629" y="237269"/>
                  </a:lnTo>
                  <a:lnTo>
                    <a:pt x="107474" y="227522"/>
                  </a:lnTo>
                  <a:lnTo>
                    <a:pt x="103481" y="209295"/>
                  </a:lnTo>
                  <a:lnTo>
                    <a:pt x="98903" y="204249"/>
                  </a:lnTo>
                  <a:lnTo>
                    <a:pt x="93077" y="201810"/>
                  </a:lnTo>
                  <a:lnTo>
                    <a:pt x="86419" y="201109"/>
                  </a:lnTo>
                  <a:lnTo>
                    <a:pt x="71626" y="207726"/>
                  </a:lnTo>
                  <a:lnTo>
                    <a:pt x="63797" y="213373"/>
                  </a:lnTo>
                  <a:lnTo>
                    <a:pt x="58579" y="220837"/>
                  </a:lnTo>
                  <a:lnTo>
                    <a:pt x="52780" y="238991"/>
                  </a:lnTo>
                  <a:lnTo>
                    <a:pt x="55134" y="256922"/>
                  </a:lnTo>
                  <a:lnTo>
                    <a:pt x="64783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390565" y="1381294"/>
            <a:ext cx="2446390" cy="665454"/>
            <a:chOff x="6390565" y="1381294"/>
            <a:chExt cx="2446390" cy="665454"/>
          </a:xfrm>
        </p:grpSpPr>
        <p:sp>
          <p:nvSpPr>
            <p:cNvPr id="88" name="Freeform 87"/>
            <p:cNvSpPr/>
            <p:nvPr/>
          </p:nvSpPr>
          <p:spPr>
            <a:xfrm>
              <a:off x="6390565" y="1470404"/>
              <a:ext cx="391090" cy="368549"/>
            </a:xfrm>
            <a:custGeom>
              <a:avLst/>
              <a:gdLst/>
              <a:ahLst/>
              <a:cxnLst/>
              <a:rect l="0" t="0" r="0" b="0"/>
              <a:pathLst>
                <a:path w="391090" h="368549">
                  <a:moveTo>
                    <a:pt x="0" y="368548"/>
                  </a:moveTo>
                  <a:lnTo>
                    <a:pt x="12362" y="354337"/>
                  </a:lnTo>
                  <a:lnTo>
                    <a:pt x="42247" y="292583"/>
                  </a:lnTo>
                  <a:lnTo>
                    <a:pt x="69427" y="237119"/>
                  </a:lnTo>
                  <a:lnTo>
                    <a:pt x="91548" y="184726"/>
                  </a:lnTo>
                  <a:lnTo>
                    <a:pt x="113724" y="129861"/>
                  </a:lnTo>
                  <a:lnTo>
                    <a:pt x="138993" y="69701"/>
                  </a:lnTo>
                  <a:lnTo>
                    <a:pt x="157883" y="11535"/>
                  </a:lnTo>
                  <a:lnTo>
                    <a:pt x="160729" y="2950"/>
                  </a:lnTo>
                  <a:lnTo>
                    <a:pt x="160777" y="0"/>
                  </a:lnTo>
                  <a:lnTo>
                    <a:pt x="158961" y="807"/>
                  </a:lnTo>
                  <a:lnTo>
                    <a:pt x="155900" y="4119"/>
                  </a:lnTo>
                  <a:lnTo>
                    <a:pt x="138735" y="66399"/>
                  </a:lnTo>
                  <a:lnTo>
                    <a:pt x="134796" y="102020"/>
                  </a:lnTo>
                  <a:lnTo>
                    <a:pt x="137940" y="109501"/>
                  </a:lnTo>
                  <a:lnTo>
                    <a:pt x="143736" y="113564"/>
                  </a:lnTo>
                  <a:lnTo>
                    <a:pt x="151298" y="115348"/>
                  </a:lnTo>
                  <a:lnTo>
                    <a:pt x="159112" y="112839"/>
                  </a:lnTo>
                  <a:lnTo>
                    <a:pt x="182438" y="92563"/>
                  </a:lnTo>
                  <a:lnTo>
                    <a:pt x="200547" y="67654"/>
                  </a:lnTo>
                  <a:lnTo>
                    <a:pt x="222919" y="24583"/>
                  </a:lnTo>
                  <a:lnTo>
                    <a:pt x="225351" y="23668"/>
                  </a:lnTo>
                  <a:lnTo>
                    <a:pt x="226048" y="26756"/>
                  </a:lnTo>
                  <a:lnTo>
                    <a:pt x="219132" y="85481"/>
                  </a:lnTo>
                  <a:lnTo>
                    <a:pt x="212297" y="145902"/>
                  </a:lnTo>
                  <a:lnTo>
                    <a:pt x="209794" y="202321"/>
                  </a:lnTo>
                  <a:lnTo>
                    <a:pt x="212819" y="227484"/>
                  </a:lnTo>
                  <a:lnTo>
                    <a:pt x="216769" y="236599"/>
                  </a:lnTo>
                  <a:lnTo>
                    <a:pt x="228554" y="249191"/>
                  </a:lnTo>
                  <a:lnTo>
                    <a:pt x="235580" y="251994"/>
                  </a:lnTo>
                  <a:lnTo>
                    <a:pt x="250783" y="252643"/>
                  </a:lnTo>
                  <a:lnTo>
                    <a:pt x="264319" y="247384"/>
                  </a:lnTo>
                  <a:lnTo>
                    <a:pt x="316572" y="215695"/>
                  </a:lnTo>
                  <a:lnTo>
                    <a:pt x="334422" y="190425"/>
                  </a:lnTo>
                  <a:lnTo>
                    <a:pt x="334820" y="191552"/>
                  </a:lnTo>
                  <a:lnTo>
                    <a:pt x="334161" y="195077"/>
                  </a:lnTo>
                  <a:lnTo>
                    <a:pt x="305338" y="257063"/>
                  </a:lnTo>
                  <a:lnTo>
                    <a:pt x="304592" y="275544"/>
                  </a:lnTo>
                  <a:lnTo>
                    <a:pt x="305688" y="284356"/>
                  </a:lnTo>
                  <a:lnTo>
                    <a:pt x="309192" y="291155"/>
                  </a:lnTo>
                  <a:lnTo>
                    <a:pt x="320481" y="301175"/>
                  </a:lnTo>
                  <a:lnTo>
                    <a:pt x="329224" y="302368"/>
                  </a:lnTo>
                  <a:lnTo>
                    <a:pt x="351266" y="298762"/>
                  </a:lnTo>
                  <a:lnTo>
                    <a:pt x="391089" y="277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808091" y="1464505"/>
              <a:ext cx="90059" cy="266411"/>
            </a:xfrm>
            <a:custGeom>
              <a:avLst/>
              <a:gdLst/>
              <a:ahLst/>
              <a:cxnLst/>
              <a:rect l="0" t="0" r="0" b="0"/>
              <a:pathLst>
                <a:path w="90059" h="266411">
                  <a:moveTo>
                    <a:pt x="65095" y="0"/>
                  </a:moveTo>
                  <a:lnTo>
                    <a:pt x="59377" y="22703"/>
                  </a:lnTo>
                  <a:lnTo>
                    <a:pt x="54823" y="75264"/>
                  </a:lnTo>
                  <a:lnTo>
                    <a:pt x="48366" y="138562"/>
                  </a:lnTo>
                  <a:lnTo>
                    <a:pt x="39567" y="196838"/>
                  </a:lnTo>
                  <a:lnTo>
                    <a:pt x="33343" y="256872"/>
                  </a:lnTo>
                  <a:lnTo>
                    <a:pt x="30059" y="263704"/>
                  </a:lnTo>
                  <a:lnTo>
                    <a:pt x="25095" y="266410"/>
                  </a:lnTo>
                  <a:lnTo>
                    <a:pt x="19012" y="266364"/>
                  </a:lnTo>
                  <a:lnTo>
                    <a:pt x="14958" y="261711"/>
                  </a:lnTo>
                  <a:lnTo>
                    <a:pt x="1841" y="201956"/>
                  </a:lnTo>
                  <a:lnTo>
                    <a:pt x="0" y="180057"/>
                  </a:lnTo>
                  <a:lnTo>
                    <a:pt x="6578" y="160462"/>
                  </a:lnTo>
                  <a:lnTo>
                    <a:pt x="18747" y="143432"/>
                  </a:lnTo>
                  <a:lnTo>
                    <a:pt x="41192" y="124373"/>
                  </a:lnTo>
                  <a:lnTo>
                    <a:pt x="90058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967566" y="1481147"/>
              <a:ext cx="155252" cy="297674"/>
            </a:xfrm>
            <a:custGeom>
              <a:avLst/>
              <a:gdLst/>
              <a:ahLst/>
              <a:cxnLst/>
              <a:rect l="0" t="0" r="0" b="0"/>
              <a:pathLst>
                <a:path w="155252" h="297674">
                  <a:moveTo>
                    <a:pt x="13793" y="0"/>
                  </a:moveTo>
                  <a:lnTo>
                    <a:pt x="13793" y="55161"/>
                  </a:lnTo>
                  <a:lnTo>
                    <a:pt x="7150" y="107016"/>
                  </a:lnTo>
                  <a:lnTo>
                    <a:pt x="525" y="156421"/>
                  </a:lnTo>
                  <a:lnTo>
                    <a:pt x="0" y="198386"/>
                  </a:lnTo>
                  <a:lnTo>
                    <a:pt x="6430" y="216377"/>
                  </a:lnTo>
                  <a:lnTo>
                    <a:pt x="10734" y="220065"/>
                  </a:lnTo>
                  <a:lnTo>
                    <a:pt x="15452" y="220675"/>
                  </a:lnTo>
                  <a:lnTo>
                    <a:pt x="33393" y="212698"/>
                  </a:lnTo>
                  <a:lnTo>
                    <a:pt x="64304" y="193437"/>
                  </a:lnTo>
                  <a:lnTo>
                    <a:pt x="71506" y="193677"/>
                  </a:lnTo>
                  <a:lnTo>
                    <a:pt x="78157" y="197535"/>
                  </a:lnTo>
                  <a:lnTo>
                    <a:pt x="84439" y="203806"/>
                  </a:lnTo>
                  <a:lnTo>
                    <a:pt x="91420" y="220635"/>
                  </a:lnTo>
                  <a:lnTo>
                    <a:pt x="98979" y="280826"/>
                  </a:lnTo>
                  <a:lnTo>
                    <a:pt x="101095" y="289844"/>
                  </a:lnTo>
                  <a:lnTo>
                    <a:pt x="106203" y="294931"/>
                  </a:lnTo>
                  <a:lnTo>
                    <a:pt x="113307" y="297397"/>
                  </a:lnTo>
                  <a:lnTo>
                    <a:pt x="129213" y="297673"/>
                  </a:lnTo>
                  <a:lnTo>
                    <a:pt x="155251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166265" y="1615859"/>
              <a:ext cx="80394" cy="162346"/>
            </a:xfrm>
            <a:custGeom>
              <a:avLst/>
              <a:gdLst/>
              <a:ahLst/>
              <a:cxnLst/>
              <a:rect l="0" t="0" r="0" b="0"/>
              <a:pathLst>
                <a:path w="80394" h="162346">
                  <a:moveTo>
                    <a:pt x="23121" y="73314"/>
                  </a:moveTo>
                  <a:lnTo>
                    <a:pt x="4375" y="119641"/>
                  </a:lnTo>
                  <a:lnTo>
                    <a:pt x="0" y="151554"/>
                  </a:lnTo>
                  <a:lnTo>
                    <a:pt x="4008" y="157834"/>
                  </a:lnTo>
                  <a:lnTo>
                    <a:pt x="11303" y="161095"/>
                  </a:lnTo>
                  <a:lnTo>
                    <a:pt x="20790" y="162345"/>
                  </a:lnTo>
                  <a:lnTo>
                    <a:pt x="36262" y="158803"/>
                  </a:lnTo>
                  <a:lnTo>
                    <a:pt x="42976" y="155270"/>
                  </a:lnTo>
                  <a:lnTo>
                    <a:pt x="61261" y="132628"/>
                  </a:lnTo>
                  <a:lnTo>
                    <a:pt x="73972" y="106914"/>
                  </a:lnTo>
                  <a:lnTo>
                    <a:pt x="80393" y="49397"/>
                  </a:lnTo>
                  <a:lnTo>
                    <a:pt x="79086" y="27551"/>
                  </a:lnTo>
                  <a:lnTo>
                    <a:pt x="72341" y="8596"/>
                  </a:lnTo>
                  <a:lnTo>
                    <a:pt x="67029" y="3356"/>
                  </a:lnTo>
                  <a:lnTo>
                    <a:pt x="60714" y="788"/>
                  </a:lnTo>
                  <a:lnTo>
                    <a:pt x="53730" y="0"/>
                  </a:lnTo>
                  <a:lnTo>
                    <a:pt x="38574" y="4056"/>
                  </a:lnTo>
                  <a:lnTo>
                    <a:pt x="30649" y="7726"/>
                  </a:lnTo>
                  <a:lnTo>
                    <a:pt x="16913" y="21666"/>
                  </a:lnTo>
                  <a:lnTo>
                    <a:pt x="10661" y="30561"/>
                  </a:lnTo>
                  <a:lnTo>
                    <a:pt x="6181" y="50306"/>
                  </a:lnTo>
                  <a:lnTo>
                    <a:pt x="6280" y="60749"/>
                  </a:lnTo>
                  <a:lnTo>
                    <a:pt x="9120" y="68635"/>
                  </a:lnTo>
                  <a:lnTo>
                    <a:pt x="19672" y="79864"/>
                  </a:lnTo>
                  <a:lnTo>
                    <a:pt x="33607" y="85470"/>
                  </a:lnTo>
                  <a:lnTo>
                    <a:pt x="56405" y="899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309021" y="1508727"/>
              <a:ext cx="161593" cy="246359"/>
            </a:xfrm>
            <a:custGeom>
              <a:avLst/>
              <a:gdLst/>
              <a:ahLst/>
              <a:cxnLst/>
              <a:rect l="0" t="0" r="0" b="0"/>
              <a:pathLst>
                <a:path w="161593" h="246359">
                  <a:moveTo>
                    <a:pt x="121675" y="163804"/>
                  </a:moveTo>
                  <a:lnTo>
                    <a:pt x="119210" y="130063"/>
                  </a:lnTo>
                  <a:lnTo>
                    <a:pt x="117257" y="121894"/>
                  </a:lnTo>
                  <a:lnTo>
                    <a:pt x="113183" y="115524"/>
                  </a:lnTo>
                  <a:lnTo>
                    <a:pt x="101259" y="105980"/>
                  </a:lnTo>
                  <a:lnTo>
                    <a:pt x="81783" y="103587"/>
                  </a:lnTo>
                  <a:lnTo>
                    <a:pt x="70117" y="104244"/>
                  </a:lnTo>
                  <a:lnTo>
                    <a:pt x="49759" y="114835"/>
                  </a:lnTo>
                  <a:lnTo>
                    <a:pt x="33314" y="130945"/>
                  </a:lnTo>
                  <a:lnTo>
                    <a:pt x="7459" y="176598"/>
                  </a:lnTo>
                  <a:lnTo>
                    <a:pt x="0" y="213104"/>
                  </a:lnTo>
                  <a:lnTo>
                    <a:pt x="3187" y="232251"/>
                  </a:lnTo>
                  <a:lnTo>
                    <a:pt x="6625" y="239946"/>
                  </a:lnTo>
                  <a:lnTo>
                    <a:pt x="13540" y="244151"/>
                  </a:lnTo>
                  <a:lnTo>
                    <a:pt x="33551" y="246358"/>
                  </a:lnTo>
                  <a:lnTo>
                    <a:pt x="55388" y="236861"/>
                  </a:lnTo>
                  <a:lnTo>
                    <a:pt x="83543" y="213187"/>
                  </a:lnTo>
                  <a:lnTo>
                    <a:pt x="115489" y="165410"/>
                  </a:lnTo>
                  <a:lnTo>
                    <a:pt x="139364" y="110950"/>
                  </a:lnTo>
                  <a:lnTo>
                    <a:pt x="154731" y="53144"/>
                  </a:lnTo>
                  <a:lnTo>
                    <a:pt x="161592" y="4083"/>
                  </a:lnTo>
                  <a:lnTo>
                    <a:pt x="160305" y="0"/>
                  </a:lnTo>
                  <a:lnTo>
                    <a:pt x="157598" y="977"/>
                  </a:lnTo>
                  <a:lnTo>
                    <a:pt x="153945" y="5326"/>
                  </a:lnTo>
                  <a:lnTo>
                    <a:pt x="149886" y="20021"/>
                  </a:lnTo>
                  <a:lnTo>
                    <a:pt x="137872" y="74533"/>
                  </a:lnTo>
                  <a:lnTo>
                    <a:pt x="134422" y="96391"/>
                  </a:lnTo>
                  <a:lnTo>
                    <a:pt x="137274" y="153022"/>
                  </a:lnTo>
                  <a:lnTo>
                    <a:pt x="142939" y="199749"/>
                  </a:lnTo>
                  <a:lnTo>
                    <a:pt x="154959" y="2386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545975" y="1614493"/>
              <a:ext cx="120386" cy="164963"/>
            </a:xfrm>
            <a:custGeom>
              <a:avLst/>
              <a:gdLst/>
              <a:ahLst/>
              <a:cxnLst/>
              <a:rect l="0" t="0" r="0" b="0"/>
              <a:pathLst>
                <a:path w="120386" h="164963">
                  <a:moveTo>
                    <a:pt x="51142" y="58038"/>
                  </a:moveTo>
                  <a:lnTo>
                    <a:pt x="12022" y="113971"/>
                  </a:lnTo>
                  <a:lnTo>
                    <a:pt x="0" y="144980"/>
                  </a:lnTo>
                  <a:lnTo>
                    <a:pt x="405" y="152981"/>
                  </a:lnTo>
                  <a:lnTo>
                    <a:pt x="3449" y="159241"/>
                  </a:lnTo>
                  <a:lnTo>
                    <a:pt x="8252" y="164338"/>
                  </a:lnTo>
                  <a:lnTo>
                    <a:pt x="15152" y="164962"/>
                  </a:lnTo>
                  <a:lnTo>
                    <a:pt x="32681" y="158260"/>
                  </a:lnTo>
                  <a:lnTo>
                    <a:pt x="72685" y="127169"/>
                  </a:lnTo>
                  <a:lnTo>
                    <a:pt x="94469" y="98506"/>
                  </a:lnTo>
                  <a:lnTo>
                    <a:pt x="117487" y="38864"/>
                  </a:lnTo>
                  <a:lnTo>
                    <a:pt x="120335" y="28613"/>
                  </a:lnTo>
                  <a:lnTo>
                    <a:pt x="120385" y="19930"/>
                  </a:lnTo>
                  <a:lnTo>
                    <a:pt x="115509" y="5351"/>
                  </a:lnTo>
                  <a:lnTo>
                    <a:pt x="110696" y="1648"/>
                  </a:lnTo>
                  <a:lnTo>
                    <a:pt x="104712" y="105"/>
                  </a:lnTo>
                  <a:lnTo>
                    <a:pt x="97950" y="0"/>
                  </a:lnTo>
                  <a:lnTo>
                    <a:pt x="85506" y="4815"/>
                  </a:lnTo>
                  <a:lnTo>
                    <a:pt x="59463" y="247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715970" y="1456183"/>
              <a:ext cx="105816" cy="290343"/>
            </a:xfrm>
            <a:custGeom>
              <a:avLst/>
              <a:gdLst/>
              <a:ahLst/>
              <a:cxnLst/>
              <a:rect l="0" t="0" r="0" b="0"/>
              <a:pathLst>
                <a:path w="105816" h="290343">
                  <a:moveTo>
                    <a:pt x="55889" y="0"/>
                  </a:moveTo>
                  <a:lnTo>
                    <a:pt x="41696" y="57680"/>
                  </a:lnTo>
                  <a:lnTo>
                    <a:pt x="20556" y="115692"/>
                  </a:lnTo>
                  <a:lnTo>
                    <a:pt x="10692" y="172080"/>
                  </a:lnTo>
                  <a:lnTo>
                    <a:pt x="0" y="227514"/>
                  </a:lnTo>
                  <a:lnTo>
                    <a:pt x="539" y="251821"/>
                  </a:lnTo>
                  <a:lnTo>
                    <a:pt x="6942" y="271870"/>
                  </a:lnTo>
                  <a:lnTo>
                    <a:pt x="13088" y="279250"/>
                  </a:lnTo>
                  <a:lnTo>
                    <a:pt x="29778" y="289916"/>
                  </a:lnTo>
                  <a:lnTo>
                    <a:pt x="51988" y="290342"/>
                  </a:lnTo>
                  <a:lnTo>
                    <a:pt x="105815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842412" y="1625092"/>
              <a:ext cx="92342" cy="105131"/>
            </a:xfrm>
            <a:custGeom>
              <a:avLst/>
              <a:gdLst/>
              <a:ahLst/>
              <a:cxnLst/>
              <a:rect l="0" t="0" r="0" b="0"/>
              <a:pathLst>
                <a:path w="92342" h="105131">
                  <a:moveTo>
                    <a:pt x="54263" y="47439"/>
                  </a:moveTo>
                  <a:lnTo>
                    <a:pt x="0" y="98955"/>
                  </a:lnTo>
                  <a:lnTo>
                    <a:pt x="521" y="103047"/>
                  </a:lnTo>
                  <a:lnTo>
                    <a:pt x="5490" y="104851"/>
                  </a:lnTo>
                  <a:lnTo>
                    <a:pt x="13427" y="105130"/>
                  </a:lnTo>
                  <a:lnTo>
                    <a:pt x="32107" y="98042"/>
                  </a:lnTo>
                  <a:lnTo>
                    <a:pt x="50888" y="85647"/>
                  </a:lnTo>
                  <a:lnTo>
                    <a:pt x="71857" y="62150"/>
                  </a:lnTo>
                  <a:lnTo>
                    <a:pt x="87932" y="32176"/>
                  </a:lnTo>
                  <a:lnTo>
                    <a:pt x="92341" y="10761"/>
                  </a:lnTo>
                  <a:lnTo>
                    <a:pt x="89818" y="4496"/>
                  </a:lnTo>
                  <a:lnTo>
                    <a:pt x="84438" y="1244"/>
                  </a:lnTo>
                  <a:lnTo>
                    <a:pt x="77153" y="0"/>
                  </a:lnTo>
                  <a:lnTo>
                    <a:pt x="69523" y="1944"/>
                  </a:lnTo>
                  <a:lnTo>
                    <a:pt x="53649" y="11502"/>
                  </a:lnTo>
                  <a:lnTo>
                    <a:pt x="42279" y="24995"/>
                  </a:lnTo>
                  <a:lnTo>
                    <a:pt x="37953" y="32476"/>
                  </a:lnTo>
                  <a:lnTo>
                    <a:pt x="36917" y="40237"/>
                  </a:lnTo>
                  <a:lnTo>
                    <a:pt x="40698" y="56257"/>
                  </a:lnTo>
                  <a:lnTo>
                    <a:pt x="51008" y="67692"/>
                  </a:lnTo>
                  <a:lnTo>
                    <a:pt x="70905" y="807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944517" y="1630925"/>
              <a:ext cx="407951" cy="415823"/>
            </a:xfrm>
            <a:custGeom>
              <a:avLst/>
              <a:gdLst/>
              <a:ahLst/>
              <a:cxnLst/>
              <a:rect l="0" t="0" r="0" b="0"/>
              <a:pathLst>
                <a:path w="407951" h="415823">
                  <a:moveTo>
                    <a:pt x="143542" y="0"/>
                  </a:moveTo>
                  <a:lnTo>
                    <a:pt x="109801" y="20569"/>
                  </a:lnTo>
                  <a:lnTo>
                    <a:pt x="81301" y="50702"/>
                  </a:lnTo>
                  <a:lnTo>
                    <a:pt x="78934" y="57840"/>
                  </a:lnTo>
                  <a:lnTo>
                    <a:pt x="79205" y="64448"/>
                  </a:lnTo>
                  <a:lnTo>
                    <a:pt x="81235" y="70702"/>
                  </a:lnTo>
                  <a:lnTo>
                    <a:pt x="86286" y="73947"/>
                  </a:lnTo>
                  <a:lnTo>
                    <a:pt x="140905" y="76778"/>
                  </a:lnTo>
                  <a:lnTo>
                    <a:pt x="159012" y="83742"/>
                  </a:lnTo>
                  <a:lnTo>
                    <a:pt x="171374" y="95466"/>
                  </a:lnTo>
                  <a:lnTo>
                    <a:pt x="186844" y="125593"/>
                  </a:lnTo>
                  <a:lnTo>
                    <a:pt x="191235" y="176334"/>
                  </a:lnTo>
                  <a:lnTo>
                    <a:pt x="185513" y="211477"/>
                  </a:lnTo>
                  <a:lnTo>
                    <a:pt x="160612" y="274310"/>
                  </a:lnTo>
                  <a:lnTo>
                    <a:pt x="147059" y="301939"/>
                  </a:lnTo>
                  <a:lnTo>
                    <a:pt x="123011" y="331082"/>
                  </a:lnTo>
                  <a:lnTo>
                    <a:pt x="102982" y="345929"/>
                  </a:lnTo>
                  <a:lnTo>
                    <a:pt x="81753" y="352527"/>
                  </a:lnTo>
                  <a:lnTo>
                    <a:pt x="44592" y="351824"/>
                  </a:lnTo>
                  <a:lnTo>
                    <a:pt x="25291" y="345593"/>
                  </a:lnTo>
                  <a:lnTo>
                    <a:pt x="17555" y="341343"/>
                  </a:lnTo>
                  <a:lnTo>
                    <a:pt x="6495" y="329224"/>
                  </a:lnTo>
                  <a:lnTo>
                    <a:pt x="2251" y="322109"/>
                  </a:lnTo>
                  <a:lnTo>
                    <a:pt x="0" y="304342"/>
                  </a:lnTo>
                  <a:lnTo>
                    <a:pt x="695" y="294426"/>
                  </a:lnTo>
                  <a:lnTo>
                    <a:pt x="5781" y="285042"/>
                  </a:lnTo>
                  <a:lnTo>
                    <a:pt x="34101" y="259507"/>
                  </a:lnTo>
                  <a:lnTo>
                    <a:pt x="94502" y="222275"/>
                  </a:lnTo>
                  <a:lnTo>
                    <a:pt x="153840" y="198626"/>
                  </a:lnTo>
                  <a:lnTo>
                    <a:pt x="216718" y="168857"/>
                  </a:lnTo>
                  <a:lnTo>
                    <a:pt x="275654" y="122794"/>
                  </a:lnTo>
                  <a:lnTo>
                    <a:pt x="311106" y="85570"/>
                  </a:lnTo>
                  <a:lnTo>
                    <a:pt x="319717" y="65152"/>
                  </a:lnTo>
                  <a:lnTo>
                    <a:pt x="322013" y="54529"/>
                  </a:lnTo>
                  <a:lnTo>
                    <a:pt x="321695" y="49297"/>
                  </a:lnTo>
                  <a:lnTo>
                    <a:pt x="319633" y="47658"/>
                  </a:lnTo>
                  <a:lnTo>
                    <a:pt x="316410" y="48414"/>
                  </a:lnTo>
                  <a:lnTo>
                    <a:pt x="310362" y="59116"/>
                  </a:lnTo>
                  <a:lnTo>
                    <a:pt x="305517" y="77125"/>
                  </a:lnTo>
                  <a:lnTo>
                    <a:pt x="303714" y="111405"/>
                  </a:lnTo>
                  <a:lnTo>
                    <a:pt x="306569" y="130875"/>
                  </a:lnTo>
                  <a:lnTo>
                    <a:pt x="313386" y="146308"/>
                  </a:lnTo>
                  <a:lnTo>
                    <a:pt x="317793" y="153013"/>
                  </a:lnTo>
                  <a:lnTo>
                    <a:pt x="324428" y="157482"/>
                  </a:lnTo>
                  <a:lnTo>
                    <a:pt x="341663" y="162448"/>
                  </a:lnTo>
                  <a:lnTo>
                    <a:pt x="361651" y="159725"/>
                  </a:lnTo>
                  <a:lnTo>
                    <a:pt x="400198" y="142909"/>
                  </a:lnTo>
                  <a:lnTo>
                    <a:pt x="405253" y="144275"/>
                  </a:lnTo>
                  <a:lnTo>
                    <a:pt x="407699" y="149808"/>
                  </a:lnTo>
                  <a:lnTo>
                    <a:pt x="407950" y="166434"/>
                  </a:lnTo>
                  <a:lnTo>
                    <a:pt x="395540" y="222067"/>
                  </a:lnTo>
                  <a:lnTo>
                    <a:pt x="382307" y="257439"/>
                  </a:lnTo>
                  <a:lnTo>
                    <a:pt x="369921" y="287695"/>
                  </a:lnTo>
                  <a:lnTo>
                    <a:pt x="351718" y="348443"/>
                  </a:lnTo>
                  <a:lnTo>
                    <a:pt x="332474" y="403440"/>
                  </a:lnTo>
                  <a:lnTo>
                    <a:pt x="327744" y="410418"/>
                  </a:lnTo>
                  <a:lnTo>
                    <a:pt x="320892" y="414145"/>
                  </a:lnTo>
                  <a:lnTo>
                    <a:pt x="303418" y="415822"/>
                  </a:lnTo>
                  <a:lnTo>
                    <a:pt x="297278" y="412200"/>
                  </a:lnTo>
                  <a:lnTo>
                    <a:pt x="293186" y="406088"/>
                  </a:lnTo>
                  <a:lnTo>
                    <a:pt x="290457" y="398315"/>
                  </a:lnTo>
                  <a:lnTo>
                    <a:pt x="291034" y="365288"/>
                  </a:lnTo>
                  <a:lnTo>
                    <a:pt x="296419" y="354473"/>
                  </a:lnTo>
                  <a:lnTo>
                    <a:pt x="334926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720694" y="1381294"/>
              <a:ext cx="116261" cy="582474"/>
            </a:xfrm>
            <a:custGeom>
              <a:avLst/>
              <a:gdLst/>
              <a:ahLst/>
              <a:cxnLst/>
              <a:rect l="0" t="0" r="0" b="0"/>
              <a:pathLst>
                <a:path w="116261" h="582474">
                  <a:moveTo>
                    <a:pt x="116260" y="0"/>
                  </a:moveTo>
                  <a:lnTo>
                    <a:pt x="81321" y="60848"/>
                  </a:lnTo>
                  <a:lnTo>
                    <a:pt x="55021" y="121631"/>
                  </a:lnTo>
                  <a:lnTo>
                    <a:pt x="33006" y="184078"/>
                  </a:lnTo>
                  <a:lnTo>
                    <a:pt x="18859" y="233290"/>
                  </a:lnTo>
                  <a:lnTo>
                    <a:pt x="5797" y="295200"/>
                  </a:lnTo>
                  <a:lnTo>
                    <a:pt x="956" y="357663"/>
                  </a:lnTo>
                  <a:lnTo>
                    <a:pt x="0" y="413011"/>
                  </a:lnTo>
                  <a:lnTo>
                    <a:pt x="4228" y="464248"/>
                  </a:lnTo>
                  <a:lnTo>
                    <a:pt x="9173" y="511317"/>
                  </a:lnTo>
                  <a:lnTo>
                    <a:pt x="22071" y="540433"/>
                  </a:lnTo>
                  <a:lnTo>
                    <a:pt x="42124" y="568373"/>
                  </a:lnTo>
                  <a:lnTo>
                    <a:pt x="66333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895200" y="1372973"/>
            <a:ext cx="1205446" cy="757216"/>
            <a:chOff x="8895200" y="1372973"/>
            <a:chExt cx="1205446" cy="757216"/>
          </a:xfrm>
        </p:grpSpPr>
        <p:sp>
          <p:nvSpPr>
            <p:cNvPr id="99" name="Freeform 98"/>
            <p:cNvSpPr/>
            <p:nvPr/>
          </p:nvSpPr>
          <p:spPr>
            <a:xfrm>
              <a:off x="8970090" y="1506110"/>
              <a:ext cx="49927" cy="341164"/>
            </a:xfrm>
            <a:custGeom>
              <a:avLst/>
              <a:gdLst/>
              <a:ahLst/>
              <a:cxnLst/>
              <a:rect l="0" t="0" r="0" b="0"/>
              <a:pathLst>
                <a:path w="49927" h="341164">
                  <a:moveTo>
                    <a:pt x="49926" y="0"/>
                  </a:moveTo>
                  <a:lnTo>
                    <a:pt x="49926" y="54309"/>
                  </a:lnTo>
                  <a:lnTo>
                    <a:pt x="49926" y="108525"/>
                  </a:lnTo>
                  <a:lnTo>
                    <a:pt x="43283" y="160566"/>
                  </a:lnTo>
                  <a:lnTo>
                    <a:pt x="30367" y="223132"/>
                  </a:lnTo>
                  <a:lnTo>
                    <a:pt x="16623" y="279883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936806" y="1523908"/>
              <a:ext cx="133138" cy="15487"/>
            </a:xfrm>
            <a:custGeom>
              <a:avLst/>
              <a:gdLst/>
              <a:ahLst/>
              <a:cxnLst/>
              <a:rect l="0" t="0" r="0" b="0"/>
              <a:pathLst>
                <a:path w="133138" h="15487">
                  <a:moveTo>
                    <a:pt x="0" y="7165"/>
                  </a:moveTo>
                  <a:lnTo>
                    <a:pt x="46326" y="0"/>
                  </a:lnTo>
                  <a:lnTo>
                    <a:pt x="108371" y="10527"/>
                  </a:lnTo>
                  <a:lnTo>
                    <a:pt x="133137" y="154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895200" y="1805667"/>
              <a:ext cx="191386" cy="35477"/>
            </a:xfrm>
            <a:custGeom>
              <a:avLst/>
              <a:gdLst/>
              <a:ahLst/>
              <a:cxnLst/>
              <a:rect l="0" t="0" r="0" b="0"/>
              <a:pathLst>
                <a:path w="191386" h="35477">
                  <a:moveTo>
                    <a:pt x="0" y="24964"/>
                  </a:moveTo>
                  <a:lnTo>
                    <a:pt x="8835" y="33798"/>
                  </a:lnTo>
                  <a:lnTo>
                    <a:pt x="14211" y="35476"/>
                  </a:lnTo>
                  <a:lnTo>
                    <a:pt x="66333" y="31750"/>
                  </a:lnTo>
                  <a:lnTo>
                    <a:pt x="120010" y="17709"/>
                  </a:lnTo>
                  <a:lnTo>
                    <a:pt x="182105" y="2560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144832" y="1722457"/>
              <a:ext cx="74891" cy="166422"/>
            </a:xfrm>
            <a:custGeom>
              <a:avLst/>
              <a:gdLst/>
              <a:ahLst/>
              <a:cxnLst/>
              <a:rect l="0" t="0" r="0" b="0"/>
              <a:pathLst>
                <a:path w="74891" h="166422">
                  <a:moveTo>
                    <a:pt x="0" y="0"/>
                  </a:moveTo>
                  <a:lnTo>
                    <a:pt x="0" y="57909"/>
                  </a:lnTo>
                  <a:lnTo>
                    <a:pt x="0" y="97800"/>
                  </a:lnTo>
                  <a:lnTo>
                    <a:pt x="1848" y="103107"/>
                  </a:lnTo>
                  <a:lnTo>
                    <a:pt x="4931" y="102947"/>
                  </a:lnTo>
                  <a:lnTo>
                    <a:pt x="12362" y="93831"/>
                  </a:lnTo>
                  <a:lnTo>
                    <a:pt x="31956" y="61872"/>
                  </a:lnTo>
                  <a:lnTo>
                    <a:pt x="37945" y="60664"/>
                  </a:lnTo>
                  <a:lnTo>
                    <a:pt x="44713" y="62632"/>
                  </a:lnTo>
                  <a:lnTo>
                    <a:pt x="51998" y="66718"/>
                  </a:lnTo>
                  <a:lnTo>
                    <a:pt x="62559" y="81120"/>
                  </a:lnTo>
                  <a:lnTo>
                    <a:pt x="69409" y="100772"/>
                  </a:lnTo>
                  <a:lnTo>
                    <a:pt x="73808" y="143660"/>
                  </a:lnTo>
                  <a:lnTo>
                    <a:pt x="7489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128190" y="1547997"/>
              <a:ext cx="158101" cy="76472"/>
            </a:xfrm>
            <a:custGeom>
              <a:avLst/>
              <a:gdLst/>
              <a:ahLst/>
              <a:cxnLst/>
              <a:rect l="0" t="0" r="0" b="0"/>
              <a:pathLst>
                <a:path w="158101" h="76472">
                  <a:moveTo>
                    <a:pt x="0" y="57965"/>
                  </a:moveTo>
                  <a:lnTo>
                    <a:pt x="15135" y="32317"/>
                  </a:lnTo>
                  <a:lnTo>
                    <a:pt x="40748" y="9685"/>
                  </a:lnTo>
                  <a:lnTo>
                    <a:pt x="57866" y="141"/>
                  </a:lnTo>
                  <a:lnTo>
                    <a:pt x="64465" y="0"/>
                  </a:lnTo>
                  <a:lnTo>
                    <a:pt x="69789" y="2680"/>
                  </a:lnTo>
                  <a:lnTo>
                    <a:pt x="74263" y="7240"/>
                  </a:lnTo>
                  <a:lnTo>
                    <a:pt x="98729" y="64106"/>
                  </a:lnTo>
                  <a:lnTo>
                    <a:pt x="111373" y="73947"/>
                  </a:lnTo>
                  <a:lnTo>
                    <a:pt x="126237" y="76471"/>
                  </a:lnTo>
                  <a:lnTo>
                    <a:pt x="140240" y="74511"/>
                  </a:lnTo>
                  <a:lnTo>
                    <a:pt x="158100" y="662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300823" y="1738665"/>
              <a:ext cx="76999" cy="116930"/>
            </a:xfrm>
            <a:custGeom>
              <a:avLst/>
              <a:gdLst/>
              <a:ahLst/>
              <a:cxnLst/>
              <a:rect l="0" t="0" r="0" b="0"/>
              <a:pathLst>
                <a:path w="76999" h="116930">
                  <a:moveTo>
                    <a:pt x="76998" y="17076"/>
                  </a:moveTo>
                  <a:lnTo>
                    <a:pt x="68163" y="3824"/>
                  </a:lnTo>
                  <a:lnTo>
                    <a:pt x="61863" y="845"/>
                  </a:lnTo>
                  <a:lnTo>
                    <a:pt x="45000" y="0"/>
                  </a:lnTo>
                  <a:lnTo>
                    <a:pt x="37174" y="2919"/>
                  </a:lnTo>
                  <a:lnTo>
                    <a:pt x="23550" y="13558"/>
                  </a:lnTo>
                  <a:lnTo>
                    <a:pt x="9900" y="35141"/>
                  </a:lnTo>
                  <a:lnTo>
                    <a:pt x="0" y="59103"/>
                  </a:lnTo>
                  <a:lnTo>
                    <a:pt x="703" y="63585"/>
                  </a:lnTo>
                  <a:lnTo>
                    <a:pt x="3945" y="65649"/>
                  </a:lnTo>
                  <a:lnTo>
                    <a:pt x="8880" y="66100"/>
                  </a:lnTo>
                  <a:lnTo>
                    <a:pt x="19295" y="61670"/>
                  </a:lnTo>
                  <a:lnTo>
                    <a:pt x="24661" y="57900"/>
                  </a:lnTo>
                  <a:lnTo>
                    <a:pt x="30087" y="57236"/>
                  </a:lnTo>
                  <a:lnTo>
                    <a:pt x="41048" y="61429"/>
                  </a:lnTo>
                  <a:lnTo>
                    <a:pt x="44710" y="66985"/>
                  </a:lnTo>
                  <a:lnTo>
                    <a:pt x="58035" y="113107"/>
                  </a:lnTo>
                  <a:lnTo>
                    <a:pt x="60658" y="115306"/>
                  </a:lnTo>
                  <a:lnTo>
                    <a:pt x="68677" y="1169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437700" y="1580999"/>
              <a:ext cx="106543" cy="257954"/>
            </a:xfrm>
            <a:custGeom>
              <a:avLst/>
              <a:gdLst/>
              <a:ahLst/>
              <a:cxnLst/>
              <a:rect l="0" t="0" r="0" b="0"/>
              <a:pathLst>
                <a:path w="106543" h="257954">
                  <a:moveTo>
                    <a:pt x="31653" y="0"/>
                  </a:moveTo>
                  <a:lnTo>
                    <a:pt x="22601" y="51844"/>
                  </a:lnTo>
                  <a:lnTo>
                    <a:pt x="9368" y="113802"/>
                  </a:lnTo>
                  <a:lnTo>
                    <a:pt x="0" y="176248"/>
                  </a:lnTo>
                  <a:lnTo>
                    <a:pt x="2230" y="183143"/>
                  </a:lnTo>
                  <a:lnTo>
                    <a:pt x="6490" y="186814"/>
                  </a:lnTo>
                  <a:lnTo>
                    <a:pt x="12104" y="188338"/>
                  </a:lnTo>
                  <a:lnTo>
                    <a:pt x="25738" y="185099"/>
                  </a:lnTo>
                  <a:lnTo>
                    <a:pt x="33258" y="181647"/>
                  </a:lnTo>
                  <a:lnTo>
                    <a:pt x="40119" y="181194"/>
                  </a:lnTo>
                  <a:lnTo>
                    <a:pt x="52674" y="185623"/>
                  </a:lnTo>
                  <a:lnTo>
                    <a:pt x="56762" y="191241"/>
                  </a:lnTo>
                  <a:lnTo>
                    <a:pt x="61304" y="207347"/>
                  </a:lnTo>
                  <a:lnTo>
                    <a:pt x="59444" y="232788"/>
                  </a:lnTo>
                  <a:lnTo>
                    <a:pt x="62199" y="237478"/>
                  </a:lnTo>
                  <a:lnTo>
                    <a:pt x="67735" y="239680"/>
                  </a:lnTo>
                  <a:lnTo>
                    <a:pt x="75123" y="240224"/>
                  </a:lnTo>
                  <a:lnTo>
                    <a:pt x="88264" y="235896"/>
                  </a:lnTo>
                  <a:lnTo>
                    <a:pt x="94357" y="232154"/>
                  </a:lnTo>
                  <a:lnTo>
                    <a:pt x="98419" y="233357"/>
                  </a:lnTo>
                  <a:lnTo>
                    <a:pt x="101126" y="237857"/>
                  </a:lnTo>
                  <a:lnTo>
                    <a:pt x="106542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560885" y="1789025"/>
              <a:ext cx="8322" cy="24965"/>
            </a:xfrm>
            <a:custGeom>
              <a:avLst/>
              <a:gdLst/>
              <a:ahLst/>
              <a:cxnLst/>
              <a:rect l="0" t="0" r="0" b="0"/>
              <a:pathLst>
                <a:path w="8322" h="24965">
                  <a:moveTo>
                    <a:pt x="0" y="0"/>
                  </a:moveTo>
                  <a:lnTo>
                    <a:pt x="8321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602490" y="1622604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810516" y="1589320"/>
              <a:ext cx="46024" cy="266275"/>
            </a:xfrm>
            <a:custGeom>
              <a:avLst/>
              <a:gdLst/>
              <a:ahLst/>
              <a:cxnLst/>
              <a:rect l="0" t="0" r="0" b="0"/>
              <a:pathLst>
                <a:path w="46024" h="266275">
                  <a:moveTo>
                    <a:pt x="41605" y="0"/>
                  </a:moveTo>
                  <a:lnTo>
                    <a:pt x="46023" y="13252"/>
                  </a:lnTo>
                  <a:lnTo>
                    <a:pt x="42827" y="66214"/>
                  </a:lnTo>
                  <a:lnTo>
                    <a:pt x="40842" y="121996"/>
                  </a:lnTo>
                  <a:lnTo>
                    <a:pt x="30045" y="177510"/>
                  </a:lnTo>
                  <a:lnTo>
                    <a:pt x="16581" y="228868"/>
                  </a:lnTo>
                  <a:lnTo>
                    <a:pt x="11067" y="249649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852121" y="1561096"/>
              <a:ext cx="116496" cy="11583"/>
            </a:xfrm>
            <a:custGeom>
              <a:avLst/>
              <a:gdLst/>
              <a:ahLst/>
              <a:cxnLst/>
              <a:rect l="0" t="0" r="0" b="0"/>
              <a:pathLst>
                <a:path w="116496" h="11583">
                  <a:moveTo>
                    <a:pt x="0" y="11582"/>
                  </a:moveTo>
                  <a:lnTo>
                    <a:pt x="39163" y="0"/>
                  </a:lnTo>
                  <a:lnTo>
                    <a:pt x="93595" y="2192"/>
                  </a:lnTo>
                  <a:lnTo>
                    <a:pt x="116495" y="32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852121" y="1722457"/>
              <a:ext cx="83212" cy="1"/>
            </a:xfrm>
            <a:custGeom>
              <a:avLst/>
              <a:gdLst/>
              <a:ahLst/>
              <a:cxnLst/>
              <a:rect l="0" t="0" r="0" b="0"/>
              <a:pathLst>
                <a:path w="83212" h="1">
                  <a:moveTo>
                    <a:pt x="0" y="0"/>
                  </a:moveTo>
                  <a:lnTo>
                    <a:pt x="62503" y="0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793874" y="1838952"/>
              <a:ext cx="108175" cy="8322"/>
            </a:xfrm>
            <a:custGeom>
              <a:avLst/>
              <a:gdLst/>
              <a:ahLst/>
              <a:cxnLst/>
              <a:rect l="0" t="0" r="0" b="0"/>
              <a:pathLst>
                <a:path w="108175" h="8322">
                  <a:moveTo>
                    <a:pt x="0" y="0"/>
                  </a:moveTo>
                  <a:lnTo>
                    <a:pt x="13251" y="4417"/>
                  </a:lnTo>
                  <a:lnTo>
                    <a:pt x="27154" y="4120"/>
                  </a:lnTo>
                  <a:lnTo>
                    <a:pt x="44428" y="2756"/>
                  </a:lnTo>
                  <a:lnTo>
                    <a:pt x="85788" y="6948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951974" y="1863915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16642"/>
                  </a:moveTo>
                  <a:lnTo>
                    <a:pt x="12361" y="5205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935332" y="1372973"/>
              <a:ext cx="165314" cy="757216"/>
            </a:xfrm>
            <a:custGeom>
              <a:avLst/>
              <a:gdLst/>
              <a:ahLst/>
              <a:cxnLst/>
              <a:rect l="0" t="0" r="0" b="0"/>
              <a:pathLst>
                <a:path w="165314" h="757216">
                  <a:moveTo>
                    <a:pt x="124815" y="0"/>
                  </a:moveTo>
                  <a:lnTo>
                    <a:pt x="133650" y="13252"/>
                  </a:lnTo>
                  <a:lnTo>
                    <a:pt x="149481" y="72799"/>
                  </a:lnTo>
                  <a:lnTo>
                    <a:pt x="160814" y="123273"/>
                  </a:lnTo>
                  <a:lnTo>
                    <a:pt x="165313" y="178683"/>
                  </a:lnTo>
                  <a:lnTo>
                    <a:pt x="163736" y="242089"/>
                  </a:lnTo>
                  <a:lnTo>
                    <a:pt x="159770" y="291467"/>
                  </a:lnTo>
                  <a:lnTo>
                    <a:pt x="156129" y="341231"/>
                  </a:lnTo>
                  <a:lnTo>
                    <a:pt x="146616" y="403327"/>
                  </a:lnTo>
                  <a:lnTo>
                    <a:pt x="129190" y="466752"/>
                  </a:lnTo>
                  <a:lnTo>
                    <a:pt x="107941" y="530234"/>
                  </a:lnTo>
                  <a:lnTo>
                    <a:pt x="85938" y="587564"/>
                  </a:lnTo>
                  <a:lnTo>
                    <a:pt x="63785" y="643404"/>
                  </a:lnTo>
                  <a:lnTo>
                    <a:pt x="39138" y="696485"/>
                  </a:lnTo>
                  <a:lnTo>
                    <a:pt x="0" y="7572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781875" y="2346536"/>
            <a:ext cx="2452373" cy="1103268"/>
            <a:chOff x="3781875" y="2346536"/>
            <a:chExt cx="2452373" cy="1103268"/>
          </a:xfrm>
        </p:grpSpPr>
        <p:sp>
          <p:nvSpPr>
            <p:cNvPr id="115" name="Freeform 114"/>
            <p:cNvSpPr/>
            <p:nvPr/>
          </p:nvSpPr>
          <p:spPr>
            <a:xfrm>
              <a:off x="3781875" y="2346536"/>
              <a:ext cx="445218" cy="397755"/>
            </a:xfrm>
            <a:custGeom>
              <a:avLst/>
              <a:gdLst/>
              <a:ahLst/>
              <a:cxnLst/>
              <a:rect l="0" t="0" r="0" b="0"/>
              <a:pathLst>
                <a:path w="445218" h="397755">
                  <a:moveTo>
                    <a:pt x="37486" y="0"/>
                  </a:moveTo>
                  <a:lnTo>
                    <a:pt x="14323" y="27581"/>
                  </a:lnTo>
                  <a:lnTo>
                    <a:pt x="3069" y="82550"/>
                  </a:lnTo>
                  <a:lnTo>
                    <a:pt x="0" y="106031"/>
                  </a:lnTo>
                  <a:lnTo>
                    <a:pt x="4395" y="144315"/>
                  </a:lnTo>
                  <a:lnTo>
                    <a:pt x="26724" y="205769"/>
                  </a:lnTo>
                  <a:lnTo>
                    <a:pt x="43030" y="226876"/>
                  </a:lnTo>
                  <a:lnTo>
                    <a:pt x="105049" y="279741"/>
                  </a:lnTo>
                  <a:lnTo>
                    <a:pt x="162360" y="318025"/>
                  </a:lnTo>
                  <a:lnTo>
                    <a:pt x="217952" y="344705"/>
                  </a:lnTo>
                  <a:lnTo>
                    <a:pt x="275966" y="370645"/>
                  </a:lnTo>
                  <a:lnTo>
                    <a:pt x="339344" y="391029"/>
                  </a:lnTo>
                  <a:lnTo>
                    <a:pt x="386295" y="397754"/>
                  </a:lnTo>
                  <a:lnTo>
                    <a:pt x="445217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143882" y="2579525"/>
              <a:ext cx="93554" cy="274596"/>
            </a:xfrm>
            <a:custGeom>
              <a:avLst/>
              <a:gdLst/>
              <a:ahLst/>
              <a:cxnLst/>
              <a:rect l="0" t="0" r="0" b="0"/>
              <a:pathLst>
                <a:path w="93554" h="274596">
                  <a:moveTo>
                    <a:pt x="24963" y="0"/>
                  </a:moveTo>
                  <a:lnTo>
                    <a:pt x="74328" y="52139"/>
                  </a:lnTo>
                  <a:lnTo>
                    <a:pt x="93501" y="103283"/>
                  </a:lnTo>
                  <a:lnTo>
                    <a:pt x="93553" y="136105"/>
                  </a:lnTo>
                  <a:lnTo>
                    <a:pt x="87713" y="169252"/>
                  </a:lnTo>
                  <a:lnTo>
                    <a:pt x="53278" y="224186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469912" y="2662955"/>
              <a:ext cx="311312" cy="538869"/>
            </a:xfrm>
            <a:custGeom>
              <a:avLst/>
              <a:gdLst/>
              <a:ahLst/>
              <a:cxnLst/>
              <a:rect l="0" t="0" r="0" b="0"/>
              <a:pathLst>
                <a:path w="311312" h="538869">
                  <a:moveTo>
                    <a:pt x="40096" y="66349"/>
                  </a:moveTo>
                  <a:lnTo>
                    <a:pt x="26827" y="124953"/>
                  </a:lnTo>
                  <a:lnTo>
                    <a:pt x="18032" y="183872"/>
                  </a:lnTo>
                  <a:lnTo>
                    <a:pt x="15515" y="243087"/>
                  </a:lnTo>
                  <a:lnTo>
                    <a:pt x="3585" y="305947"/>
                  </a:lnTo>
                  <a:lnTo>
                    <a:pt x="0" y="336532"/>
                  </a:lnTo>
                  <a:lnTo>
                    <a:pt x="422" y="338003"/>
                  </a:lnTo>
                  <a:lnTo>
                    <a:pt x="7054" y="283557"/>
                  </a:lnTo>
                  <a:lnTo>
                    <a:pt x="13263" y="231844"/>
                  </a:lnTo>
                  <a:lnTo>
                    <a:pt x="19181" y="177113"/>
                  </a:lnTo>
                  <a:lnTo>
                    <a:pt x="31943" y="116982"/>
                  </a:lnTo>
                  <a:lnTo>
                    <a:pt x="48432" y="58820"/>
                  </a:lnTo>
                  <a:lnTo>
                    <a:pt x="59515" y="20483"/>
                  </a:lnTo>
                  <a:lnTo>
                    <a:pt x="65061" y="12657"/>
                  </a:lnTo>
                  <a:lnTo>
                    <a:pt x="81086" y="1497"/>
                  </a:lnTo>
                  <a:lnTo>
                    <a:pt x="88688" y="0"/>
                  </a:lnTo>
                  <a:lnTo>
                    <a:pt x="95604" y="852"/>
                  </a:lnTo>
                  <a:lnTo>
                    <a:pt x="102065" y="3268"/>
                  </a:lnTo>
                  <a:lnTo>
                    <a:pt x="124410" y="28756"/>
                  </a:lnTo>
                  <a:lnTo>
                    <a:pt x="133043" y="50257"/>
                  </a:lnTo>
                  <a:lnTo>
                    <a:pt x="144757" y="106178"/>
                  </a:lnTo>
                  <a:lnTo>
                    <a:pt x="147576" y="158625"/>
                  </a:lnTo>
                  <a:lnTo>
                    <a:pt x="148178" y="220677"/>
                  </a:lnTo>
                  <a:lnTo>
                    <a:pt x="142543" y="282437"/>
                  </a:lnTo>
                  <a:lnTo>
                    <a:pt x="141102" y="303230"/>
                  </a:lnTo>
                  <a:lnTo>
                    <a:pt x="137944" y="309329"/>
                  </a:lnTo>
                  <a:lnTo>
                    <a:pt x="133065" y="312471"/>
                  </a:lnTo>
                  <a:lnTo>
                    <a:pt x="127038" y="313640"/>
                  </a:lnTo>
                  <a:lnTo>
                    <a:pt x="122096" y="309798"/>
                  </a:lnTo>
                  <a:lnTo>
                    <a:pt x="104462" y="266701"/>
                  </a:lnTo>
                  <a:lnTo>
                    <a:pt x="90098" y="211362"/>
                  </a:lnTo>
                  <a:lnTo>
                    <a:pt x="83584" y="193669"/>
                  </a:lnTo>
                  <a:lnTo>
                    <a:pt x="74525" y="179642"/>
                  </a:lnTo>
                  <a:lnTo>
                    <a:pt x="75993" y="176086"/>
                  </a:lnTo>
                  <a:lnTo>
                    <a:pt x="81594" y="174640"/>
                  </a:lnTo>
                  <a:lnTo>
                    <a:pt x="135654" y="175463"/>
                  </a:lnTo>
                  <a:lnTo>
                    <a:pt x="168160" y="182095"/>
                  </a:lnTo>
                  <a:lnTo>
                    <a:pt x="183614" y="190524"/>
                  </a:lnTo>
                  <a:lnTo>
                    <a:pt x="202710" y="214500"/>
                  </a:lnTo>
                  <a:lnTo>
                    <a:pt x="215662" y="240608"/>
                  </a:lnTo>
                  <a:lnTo>
                    <a:pt x="221678" y="300852"/>
                  </a:lnTo>
                  <a:lnTo>
                    <a:pt x="221796" y="353309"/>
                  </a:lnTo>
                  <a:lnTo>
                    <a:pt x="214021" y="405571"/>
                  </a:lnTo>
                  <a:lnTo>
                    <a:pt x="200862" y="461805"/>
                  </a:lnTo>
                  <a:lnTo>
                    <a:pt x="184318" y="516263"/>
                  </a:lnTo>
                  <a:lnTo>
                    <a:pt x="178776" y="536591"/>
                  </a:lnTo>
                  <a:lnTo>
                    <a:pt x="176004" y="538868"/>
                  </a:lnTo>
                  <a:lnTo>
                    <a:pt x="173231" y="535763"/>
                  </a:lnTo>
                  <a:lnTo>
                    <a:pt x="170458" y="529071"/>
                  </a:lnTo>
                  <a:lnTo>
                    <a:pt x="169842" y="514238"/>
                  </a:lnTo>
                  <a:lnTo>
                    <a:pt x="173711" y="460603"/>
                  </a:lnTo>
                  <a:lnTo>
                    <a:pt x="182196" y="407041"/>
                  </a:lnTo>
                  <a:lnTo>
                    <a:pt x="192775" y="351945"/>
                  </a:lnTo>
                  <a:lnTo>
                    <a:pt x="215585" y="294201"/>
                  </a:lnTo>
                  <a:lnTo>
                    <a:pt x="246549" y="237373"/>
                  </a:lnTo>
                  <a:lnTo>
                    <a:pt x="259442" y="227727"/>
                  </a:lnTo>
                  <a:lnTo>
                    <a:pt x="266764" y="223861"/>
                  </a:lnTo>
                  <a:lnTo>
                    <a:pt x="273494" y="223132"/>
                  </a:lnTo>
                  <a:lnTo>
                    <a:pt x="285903" y="227254"/>
                  </a:lnTo>
                  <a:lnTo>
                    <a:pt x="297581" y="240180"/>
                  </a:lnTo>
                  <a:lnTo>
                    <a:pt x="303285" y="248805"/>
                  </a:lnTo>
                  <a:lnTo>
                    <a:pt x="311311" y="283030"/>
                  </a:lnTo>
                  <a:lnTo>
                    <a:pt x="307380" y="340804"/>
                  </a:lnTo>
                  <a:lnTo>
                    <a:pt x="302812" y="366153"/>
                  </a:lnTo>
                  <a:lnTo>
                    <a:pt x="299375" y="372542"/>
                  </a:lnTo>
                  <a:lnTo>
                    <a:pt x="295235" y="374953"/>
                  </a:lnTo>
                  <a:lnTo>
                    <a:pt x="290625" y="374712"/>
                  </a:lnTo>
                  <a:lnTo>
                    <a:pt x="287553" y="372701"/>
                  </a:lnTo>
                  <a:lnTo>
                    <a:pt x="285504" y="369512"/>
                  </a:lnTo>
                  <a:lnTo>
                    <a:pt x="281407" y="3575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792598" y="2904046"/>
              <a:ext cx="155849" cy="318218"/>
            </a:xfrm>
            <a:custGeom>
              <a:avLst/>
              <a:gdLst/>
              <a:ahLst/>
              <a:cxnLst/>
              <a:rect l="0" t="0" r="0" b="0"/>
              <a:pathLst>
                <a:path w="155849" h="318218">
                  <a:moveTo>
                    <a:pt x="58573" y="58247"/>
                  </a:moveTo>
                  <a:lnTo>
                    <a:pt x="62991" y="71499"/>
                  </a:lnTo>
                  <a:lnTo>
                    <a:pt x="59480" y="121681"/>
                  </a:lnTo>
                  <a:lnTo>
                    <a:pt x="52473" y="173402"/>
                  </a:lnTo>
                  <a:lnTo>
                    <a:pt x="44541" y="223347"/>
                  </a:lnTo>
                  <a:lnTo>
                    <a:pt x="33578" y="277176"/>
                  </a:lnTo>
                  <a:lnTo>
                    <a:pt x="22814" y="306178"/>
                  </a:lnTo>
                  <a:lnTo>
                    <a:pt x="18092" y="315066"/>
                  </a:lnTo>
                  <a:lnTo>
                    <a:pt x="13094" y="318217"/>
                  </a:lnTo>
                  <a:lnTo>
                    <a:pt x="7914" y="317545"/>
                  </a:lnTo>
                  <a:lnTo>
                    <a:pt x="2610" y="314323"/>
                  </a:lnTo>
                  <a:lnTo>
                    <a:pt x="0" y="306627"/>
                  </a:lnTo>
                  <a:lnTo>
                    <a:pt x="2453" y="259349"/>
                  </a:lnTo>
                  <a:lnTo>
                    <a:pt x="14474" y="196944"/>
                  </a:lnTo>
                  <a:lnTo>
                    <a:pt x="32517" y="139051"/>
                  </a:lnTo>
                  <a:lnTo>
                    <a:pt x="71432" y="76565"/>
                  </a:lnTo>
                  <a:lnTo>
                    <a:pt x="88785" y="54840"/>
                  </a:lnTo>
                  <a:lnTo>
                    <a:pt x="110054" y="41109"/>
                  </a:lnTo>
                  <a:lnTo>
                    <a:pt x="117857" y="40350"/>
                  </a:lnTo>
                  <a:lnTo>
                    <a:pt x="133923" y="44437"/>
                  </a:lnTo>
                  <a:lnTo>
                    <a:pt x="140242" y="49965"/>
                  </a:lnTo>
                  <a:lnTo>
                    <a:pt x="149727" y="65969"/>
                  </a:lnTo>
                  <a:lnTo>
                    <a:pt x="155848" y="100189"/>
                  </a:lnTo>
                  <a:lnTo>
                    <a:pt x="149884" y="126198"/>
                  </a:lnTo>
                  <a:lnTo>
                    <a:pt x="137987" y="150393"/>
                  </a:lnTo>
                  <a:lnTo>
                    <a:pt x="123454" y="167310"/>
                  </a:lnTo>
                  <a:lnTo>
                    <a:pt x="116620" y="170712"/>
                  </a:lnTo>
                  <a:lnTo>
                    <a:pt x="110215" y="171131"/>
                  </a:lnTo>
                  <a:lnTo>
                    <a:pt x="104096" y="169561"/>
                  </a:lnTo>
                  <a:lnTo>
                    <a:pt x="100016" y="162967"/>
                  </a:lnTo>
                  <a:lnTo>
                    <a:pt x="95483" y="140847"/>
                  </a:lnTo>
                  <a:lnTo>
                    <a:pt x="99217" y="89014"/>
                  </a:lnTo>
                  <a:lnTo>
                    <a:pt x="111512" y="26492"/>
                  </a:lnTo>
                  <a:lnTo>
                    <a:pt x="1168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051248" y="2745946"/>
              <a:ext cx="57877" cy="323349"/>
            </a:xfrm>
            <a:custGeom>
              <a:avLst/>
              <a:gdLst/>
              <a:ahLst/>
              <a:cxnLst/>
              <a:rect l="0" t="0" r="0" b="0"/>
              <a:pathLst>
                <a:path w="57877" h="323349">
                  <a:moveTo>
                    <a:pt x="7949" y="0"/>
                  </a:moveTo>
                  <a:lnTo>
                    <a:pt x="15499" y="59546"/>
                  </a:lnTo>
                  <a:lnTo>
                    <a:pt x="13653" y="117402"/>
                  </a:lnTo>
                  <a:lnTo>
                    <a:pt x="7776" y="174861"/>
                  </a:lnTo>
                  <a:lnTo>
                    <a:pt x="2453" y="224293"/>
                  </a:lnTo>
                  <a:lnTo>
                    <a:pt x="186" y="286231"/>
                  </a:lnTo>
                  <a:lnTo>
                    <a:pt x="0" y="298994"/>
                  </a:lnTo>
                  <a:lnTo>
                    <a:pt x="2650" y="308428"/>
                  </a:lnTo>
                  <a:lnTo>
                    <a:pt x="7190" y="315641"/>
                  </a:lnTo>
                  <a:lnTo>
                    <a:pt x="12991" y="321375"/>
                  </a:lnTo>
                  <a:lnTo>
                    <a:pt x="19631" y="323348"/>
                  </a:lnTo>
                  <a:lnTo>
                    <a:pt x="34406" y="320610"/>
                  </a:lnTo>
                  <a:lnTo>
                    <a:pt x="40380" y="316366"/>
                  </a:lnTo>
                  <a:lnTo>
                    <a:pt x="57876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101256" y="2904046"/>
              <a:ext cx="24511" cy="182602"/>
            </a:xfrm>
            <a:custGeom>
              <a:avLst/>
              <a:gdLst/>
              <a:ahLst/>
              <a:cxnLst/>
              <a:rect l="0" t="0" r="0" b="0"/>
              <a:pathLst>
                <a:path w="24511" h="182602">
                  <a:moveTo>
                    <a:pt x="24510" y="0"/>
                  </a:moveTo>
                  <a:lnTo>
                    <a:pt x="17346" y="53491"/>
                  </a:lnTo>
                  <a:lnTo>
                    <a:pt x="4708" y="114921"/>
                  </a:lnTo>
                  <a:lnTo>
                    <a:pt x="0" y="177864"/>
                  </a:lnTo>
                  <a:lnTo>
                    <a:pt x="773" y="182371"/>
                  </a:lnTo>
                  <a:lnTo>
                    <a:pt x="2213" y="182601"/>
                  </a:lnTo>
                  <a:lnTo>
                    <a:pt x="4098" y="179981"/>
                  </a:lnTo>
                  <a:lnTo>
                    <a:pt x="20915" y="120143"/>
                  </a:lnTo>
                  <a:lnTo>
                    <a:pt x="2451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175692" y="2837477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0" y="8322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191046" y="2987256"/>
              <a:ext cx="300847" cy="149624"/>
            </a:xfrm>
            <a:custGeom>
              <a:avLst/>
              <a:gdLst/>
              <a:ahLst/>
              <a:cxnLst/>
              <a:rect l="0" t="0" r="0" b="0"/>
              <a:pathLst>
                <a:path w="300847" h="149624">
                  <a:moveTo>
                    <a:pt x="109462" y="0"/>
                  </a:moveTo>
                  <a:lnTo>
                    <a:pt x="75721" y="2466"/>
                  </a:lnTo>
                  <a:lnTo>
                    <a:pt x="51079" y="11517"/>
                  </a:lnTo>
                  <a:lnTo>
                    <a:pt x="34512" y="22686"/>
                  </a:lnTo>
                  <a:lnTo>
                    <a:pt x="11441" y="49765"/>
                  </a:lnTo>
                  <a:lnTo>
                    <a:pt x="1794" y="70503"/>
                  </a:lnTo>
                  <a:lnTo>
                    <a:pt x="0" y="107388"/>
                  </a:lnTo>
                  <a:lnTo>
                    <a:pt x="5646" y="126624"/>
                  </a:lnTo>
                  <a:lnTo>
                    <a:pt x="9741" y="134343"/>
                  </a:lnTo>
                  <a:lnTo>
                    <a:pt x="26618" y="145384"/>
                  </a:lnTo>
                  <a:lnTo>
                    <a:pt x="37590" y="149623"/>
                  </a:lnTo>
                  <a:lnTo>
                    <a:pt x="62110" y="149401"/>
                  </a:lnTo>
                  <a:lnTo>
                    <a:pt x="115930" y="134936"/>
                  </a:lnTo>
                  <a:lnTo>
                    <a:pt x="174190" y="99353"/>
                  </a:lnTo>
                  <a:lnTo>
                    <a:pt x="212889" y="72873"/>
                  </a:lnTo>
                  <a:lnTo>
                    <a:pt x="220018" y="65225"/>
                  </a:lnTo>
                  <a:lnTo>
                    <a:pt x="223847" y="57352"/>
                  </a:lnTo>
                  <a:lnTo>
                    <a:pt x="225635" y="41207"/>
                  </a:lnTo>
                  <a:lnTo>
                    <a:pt x="222044" y="35793"/>
                  </a:lnTo>
                  <a:lnTo>
                    <a:pt x="215952" y="32183"/>
                  </a:lnTo>
                  <a:lnTo>
                    <a:pt x="208192" y="29777"/>
                  </a:lnTo>
                  <a:lnTo>
                    <a:pt x="201169" y="30021"/>
                  </a:lnTo>
                  <a:lnTo>
                    <a:pt x="188436" y="35224"/>
                  </a:lnTo>
                  <a:lnTo>
                    <a:pt x="170871" y="48550"/>
                  </a:lnTo>
                  <a:lnTo>
                    <a:pt x="164492" y="63799"/>
                  </a:lnTo>
                  <a:lnTo>
                    <a:pt x="162790" y="73044"/>
                  </a:lnTo>
                  <a:lnTo>
                    <a:pt x="165355" y="79206"/>
                  </a:lnTo>
                  <a:lnTo>
                    <a:pt x="170762" y="83315"/>
                  </a:lnTo>
                  <a:lnTo>
                    <a:pt x="178065" y="86054"/>
                  </a:lnTo>
                  <a:lnTo>
                    <a:pt x="193577" y="86632"/>
                  </a:lnTo>
                  <a:lnTo>
                    <a:pt x="226135" y="79469"/>
                  </a:lnTo>
                  <a:lnTo>
                    <a:pt x="232547" y="80716"/>
                  </a:lnTo>
                  <a:lnTo>
                    <a:pt x="237747" y="84322"/>
                  </a:lnTo>
                  <a:lnTo>
                    <a:pt x="242138" y="89499"/>
                  </a:lnTo>
                  <a:lnTo>
                    <a:pt x="244140" y="95724"/>
                  </a:lnTo>
                  <a:lnTo>
                    <a:pt x="242984" y="138106"/>
                  </a:lnTo>
                  <a:lnTo>
                    <a:pt x="244705" y="142922"/>
                  </a:lnTo>
                  <a:lnTo>
                    <a:pt x="247701" y="144283"/>
                  </a:lnTo>
                  <a:lnTo>
                    <a:pt x="251548" y="143341"/>
                  </a:lnTo>
                  <a:lnTo>
                    <a:pt x="270213" y="119929"/>
                  </a:lnTo>
                  <a:lnTo>
                    <a:pt x="298051" y="57457"/>
                  </a:lnTo>
                  <a:lnTo>
                    <a:pt x="300846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526816" y="2804193"/>
              <a:ext cx="102384" cy="362961"/>
            </a:xfrm>
            <a:custGeom>
              <a:avLst/>
              <a:gdLst/>
              <a:ahLst/>
              <a:cxnLst/>
              <a:rect l="0" t="0" r="0" b="0"/>
              <a:pathLst>
                <a:path w="102384" h="362961">
                  <a:moveTo>
                    <a:pt x="39965" y="0"/>
                  </a:moveTo>
                  <a:lnTo>
                    <a:pt x="28383" y="62326"/>
                  </a:lnTo>
                  <a:lnTo>
                    <a:pt x="14938" y="123892"/>
                  </a:lnTo>
                  <a:lnTo>
                    <a:pt x="2050" y="181093"/>
                  </a:lnTo>
                  <a:lnTo>
                    <a:pt x="0" y="206842"/>
                  </a:lnTo>
                  <a:lnTo>
                    <a:pt x="4076" y="213709"/>
                  </a:lnTo>
                  <a:lnTo>
                    <a:pt x="11416" y="216438"/>
                  </a:lnTo>
                  <a:lnTo>
                    <a:pt x="73039" y="213606"/>
                  </a:lnTo>
                  <a:lnTo>
                    <a:pt x="87333" y="222525"/>
                  </a:lnTo>
                  <a:lnTo>
                    <a:pt x="93733" y="228787"/>
                  </a:lnTo>
                  <a:lnTo>
                    <a:pt x="100844" y="248072"/>
                  </a:lnTo>
                  <a:lnTo>
                    <a:pt x="102383" y="284919"/>
                  </a:lnTo>
                  <a:lnTo>
                    <a:pt x="94517" y="322649"/>
                  </a:lnTo>
                  <a:lnTo>
                    <a:pt x="80475" y="352320"/>
                  </a:lnTo>
                  <a:lnTo>
                    <a:pt x="75293" y="359695"/>
                  </a:lnTo>
                  <a:lnTo>
                    <a:pt x="69989" y="362764"/>
                  </a:lnTo>
                  <a:lnTo>
                    <a:pt x="64604" y="362960"/>
                  </a:lnTo>
                  <a:lnTo>
                    <a:pt x="59165" y="361242"/>
                  </a:lnTo>
                  <a:lnTo>
                    <a:pt x="55539" y="355473"/>
                  </a:lnTo>
                  <a:lnTo>
                    <a:pt x="51509" y="336737"/>
                  </a:lnTo>
                  <a:lnTo>
                    <a:pt x="55297" y="279388"/>
                  </a:lnTo>
                  <a:lnTo>
                    <a:pt x="56608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685118" y="2789286"/>
              <a:ext cx="231148" cy="366874"/>
            </a:xfrm>
            <a:custGeom>
              <a:avLst/>
              <a:gdLst/>
              <a:ahLst/>
              <a:cxnLst/>
              <a:rect l="0" t="0" r="0" b="0"/>
              <a:pathLst>
                <a:path w="231148" h="366874">
                  <a:moveTo>
                    <a:pt x="23121" y="222933"/>
                  </a:moveTo>
                  <a:lnTo>
                    <a:pt x="23121" y="276425"/>
                  </a:lnTo>
                  <a:lnTo>
                    <a:pt x="4375" y="337854"/>
                  </a:lnTo>
                  <a:lnTo>
                    <a:pt x="2303" y="340228"/>
                  </a:lnTo>
                  <a:lnTo>
                    <a:pt x="921" y="338112"/>
                  </a:lnTo>
                  <a:lnTo>
                    <a:pt x="0" y="333003"/>
                  </a:lnTo>
                  <a:lnTo>
                    <a:pt x="5165" y="304875"/>
                  </a:lnTo>
                  <a:lnTo>
                    <a:pt x="26194" y="248539"/>
                  </a:lnTo>
                  <a:lnTo>
                    <a:pt x="46628" y="187873"/>
                  </a:lnTo>
                  <a:lnTo>
                    <a:pt x="73221" y="124947"/>
                  </a:lnTo>
                  <a:lnTo>
                    <a:pt x="104724" y="61526"/>
                  </a:lnTo>
                  <a:lnTo>
                    <a:pt x="153515" y="2254"/>
                  </a:lnTo>
                  <a:lnTo>
                    <a:pt x="159976" y="0"/>
                  </a:lnTo>
                  <a:lnTo>
                    <a:pt x="174553" y="2426"/>
                  </a:lnTo>
                  <a:lnTo>
                    <a:pt x="180474" y="6587"/>
                  </a:lnTo>
                  <a:lnTo>
                    <a:pt x="189518" y="18606"/>
                  </a:lnTo>
                  <a:lnTo>
                    <a:pt x="191689" y="35659"/>
                  </a:lnTo>
                  <a:lnTo>
                    <a:pt x="185248" y="68517"/>
                  </a:lnTo>
                  <a:lnTo>
                    <a:pt x="166504" y="125452"/>
                  </a:lnTo>
                  <a:lnTo>
                    <a:pt x="141970" y="188500"/>
                  </a:lnTo>
                  <a:lnTo>
                    <a:pt x="120715" y="249531"/>
                  </a:lnTo>
                  <a:lnTo>
                    <a:pt x="104755" y="297016"/>
                  </a:lnTo>
                  <a:lnTo>
                    <a:pt x="100009" y="332820"/>
                  </a:lnTo>
                  <a:lnTo>
                    <a:pt x="103829" y="350668"/>
                  </a:lnTo>
                  <a:lnTo>
                    <a:pt x="107437" y="358016"/>
                  </a:lnTo>
                  <a:lnTo>
                    <a:pt x="112616" y="361990"/>
                  </a:lnTo>
                  <a:lnTo>
                    <a:pt x="118842" y="363715"/>
                  </a:lnTo>
                  <a:lnTo>
                    <a:pt x="125767" y="363940"/>
                  </a:lnTo>
                  <a:lnTo>
                    <a:pt x="153182" y="355423"/>
                  </a:lnTo>
                  <a:lnTo>
                    <a:pt x="194993" y="330657"/>
                  </a:lnTo>
                  <a:lnTo>
                    <a:pt x="219486" y="308828"/>
                  </a:lnTo>
                  <a:lnTo>
                    <a:pt x="222449" y="307933"/>
                  </a:lnTo>
                  <a:lnTo>
                    <a:pt x="223499" y="310111"/>
                  </a:lnTo>
                  <a:lnTo>
                    <a:pt x="213834" y="355414"/>
                  </a:lnTo>
                  <a:lnTo>
                    <a:pt x="211284" y="363954"/>
                  </a:lnTo>
                  <a:lnTo>
                    <a:pt x="211433" y="366873"/>
                  </a:lnTo>
                  <a:lnTo>
                    <a:pt x="213382" y="366046"/>
                  </a:lnTo>
                  <a:lnTo>
                    <a:pt x="219553" y="357730"/>
                  </a:lnTo>
                  <a:lnTo>
                    <a:pt x="231147" y="3311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024439" y="2837477"/>
              <a:ext cx="58248" cy="16644"/>
            </a:xfrm>
            <a:custGeom>
              <a:avLst/>
              <a:gdLst/>
              <a:ahLst/>
              <a:cxnLst/>
              <a:rect l="0" t="0" r="0" b="0"/>
              <a:pathLst>
                <a:path w="58248" h="16644">
                  <a:moveTo>
                    <a:pt x="0" y="16643"/>
                  </a:move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990048" y="2895725"/>
              <a:ext cx="244200" cy="554079"/>
            </a:xfrm>
            <a:custGeom>
              <a:avLst/>
              <a:gdLst/>
              <a:ahLst/>
              <a:cxnLst/>
              <a:rect l="0" t="0" r="0" b="0"/>
              <a:pathLst>
                <a:path w="244200" h="554079">
                  <a:moveTo>
                    <a:pt x="100959" y="0"/>
                  </a:moveTo>
                  <a:lnTo>
                    <a:pt x="98494" y="33741"/>
                  </a:lnTo>
                  <a:lnTo>
                    <a:pt x="80543" y="79910"/>
                  </a:lnTo>
                  <a:lnTo>
                    <a:pt x="52137" y="133957"/>
                  </a:lnTo>
                  <a:lnTo>
                    <a:pt x="28503" y="192575"/>
                  </a:lnTo>
                  <a:lnTo>
                    <a:pt x="3470" y="247231"/>
                  </a:lnTo>
                  <a:lnTo>
                    <a:pt x="833" y="248956"/>
                  </a:lnTo>
                  <a:lnTo>
                    <a:pt x="0" y="245483"/>
                  </a:lnTo>
                  <a:lnTo>
                    <a:pt x="2464" y="229296"/>
                  </a:lnTo>
                  <a:lnTo>
                    <a:pt x="15371" y="167978"/>
                  </a:lnTo>
                  <a:lnTo>
                    <a:pt x="18937" y="160987"/>
                  </a:lnTo>
                  <a:lnTo>
                    <a:pt x="24088" y="158175"/>
                  </a:lnTo>
                  <a:lnTo>
                    <a:pt x="30296" y="158150"/>
                  </a:lnTo>
                  <a:lnTo>
                    <a:pt x="36284" y="160907"/>
                  </a:lnTo>
                  <a:lnTo>
                    <a:pt x="69203" y="184015"/>
                  </a:lnTo>
                  <a:lnTo>
                    <a:pt x="107904" y="195647"/>
                  </a:lnTo>
                  <a:lnTo>
                    <a:pt x="153627" y="196438"/>
                  </a:lnTo>
                  <a:lnTo>
                    <a:pt x="166582" y="194753"/>
                  </a:lnTo>
                  <a:lnTo>
                    <a:pt x="172444" y="196404"/>
                  </a:lnTo>
                  <a:lnTo>
                    <a:pt x="173579" y="200277"/>
                  </a:lnTo>
                  <a:lnTo>
                    <a:pt x="147870" y="258299"/>
                  </a:lnTo>
                  <a:lnTo>
                    <a:pt x="148929" y="274749"/>
                  </a:lnTo>
                  <a:lnTo>
                    <a:pt x="153279" y="281169"/>
                  </a:lnTo>
                  <a:lnTo>
                    <a:pt x="167975" y="290768"/>
                  </a:lnTo>
                  <a:lnTo>
                    <a:pt x="224658" y="310368"/>
                  </a:lnTo>
                  <a:lnTo>
                    <a:pt x="231502" y="316010"/>
                  </a:lnTo>
                  <a:lnTo>
                    <a:pt x="241572" y="332141"/>
                  </a:lnTo>
                  <a:lnTo>
                    <a:pt x="244199" y="356569"/>
                  </a:lnTo>
                  <a:lnTo>
                    <a:pt x="238352" y="404200"/>
                  </a:lnTo>
                  <a:lnTo>
                    <a:pt x="211677" y="465772"/>
                  </a:lnTo>
                  <a:lnTo>
                    <a:pt x="170184" y="528121"/>
                  </a:lnTo>
                  <a:lnTo>
                    <a:pt x="144790" y="545926"/>
                  </a:lnTo>
                  <a:lnTo>
                    <a:pt x="113843" y="554078"/>
                  </a:lnTo>
                  <a:lnTo>
                    <a:pt x="104926" y="552448"/>
                  </a:lnTo>
                  <a:lnTo>
                    <a:pt x="90087" y="543241"/>
                  </a:lnTo>
                  <a:lnTo>
                    <a:pt x="79794" y="527438"/>
                  </a:lnTo>
                  <a:lnTo>
                    <a:pt x="75754" y="518046"/>
                  </a:lnTo>
                  <a:lnTo>
                    <a:pt x="74486" y="473907"/>
                  </a:lnTo>
                  <a:lnTo>
                    <a:pt x="83266" y="427583"/>
                  </a:lnTo>
                  <a:lnTo>
                    <a:pt x="112449" y="375653"/>
                  </a:lnTo>
                  <a:lnTo>
                    <a:pt x="129738" y="357135"/>
                  </a:lnTo>
                  <a:lnTo>
                    <a:pt x="153865" y="345382"/>
                  </a:lnTo>
                  <a:lnTo>
                    <a:pt x="209133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683276" y="2895725"/>
              <a:ext cx="16632" cy="274595"/>
            </a:xfrm>
            <a:custGeom>
              <a:avLst/>
              <a:gdLst/>
              <a:ahLst/>
              <a:cxnLst/>
              <a:rect l="0" t="0" r="0" b="0"/>
              <a:pathLst>
                <a:path w="16632" h="274595">
                  <a:moveTo>
                    <a:pt x="0" y="0"/>
                  </a:moveTo>
                  <a:lnTo>
                    <a:pt x="11582" y="55161"/>
                  </a:lnTo>
                  <a:lnTo>
                    <a:pt x="15976" y="115723"/>
                  </a:lnTo>
                  <a:lnTo>
                    <a:pt x="16554" y="171866"/>
                  </a:lnTo>
                  <a:lnTo>
                    <a:pt x="16631" y="231846"/>
                  </a:lnTo>
                  <a:lnTo>
                    <a:pt x="10055" y="271807"/>
                  </a:lnTo>
                  <a:lnTo>
                    <a:pt x="8321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699918" y="2770909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41605"/>
                  </a:moveTo>
                  <a:lnTo>
                    <a:pt x="12362" y="27394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447338" y="2022015"/>
            <a:ext cx="416054" cy="707290"/>
            <a:chOff x="7447338" y="2022015"/>
            <a:chExt cx="416054" cy="707290"/>
          </a:xfrm>
        </p:grpSpPr>
        <p:sp>
          <p:nvSpPr>
            <p:cNvPr id="130" name="Freeform 129"/>
            <p:cNvSpPr/>
            <p:nvPr/>
          </p:nvSpPr>
          <p:spPr>
            <a:xfrm>
              <a:off x="7447338" y="2022015"/>
              <a:ext cx="33285" cy="91532"/>
            </a:xfrm>
            <a:custGeom>
              <a:avLst/>
              <a:gdLst/>
              <a:ahLst/>
              <a:cxnLst/>
              <a:rect l="0" t="0" r="0" b="0"/>
              <a:pathLst>
                <a:path w="33285" h="91532">
                  <a:moveTo>
                    <a:pt x="0" y="0"/>
                  </a:moveTo>
                  <a:lnTo>
                    <a:pt x="23977" y="63097"/>
                  </a:lnTo>
                  <a:lnTo>
                    <a:pt x="33284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497265" y="213850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505585" y="2188436"/>
              <a:ext cx="133138" cy="232990"/>
            </a:xfrm>
            <a:custGeom>
              <a:avLst/>
              <a:gdLst/>
              <a:ahLst/>
              <a:cxnLst/>
              <a:rect l="0" t="0" r="0" b="0"/>
              <a:pathLst>
                <a:path w="133138" h="232990">
                  <a:moveTo>
                    <a:pt x="0" y="0"/>
                  </a:moveTo>
                  <a:lnTo>
                    <a:pt x="23978" y="58680"/>
                  </a:lnTo>
                  <a:lnTo>
                    <a:pt x="72163" y="121566"/>
                  </a:lnTo>
                  <a:lnTo>
                    <a:pt x="87672" y="150781"/>
                  </a:lnTo>
                  <a:lnTo>
                    <a:pt x="106902" y="191516"/>
                  </a:lnTo>
                  <a:lnTo>
                    <a:pt x="133137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696970" y="2496314"/>
              <a:ext cx="41606" cy="58249"/>
            </a:xfrm>
            <a:custGeom>
              <a:avLst/>
              <a:gdLst/>
              <a:ahLst/>
              <a:cxnLst/>
              <a:rect l="0" t="0" r="0" b="0"/>
              <a:pathLst>
                <a:path w="41606" h="58249">
                  <a:moveTo>
                    <a:pt x="0" y="0"/>
                  </a:moveTo>
                  <a:lnTo>
                    <a:pt x="15999" y="34746"/>
                  </a:lnTo>
                  <a:lnTo>
                    <a:pt x="41605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771859" y="2612809"/>
              <a:ext cx="91533" cy="116496"/>
            </a:xfrm>
            <a:custGeom>
              <a:avLst/>
              <a:gdLst/>
              <a:ahLst/>
              <a:cxnLst/>
              <a:rect l="0" t="0" r="0" b="0"/>
              <a:pathLst>
                <a:path w="91533" h="116496">
                  <a:moveTo>
                    <a:pt x="0" y="0"/>
                  </a:moveTo>
                  <a:lnTo>
                    <a:pt x="7568" y="24724"/>
                  </a:lnTo>
                  <a:lnTo>
                    <a:pt x="21761" y="43486"/>
                  </a:lnTo>
                  <a:lnTo>
                    <a:pt x="80618" y="99837"/>
                  </a:lnTo>
                  <a:lnTo>
                    <a:pt x="91532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8076011" y="2537920"/>
            <a:ext cx="1898703" cy="2060975"/>
            <a:chOff x="8076011" y="2537920"/>
            <a:chExt cx="1898703" cy="2060975"/>
          </a:xfrm>
        </p:grpSpPr>
        <p:sp>
          <p:nvSpPr>
            <p:cNvPr id="136" name="Freeform 135"/>
            <p:cNvSpPr/>
            <p:nvPr/>
          </p:nvSpPr>
          <p:spPr>
            <a:xfrm>
              <a:off x="8076891" y="2754267"/>
              <a:ext cx="44453" cy="135412"/>
            </a:xfrm>
            <a:custGeom>
              <a:avLst/>
              <a:gdLst/>
              <a:ahLst/>
              <a:cxnLst/>
              <a:rect l="0" t="0" r="0" b="0"/>
              <a:pathLst>
                <a:path w="44453" h="135412">
                  <a:moveTo>
                    <a:pt x="19489" y="0"/>
                  </a:moveTo>
                  <a:lnTo>
                    <a:pt x="23907" y="13252"/>
                  </a:lnTo>
                  <a:lnTo>
                    <a:pt x="20396" y="50147"/>
                  </a:lnTo>
                  <a:lnTo>
                    <a:pt x="8148" y="105646"/>
                  </a:lnTo>
                  <a:lnTo>
                    <a:pt x="0" y="132388"/>
                  </a:lnTo>
                  <a:lnTo>
                    <a:pt x="25" y="135411"/>
                  </a:lnTo>
                  <a:lnTo>
                    <a:pt x="1890" y="134653"/>
                  </a:lnTo>
                  <a:lnTo>
                    <a:pt x="7969" y="126414"/>
                  </a:lnTo>
                  <a:lnTo>
                    <a:pt x="30568" y="66306"/>
                  </a:lnTo>
                  <a:lnTo>
                    <a:pt x="44452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076011" y="2737625"/>
              <a:ext cx="211754" cy="183064"/>
            </a:xfrm>
            <a:custGeom>
              <a:avLst/>
              <a:gdLst/>
              <a:ahLst/>
              <a:cxnLst/>
              <a:rect l="0" t="0" r="0" b="0"/>
              <a:pathLst>
                <a:path w="211754" h="183064">
                  <a:moveTo>
                    <a:pt x="28690" y="0"/>
                  </a:moveTo>
                  <a:lnTo>
                    <a:pt x="22047" y="56772"/>
                  </a:lnTo>
                  <a:lnTo>
                    <a:pt x="9130" y="111118"/>
                  </a:lnTo>
                  <a:lnTo>
                    <a:pt x="0" y="143169"/>
                  </a:lnTo>
                  <a:lnTo>
                    <a:pt x="22274" y="87364"/>
                  </a:lnTo>
                  <a:lnTo>
                    <a:pt x="31207" y="59478"/>
                  </a:lnTo>
                  <a:lnTo>
                    <a:pt x="41828" y="47083"/>
                  </a:lnTo>
                  <a:lnTo>
                    <a:pt x="48543" y="42483"/>
                  </a:lnTo>
                  <a:lnTo>
                    <a:pt x="54869" y="42191"/>
                  </a:lnTo>
                  <a:lnTo>
                    <a:pt x="60936" y="44769"/>
                  </a:lnTo>
                  <a:lnTo>
                    <a:pt x="88376" y="64419"/>
                  </a:lnTo>
                  <a:lnTo>
                    <a:pt x="109150" y="67770"/>
                  </a:lnTo>
                  <a:lnTo>
                    <a:pt x="155736" y="62388"/>
                  </a:lnTo>
                  <a:lnTo>
                    <a:pt x="173296" y="55157"/>
                  </a:lnTo>
                  <a:lnTo>
                    <a:pt x="180568" y="50640"/>
                  </a:lnTo>
                  <a:lnTo>
                    <a:pt x="183566" y="45779"/>
                  </a:lnTo>
                  <a:lnTo>
                    <a:pt x="183717" y="40690"/>
                  </a:lnTo>
                  <a:lnTo>
                    <a:pt x="181967" y="35447"/>
                  </a:lnTo>
                  <a:lnTo>
                    <a:pt x="178028" y="33802"/>
                  </a:lnTo>
                  <a:lnTo>
                    <a:pt x="166253" y="36904"/>
                  </a:lnTo>
                  <a:lnTo>
                    <a:pt x="154241" y="46912"/>
                  </a:lnTo>
                  <a:lnTo>
                    <a:pt x="143662" y="61530"/>
                  </a:lnTo>
                  <a:lnTo>
                    <a:pt x="126298" y="107328"/>
                  </a:lnTo>
                  <a:lnTo>
                    <a:pt x="127853" y="124440"/>
                  </a:lnTo>
                  <a:lnTo>
                    <a:pt x="135633" y="141291"/>
                  </a:lnTo>
                  <a:lnTo>
                    <a:pt x="148336" y="158026"/>
                  </a:lnTo>
                  <a:lnTo>
                    <a:pt x="165693" y="169778"/>
                  </a:lnTo>
                  <a:lnTo>
                    <a:pt x="191326" y="179126"/>
                  </a:lnTo>
                  <a:lnTo>
                    <a:pt x="211753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321049" y="2879083"/>
              <a:ext cx="99853" cy="7165"/>
            </a:xfrm>
            <a:custGeom>
              <a:avLst/>
              <a:gdLst/>
              <a:ahLst/>
              <a:cxnLst/>
              <a:rect l="0" t="0" r="0" b="0"/>
              <a:pathLst>
                <a:path w="99853" h="7165">
                  <a:moveTo>
                    <a:pt x="0" y="0"/>
                  </a:moveTo>
                  <a:lnTo>
                    <a:pt x="53491" y="7164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402975" y="2697066"/>
              <a:ext cx="167706" cy="418856"/>
            </a:xfrm>
            <a:custGeom>
              <a:avLst/>
              <a:gdLst/>
              <a:ahLst/>
              <a:cxnLst/>
              <a:rect l="0" t="0" r="0" b="0"/>
              <a:pathLst>
                <a:path w="167706" h="418856">
                  <a:moveTo>
                    <a:pt x="167705" y="32238"/>
                  </a:moveTo>
                  <a:lnTo>
                    <a:pt x="160137" y="13233"/>
                  </a:lnTo>
                  <a:lnTo>
                    <a:pt x="151706" y="1910"/>
                  </a:lnTo>
                  <a:lnTo>
                    <a:pt x="145020" y="0"/>
                  </a:lnTo>
                  <a:lnTo>
                    <a:pt x="127728" y="2809"/>
                  </a:lnTo>
                  <a:lnTo>
                    <a:pt x="110181" y="15152"/>
                  </a:lnTo>
                  <a:lnTo>
                    <a:pt x="94061" y="34814"/>
                  </a:lnTo>
                  <a:lnTo>
                    <a:pt x="67251" y="95310"/>
                  </a:lnTo>
                  <a:lnTo>
                    <a:pt x="60548" y="149003"/>
                  </a:lnTo>
                  <a:lnTo>
                    <a:pt x="58740" y="204242"/>
                  </a:lnTo>
                  <a:lnTo>
                    <a:pt x="52383" y="259684"/>
                  </a:lnTo>
                  <a:lnTo>
                    <a:pt x="44799" y="322140"/>
                  </a:lnTo>
                  <a:lnTo>
                    <a:pt x="31932" y="378445"/>
                  </a:lnTo>
                  <a:lnTo>
                    <a:pt x="17145" y="409104"/>
                  </a:lnTo>
                  <a:lnTo>
                    <a:pt x="11858" y="416619"/>
                  </a:lnTo>
                  <a:lnTo>
                    <a:pt x="7409" y="418855"/>
                  </a:lnTo>
                  <a:lnTo>
                    <a:pt x="3518" y="417572"/>
                  </a:lnTo>
                  <a:lnTo>
                    <a:pt x="0" y="413943"/>
                  </a:lnTo>
                  <a:lnTo>
                    <a:pt x="1021" y="395118"/>
                  </a:lnTo>
                  <a:lnTo>
                    <a:pt x="15437" y="333782"/>
                  </a:lnTo>
                  <a:lnTo>
                    <a:pt x="17926" y="3234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563859" y="2692794"/>
              <a:ext cx="229994" cy="323135"/>
            </a:xfrm>
            <a:custGeom>
              <a:avLst/>
              <a:gdLst/>
              <a:ahLst/>
              <a:cxnLst/>
              <a:rect l="0" t="0" r="0" b="0"/>
              <a:pathLst>
                <a:path w="229994" h="323135">
                  <a:moveTo>
                    <a:pt x="15142" y="194610"/>
                  </a:moveTo>
                  <a:lnTo>
                    <a:pt x="3560" y="248101"/>
                  </a:lnTo>
                  <a:lnTo>
                    <a:pt x="1873" y="249687"/>
                  </a:lnTo>
                  <a:lnTo>
                    <a:pt x="0" y="236655"/>
                  </a:lnTo>
                  <a:lnTo>
                    <a:pt x="7749" y="194668"/>
                  </a:lnTo>
                  <a:lnTo>
                    <a:pt x="28379" y="140650"/>
                  </a:lnTo>
                  <a:lnTo>
                    <a:pt x="68102" y="79344"/>
                  </a:lnTo>
                  <a:lnTo>
                    <a:pt x="90931" y="55365"/>
                  </a:lnTo>
                  <a:lnTo>
                    <a:pt x="152218" y="21301"/>
                  </a:lnTo>
                  <a:lnTo>
                    <a:pt x="198550" y="821"/>
                  </a:lnTo>
                  <a:lnTo>
                    <a:pt x="215000" y="0"/>
                  </a:lnTo>
                  <a:lnTo>
                    <a:pt x="223271" y="1075"/>
                  </a:lnTo>
                  <a:lnTo>
                    <a:pt x="227859" y="4566"/>
                  </a:lnTo>
                  <a:lnTo>
                    <a:pt x="229993" y="9666"/>
                  </a:lnTo>
                  <a:lnTo>
                    <a:pt x="229900" y="23655"/>
                  </a:lnTo>
                  <a:lnTo>
                    <a:pt x="216314" y="79444"/>
                  </a:lnTo>
                  <a:lnTo>
                    <a:pt x="196537" y="138398"/>
                  </a:lnTo>
                  <a:lnTo>
                    <a:pt x="178886" y="194058"/>
                  </a:lnTo>
                  <a:lnTo>
                    <a:pt x="158347" y="249314"/>
                  </a:lnTo>
                  <a:lnTo>
                    <a:pt x="133525" y="309059"/>
                  </a:lnTo>
                  <a:lnTo>
                    <a:pt x="130122" y="318062"/>
                  </a:lnTo>
                  <a:lnTo>
                    <a:pt x="132476" y="322215"/>
                  </a:lnTo>
                  <a:lnTo>
                    <a:pt x="138668" y="323134"/>
                  </a:lnTo>
                  <a:lnTo>
                    <a:pt x="147419" y="321898"/>
                  </a:lnTo>
                  <a:lnTo>
                    <a:pt x="164538" y="313128"/>
                  </a:lnTo>
                  <a:lnTo>
                    <a:pt x="189883" y="2944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703817" y="2804193"/>
              <a:ext cx="108174" cy="49928"/>
            </a:xfrm>
            <a:custGeom>
              <a:avLst/>
              <a:gdLst/>
              <a:ahLst/>
              <a:cxnLst/>
              <a:rect l="0" t="0" r="0" b="0"/>
              <a:pathLst>
                <a:path w="108174" h="49928">
                  <a:moveTo>
                    <a:pt x="0" y="0"/>
                  </a:moveTo>
                  <a:lnTo>
                    <a:pt x="20854" y="12362"/>
                  </a:lnTo>
                  <a:lnTo>
                    <a:pt x="82889" y="39782"/>
                  </a:lnTo>
                  <a:lnTo>
                    <a:pt x="108173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45569" y="2537920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102558" y="2820659"/>
              <a:ext cx="273226" cy="439719"/>
            </a:xfrm>
            <a:custGeom>
              <a:avLst/>
              <a:gdLst/>
              <a:ahLst/>
              <a:cxnLst/>
              <a:rect l="0" t="0" r="0" b="0"/>
              <a:pathLst>
                <a:path w="273226" h="439719">
                  <a:moveTo>
                    <a:pt x="75559" y="116671"/>
                  </a:moveTo>
                  <a:lnTo>
                    <a:pt x="57889" y="121088"/>
                  </a:lnTo>
                  <a:lnTo>
                    <a:pt x="33649" y="137087"/>
                  </a:lnTo>
                  <a:lnTo>
                    <a:pt x="13317" y="163812"/>
                  </a:lnTo>
                  <a:lnTo>
                    <a:pt x="0" y="195152"/>
                  </a:lnTo>
                  <a:lnTo>
                    <a:pt x="679" y="214422"/>
                  </a:lnTo>
                  <a:lnTo>
                    <a:pt x="3450" y="223444"/>
                  </a:lnTo>
                  <a:lnTo>
                    <a:pt x="8994" y="228533"/>
                  </a:lnTo>
                  <a:lnTo>
                    <a:pt x="16389" y="231002"/>
                  </a:lnTo>
                  <a:lnTo>
                    <a:pt x="59247" y="228321"/>
                  </a:lnTo>
                  <a:lnTo>
                    <a:pt x="80328" y="216528"/>
                  </a:lnTo>
                  <a:lnTo>
                    <a:pt x="105325" y="189096"/>
                  </a:lnTo>
                  <a:lnTo>
                    <a:pt x="116525" y="168276"/>
                  </a:lnTo>
                  <a:lnTo>
                    <a:pt x="121503" y="146695"/>
                  </a:lnTo>
                  <a:lnTo>
                    <a:pt x="119888" y="118171"/>
                  </a:lnTo>
                  <a:lnTo>
                    <a:pt x="116206" y="111199"/>
                  </a:lnTo>
                  <a:lnTo>
                    <a:pt x="104719" y="100987"/>
                  </a:lnTo>
                  <a:lnTo>
                    <a:pt x="97772" y="99743"/>
                  </a:lnTo>
                  <a:lnTo>
                    <a:pt x="82657" y="103292"/>
                  </a:lnTo>
                  <a:lnTo>
                    <a:pt x="83065" y="104978"/>
                  </a:lnTo>
                  <a:lnTo>
                    <a:pt x="98311" y="106851"/>
                  </a:lnTo>
                  <a:lnTo>
                    <a:pt x="161594" y="99101"/>
                  </a:lnTo>
                  <a:lnTo>
                    <a:pt x="190424" y="88967"/>
                  </a:lnTo>
                  <a:lnTo>
                    <a:pt x="241836" y="55718"/>
                  </a:lnTo>
                  <a:lnTo>
                    <a:pt x="270818" y="24605"/>
                  </a:lnTo>
                  <a:lnTo>
                    <a:pt x="273225" y="17387"/>
                  </a:lnTo>
                  <a:lnTo>
                    <a:pt x="272979" y="10725"/>
                  </a:lnTo>
                  <a:lnTo>
                    <a:pt x="270967" y="4435"/>
                  </a:lnTo>
                  <a:lnTo>
                    <a:pt x="265927" y="1166"/>
                  </a:lnTo>
                  <a:lnTo>
                    <a:pt x="250466" y="0"/>
                  </a:lnTo>
                  <a:lnTo>
                    <a:pt x="236197" y="5029"/>
                  </a:lnTo>
                  <a:lnTo>
                    <a:pt x="211970" y="23324"/>
                  </a:lnTo>
                  <a:lnTo>
                    <a:pt x="199393" y="43709"/>
                  </a:lnTo>
                  <a:lnTo>
                    <a:pt x="181116" y="96295"/>
                  </a:lnTo>
                  <a:lnTo>
                    <a:pt x="177462" y="156374"/>
                  </a:lnTo>
                  <a:lnTo>
                    <a:pt x="182219" y="209197"/>
                  </a:lnTo>
                  <a:lnTo>
                    <a:pt x="183533" y="271032"/>
                  </a:lnTo>
                  <a:lnTo>
                    <a:pt x="181226" y="321116"/>
                  </a:lnTo>
                  <a:lnTo>
                    <a:pt x="172143" y="370629"/>
                  </a:lnTo>
                  <a:lnTo>
                    <a:pt x="148158" y="412837"/>
                  </a:lnTo>
                  <a:lnTo>
                    <a:pt x="132788" y="431364"/>
                  </a:lnTo>
                  <a:lnTo>
                    <a:pt x="122957" y="436489"/>
                  </a:lnTo>
                  <a:lnTo>
                    <a:pt x="99707" y="439718"/>
                  </a:lnTo>
                  <a:lnTo>
                    <a:pt x="58916" y="4328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500859" y="3293868"/>
              <a:ext cx="277848" cy="230753"/>
            </a:xfrm>
            <a:custGeom>
              <a:avLst/>
              <a:gdLst/>
              <a:ahLst/>
              <a:cxnLst/>
              <a:rect l="0" t="0" r="0" b="0"/>
              <a:pathLst>
                <a:path w="277848" h="230753">
                  <a:moveTo>
                    <a:pt x="161353" y="9588"/>
                  </a:moveTo>
                  <a:lnTo>
                    <a:pt x="152517" y="753"/>
                  </a:lnTo>
                  <a:lnTo>
                    <a:pt x="147142" y="0"/>
                  </a:lnTo>
                  <a:lnTo>
                    <a:pt x="133772" y="4094"/>
                  </a:lnTo>
                  <a:lnTo>
                    <a:pt x="108306" y="22714"/>
                  </a:lnTo>
                  <a:lnTo>
                    <a:pt x="79991" y="54608"/>
                  </a:lnTo>
                  <a:lnTo>
                    <a:pt x="60735" y="96247"/>
                  </a:lnTo>
                  <a:lnTo>
                    <a:pt x="45007" y="157783"/>
                  </a:lnTo>
                  <a:lnTo>
                    <a:pt x="25794" y="179444"/>
                  </a:lnTo>
                  <a:lnTo>
                    <a:pt x="18280" y="182921"/>
                  </a:lnTo>
                  <a:lnTo>
                    <a:pt x="2535" y="184320"/>
                  </a:lnTo>
                  <a:lnTo>
                    <a:pt x="0" y="183399"/>
                  </a:lnTo>
                  <a:lnTo>
                    <a:pt x="1085" y="181860"/>
                  </a:lnTo>
                  <a:lnTo>
                    <a:pt x="11535" y="177685"/>
                  </a:lnTo>
                  <a:lnTo>
                    <a:pt x="68843" y="162044"/>
                  </a:lnTo>
                  <a:lnTo>
                    <a:pt x="125380" y="145490"/>
                  </a:lnTo>
                  <a:lnTo>
                    <a:pt x="186158" y="126083"/>
                  </a:lnTo>
                  <a:lnTo>
                    <a:pt x="201963" y="119611"/>
                  </a:lnTo>
                  <a:lnTo>
                    <a:pt x="215151" y="110571"/>
                  </a:lnTo>
                  <a:lnTo>
                    <a:pt x="217558" y="105571"/>
                  </a:lnTo>
                  <a:lnTo>
                    <a:pt x="217314" y="100389"/>
                  </a:lnTo>
                  <a:lnTo>
                    <a:pt x="215302" y="95085"/>
                  </a:lnTo>
                  <a:lnTo>
                    <a:pt x="211188" y="92474"/>
                  </a:lnTo>
                  <a:lnTo>
                    <a:pt x="199218" y="92038"/>
                  </a:lnTo>
                  <a:lnTo>
                    <a:pt x="176887" y="101408"/>
                  </a:lnTo>
                  <a:lnTo>
                    <a:pt x="157120" y="120313"/>
                  </a:lnTo>
                  <a:lnTo>
                    <a:pt x="143970" y="143481"/>
                  </a:lnTo>
                  <a:lnTo>
                    <a:pt x="138635" y="172329"/>
                  </a:lnTo>
                  <a:lnTo>
                    <a:pt x="144784" y="191016"/>
                  </a:lnTo>
                  <a:lnTo>
                    <a:pt x="157687" y="207642"/>
                  </a:lnTo>
                  <a:lnTo>
                    <a:pt x="175749" y="221195"/>
                  </a:lnTo>
                  <a:lnTo>
                    <a:pt x="196104" y="228452"/>
                  </a:lnTo>
                  <a:lnTo>
                    <a:pt x="217479" y="230752"/>
                  </a:lnTo>
                  <a:lnTo>
                    <a:pt x="256403" y="224696"/>
                  </a:lnTo>
                  <a:lnTo>
                    <a:pt x="277847" y="2176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751370" y="3428272"/>
              <a:ext cx="276968" cy="229882"/>
            </a:xfrm>
            <a:custGeom>
              <a:avLst/>
              <a:gdLst/>
              <a:ahLst/>
              <a:cxnLst/>
              <a:rect l="0" t="0" r="0" b="0"/>
              <a:pathLst>
                <a:path w="276968" h="229882">
                  <a:moveTo>
                    <a:pt x="43978" y="0"/>
                  </a:moveTo>
                  <a:lnTo>
                    <a:pt x="43978" y="17669"/>
                  </a:lnTo>
                  <a:lnTo>
                    <a:pt x="35144" y="41910"/>
                  </a:lnTo>
                  <a:lnTo>
                    <a:pt x="6050" y="99870"/>
                  </a:lnTo>
                  <a:lnTo>
                    <a:pt x="0" y="116502"/>
                  </a:lnTo>
                  <a:lnTo>
                    <a:pt x="791" y="122972"/>
                  </a:lnTo>
                  <a:lnTo>
                    <a:pt x="4092" y="128209"/>
                  </a:lnTo>
                  <a:lnTo>
                    <a:pt x="9067" y="132625"/>
                  </a:lnTo>
                  <a:lnTo>
                    <a:pt x="26921" y="135067"/>
                  </a:lnTo>
                  <a:lnTo>
                    <a:pt x="47491" y="132145"/>
                  </a:lnTo>
                  <a:lnTo>
                    <a:pt x="69468" y="120104"/>
                  </a:lnTo>
                  <a:lnTo>
                    <a:pt x="81811" y="110086"/>
                  </a:lnTo>
                  <a:lnTo>
                    <a:pt x="84918" y="109449"/>
                  </a:lnTo>
                  <a:lnTo>
                    <a:pt x="86064" y="111798"/>
                  </a:lnTo>
                  <a:lnTo>
                    <a:pt x="83261" y="128355"/>
                  </a:lnTo>
                  <a:lnTo>
                    <a:pt x="81261" y="135496"/>
                  </a:lnTo>
                  <a:lnTo>
                    <a:pt x="82865" y="163217"/>
                  </a:lnTo>
                  <a:lnTo>
                    <a:pt x="87470" y="169832"/>
                  </a:lnTo>
                  <a:lnTo>
                    <a:pt x="94237" y="174242"/>
                  </a:lnTo>
                  <a:lnTo>
                    <a:pt x="102447" y="177183"/>
                  </a:lnTo>
                  <a:lnTo>
                    <a:pt x="137573" y="178957"/>
                  </a:lnTo>
                  <a:lnTo>
                    <a:pt x="140584" y="183099"/>
                  </a:lnTo>
                  <a:lnTo>
                    <a:pt x="141666" y="188634"/>
                  </a:lnTo>
                  <a:lnTo>
                    <a:pt x="145161" y="190475"/>
                  </a:lnTo>
                  <a:lnTo>
                    <a:pt x="150266" y="189854"/>
                  </a:lnTo>
                  <a:lnTo>
                    <a:pt x="178386" y="179987"/>
                  </a:lnTo>
                  <a:lnTo>
                    <a:pt x="194322" y="182004"/>
                  </a:lnTo>
                  <a:lnTo>
                    <a:pt x="202455" y="185131"/>
                  </a:lnTo>
                  <a:lnTo>
                    <a:pt x="206951" y="190913"/>
                  </a:lnTo>
                  <a:lnTo>
                    <a:pt x="209484" y="207201"/>
                  </a:lnTo>
                  <a:lnTo>
                    <a:pt x="205061" y="221835"/>
                  </a:lnTo>
                  <a:lnTo>
                    <a:pt x="200630" y="229881"/>
                  </a:lnTo>
                  <a:lnTo>
                    <a:pt x="215318" y="214911"/>
                  </a:lnTo>
                  <a:lnTo>
                    <a:pt x="276967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061621" y="3494840"/>
              <a:ext cx="4796" cy="74891"/>
            </a:xfrm>
            <a:custGeom>
              <a:avLst/>
              <a:gdLst/>
              <a:ahLst/>
              <a:cxnLst/>
              <a:rect l="0" t="0" r="0" b="0"/>
              <a:pathLst>
                <a:path w="4796" h="74891">
                  <a:moveTo>
                    <a:pt x="0" y="0"/>
                  </a:moveTo>
                  <a:lnTo>
                    <a:pt x="4795" y="26573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020016" y="3536445"/>
              <a:ext cx="41606" cy="41607"/>
            </a:xfrm>
            <a:custGeom>
              <a:avLst/>
              <a:gdLst/>
              <a:ahLst/>
              <a:cxnLst/>
              <a:rect l="0" t="0" r="0" b="0"/>
              <a:pathLst>
                <a:path w="41606" h="41607">
                  <a:moveTo>
                    <a:pt x="41605" y="0"/>
                  </a:moveTo>
                  <a:lnTo>
                    <a:pt x="0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037889" y="3419951"/>
              <a:ext cx="57018" cy="269765"/>
            </a:xfrm>
            <a:custGeom>
              <a:avLst/>
              <a:gdLst/>
              <a:ahLst/>
              <a:cxnLst/>
              <a:rect l="0" t="0" r="0" b="0"/>
              <a:pathLst>
                <a:path w="57018" h="269765">
                  <a:moveTo>
                    <a:pt x="57017" y="0"/>
                  </a:moveTo>
                  <a:lnTo>
                    <a:pt x="29555" y="61566"/>
                  </a:lnTo>
                  <a:lnTo>
                    <a:pt x="18479" y="101330"/>
                  </a:lnTo>
                  <a:lnTo>
                    <a:pt x="6629" y="157499"/>
                  </a:lnTo>
                  <a:lnTo>
                    <a:pt x="1098" y="187816"/>
                  </a:lnTo>
                  <a:lnTo>
                    <a:pt x="0" y="245463"/>
                  </a:lnTo>
                  <a:lnTo>
                    <a:pt x="3323" y="264421"/>
                  </a:lnTo>
                  <a:lnTo>
                    <a:pt x="5503" y="268737"/>
                  </a:lnTo>
                  <a:lnTo>
                    <a:pt x="7881" y="269764"/>
                  </a:lnTo>
                  <a:lnTo>
                    <a:pt x="15412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011696" y="3478198"/>
              <a:ext cx="91532" cy="49928"/>
            </a:xfrm>
            <a:custGeom>
              <a:avLst/>
              <a:gdLst/>
              <a:ahLst/>
              <a:cxnLst/>
              <a:rect l="0" t="0" r="0" b="0"/>
              <a:pathLst>
                <a:path w="91532" h="49928">
                  <a:moveTo>
                    <a:pt x="0" y="0"/>
                  </a:moveTo>
                  <a:lnTo>
                    <a:pt x="27580" y="23164"/>
                  </a:lnTo>
                  <a:lnTo>
                    <a:pt x="63558" y="42723"/>
                  </a:lnTo>
                  <a:lnTo>
                    <a:pt x="91531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001592" y="3561409"/>
              <a:ext cx="161786" cy="309024"/>
            </a:xfrm>
            <a:custGeom>
              <a:avLst/>
              <a:gdLst/>
              <a:ahLst/>
              <a:cxnLst/>
              <a:rect l="0" t="0" r="0" b="0"/>
              <a:pathLst>
                <a:path w="161786" h="309024">
                  <a:moveTo>
                    <a:pt x="143240" y="0"/>
                  </a:moveTo>
                  <a:lnTo>
                    <a:pt x="104120" y="58680"/>
                  </a:lnTo>
                  <a:lnTo>
                    <a:pt x="92099" y="83339"/>
                  </a:lnTo>
                  <a:lnTo>
                    <a:pt x="91579" y="91617"/>
                  </a:lnTo>
                  <a:lnTo>
                    <a:pt x="95933" y="108211"/>
                  </a:lnTo>
                  <a:lnTo>
                    <a:pt x="101531" y="112821"/>
                  </a:lnTo>
                  <a:lnTo>
                    <a:pt x="117615" y="115478"/>
                  </a:lnTo>
                  <a:lnTo>
                    <a:pt x="143044" y="111776"/>
                  </a:lnTo>
                  <a:lnTo>
                    <a:pt x="149581" y="113348"/>
                  </a:lnTo>
                  <a:lnTo>
                    <a:pt x="154864" y="117171"/>
                  </a:lnTo>
                  <a:lnTo>
                    <a:pt x="159311" y="122493"/>
                  </a:lnTo>
                  <a:lnTo>
                    <a:pt x="161785" y="138268"/>
                  </a:lnTo>
                  <a:lnTo>
                    <a:pt x="150997" y="191104"/>
                  </a:lnTo>
                  <a:lnTo>
                    <a:pt x="144838" y="206977"/>
                  </a:lnTo>
                  <a:lnTo>
                    <a:pt x="107259" y="260924"/>
                  </a:lnTo>
                  <a:lnTo>
                    <a:pt x="84194" y="287186"/>
                  </a:lnTo>
                  <a:lnTo>
                    <a:pt x="67071" y="299606"/>
                  </a:lnTo>
                  <a:lnTo>
                    <a:pt x="47133" y="308208"/>
                  </a:lnTo>
                  <a:lnTo>
                    <a:pt x="37563" y="309023"/>
                  </a:lnTo>
                  <a:lnTo>
                    <a:pt x="19535" y="304997"/>
                  </a:lnTo>
                  <a:lnTo>
                    <a:pt x="12693" y="299486"/>
                  </a:lnTo>
                  <a:lnTo>
                    <a:pt x="2625" y="283500"/>
                  </a:lnTo>
                  <a:lnTo>
                    <a:pt x="0" y="261602"/>
                  </a:lnTo>
                  <a:lnTo>
                    <a:pt x="5848" y="218711"/>
                  </a:lnTo>
                  <a:lnTo>
                    <a:pt x="17677" y="196502"/>
                  </a:lnTo>
                  <a:lnTo>
                    <a:pt x="43388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336391" y="3569730"/>
              <a:ext cx="132963" cy="219047"/>
            </a:xfrm>
            <a:custGeom>
              <a:avLst/>
              <a:gdLst/>
              <a:ahLst/>
              <a:cxnLst/>
              <a:rect l="0" t="0" r="0" b="0"/>
              <a:pathLst>
                <a:path w="132963" h="219047">
                  <a:moveTo>
                    <a:pt x="107999" y="0"/>
                  </a:moveTo>
                  <a:lnTo>
                    <a:pt x="85331" y="58604"/>
                  </a:lnTo>
                  <a:lnTo>
                    <a:pt x="60732" y="116598"/>
                  </a:lnTo>
                  <a:lnTo>
                    <a:pt x="36725" y="173898"/>
                  </a:lnTo>
                  <a:lnTo>
                    <a:pt x="17709" y="216236"/>
                  </a:lnTo>
                  <a:lnTo>
                    <a:pt x="13596" y="219046"/>
                  </a:lnTo>
                  <a:lnTo>
                    <a:pt x="9931" y="218147"/>
                  </a:lnTo>
                  <a:lnTo>
                    <a:pt x="6562" y="214773"/>
                  </a:lnTo>
                  <a:lnTo>
                    <a:pt x="2819" y="201163"/>
                  </a:lnTo>
                  <a:lnTo>
                    <a:pt x="220" y="145930"/>
                  </a:lnTo>
                  <a:lnTo>
                    <a:pt x="0" y="122797"/>
                  </a:lnTo>
                  <a:lnTo>
                    <a:pt x="3640" y="115149"/>
                  </a:lnTo>
                  <a:lnTo>
                    <a:pt x="9765" y="110050"/>
                  </a:lnTo>
                  <a:lnTo>
                    <a:pt x="17547" y="106650"/>
                  </a:lnTo>
                  <a:lnTo>
                    <a:pt x="33589" y="105339"/>
                  </a:lnTo>
                  <a:lnTo>
                    <a:pt x="75324" y="116448"/>
                  </a:lnTo>
                  <a:lnTo>
                    <a:pt x="132962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411105" y="3696729"/>
              <a:ext cx="137474" cy="149551"/>
            </a:xfrm>
            <a:custGeom>
              <a:avLst/>
              <a:gdLst/>
              <a:ahLst/>
              <a:cxnLst/>
              <a:rect l="0" t="0" r="0" b="0"/>
              <a:pathLst>
                <a:path w="137474" h="149551">
                  <a:moveTo>
                    <a:pt x="66569" y="31101"/>
                  </a:moveTo>
                  <a:lnTo>
                    <a:pt x="19471" y="70221"/>
                  </a:lnTo>
                  <a:lnTo>
                    <a:pt x="13277" y="86087"/>
                  </a:lnTo>
                  <a:lnTo>
                    <a:pt x="11625" y="95495"/>
                  </a:lnTo>
                  <a:lnTo>
                    <a:pt x="14721" y="113345"/>
                  </a:lnTo>
                  <a:lnTo>
                    <a:pt x="18136" y="121988"/>
                  </a:lnTo>
                  <a:lnTo>
                    <a:pt x="24110" y="128675"/>
                  </a:lnTo>
                  <a:lnTo>
                    <a:pt x="40610" y="138570"/>
                  </a:lnTo>
                  <a:lnTo>
                    <a:pt x="75108" y="149339"/>
                  </a:lnTo>
                  <a:lnTo>
                    <a:pt x="105773" y="149550"/>
                  </a:lnTo>
                  <a:lnTo>
                    <a:pt x="121284" y="143533"/>
                  </a:lnTo>
                  <a:lnTo>
                    <a:pt x="128008" y="139340"/>
                  </a:lnTo>
                  <a:lnTo>
                    <a:pt x="132492" y="132846"/>
                  </a:lnTo>
                  <a:lnTo>
                    <a:pt x="137473" y="115769"/>
                  </a:lnTo>
                  <a:lnTo>
                    <a:pt x="135860" y="85362"/>
                  </a:lnTo>
                  <a:lnTo>
                    <a:pt x="129527" y="57348"/>
                  </a:lnTo>
                  <a:lnTo>
                    <a:pt x="117377" y="35899"/>
                  </a:lnTo>
                  <a:lnTo>
                    <a:pt x="102066" y="17832"/>
                  </a:lnTo>
                  <a:lnTo>
                    <a:pt x="76984" y="5185"/>
                  </a:lnTo>
                  <a:lnTo>
                    <a:pt x="46130" y="0"/>
                  </a:lnTo>
                  <a:lnTo>
                    <a:pt x="26975" y="3718"/>
                  </a:lnTo>
                  <a:lnTo>
                    <a:pt x="0" y="14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672870" y="3839907"/>
              <a:ext cx="230653" cy="279013"/>
            </a:xfrm>
            <a:custGeom>
              <a:avLst/>
              <a:gdLst/>
              <a:ahLst/>
              <a:cxnLst/>
              <a:rect l="0" t="0" r="0" b="0"/>
              <a:pathLst>
                <a:path w="230653" h="279013">
                  <a:moveTo>
                    <a:pt x="139120" y="4417"/>
                  </a:moveTo>
                  <a:lnTo>
                    <a:pt x="121451" y="0"/>
                  </a:lnTo>
                  <a:lnTo>
                    <a:pt x="105379" y="2762"/>
                  </a:lnTo>
                  <a:lnTo>
                    <a:pt x="59377" y="19917"/>
                  </a:lnTo>
                  <a:lnTo>
                    <a:pt x="44815" y="32571"/>
                  </a:lnTo>
                  <a:lnTo>
                    <a:pt x="30638" y="55289"/>
                  </a:lnTo>
                  <a:lnTo>
                    <a:pt x="28652" y="71406"/>
                  </a:lnTo>
                  <a:lnTo>
                    <a:pt x="42394" y="129258"/>
                  </a:lnTo>
                  <a:lnTo>
                    <a:pt x="42276" y="136646"/>
                  </a:lnTo>
                  <a:lnTo>
                    <a:pt x="37215" y="149786"/>
                  </a:lnTo>
                  <a:lnTo>
                    <a:pt x="32352" y="152181"/>
                  </a:lnTo>
                  <a:lnTo>
                    <a:pt x="26335" y="151928"/>
                  </a:lnTo>
                  <a:lnTo>
                    <a:pt x="13180" y="146716"/>
                  </a:lnTo>
                  <a:lnTo>
                    <a:pt x="1169" y="138236"/>
                  </a:lnTo>
                  <a:lnTo>
                    <a:pt x="0" y="133386"/>
                  </a:lnTo>
                  <a:lnTo>
                    <a:pt x="1995" y="128303"/>
                  </a:lnTo>
                  <a:lnTo>
                    <a:pt x="6098" y="123066"/>
                  </a:lnTo>
                  <a:lnTo>
                    <a:pt x="22984" y="114781"/>
                  </a:lnTo>
                  <a:lnTo>
                    <a:pt x="58482" y="107385"/>
                  </a:lnTo>
                  <a:lnTo>
                    <a:pt x="118022" y="103756"/>
                  </a:lnTo>
                  <a:lnTo>
                    <a:pt x="137140" y="100035"/>
                  </a:lnTo>
                  <a:lnTo>
                    <a:pt x="140573" y="100522"/>
                  </a:lnTo>
                  <a:lnTo>
                    <a:pt x="140089" y="102696"/>
                  </a:lnTo>
                  <a:lnTo>
                    <a:pt x="119661" y="125499"/>
                  </a:lnTo>
                  <a:lnTo>
                    <a:pt x="112597" y="139593"/>
                  </a:lnTo>
                  <a:lnTo>
                    <a:pt x="112192" y="146309"/>
                  </a:lnTo>
                  <a:lnTo>
                    <a:pt x="116674" y="158704"/>
                  </a:lnTo>
                  <a:lnTo>
                    <a:pt x="134010" y="176078"/>
                  </a:lnTo>
                  <a:lnTo>
                    <a:pt x="195860" y="201930"/>
                  </a:lnTo>
                  <a:lnTo>
                    <a:pt x="227314" y="226754"/>
                  </a:lnTo>
                  <a:lnTo>
                    <a:pt x="230276" y="234003"/>
                  </a:lnTo>
                  <a:lnTo>
                    <a:pt x="230652" y="2790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910644" y="4010745"/>
              <a:ext cx="284115" cy="173631"/>
            </a:xfrm>
            <a:custGeom>
              <a:avLst/>
              <a:gdLst/>
              <a:ahLst/>
              <a:cxnLst/>
              <a:rect l="0" t="0" r="0" b="0"/>
              <a:pathLst>
                <a:path w="284115" h="173631">
                  <a:moveTo>
                    <a:pt x="92730" y="0"/>
                  </a:moveTo>
                  <a:lnTo>
                    <a:pt x="80368" y="14211"/>
                  </a:lnTo>
                  <a:lnTo>
                    <a:pt x="73984" y="27581"/>
                  </a:lnTo>
                  <a:lnTo>
                    <a:pt x="69609" y="55120"/>
                  </a:lnTo>
                  <a:lnTo>
                    <a:pt x="77061" y="106027"/>
                  </a:lnTo>
                  <a:lnTo>
                    <a:pt x="80219" y="123862"/>
                  </a:lnTo>
                  <a:lnTo>
                    <a:pt x="78541" y="141034"/>
                  </a:lnTo>
                  <a:lnTo>
                    <a:pt x="74949" y="147647"/>
                  </a:lnTo>
                  <a:lnTo>
                    <a:pt x="63562" y="157461"/>
                  </a:lnTo>
                  <a:lnTo>
                    <a:pt x="46791" y="159973"/>
                  </a:lnTo>
                  <a:lnTo>
                    <a:pt x="28858" y="157084"/>
                  </a:lnTo>
                  <a:lnTo>
                    <a:pt x="14724" y="149636"/>
                  </a:lnTo>
                  <a:lnTo>
                    <a:pt x="4744" y="135230"/>
                  </a:lnTo>
                  <a:lnTo>
                    <a:pt x="789" y="126211"/>
                  </a:lnTo>
                  <a:lnTo>
                    <a:pt x="0" y="117425"/>
                  </a:lnTo>
                  <a:lnTo>
                    <a:pt x="4056" y="100266"/>
                  </a:lnTo>
                  <a:lnTo>
                    <a:pt x="14489" y="85860"/>
                  </a:lnTo>
                  <a:lnTo>
                    <a:pt x="29295" y="74218"/>
                  </a:lnTo>
                  <a:lnTo>
                    <a:pt x="48203" y="65962"/>
                  </a:lnTo>
                  <a:lnTo>
                    <a:pt x="107983" y="65850"/>
                  </a:lnTo>
                  <a:lnTo>
                    <a:pt x="119540" y="66089"/>
                  </a:lnTo>
                  <a:lnTo>
                    <a:pt x="125397" y="64400"/>
                  </a:lnTo>
                  <a:lnTo>
                    <a:pt x="127452" y="61424"/>
                  </a:lnTo>
                  <a:lnTo>
                    <a:pt x="126973" y="57592"/>
                  </a:lnTo>
                  <a:lnTo>
                    <a:pt x="127578" y="57810"/>
                  </a:lnTo>
                  <a:lnTo>
                    <a:pt x="157181" y="113223"/>
                  </a:lnTo>
                  <a:lnTo>
                    <a:pt x="168944" y="140489"/>
                  </a:lnTo>
                  <a:lnTo>
                    <a:pt x="170365" y="157670"/>
                  </a:lnTo>
                  <a:lnTo>
                    <a:pt x="169450" y="166134"/>
                  </a:lnTo>
                  <a:lnTo>
                    <a:pt x="166066" y="170853"/>
                  </a:lnTo>
                  <a:lnTo>
                    <a:pt x="161036" y="173074"/>
                  </a:lnTo>
                  <a:lnTo>
                    <a:pt x="154910" y="173630"/>
                  </a:lnTo>
                  <a:lnTo>
                    <a:pt x="149901" y="171227"/>
                  </a:lnTo>
                  <a:lnTo>
                    <a:pt x="141870" y="161161"/>
                  </a:lnTo>
                  <a:lnTo>
                    <a:pt x="141207" y="153669"/>
                  </a:lnTo>
                  <a:lnTo>
                    <a:pt x="145402" y="135482"/>
                  </a:lnTo>
                  <a:lnTo>
                    <a:pt x="168882" y="101240"/>
                  </a:lnTo>
                  <a:lnTo>
                    <a:pt x="180816" y="87834"/>
                  </a:lnTo>
                  <a:lnTo>
                    <a:pt x="206765" y="74308"/>
                  </a:lnTo>
                  <a:lnTo>
                    <a:pt x="224774" y="72474"/>
                  </a:lnTo>
                  <a:lnTo>
                    <a:pt x="284114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9341721" y="4152203"/>
              <a:ext cx="227486" cy="193053"/>
            </a:xfrm>
            <a:custGeom>
              <a:avLst/>
              <a:gdLst/>
              <a:ahLst/>
              <a:cxnLst/>
              <a:rect l="0" t="0" r="0" b="0"/>
              <a:pathLst>
                <a:path w="227486" h="193053">
                  <a:moveTo>
                    <a:pt x="27779" y="0"/>
                  </a:moveTo>
                  <a:lnTo>
                    <a:pt x="13586" y="63415"/>
                  </a:lnTo>
                  <a:lnTo>
                    <a:pt x="0" y="126261"/>
                  </a:lnTo>
                  <a:lnTo>
                    <a:pt x="14" y="132251"/>
                  </a:lnTo>
                  <a:lnTo>
                    <a:pt x="1873" y="134396"/>
                  </a:lnTo>
                  <a:lnTo>
                    <a:pt x="4961" y="133976"/>
                  </a:lnTo>
                  <a:lnTo>
                    <a:pt x="13323" y="126113"/>
                  </a:lnTo>
                  <a:lnTo>
                    <a:pt x="40086" y="92456"/>
                  </a:lnTo>
                  <a:lnTo>
                    <a:pt x="54514" y="83313"/>
                  </a:lnTo>
                  <a:lnTo>
                    <a:pt x="60395" y="83279"/>
                  </a:lnTo>
                  <a:lnTo>
                    <a:pt x="65240" y="86030"/>
                  </a:lnTo>
                  <a:lnTo>
                    <a:pt x="69395" y="90637"/>
                  </a:lnTo>
                  <a:lnTo>
                    <a:pt x="74012" y="108084"/>
                  </a:lnTo>
                  <a:lnTo>
                    <a:pt x="81393" y="148117"/>
                  </a:lnTo>
                  <a:lnTo>
                    <a:pt x="85711" y="155143"/>
                  </a:lnTo>
                  <a:lnTo>
                    <a:pt x="97906" y="165415"/>
                  </a:lnTo>
                  <a:lnTo>
                    <a:pt x="105041" y="167600"/>
                  </a:lnTo>
                  <a:lnTo>
                    <a:pt x="120365" y="167561"/>
                  </a:lnTo>
                  <a:lnTo>
                    <a:pt x="144587" y="157924"/>
                  </a:lnTo>
                  <a:lnTo>
                    <a:pt x="150030" y="151511"/>
                  </a:lnTo>
                  <a:lnTo>
                    <a:pt x="156078" y="134523"/>
                  </a:lnTo>
                  <a:lnTo>
                    <a:pt x="154917" y="129438"/>
                  </a:lnTo>
                  <a:lnTo>
                    <a:pt x="151369" y="126973"/>
                  </a:lnTo>
                  <a:lnTo>
                    <a:pt x="146230" y="126254"/>
                  </a:lnTo>
                  <a:lnTo>
                    <a:pt x="135590" y="130386"/>
                  </a:lnTo>
                  <a:lnTo>
                    <a:pt x="130164" y="134076"/>
                  </a:lnTo>
                  <a:lnTo>
                    <a:pt x="121669" y="145573"/>
                  </a:lnTo>
                  <a:lnTo>
                    <a:pt x="118109" y="152523"/>
                  </a:lnTo>
                  <a:lnTo>
                    <a:pt x="118510" y="159929"/>
                  </a:lnTo>
                  <a:lnTo>
                    <a:pt x="126351" y="175555"/>
                  </a:lnTo>
                  <a:lnTo>
                    <a:pt x="141548" y="186814"/>
                  </a:lnTo>
                  <a:lnTo>
                    <a:pt x="159704" y="193052"/>
                  </a:lnTo>
                  <a:lnTo>
                    <a:pt x="177020" y="192741"/>
                  </a:lnTo>
                  <a:lnTo>
                    <a:pt x="22748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551468" y="4093956"/>
              <a:ext cx="109270" cy="228970"/>
            </a:xfrm>
            <a:custGeom>
              <a:avLst/>
              <a:gdLst/>
              <a:ahLst/>
              <a:cxnLst/>
              <a:rect l="0" t="0" r="0" b="0"/>
              <a:pathLst>
                <a:path w="109270" h="228970">
                  <a:moveTo>
                    <a:pt x="100948" y="0"/>
                  </a:moveTo>
                  <a:lnTo>
                    <a:pt x="69697" y="57162"/>
                  </a:lnTo>
                  <a:lnTo>
                    <a:pt x="51200" y="110544"/>
                  </a:lnTo>
                  <a:lnTo>
                    <a:pt x="34395" y="165898"/>
                  </a:lnTo>
                  <a:lnTo>
                    <a:pt x="14965" y="224637"/>
                  </a:lnTo>
                  <a:lnTo>
                    <a:pt x="11266" y="228346"/>
                  </a:lnTo>
                  <a:lnTo>
                    <a:pt x="6952" y="228969"/>
                  </a:lnTo>
                  <a:lnTo>
                    <a:pt x="2226" y="227535"/>
                  </a:lnTo>
                  <a:lnTo>
                    <a:pt x="0" y="223806"/>
                  </a:lnTo>
                  <a:lnTo>
                    <a:pt x="1802" y="176538"/>
                  </a:lnTo>
                  <a:lnTo>
                    <a:pt x="5416" y="158898"/>
                  </a:lnTo>
                  <a:lnTo>
                    <a:pt x="11372" y="153084"/>
                  </a:lnTo>
                  <a:lnTo>
                    <a:pt x="30318" y="146625"/>
                  </a:lnTo>
                  <a:lnTo>
                    <a:pt x="49217" y="148685"/>
                  </a:lnTo>
                  <a:lnTo>
                    <a:pt x="65937" y="155764"/>
                  </a:lnTo>
                  <a:lnTo>
                    <a:pt x="91738" y="170445"/>
                  </a:lnTo>
                  <a:lnTo>
                    <a:pt x="109269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9640072" y="4252056"/>
              <a:ext cx="261977" cy="196330"/>
            </a:xfrm>
            <a:custGeom>
              <a:avLst/>
              <a:gdLst/>
              <a:ahLst/>
              <a:cxnLst/>
              <a:rect l="0" t="0" r="0" b="0"/>
              <a:pathLst>
                <a:path w="261977" h="196330">
                  <a:moveTo>
                    <a:pt x="12344" y="0"/>
                  </a:moveTo>
                  <a:lnTo>
                    <a:pt x="0" y="61566"/>
                  </a:lnTo>
                  <a:lnTo>
                    <a:pt x="7728" y="107515"/>
                  </a:lnTo>
                  <a:lnTo>
                    <a:pt x="12040" y="114206"/>
                  </a:lnTo>
                  <a:lnTo>
                    <a:pt x="24228" y="124107"/>
                  </a:lnTo>
                  <a:lnTo>
                    <a:pt x="28588" y="130815"/>
                  </a:lnTo>
                  <a:lnTo>
                    <a:pt x="40516" y="163223"/>
                  </a:lnTo>
                  <a:lnTo>
                    <a:pt x="44993" y="169836"/>
                  </a:lnTo>
                  <a:lnTo>
                    <a:pt x="50753" y="172396"/>
                  </a:lnTo>
                  <a:lnTo>
                    <a:pt x="57366" y="172253"/>
                  </a:lnTo>
                  <a:lnTo>
                    <a:pt x="79925" y="163218"/>
                  </a:lnTo>
                  <a:lnTo>
                    <a:pt x="87909" y="158738"/>
                  </a:lnTo>
                  <a:lnTo>
                    <a:pt x="99244" y="143899"/>
                  </a:lnTo>
                  <a:lnTo>
                    <a:pt x="118473" y="104238"/>
                  </a:lnTo>
                  <a:lnTo>
                    <a:pt x="119154" y="99078"/>
                  </a:lnTo>
                  <a:lnTo>
                    <a:pt x="116836" y="97487"/>
                  </a:lnTo>
                  <a:lnTo>
                    <a:pt x="112516" y="98275"/>
                  </a:lnTo>
                  <a:lnTo>
                    <a:pt x="110560" y="101575"/>
                  </a:lnTo>
                  <a:lnTo>
                    <a:pt x="110853" y="112637"/>
                  </a:lnTo>
                  <a:lnTo>
                    <a:pt x="122444" y="142339"/>
                  </a:lnTo>
                  <a:lnTo>
                    <a:pt x="121990" y="158491"/>
                  </a:lnTo>
                  <a:lnTo>
                    <a:pt x="124273" y="164833"/>
                  </a:lnTo>
                  <a:lnTo>
                    <a:pt x="134206" y="174344"/>
                  </a:lnTo>
                  <a:lnTo>
                    <a:pt x="140738" y="176326"/>
                  </a:lnTo>
                  <a:lnTo>
                    <a:pt x="155392" y="176062"/>
                  </a:lnTo>
                  <a:lnTo>
                    <a:pt x="160410" y="179320"/>
                  </a:lnTo>
                  <a:lnTo>
                    <a:pt x="163754" y="185191"/>
                  </a:lnTo>
                  <a:lnTo>
                    <a:pt x="165984" y="192802"/>
                  </a:lnTo>
                  <a:lnTo>
                    <a:pt x="170244" y="196028"/>
                  </a:lnTo>
                  <a:lnTo>
                    <a:pt x="175858" y="196329"/>
                  </a:lnTo>
                  <a:lnTo>
                    <a:pt x="188568" y="191732"/>
                  </a:lnTo>
                  <a:lnTo>
                    <a:pt x="251172" y="153513"/>
                  </a:lnTo>
                  <a:lnTo>
                    <a:pt x="261976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9884259" y="4343587"/>
              <a:ext cx="90455" cy="255308"/>
            </a:xfrm>
            <a:custGeom>
              <a:avLst/>
              <a:gdLst/>
              <a:ahLst/>
              <a:cxnLst/>
              <a:rect l="0" t="0" r="0" b="0"/>
              <a:pathLst>
                <a:path w="90455" h="255308">
                  <a:moveTo>
                    <a:pt x="76036" y="0"/>
                  </a:moveTo>
                  <a:lnTo>
                    <a:pt x="60036" y="34746"/>
                  </a:lnTo>
                  <a:lnTo>
                    <a:pt x="7581" y="95159"/>
                  </a:lnTo>
                  <a:lnTo>
                    <a:pt x="0" y="109786"/>
                  </a:lnTo>
                  <a:lnTo>
                    <a:pt x="383" y="116645"/>
                  </a:lnTo>
                  <a:lnTo>
                    <a:pt x="8204" y="129197"/>
                  </a:lnTo>
                  <a:lnTo>
                    <a:pt x="28200" y="146660"/>
                  </a:lnTo>
                  <a:lnTo>
                    <a:pt x="32126" y="154171"/>
                  </a:lnTo>
                  <a:lnTo>
                    <a:pt x="34022" y="172380"/>
                  </a:lnTo>
                  <a:lnTo>
                    <a:pt x="36008" y="175941"/>
                  </a:lnTo>
                  <a:lnTo>
                    <a:pt x="39180" y="175541"/>
                  </a:lnTo>
                  <a:lnTo>
                    <a:pt x="70597" y="151584"/>
                  </a:lnTo>
                  <a:lnTo>
                    <a:pt x="77958" y="148209"/>
                  </a:lnTo>
                  <a:lnTo>
                    <a:pt x="81015" y="147807"/>
                  </a:lnTo>
                  <a:lnTo>
                    <a:pt x="81205" y="149390"/>
                  </a:lnTo>
                  <a:lnTo>
                    <a:pt x="79482" y="152293"/>
                  </a:lnTo>
                  <a:lnTo>
                    <a:pt x="77058" y="178466"/>
                  </a:lnTo>
                  <a:lnTo>
                    <a:pt x="89342" y="233115"/>
                  </a:lnTo>
                  <a:lnTo>
                    <a:pt x="90454" y="244168"/>
                  </a:lnTo>
                  <a:lnTo>
                    <a:pt x="87497" y="250612"/>
                  </a:lnTo>
                  <a:lnTo>
                    <a:pt x="81827" y="253984"/>
                  </a:lnTo>
                  <a:lnTo>
                    <a:pt x="74349" y="255307"/>
                  </a:lnTo>
                  <a:lnTo>
                    <a:pt x="67515" y="253415"/>
                  </a:lnTo>
                  <a:lnTo>
                    <a:pt x="17789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3730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123148" y="275082"/>
            <a:ext cx="4014635" cy="756411"/>
            <a:chOff x="2123148" y="275082"/>
            <a:chExt cx="4014635" cy="756411"/>
          </a:xfrm>
        </p:grpSpPr>
        <p:sp>
          <p:nvSpPr>
            <p:cNvPr id="2" name="Freeform 1"/>
            <p:cNvSpPr/>
            <p:nvPr/>
          </p:nvSpPr>
          <p:spPr>
            <a:xfrm>
              <a:off x="2123148" y="275082"/>
              <a:ext cx="348204" cy="683635"/>
            </a:xfrm>
            <a:custGeom>
              <a:avLst/>
              <a:gdLst/>
              <a:ahLst/>
              <a:cxnLst/>
              <a:rect l="0" t="0" r="0" b="0"/>
              <a:pathLst>
                <a:path w="348204" h="683635">
                  <a:moveTo>
                    <a:pt x="348203" y="82723"/>
                  </a:moveTo>
                  <a:lnTo>
                    <a:pt x="331345" y="24340"/>
                  </a:lnTo>
                  <a:lnTo>
                    <a:pt x="328643" y="16065"/>
                  </a:lnTo>
                  <a:lnTo>
                    <a:pt x="323144" y="9623"/>
                  </a:lnTo>
                  <a:lnTo>
                    <a:pt x="307172" y="0"/>
                  </a:lnTo>
                  <a:lnTo>
                    <a:pt x="285280" y="37"/>
                  </a:lnTo>
                  <a:lnTo>
                    <a:pt x="261066" y="7142"/>
                  </a:lnTo>
                  <a:lnTo>
                    <a:pt x="217852" y="34304"/>
                  </a:lnTo>
                  <a:lnTo>
                    <a:pt x="156333" y="94372"/>
                  </a:lnTo>
                  <a:lnTo>
                    <a:pt x="116762" y="147175"/>
                  </a:lnTo>
                  <a:lnTo>
                    <a:pt x="82236" y="203046"/>
                  </a:lnTo>
                  <a:lnTo>
                    <a:pt x="51171" y="264077"/>
                  </a:lnTo>
                  <a:lnTo>
                    <a:pt x="26955" y="325339"/>
                  </a:lnTo>
                  <a:lnTo>
                    <a:pt x="11008" y="384217"/>
                  </a:lnTo>
                  <a:lnTo>
                    <a:pt x="1421" y="437897"/>
                  </a:lnTo>
                  <a:lnTo>
                    <a:pt x="0" y="495655"/>
                  </a:lnTo>
                  <a:lnTo>
                    <a:pt x="10348" y="551430"/>
                  </a:lnTo>
                  <a:lnTo>
                    <a:pt x="26218" y="597891"/>
                  </a:lnTo>
                  <a:lnTo>
                    <a:pt x="59655" y="648490"/>
                  </a:lnTo>
                  <a:lnTo>
                    <a:pt x="74803" y="663319"/>
                  </a:lnTo>
                  <a:lnTo>
                    <a:pt x="115371" y="683634"/>
                  </a:lnTo>
                  <a:lnTo>
                    <a:pt x="169202" y="682714"/>
                  </a:lnTo>
                  <a:lnTo>
                    <a:pt x="181782" y="681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505902" y="649042"/>
              <a:ext cx="32019" cy="232939"/>
            </a:xfrm>
            <a:custGeom>
              <a:avLst/>
              <a:gdLst/>
              <a:ahLst/>
              <a:cxnLst/>
              <a:rect l="0" t="0" r="0" b="0"/>
              <a:pathLst>
                <a:path w="32019" h="232939">
                  <a:moveTo>
                    <a:pt x="23697" y="0"/>
                  </a:moveTo>
                  <a:lnTo>
                    <a:pt x="21231" y="33741"/>
                  </a:lnTo>
                  <a:lnTo>
                    <a:pt x="13424" y="94767"/>
                  </a:lnTo>
                  <a:lnTo>
                    <a:pt x="8313" y="147644"/>
                  </a:lnTo>
                  <a:lnTo>
                    <a:pt x="634" y="209845"/>
                  </a:lnTo>
                  <a:lnTo>
                    <a:pt x="0" y="223107"/>
                  </a:lnTo>
                  <a:lnTo>
                    <a:pt x="1427" y="230099"/>
                  </a:lnTo>
                  <a:lnTo>
                    <a:pt x="4228" y="232912"/>
                  </a:lnTo>
                  <a:lnTo>
                    <a:pt x="7944" y="232938"/>
                  </a:lnTo>
                  <a:lnTo>
                    <a:pt x="11346" y="229257"/>
                  </a:lnTo>
                  <a:lnTo>
                    <a:pt x="20551" y="205482"/>
                  </a:lnTo>
                  <a:lnTo>
                    <a:pt x="32018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579525" y="540868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47738" y="316200"/>
              <a:ext cx="70607" cy="615758"/>
            </a:xfrm>
            <a:custGeom>
              <a:avLst/>
              <a:gdLst/>
              <a:ahLst/>
              <a:cxnLst/>
              <a:rect l="0" t="0" r="0" b="0"/>
              <a:pathLst>
                <a:path w="70607" h="615758">
                  <a:moveTo>
                    <a:pt x="31492" y="0"/>
                  </a:moveTo>
                  <a:lnTo>
                    <a:pt x="40327" y="8835"/>
                  </a:lnTo>
                  <a:lnTo>
                    <a:pt x="59031" y="57866"/>
                  </a:lnTo>
                  <a:lnTo>
                    <a:pt x="70606" y="117905"/>
                  </a:lnTo>
                  <a:lnTo>
                    <a:pt x="68188" y="172247"/>
                  </a:lnTo>
                  <a:lnTo>
                    <a:pt x="64526" y="234140"/>
                  </a:lnTo>
                  <a:lnTo>
                    <a:pt x="57408" y="283256"/>
                  </a:lnTo>
                  <a:lnTo>
                    <a:pt x="44924" y="332018"/>
                  </a:lnTo>
                  <a:lnTo>
                    <a:pt x="31954" y="390379"/>
                  </a:lnTo>
                  <a:lnTo>
                    <a:pt x="20489" y="450840"/>
                  </a:lnTo>
                  <a:lnTo>
                    <a:pt x="10245" y="502916"/>
                  </a:lnTo>
                  <a:lnTo>
                    <a:pt x="2601" y="555617"/>
                  </a:lnTo>
                  <a:lnTo>
                    <a:pt x="0" y="599084"/>
                  </a:lnTo>
                  <a:lnTo>
                    <a:pt x="6529" y="6157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12662" y="665684"/>
              <a:ext cx="116495" cy="14330"/>
            </a:xfrm>
            <a:custGeom>
              <a:avLst/>
              <a:gdLst/>
              <a:ahLst/>
              <a:cxnLst/>
              <a:rect l="0" t="0" r="0" b="0"/>
              <a:pathLst>
                <a:path w="116495" h="14330">
                  <a:moveTo>
                    <a:pt x="0" y="0"/>
                  </a:moveTo>
                  <a:lnTo>
                    <a:pt x="8834" y="8835"/>
                  </a:lnTo>
                  <a:lnTo>
                    <a:pt x="40833" y="14329"/>
                  </a:lnTo>
                  <a:lnTo>
                    <a:pt x="90334" y="9751"/>
                  </a:lnTo>
                  <a:lnTo>
                    <a:pt x="11649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64056" y="690647"/>
              <a:ext cx="14880" cy="266275"/>
            </a:xfrm>
            <a:custGeom>
              <a:avLst/>
              <a:gdLst/>
              <a:ahLst/>
              <a:cxnLst/>
              <a:rect l="0" t="0" r="0" b="0"/>
              <a:pathLst>
                <a:path w="14880" h="266275">
                  <a:moveTo>
                    <a:pt x="14879" y="0"/>
                  </a:moveTo>
                  <a:lnTo>
                    <a:pt x="14879" y="55162"/>
                  </a:lnTo>
                  <a:lnTo>
                    <a:pt x="12414" y="113258"/>
                  </a:lnTo>
                  <a:lnTo>
                    <a:pt x="6405" y="166166"/>
                  </a:lnTo>
                  <a:lnTo>
                    <a:pt x="125" y="221331"/>
                  </a:lnTo>
                  <a:lnTo>
                    <a:pt x="0" y="242601"/>
                  </a:lnTo>
                  <a:lnTo>
                    <a:pt x="6558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28862" y="582473"/>
              <a:ext cx="16643" cy="24965"/>
            </a:xfrm>
            <a:custGeom>
              <a:avLst/>
              <a:gdLst/>
              <a:ahLst/>
              <a:cxnLst/>
              <a:rect l="0" t="0" r="0" b="0"/>
              <a:pathLst>
                <a:path w="16643" h="24965">
                  <a:moveTo>
                    <a:pt x="0" y="24964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36888" y="757215"/>
              <a:ext cx="124816" cy="8322"/>
            </a:xfrm>
            <a:custGeom>
              <a:avLst/>
              <a:gdLst/>
              <a:ahLst/>
              <a:cxnLst/>
              <a:rect l="0" t="0" r="0" b="0"/>
              <a:pathLst>
                <a:path w="124816" h="8322">
                  <a:moveTo>
                    <a:pt x="0" y="0"/>
                  </a:moveTo>
                  <a:lnTo>
                    <a:pt x="50744" y="7165"/>
                  </a:lnTo>
                  <a:lnTo>
                    <a:pt x="111226" y="8169"/>
                  </a:lnTo>
                  <a:lnTo>
                    <a:pt x="124815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28125" y="341163"/>
              <a:ext cx="224669" cy="615759"/>
            </a:xfrm>
            <a:custGeom>
              <a:avLst/>
              <a:gdLst/>
              <a:ahLst/>
              <a:cxnLst/>
              <a:rect l="0" t="0" r="0" b="0"/>
              <a:pathLst>
                <a:path w="224669" h="615759">
                  <a:moveTo>
                    <a:pt x="224668" y="0"/>
                  </a:moveTo>
                  <a:lnTo>
                    <a:pt x="171176" y="4417"/>
                  </a:lnTo>
                  <a:lnTo>
                    <a:pt x="154358" y="11517"/>
                  </a:lnTo>
                  <a:lnTo>
                    <a:pt x="140719" y="21761"/>
                  </a:lnTo>
                  <a:lnTo>
                    <a:pt x="93385" y="77655"/>
                  </a:lnTo>
                  <a:lnTo>
                    <a:pt x="60875" y="135114"/>
                  </a:lnTo>
                  <a:lnTo>
                    <a:pt x="41835" y="197413"/>
                  </a:lnTo>
                  <a:lnTo>
                    <a:pt x="38009" y="215329"/>
                  </a:lnTo>
                  <a:lnTo>
                    <a:pt x="42092" y="271903"/>
                  </a:lnTo>
                  <a:lnTo>
                    <a:pt x="49043" y="298760"/>
                  </a:lnTo>
                  <a:lnTo>
                    <a:pt x="83483" y="361879"/>
                  </a:lnTo>
                  <a:lnTo>
                    <a:pt x="114052" y="408089"/>
                  </a:lnTo>
                  <a:lnTo>
                    <a:pt x="137042" y="462620"/>
                  </a:lnTo>
                  <a:lnTo>
                    <a:pt x="137646" y="487600"/>
                  </a:lnTo>
                  <a:lnTo>
                    <a:pt x="122453" y="546192"/>
                  </a:lnTo>
                  <a:lnTo>
                    <a:pt x="109425" y="568847"/>
                  </a:lnTo>
                  <a:lnTo>
                    <a:pt x="85683" y="593993"/>
                  </a:lnTo>
                  <a:lnTo>
                    <a:pt x="64277" y="608858"/>
                  </a:lnTo>
                  <a:lnTo>
                    <a:pt x="39354" y="614848"/>
                  </a:lnTo>
                  <a:lnTo>
                    <a:pt x="0" y="615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61909" y="707152"/>
              <a:ext cx="123569" cy="248648"/>
            </a:xfrm>
            <a:custGeom>
              <a:avLst/>
              <a:gdLst/>
              <a:ahLst/>
              <a:cxnLst/>
              <a:rect l="0" t="0" r="0" b="0"/>
              <a:pathLst>
                <a:path w="123569" h="248648">
                  <a:moveTo>
                    <a:pt x="32489" y="141595"/>
                  </a:moveTo>
                  <a:lnTo>
                    <a:pt x="67234" y="125596"/>
                  </a:lnTo>
                  <a:lnTo>
                    <a:pt x="91169" y="106036"/>
                  </a:lnTo>
                  <a:lnTo>
                    <a:pt x="106993" y="82674"/>
                  </a:lnTo>
                  <a:lnTo>
                    <a:pt x="121955" y="49350"/>
                  </a:lnTo>
                  <a:lnTo>
                    <a:pt x="123568" y="38493"/>
                  </a:lnTo>
                  <a:lnTo>
                    <a:pt x="120429" y="19033"/>
                  </a:lnTo>
                  <a:lnTo>
                    <a:pt x="115154" y="11810"/>
                  </a:lnTo>
                  <a:lnTo>
                    <a:pt x="99431" y="1319"/>
                  </a:lnTo>
                  <a:lnTo>
                    <a:pt x="91910" y="0"/>
                  </a:lnTo>
                  <a:lnTo>
                    <a:pt x="85047" y="970"/>
                  </a:lnTo>
                  <a:lnTo>
                    <a:pt x="72490" y="6979"/>
                  </a:lnTo>
                  <a:lnTo>
                    <a:pt x="55025" y="21683"/>
                  </a:lnTo>
                  <a:lnTo>
                    <a:pt x="26987" y="59030"/>
                  </a:lnTo>
                  <a:lnTo>
                    <a:pt x="5243" y="119949"/>
                  </a:lnTo>
                  <a:lnTo>
                    <a:pt x="0" y="179882"/>
                  </a:lnTo>
                  <a:lnTo>
                    <a:pt x="2332" y="207613"/>
                  </a:lnTo>
                  <a:lnTo>
                    <a:pt x="12614" y="229184"/>
                  </a:lnTo>
                  <a:lnTo>
                    <a:pt x="28894" y="243085"/>
                  </a:lnTo>
                  <a:lnTo>
                    <a:pt x="38414" y="248087"/>
                  </a:lnTo>
                  <a:lnTo>
                    <a:pt x="48458" y="248647"/>
                  </a:lnTo>
                  <a:lnTo>
                    <a:pt x="90736" y="233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80064" y="790500"/>
              <a:ext cx="238709" cy="194969"/>
            </a:xfrm>
            <a:custGeom>
              <a:avLst/>
              <a:gdLst/>
              <a:ahLst/>
              <a:cxnLst/>
              <a:rect l="0" t="0" r="0" b="0"/>
              <a:pathLst>
                <a:path w="238709" h="194969">
                  <a:moveTo>
                    <a:pt x="5718" y="0"/>
                  </a:moveTo>
                  <a:lnTo>
                    <a:pt x="0" y="59528"/>
                  </a:lnTo>
                  <a:lnTo>
                    <a:pt x="17" y="94479"/>
                  </a:lnTo>
                  <a:lnTo>
                    <a:pt x="6574" y="114106"/>
                  </a:lnTo>
                  <a:lnTo>
                    <a:pt x="10912" y="118600"/>
                  </a:lnTo>
                  <a:lnTo>
                    <a:pt x="15653" y="119747"/>
                  </a:lnTo>
                  <a:lnTo>
                    <a:pt x="20662" y="118663"/>
                  </a:lnTo>
                  <a:lnTo>
                    <a:pt x="45382" y="103885"/>
                  </a:lnTo>
                  <a:lnTo>
                    <a:pt x="101888" y="50489"/>
                  </a:lnTo>
                  <a:lnTo>
                    <a:pt x="111437" y="44754"/>
                  </a:lnTo>
                  <a:lnTo>
                    <a:pt x="134374" y="43313"/>
                  </a:lnTo>
                  <a:lnTo>
                    <a:pt x="146962" y="45517"/>
                  </a:lnTo>
                  <a:lnTo>
                    <a:pt x="156279" y="51609"/>
                  </a:lnTo>
                  <a:lnTo>
                    <a:pt x="169097" y="70706"/>
                  </a:lnTo>
                  <a:lnTo>
                    <a:pt x="183934" y="108271"/>
                  </a:lnTo>
                  <a:lnTo>
                    <a:pt x="188143" y="165669"/>
                  </a:lnTo>
                  <a:lnTo>
                    <a:pt x="193429" y="184886"/>
                  </a:lnTo>
                  <a:lnTo>
                    <a:pt x="197427" y="192599"/>
                  </a:lnTo>
                  <a:lnTo>
                    <a:pt x="203790" y="194968"/>
                  </a:lnTo>
                  <a:lnTo>
                    <a:pt x="211731" y="193773"/>
                  </a:lnTo>
                  <a:lnTo>
                    <a:pt x="238708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00684" y="748894"/>
              <a:ext cx="342462" cy="282599"/>
            </a:xfrm>
            <a:custGeom>
              <a:avLst/>
              <a:gdLst/>
              <a:ahLst/>
              <a:cxnLst/>
              <a:rect l="0" t="0" r="0" b="0"/>
              <a:pathLst>
                <a:path w="342462" h="282599">
                  <a:moveTo>
                    <a:pt x="76187" y="0"/>
                  </a:moveTo>
                  <a:lnTo>
                    <a:pt x="53024" y="37493"/>
                  </a:lnTo>
                  <a:lnTo>
                    <a:pt x="22012" y="68858"/>
                  </a:lnTo>
                  <a:lnTo>
                    <a:pt x="3232" y="104722"/>
                  </a:lnTo>
                  <a:lnTo>
                    <a:pt x="0" y="125748"/>
                  </a:lnTo>
                  <a:lnTo>
                    <a:pt x="2570" y="146495"/>
                  </a:lnTo>
                  <a:lnTo>
                    <a:pt x="15338" y="173769"/>
                  </a:lnTo>
                  <a:lnTo>
                    <a:pt x="33503" y="200342"/>
                  </a:lnTo>
                  <a:lnTo>
                    <a:pt x="38725" y="220637"/>
                  </a:lnTo>
                  <a:lnTo>
                    <a:pt x="37248" y="252855"/>
                  </a:lnTo>
                  <a:lnTo>
                    <a:pt x="30836" y="269864"/>
                  </a:lnTo>
                  <a:lnTo>
                    <a:pt x="26537" y="276988"/>
                  </a:lnTo>
                  <a:lnTo>
                    <a:pt x="20898" y="280813"/>
                  </a:lnTo>
                  <a:lnTo>
                    <a:pt x="7235" y="282598"/>
                  </a:lnTo>
                  <a:lnTo>
                    <a:pt x="5256" y="280855"/>
                  </a:lnTo>
                  <a:lnTo>
                    <a:pt x="6710" y="277844"/>
                  </a:lnTo>
                  <a:lnTo>
                    <a:pt x="62837" y="230789"/>
                  </a:lnTo>
                  <a:lnTo>
                    <a:pt x="118154" y="196058"/>
                  </a:lnTo>
                  <a:lnTo>
                    <a:pt x="176144" y="155178"/>
                  </a:lnTo>
                  <a:lnTo>
                    <a:pt x="238973" y="103000"/>
                  </a:lnTo>
                  <a:lnTo>
                    <a:pt x="256222" y="81678"/>
                  </a:lnTo>
                  <a:lnTo>
                    <a:pt x="256306" y="79415"/>
                  </a:lnTo>
                  <a:lnTo>
                    <a:pt x="246539" y="84297"/>
                  </a:lnTo>
                  <a:lnTo>
                    <a:pt x="212200" y="114060"/>
                  </a:lnTo>
                  <a:lnTo>
                    <a:pt x="190853" y="142621"/>
                  </a:lnTo>
                  <a:lnTo>
                    <a:pt x="167937" y="199773"/>
                  </a:lnTo>
                  <a:lnTo>
                    <a:pt x="165090" y="208072"/>
                  </a:lnTo>
                  <a:lnTo>
                    <a:pt x="166859" y="227154"/>
                  </a:lnTo>
                  <a:lnTo>
                    <a:pt x="174733" y="246114"/>
                  </a:lnTo>
                  <a:lnTo>
                    <a:pt x="187478" y="260704"/>
                  </a:lnTo>
                  <a:lnTo>
                    <a:pt x="210248" y="274896"/>
                  </a:lnTo>
                  <a:lnTo>
                    <a:pt x="228843" y="276886"/>
                  </a:lnTo>
                  <a:lnTo>
                    <a:pt x="286201" y="265744"/>
                  </a:lnTo>
                  <a:lnTo>
                    <a:pt x="315621" y="255330"/>
                  </a:lnTo>
                  <a:lnTo>
                    <a:pt x="342461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42998" y="890352"/>
              <a:ext cx="199706" cy="19904"/>
            </a:xfrm>
            <a:custGeom>
              <a:avLst/>
              <a:gdLst/>
              <a:ahLst/>
              <a:cxnLst/>
              <a:rect l="0" t="0" r="0" b="0"/>
              <a:pathLst>
                <a:path w="199706" h="19904">
                  <a:moveTo>
                    <a:pt x="0" y="8321"/>
                  </a:moveTo>
                  <a:lnTo>
                    <a:pt x="43580" y="19903"/>
                  </a:lnTo>
                  <a:lnTo>
                    <a:pt x="99112" y="17321"/>
                  </a:lnTo>
                  <a:lnTo>
                    <a:pt x="157420" y="5272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42408" y="508780"/>
              <a:ext cx="391090" cy="448142"/>
            </a:xfrm>
            <a:custGeom>
              <a:avLst/>
              <a:gdLst/>
              <a:ahLst/>
              <a:cxnLst/>
              <a:rect l="0" t="0" r="0" b="0"/>
              <a:pathLst>
                <a:path w="391090" h="448142">
                  <a:moveTo>
                    <a:pt x="0" y="448141"/>
                  </a:moveTo>
                  <a:lnTo>
                    <a:pt x="39120" y="397439"/>
                  </a:lnTo>
                  <a:lnTo>
                    <a:pt x="60020" y="344990"/>
                  </a:lnTo>
                  <a:lnTo>
                    <a:pt x="80787" y="287746"/>
                  </a:lnTo>
                  <a:lnTo>
                    <a:pt x="97183" y="239434"/>
                  </a:lnTo>
                  <a:lnTo>
                    <a:pt x="118364" y="179130"/>
                  </a:lnTo>
                  <a:lnTo>
                    <a:pt x="134876" y="117224"/>
                  </a:lnTo>
                  <a:lnTo>
                    <a:pt x="160178" y="53778"/>
                  </a:lnTo>
                  <a:lnTo>
                    <a:pt x="178136" y="0"/>
                  </a:lnTo>
                  <a:lnTo>
                    <a:pt x="175372" y="48020"/>
                  </a:lnTo>
                  <a:lnTo>
                    <a:pt x="170511" y="98446"/>
                  </a:lnTo>
                  <a:lnTo>
                    <a:pt x="166304" y="152822"/>
                  </a:lnTo>
                  <a:lnTo>
                    <a:pt x="162460" y="204654"/>
                  </a:lnTo>
                  <a:lnTo>
                    <a:pt x="163780" y="216474"/>
                  </a:lnTo>
                  <a:lnTo>
                    <a:pt x="167434" y="225279"/>
                  </a:lnTo>
                  <a:lnTo>
                    <a:pt x="178890" y="237527"/>
                  </a:lnTo>
                  <a:lnTo>
                    <a:pt x="185828" y="237465"/>
                  </a:lnTo>
                  <a:lnTo>
                    <a:pt x="200934" y="227534"/>
                  </a:lnTo>
                  <a:lnTo>
                    <a:pt x="225032" y="201151"/>
                  </a:lnTo>
                  <a:lnTo>
                    <a:pt x="252306" y="146742"/>
                  </a:lnTo>
                  <a:lnTo>
                    <a:pt x="280978" y="90520"/>
                  </a:lnTo>
                  <a:lnTo>
                    <a:pt x="303754" y="28585"/>
                  </a:lnTo>
                  <a:lnTo>
                    <a:pt x="310052" y="9266"/>
                  </a:lnTo>
                  <a:lnTo>
                    <a:pt x="312101" y="6704"/>
                  </a:lnTo>
                  <a:lnTo>
                    <a:pt x="313467" y="8693"/>
                  </a:lnTo>
                  <a:lnTo>
                    <a:pt x="314378" y="13718"/>
                  </a:lnTo>
                  <a:lnTo>
                    <a:pt x="304458" y="66465"/>
                  </a:lnTo>
                  <a:lnTo>
                    <a:pt x="299601" y="125479"/>
                  </a:lnTo>
                  <a:lnTo>
                    <a:pt x="293163" y="188090"/>
                  </a:lnTo>
                  <a:lnTo>
                    <a:pt x="291617" y="240830"/>
                  </a:lnTo>
                  <a:lnTo>
                    <a:pt x="293161" y="285936"/>
                  </a:lnTo>
                  <a:lnTo>
                    <a:pt x="304545" y="312863"/>
                  </a:lnTo>
                  <a:lnTo>
                    <a:pt x="314410" y="326688"/>
                  </a:lnTo>
                  <a:lnTo>
                    <a:pt x="321479" y="329265"/>
                  </a:lnTo>
                  <a:lnTo>
                    <a:pt x="339195" y="327198"/>
                  </a:lnTo>
                  <a:lnTo>
                    <a:pt x="361125" y="315638"/>
                  </a:lnTo>
                  <a:lnTo>
                    <a:pt x="391089" y="2817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629761" y="502389"/>
              <a:ext cx="159154" cy="368182"/>
            </a:xfrm>
            <a:custGeom>
              <a:avLst/>
              <a:gdLst/>
              <a:ahLst/>
              <a:cxnLst/>
              <a:rect l="0" t="0" r="0" b="0"/>
              <a:pathLst>
                <a:path w="159154" h="368182">
                  <a:moveTo>
                    <a:pt x="53515" y="88405"/>
                  </a:moveTo>
                  <a:lnTo>
                    <a:pt x="39322" y="146085"/>
                  </a:lnTo>
                  <a:lnTo>
                    <a:pt x="25736" y="197018"/>
                  </a:lnTo>
                  <a:lnTo>
                    <a:pt x="9881" y="248989"/>
                  </a:lnTo>
                  <a:lnTo>
                    <a:pt x="0" y="307123"/>
                  </a:lnTo>
                  <a:lnTo>
                    <a:pt x="1087" y="340691"/>
                  </a:lnTo>
                  <a:lnTo>
                    <a:pt x="7408" y="358016"/>
                  </a:lnTo>
                  <a:lnTo>
                    <a:pt x="11682" y="365225"/>
                  </a:lnTo>
                  <a:lnTo>
                    <a:pt x="19155" y="368181"/>
                  </a:lnTo>
                  <a:lnTo>
                    <a:pt x="39785" y="366536"/>
                  </a:lnTo>
                  <a:lnTo>
                    <a:pt x="56966" y="359640"/>
                  </a:lnTo>
                  <a:lnTo>
                    <a:pt x="87481" y="335730"/>
                  </a:lnTo>
                  <a:lnTo>
                    <a:pt x="113575" y="302448"/>
                  </a:lnTo>
                  <a:lnTo>
                    <a:pt x="137729" y="239924"/>
                  </a:lnTo>
                  <a:lnTo>
                    <a:pt x="150244" y="185280"/>
                  </a:lnTo>
                  <a:lnTo>
                    <a:pt x="159153" y="129970"/>
                  </a:lnTo>
                  <a:lnTo>
                    <a:pt x="158472" y="83462"/>
                  </a:lnTo>
                  <a:lnTo>
                    <a:pt x="149949" y="38556"/>
                  </a:lnTo>
                  <a:lnTo>
                    <a:pt x="145541" y="27435"/>
                  </a:lnTo>
                  <a:lnTo>
                    <a:pt x="130782" y="10149"/>
                  </a:lnTo>
                  <a:lnTo>
                    <a:pt x="121668" y="2950"/>
                  </a:lnTo>
                  <a:lnTo>
                    <a:pt x="110970" y="0"/>
                  </a:lnTo>
                  <a:lnTo>
                    <a:pt x="86755" y="1653"/>
                  </a:lnTo>
                  <a:lnTo>
                    <a:pt x="67980" y="11017"/>
                  </a:lnTo>
                  <a:lnTo>
                    <a:pt x="29091" y="49046"/>
                  </a:lnTo>
                  <a:lnTo>
                    <a:pt x="23364" y="56619"/>
                  </a:lnTo>
                  <a:lnTo>
                    <a:pt x="17001" y="77360"/>
                  </a:lnTo>
                  <a:lnTo>
                    <a:pt x="11910" y="1133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16412" y="410022"/>
              <a:ext cx="321371" cy="461108"/>
            </a:xfrm>
            <a:custGeom>
              <a:avLst/>
              <a:gdLst/>
              <a:ahLst/>
              <a:cxnLst/>
              <a:rect l="0" t="0" r="0" b="0"/>
              <a:pathLst>
                <a:path w="321371" h="461108">
                  <a:moveTo>
                    <a:pt x="124816" y="205736"/>
                  </a:moveTo>
                  <a:lnTo>
                    <a:pt x="107958" y="266584"/>
                  </a:lnTo>
                  <a:lnTo>
                    <a:pt x="88559" y="325518"/>
                  </a:lnTo>
                  <a:lnTo>
                    <a:pt x="69569" y="387504"/>
                  </a:lnTo>
                  <a:lnTo>
                    <a:pt x="63895" y="404866"/>
                  </a:lnTo>
                  <a:lnTo>
                    <a:pt x="62938" y="405982"/>
                  </a:lnTo>
                  <a:lnTo>
                    <a:pt x="75326" y="343704"/>
                  </a:lnTo>
                  <a:lnTo>
                    <a:pt x="86071" y="291031"/>
                  </a:lnTo>
                  <a:lnTo>
                    <a:pt x="102815" y="236110"/>
                  </a:lnTo>
                  <a:lnTo>
                    <a:pt x="118449" y="183211"/>
                  </a:lnTo>
                  <a:lnTo>
                    <a:pt x="143565" y="119901"/>
                  </a:lnTo>
                  <a:lnTo>
                    <a:pt x="164270" y="57309"/>
                  </a:lnTo>
                  <a:lnTo>
                    <a:pt x="189058" y="18947"/>
                  </a:lnTo>
                  <a:lnTo>
                    <a:pt x="204835" y="9306"/>
                  </a:lnTo>
                  <a:lnTo>
                    <a:pt x="225099" y="2863"/>
                  </a:lnTo>
                  <a:lnTo>
                    <a:pt x="249515" y="0"/>
                  </a:lnTo>
                  <a:lnTo>
                    <a:pt x="273310" y="6124"/>
                  </a:lnTo>
                  <a:lnTo>
                    <a:pt x="284833" y="11640"/>
                  </a:lnTo>
                  <a:lnTo>
                    <a:pt x="302568" y="30097"/>
                  </a:lnTo>
                  <a:lnTo>
                    <a:pt x="309886" y="41490"/>
                  </a:lnTo>
                  <a:lnTo>
                    <a:pt x="315551" y="66478"/>
                  </a:lnTo>
                  <a:lnTo>
                    <a:pt x="313138" y="92992"/>
                  </a:lnTo>
                  <a:lnTo>
                    <a:pt x="302820" y="120186"/>
                  </a:lnTo>
                  <a:lnTo>
                    <a:pt x="247505" y="182751"/>
                  </a:lnTo>
                  <a:lnTo>
                    <a:pt x="232044" y="198294"/>
                  </a:lnTo>
                  <a:lnTo>
                    <a:pt x="227737" y="206322"/>
                  </a:lnTo>
                  <a:lnTo>
                    <a:pt x="225416" y="222638"/>
                  </a:lnTo>
                  <a:lnTo>
                    <a:pt x="229932" y="236670"/>
                  </a:lnTo>
                  <a:lnTo>
                    <a:pt x="239952" y="249995"/>
                  </a:lnTo>
                  <a:lnTo>
                    <a:pt x="301936" y="309031"/>
                  </a:lnTo>
                  <a:lnTo>
                    <a:pt x="313251" y="323760"/>
                  </a:lnTo>
                  <a:lnTo>
                    <a:pt x="319512" y="342018"/>
                  </a:lnTo>
                  <a:lnTo>
                    <a:pt x="321370" y="361535"/>
                  </a:lnTo>
                  <a:lnTo>
                    <a:pt x="319115" y="379455"/>
                  </a:lnTo>
                  <a:lnTo>
                    <a:pt x="310099" y="394200"/>
                  </a:lnTo>
                  <a:lnTo>
                    <a:pt x="272876" y="423150"/>
                  </a:lnTo>
                  <a:lnTo>
                    <a:pt x="243267" y="438527"/>
                  </a:lnTo>
                  <a:lnTo>
                    <a:pt x="185539" y="452006"/>
                  </a:lnTo>
                  <a:lnTo>
                    <a:pt x="133728" y="461107"/>
                  </a:lnTo>
                  <a:lnTo>
                    <a:pt x="83386" y="460458"/>
                  </a:lnTo>
                  <a:lnTo>
                    <a:pt x="53703" y="455780"/>
                  </a:lnTo>
                  <a:lnTo>
                    <a:pt x="26596" y="442751"/>
                  </a:lnTo>
                  <a:lnTo>
                    <a:pt x="0" y="4220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Freeform 18"/>
          <p:cNvSpPr/>
          <p:nvPr/>
        </p:nvSpPr>
        <p:spPr>
          <a:xfrm>
            <a:off x="732252" y="1773540"/>
            <a:ext cx="274596" cy="57092"/>
          </a:xfrm>
          <a:custGeom>
            <a:avLst/>
            <a:gdLst/>
            <a:ahLst/>
            <a:cxnLst/>
            <a:rect l="0" t="0" r="0" b="0"/>
            <a:pathLst>
              <a:path w="274596" h="57092">
                <a:moveTo>
                  <a:pt x="0" y="7164"/>
                </a:moveTo>
                <a:lnTo>
                  <a:pt x="59579" y="0"/>
                </a:lnTo>
                <a:lnTo>
                  <a:pt x="112986" y="3603"/>
                </a:lnTo>
                <a:lnTo>
                  <a:pt x="169084" y="13104"/>
                </a:lnTo>
                <a:lnTo>
                  <a:pt x="227062" y="31049"/>
                </a:lnTo>
                <a:lnTo>
                  <a:pt x="274595" y="5709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0" name="Group 29"/>
          <p:cNvGrpSpPr/>
          <p:nvPr/>
        </p:nvGrpSpPr>
        <p:grpSpPr>
          <a:xfrm>
            <a:off x="1947125" y="1559940"/>
            <a:ext cx="3145357" cy="761633"/>
            <a:chOff x="1947125" y="1559940"/>
            <a:chExt cx="3145357" cy="761633"/>
          </a:xfrm>
        </p:grpSpPr>
        <p:sp>
          <p:nvSpPr>
            <p:cNvPr id="20" name="Freeform 19"/>
            <p:cNvSpPr/>
            <p:nvPr/>
          </p:nvSpPr>
          <p:spPr>
            <a:xfrm>
              <a:off x="1947125" y="1559940"/>
              <a:ext cx="249633" cy="478718"/>
            </a:xfrm>
            <a:custGeom>
              <a:avLst/>
              <a:gdLst/>
              <a:ahLst/>
              <a:cxnLst/>
              <a:rect l="0" t="0" r="0" b="0"/>
              <a:pathLst>
                <a:path w="249633" h="478718">
                  <a:moveTo>
                    <a:pt x="249632" y="4417"/>
                  </a:moveTo>
                  <a:lnTo>
                    <a:pt x="231963" y="0"/>
                  </a:lnTo>
                  <a:lnTo>
                    <a:pt x="213425" y="2762"/>
                  </a:lnTo>
                  <a:lnTo>
                    <a:pt x="194708" y="10153"/>
                  </a:lnTo>
                  <a:lnTo>
                    <a:pt x="180226" y="19602"/>
                  </a:lnTo>
                  <a:lnTo>
                    <a:pt x="170091" y="32431"/>
                  </a:lnTo>
                  <a:lnTo>
                    <a:pt x="135639" y="87806"/>
                  </a:lnTo>
                  <a:lnTo>
                    <a:pt x="123605" y="125895"/>
                  </a:lnTo>
                  <a:lnTo>
                    <a:pt x="118824" y="187540"/>
                  </a:lnTo>
                  <a:lnTo>
                    <a:pt x="128289" y="245191"/>
                  </a:lnTo>
                  <a:lnTo>
                    <a:pt x="146367" y="302637"/>
                  </a:lnTo>
                  <a:lnTo>
                    <a:pt x="153288" y="333986"/>
                  </a:lnTo>
                  <a:lnTo>
                    <a:pt x="151955" y="352447"/>
                  </a:lnTo>
                  <a:lnTo>
                    <a:pt x="141589" y="378433"/>
                  </a:lnTo>
                  <a:lnTo>
                    <a:pt x="94237" y="434182"/>
                  </a:lnTo>
                  <a:lnTo>
                    <a:pt x="53098" y="461291"/>
                  </a:lnTo>
                  <a:lnTo>
                    <a:pt x="0" y="4787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5160" y="1809578"/>
              <a:ext cx="80899" cy="195796"/>
            </a:xfrm>
            <a:custGeom>
              <a:avLst/>
              <a:gdLst/>
              <a:ahLst/>
              <a:cxnLst/>
              <a:rect l="0" t="0" r="0" b="0"/>
              <a:pathLst>
                <a:path w="80899" h="195796">
                  <a:moveTo>
                    <a:pt x="4955" y="129226"/>
                  </a:moveTo>
                  <a:lnTo>
                    <a:pt x="57076" y="77087"/>
                  </a:lnTo>
                  <a:lnTo>
                    <a:pt x="80898" y="25943"/>
                  </a:lnTo>
                  <a:lnTo>
                    <a:pt x="80547" y="16917"/>
                  </a:lnTo>
                  <a:lnTo>
                    <a:pt x="77539" y="9050"/>
                  </a:lnTo>
                  <a:lnTo>
                    <a:pt x="72760" y="1956"/>
                  </a:lnTo>
                  <a:lnTo>
                    <a:pt x="67725" y="0"/>
                  </a:lnTo>
                  <a:lnTo>
                    <a:pt x="62519" y="1470"/>
                  </a:lnTo>
                  <a:lnTo>
                    <a:pt x="40878" y="19342"/>
                  </a:lnTo>
                  <a:lnTo>
                    <a:pt x="10648" y="77084"/>
                  </a:lnTo>
                  <a:lnTo>
                    <a:pt x="1197" y="106380"/>
                  </a:lnTo>
                  <a:lnTo>
                    <a:pt x="0" y="157176"/>
                  </a:lnTo>
                  <a:lnTo>
                    <a:pt x="1652" y="167275"/>
                  </a:lnTo>
                  <a:lnTo>
                    <a:pt x="5526" y="174932"/>
                  </a:lnTo>
                  <a:lnTo>
                    <a:pt x="29918" y="1957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42491" y="1863915"/>
              <a:ext cx="170466" cy="216348"/>
            </a:xfrm>
            <a:custGeom>
              <a:avLst/>
              <a:gdLst/>
              <a:ahLst/>
              <a:cxnLst/>
              <a:rect l="0" t="0" r="0" b="0"/>
              <a:pathLst>
                <a:path w="170466" h="216348">
                  <a:moveTo>
                    <a:pt x="20687" y="0"/>
                  </a:moveTo>
                  <a:lnTo>
                    <a:pt x="14968" y="22703"/>
                  </a:lnTo>
                  <a:lnTo>
                    <a:pt x="8291" y="80173"/>
                  </a:lnTo>
                  <a:lnTo>
                    <a:pt x="3959" y="133975"/>
                  </a:lnTo>
                  <a:lnTo>
                    <a:pt x="0" y="158781"/>
                  </a:lnTo>
                  <a:lnTo>
                    <a:pt x="424" y="163176"/>
                  </a:lnTo>
                  <a:lnTo>
                    <a:pt x="2555" y="162409"/>
                  </a:lnTo>
                  <a:lnTo>
                    <a:pt x="8930" y="152619"/>
                  </a:lnTo>
                  <a:lnTo>
                    <a:pt x="38538" y="97180"/>
                  </a:lnTo>
                  <a:lnTo>
                    <a:pt x="72051" y="57713"/>
                  </a:lnTo>
                  <a:lnTo>
                    <a:pt x="79893" y="53268"/>
                  </a:lnTo>
                  <a:lnTo>
                    <a:pt x="96002" y="50795"/>
                  </a:lnTo>
                  <a:lnTo>
                    <a:pt x="112408" y="57709"/>
                  </a:lnTo>
                  <a:lnTo>
                    <a:pt x="127095" y="70027"/>
                  </a:lnTo>
                  <a:lnTo>
                    <a:pt x="136705" y="84748"/>
                  </a:lnTo>
                  <a:lnTo>
                    <a:pt x="144689" y="136728"/>
                  </a:lnTo>
                  <a:lnTo>
                    <a:pt x="154211" y="193018"/>
                  </a:lnTo>
                  <a:lnTo>
                    <a:pt x="159543" y="209677"/>
                  </a:lnTo>
                  <a:lnTo>
                    <a:pt x="162259" y="212825"/>
                  </a:lnTo>
                  <a:lnTo>
                    <a:pt x="17046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604488" y="1880557"/>
              <a:ext cx="83212" cy="241472"/>
            </a:xfrm>
            <a:custGeom>
              <a:avLst/>
              <a:gdLst/>
              <a:ahLst/>
              <a:cxnLst/>
              <a:rect l="0" t="0" r="0" b="0"/>
              <a:pathLst>
                <a:path w="83212" h="241472">
                  <a:moveTo>
                    <a:pt x="83211" y="0"/>
                  </a:moveTo>
                  <a:lnTo>
                    <a:pt x="30690" y="54986"/>
                  </a:lnTo>
                  <a:lnTo>
                    <a:pt x="23234" y="64394"/>
                  </a:lnTo>
                  <a:lnTo>
                    <a:pt x="14949" y="87175"/>
                  </a:lnTo>
                  <a:lnTo>
                    <a:pt x="13116" y="109935"/>
                  </a:lnTo>
                  <a:lnTo>
                    <a:pt x="18465" y="126215"/>
                  </a:lnTo>
                  <a:lnTo>
                    <a:pt x="63768" y="184853"/>
                  </a:lnTo>
                  <a:lnTo>
                    <a:pt x="67475" y="192577"/>
                  </a:lnTo>
                  <a:lnTo>
                    <a:pt x="68098" y="200500"/>
                  </a:lnTo>
                  <a:lnTo>
                    <a:pt x="63858" y="216701"/>
                  </a:lnTo>
                  <a:lnTo>
                    <a:pt x="51075" y="236998"/>
                  </a:lnTo>
                  <a:lnTo>
                    <a:pt x="44220" y="240284"/>
                  </a:lnTo>
                  <a:lnTo>
                    <a:pt x="26742" y="241471"/>
                  </a:lnTo>
                  <a:lnTo>
                    <a:pt x="14043" y="238916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735868" y="1947125"/>
              <a:ext cx="342921" cy="146358"/>
            </a:xfrm>
            <a:custGeom>
              <a:avLst/>
              <a:gdLst/>
              <a:ahLst/>
              <a:cxnLst/>
              <a:rect l="0" t="0" r="0" b="0"/>
              <a:pathLst>
                <a:path w="342921" h="146358">
                  <a:moveTo>
                    <a:pt x="43362" y="24964"/>
                  </a:moveTo>
                  <a:lnTo>
                    <a:pt x="24357" y="39174"/>
                  </a:lnTo>
                  <a:lnTo>
                    <a:pt x="8351" y="60917"/>
                  </a:lnTo>
                  <a:lnTo>
                    <a:pt x="681" y="80083"/>
                  </a:lnTo>
                  <a:lnTo>
                    <a:pt x="0" y="116082"/>
                  </a:lnTo>
                  <a:lnTo>
                    <a:pt x="8372" y="135111"/>
                  </a:lnTo>
                  <a:lnTo>
                    <a:pt x="14488" y="142774"/>
                  </a:lnTo>
                  <a:lnTo>
                    <a:pt x="21339" y="146033"/>
                  </a:lnTo>
                  <a:lnTo>
                    <a:pt x="28680" y="146357"/>
                  </a:lnTo>
                  <a:lnTo>
                    <a:pt x="43309" y="141786"/>
                  </a:lnTo>
                  <a:lnTo>
                    <a:pt x="55974" y="133591"/>
                  </a:lnTo>
                  <a:lnTo>
                    <a:pt x="73500" y="109747"/>
                  </a:lnTo>
                  <a:lnTo>
                    <a:pt x="85987" y="79259"/>
                  </a:lnTo>
                  <a:lnTo>
                    <a:pt x="91125" y="46804"/>
                  </a:lnTo>
                  <a:lnTo>
                    <a:pt x="95544" y="39524"/>
                  </a:lnTo>
                  <a:lnTo>
                    <a:pt x="102189" y="34671"/>
                  </a:lnTo>
                  <a:lnTo>
                    <a:pt x="110317" y="31435"/>
                  </a:lnTo>
                  <a:lnTo>
                    <a:pt x="126744" y="30305"/>
                  </a:lnTo>
                  <a:lnTo>
                    <a:pt x="144216" y="33810"/>
                  </a:lnTo>
                  <a:lnTo>
                    <a:pt x="173919" y="47103"/>
                  </a:lnTo>
                  <a:lnTo>
                    <a:pt x="191994" y="60691"/>
                  </a:lnTo>
                  <a:lnTo>
                    <a:pt x="201877" y="78441"/>
                  </a:lnTo>
                  <a:lnTo>
                    <a:pt x="204512" y="88352"/>
                  </a:lnTo>
                  <a:lnTo>
                    <a:pt x="208118" y="91261"/>
                  </a:lnTo>
                  <a:lnTo>
                    <a:pt x="212371" y="89502"/>
                  </a:lnTo>
                  <a:lnTo>
                    <a:pt x="265302" y="28045"/>
                  </a:lnTo>
                  <a:lnTo>
                    <a:pt x="310329" y="7457"/>
                  </a:lnTo>
                  <a:lnTo>
                    <a:pt x="34292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296108" y="1695312"/>
              <a:ext cx="340191" cy="601298"/>
            </a:xfrm>
            <a:custGeom>
              <a:avLst/>
              <a:gdLst/>
              <a:ahLst/>
              <a:cxnLst/>
              <a:rect l="0" t="0" r="0" b="0"/>
              <a:pathLst>
                <a:path w="340191" h="601298">
                  <a:moveTo>
                    <a:pt x="132164" y="151961"/>
                  </a:moveTo>
                  <a:lnTo>
                    <a:pt x="118912" y="160795"/>
                  </a:lnTo>
                  <a:lnTo>
                    <a:pt x="115008" y="168021"/>
                  </a:lnTo>
                  <a:lnTo>
                    <a:pt x="110671" y="188376"/>
                  </a:lnTo>
                  <a:lnTo>
                    <a:pt x="112646" y="225826"/>
                  </a:lnTo>
                  <a:lnTo>
                    <a:pt x="119175" y="245194"/>
                  </a:lnTo>
                  <a:lnTo>
                    <a:pt x="123504" y="252948"/>
                  </a:lnTo>
                  <a:lnTo>
                    <a:pt x="135712" y="264029"/>
                  </a:lnTo>
                  <a:lnTo>
                    <a:pt x="142850" y="268278"/>
                  </a:lnTo>
                  <a:lnTo>
                    <a:pt x="158178" y="270534"/>
                  </a:lnTo>
                  <a:lnTo>
                    <a:pt x="175161" y="267530"/>
                  </a:lnTo>
                  <a:lnTo>
                    <a:pt x="203665" y="255443"/>
                  </a:lnTo>
                  <a:lnTo>
                    <a:pt x="218183" y="245414"/>
                  </a:lnTo>
                  <a:lnTo>
                    <a:pt x="228334" y="232327"/>
                  </a:lnTo>
                  <a:lnTo>
                    <a:pt x="258381" y="175087"/>
                  </a:lnTo>
                  <a:lnTo>
                    <a:pt x="258833" y="136726"/>
                  </a:lnTo>
                  <a:lnTo>
                    <a:pt x="252872" y="117145"/>
                  </a:lnTo>
                  <a:lnTo>
                    <a:pt x="248694" y="109334"/>
                  </a:lnTo>
                  <a:lnTo>
                    <a:pt x="234190" y="95725"/>
                  </a:lnTo>
                  <a:lnTo>
                    <a:pt x="225144" y="89507"/>
                  </a:lnTo>
                  <a:lnTo>
                    <a:pt x="207697" y="85064"/>
                  </a:lnTo>
                  <a:lnTo>
                    <a:pt x="189773" y="87095"/>
                  </a:lnTo>
                  <a:lnTo>
                    <a:pt x="137262" y="108537"/>
                  </a:lnTo>
                  <a:lnTo>
                    <a:pt x="99887" y="137528"/>
                  </a:lnTo>
                  <a:lnTo>
                    <a:pt x="49966" y="198626"/>
                  </a:lnTo>
                  <a:lnTo>
                    <a:pt x="23359" y="243063"/>
                  </a:lnTo>
                  <a:lnTo>
                    <a:pt x="17947" y="277163"/>
                  </a:lnTo>
                  <a:lnTo>
                    <a:pt x="19962" y="287204"/>
                  </a:lnTo>
                  <a:lnTo>
                    <a:pt x="29596" y="303292"/>
                  </a:lnTo>
                  <a:lnTo>
                    <a:pt x="59449" y="322745"/>
                  </a:lnTo>
                  <a:lnTo>
                    <a:pt x="86903" y="324636"/>
                  </a:lnTo>
                  <a:lnTo>
                    <a:pt x="147057" y="311638"/>
                  </a:lnTo>
                  <a:lnTo>
                    <a:pt x="201641" y="282931"/>
                  </a:lnTo>
                  <a:lnTo>
                    <a:pt x="247946" y="240742"/>
                  </a:lnTo>
                  <a:lnTo>
                    <a:pt x="283527" y="187656"/>
                  </a:lnTo>
                  <a:lnTo>
                    <a:pt x="307879" y="132497"/>
                  </a:lnTo>
                  <a:lnTo>
                    <a:pt x="313050" y="99247"/>
                  </a:lnTo>
                  <a:lnTo>
                    <a:pt x="310165" y="65972"/>
                  </a:lnTo>
                  <a:lnTo>
                    <a:pt x="300958" y="46251"/>
                  </a:lnTo>
                  <a:lnTo>
                    <a:pt x="276864" y="15407"/>
                  </a:lnTo>
                  <a:lnTo>
                    <a:pt x="260578" y="5594"/>
                  </a:lnTo>
                  <a:lnTo>
                    <a:pt x="241012" y="0"/>
                  </a:lnTo>
                  <a:lnTo>
                    <a:pt x="200783" y="3942"/>
                  </a:lnTo>
                  <a:lnTo>
                    <a:pt x="182077" y="10361"/>
                  </a:lnTo>
                  <a:lnTo>
                    <a:pt x="124606" y="44864"/>
                  </a:lnTo>
                  <a:lnTo>
                    <a:pt x="88833" y="77904"/>
                  </a:lnTo>
                  <a:lnTo>
                    <a:pt x="51181" y="137127"/>
                  </a:lnTo>
                  <a:lnTo>
                    <a:pt x="31019" y="185781"/>
                  </a:lnTo>
                  <a:lnTo>
                    <a:pt x="14259" y="236254"/>
                  </a:lnTo>
                  <a:lnTo>
                    <a:pt x="3951" y="289939"/>
                  </a:lnTo>
                  <a:lnTo>
                    <a:pt x="0" y="352896"/>
                  </a:lnTo>
                  <a:lnTo>
                    <a:pt x="1309" y="383648"/>
                  </a:lnTo>
                  <a:lnTo>
                    <a:pt x="22248" y="445069"/>
                  </a:lnTo>
                  <a:lnTo>
                    <a:pt x="58141" y="501326"/>
                  </a:lnTo>
                  <a:lnTo>
                    <a:pt x="90730" y="541383"/>
                  </a:lnTo>
                  <a:lnTo>
                    <a:pt x="137163" y="569362"/>
                  </a:lnTo>
                  <a:lnTo>
                    <a:pt x="200155" y="593918"/>
                  </a:lnTo>
                  <a:lnTo>
                    <a:pt x="252261" y="599840"/>
                  </a:lnTo>
                  <a:lnTo>
                    <a:pt x="304604" y="601009"/>
                  </a:lnTo>
                  <a:lnTo>
                    <a:pt x="340190" y="6012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103467" y="1663524"/>
              <a:ext cx="209456" cy="496390"/>
            </a:xfrm>
            <a:custGeom>
              <a:avLst/>
              <a:gdLst/>
              <a:ahLst/>
              <a:cxnLst/>
              <a:rect l="0" t="0" r="0" b="0"/>
              <a:pathLst>
                <a:path w="209456" h="496390">
                  <a:moveTo>
                    <a:pt x="48736" y="58933"/>
                  </a:moveTo>
                  <a:lnTo>
                    <a:pt x="37155" y="112424"/>
                  </a:lnTo>
                  <a:lnTo>
                    <a:pt x="32169" y="169454"/>
                  </a:lnTo>
                  <a:lnTo>
                    <a:pt x="26672" y="217729"/>
                  </a:lnTo>
                  <a:lnTo>
                    <a:pt x="23707" y="267165"/>
                  </a:lnTo>
                  <a:lnTo>
                    <a:pt x="18309" y="316947"/>
                  </a:lnTo>
                  <a:lnTo>
                    <a:pt x="15374" y="365905"/>
                  </a:lnTo>
                  <a:lnTo>
                    <a:pt x="9033" y="421867"/>
                  </a:lnTo>
                  <a:lnTo>
                    <a:pt x="6457" y="472716"/>
                  </a:lnTo>
                  <a:lnTo>
                    <a:pt x="4833" y="471623"/>
                  </a:lnTo>
                  <a:lnTo>
                    <a:pt x="2825" y="467197"/>
                  </a:lnTo>
                  <a:lnTo>
                    <a:pt x="0" y="443297"/>
                  </a:lnTo>
                  <a:lnTo>
                    <a:pt x="5553" y="382203"/>
                  </a:lnTo>
                  <a:lnTo>
                    <a:pt x="11236" y="318898"/>
                  </a:lnTo>
                  <a:lnTo>
                    <a:pt x="18620" y="267556"/>
                  </a:lnTo>
                  <a:lnTo>
                    <a:pt x="29398" y="206227"/>
                  </a:lnTo>
                  <a:lnTo>
                    <a:pt x="40430" y="146584"/>
                  </a:lnTo>
                  <a:lnTo>
                    <a:pt x="60004" y="88179"/>
                  </a:lnTo>
                  <a:lnTo>
                    <a:pt x="80548" y="42855"/>
                  </a:lnTo>
                  <a:lnTo>
                    <a:pt x="100691" y="21912"/>
                  </a:lnTo>
                  <a:lnTo>
                    <a:pt x="128644" y="3996"/>
                  </a:lnTo>
                  <a:lnTo>
                    <a:pt x="152052" y="0"/>
                  </a:lnTo>
                  <a:lnTo>
                    <a:pt x="164766" y="228"/>
                  </a:lnTo>
                  <a:lnTo>
                    <a:pt x="186289" y="7879"/>
                  </a:lnTo>
                  <a:lnTo>
                    <a:pt x="195911" y="13802"/>
                  </a:lnTo>
                  <a:lnTo>
                    <a:pt x="202327" y="22374"/>
                  </a:lnTo>
                  <a:lnTo>
                    <a:pt x="209455" y="44225"/>
                  </a:lnTo>
                  <a:lnTo>
                    <a:pt x="209050" y="78100"/>
                  </a:lnTo>
                  <a:lnTo>
                    <a:pt x="195611" y="136255"/>
                  </a:lnTo>
                  <a:lnTo>
                    <a:pt x="164677" y="196842"/>
                  </a:lnTo>
                  <a:lnTo>
                    <a:pt x="129368" y="257474"/>
                  </a:lnTo>
                  <a:lnTo>
                    <a:pt x="105879" y="300090"/>
                  </a:lnTo>
                  <a:lnTo>
                    <a:pt x="105323" y="308462"/>
                  </a:lnTo>
                  <a:lnTo>
                    <a:pt x="109636" y="325161"/>
                  </a:lnTo>
                  <a:lnTo>
                    <a:pt x="127471" y="351839"/>
                  </a:lnTo>
                  <a:lnTo>
                    <a:pt x="163647" y="393698"/>
                  </a:lnTo>
                  <a:lnTo>
                    <a:pt x="169150" y="413278"/>
                  </a:lnTo>
                  <a:lnTo>
                    <a:pt x="166665" y="434308"/>
                  </a:lnTo>
                  <a:lnTo>
                    <a:pt x="163413" y="445093"/>
                  </a:lnTo>
                  <a:lnTo>
                    <a:pt x="147472" y="462008"/>
                  </a:lnTo>
                  <a:lnTo>
                    <a:pt x="103989" y="487934"/>
                  </a:lnTo>
                  <a:lnTo>
                    <a:pt x="70860" y="496389"/>
                  </a:lnTo>
                  <a:lnTo>
                    <a:pt x="51172" y="493435"/>
                  </a:lnTo>
                  <a:lnTo>
                    <a:pt x="42039" y="490059"/>
                  </a:lnTo>
                  <a:lnTo>
                    <a:pt x="29426" y="478911"/>
                  </a:lnTo>
                  <a:lnTo>
                    <a:pt x="21662" y="464711"/>
                  </a:lnTo>
                  <a:lnTo>
                    <a:pt x="15452" y="4333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90784" y="2022015"/>
              <a:ext cx="52657" cy="141482"/>
            </a:xfrm>
            <a:custGeom>
              <a:avLst/>
              <a:gdLst/>
              <a:ahLst/>
              <a:cxnLst/>
              <a:rect l="0" t="0" r="0" b="0"/>
              <a:pathLst>
                <a:path w="52657" h="141482">
                  <a:moveTo>
                    <a:pt x="52656" y="0"/>
                  </a:moveTo>
                  <a:lnTo>
                    <a:pt x="46013" y="61566"/>
                  </a:lnTo>
                  <a:lnTo>
                    <a:pt x="28678" y="111932"/>
                  </a:lnTo>
                  <a:lnTo>
                    <a:pt x="13294" y="140106"/>
                  </a:lnTo>
                  <a:lnTo>
                    <a:pt x="8848" y="141481"/>
                  </a:lnTo>
                  <a:lnTo>
                    <a:pt x="4960" y="137775"/>
                  </a:lnTo>
                  <a:lnTo>
                    <a:pt x="1442" y="130682"/>
                  </a:lnTo>
                  <a:lnTo>
                    <a:pt x="0" y="117869"/>
                  </a:lnTo>
                  <a:lnTo>
                    <a:pt x="273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573803" y="1694706"/>
              <a:ext cx="229856" cy="557742"/>
            </a:xfrm>
            <a:custGeom>
              <a:avLst/>
              <a:gdLst/>
              <a:ahLst/>
              <a:cxnLst/>
              <a:rect l="0" t="0" r="0" b="0"/>
              <a:pathLst>
                <a:path w="229856" h="557742">
                  <a:moveTo>
                    <a:pt x="2773" y="36072"/>
                  </a:moveTo>
                  <a:lnTo>
                    <a:pt x="30354" y="12909"/>
                  </a:lnTo>
                  <a:lnTo>
                    <a:pt x="53475" y="1369"/>
                  </a:lnTo>
                  <a:lnTo>
                    <a:pt x="69686" y="0"/>
                  </a:lnTo>
                  <a:lnTo>
                    <a:pt x="77893" y="929"/>
                  </a:lnTo>
                  <a:lnTo>
                    <a:pt x="84288" y="5247"/>
                  </a:lnTo>
                  <a:lnTo>
                    <a:pt x="93859" y="19907"/>
                  </a:lnTo>
                  <a:lnTo>
                    <a:pt x="100028" y="48952"/>
                  </a:lnTo>
                  <a:lnTo>
                    <a:pt x="93232" y="103686"/>
                  </a:lnTo>
                  <a:lnTo>
                    <a:pt x="82998" y="160581"/>
                  </a:lnTo>
                  <a:lnTo>
                    <a:pt x="69314" y="218729"/>
                  </a:lnTo>
                  <a:lnTo>
                    <a:pt x="55470" y="275480"/>
                  </a:lnTo>
                  <a:lnTo>
                    <a:pt x="41605" y="337240"/>
                  </a:lnTo>
                  <a:lnTo>
                    <a:pt x="24963" y="397705"/>
                  </a:lnTo>
                  <a:lnTo>
                    <a:pt x="5547" y="460183"/>
                  </a:lnTo>
                  <a:lnTo>
                    <a:pt x="0" y="476971"/>
                  </a:lnTo>
                  <a:lnTo>
                    <a:pt x="2773" y="480708"/>
                  </a:lnTo>
                  <a:lnTo>
                    <a:pt x="9246" y="481350"/>
                  </a:lnTo>
                  <a:lnTo>
                    <a:pt x="18183" y="479929"/>
                  </a:lnTo>
                  <a:lnTo>
                    <a:pt x="33044" y="470954"/>
                  </a:lnTo>
                  <a:lnTo>
                    <a:pt x="94512" y="418754"/>
                  </a:lnTo>
                  <a:lnTo>
                    <a:pt x="152564" y="379858"/>
                  </a:lnTo>
                  <a:lnTo>
                    <a:pt x="215218" y="357973"/>
                  </a:lnTo>
                  <a:lnTo>
                    <a:pt x="222066" y="359771"/>
                  </a:lnTo>
                  <a:lnTo>
                    <a:pt x="226632" y="364668"/>
                  </a:lnTo>
                  <a:lnTo>
                    <a:pt x="229676" y="371630"/>
                  </a:lnTo>
                  <a:lnTo>
                    <a:pt x="229855" y="379046"/>
                  </a:lnTo>
                  <a:lnTo>
                    <a:pt x="225124" y="394682"/>
                  </a:lnTo>
                  <a:lnTo>
                    <a:pt x="201808" y="433123"/>
                  </a:lnTo>
                  <a:lnTo>
                    <a:pt x="175578" y="469552"/>
                  </a:lnTo>
                  <a:lnTo>
                    <a:pt x="142755" y="532619"/>
                  </a:lnTo>
                  <a:lnTo>
                    <a:pt x="142323" y="540921"/>
                  </a:lnTo>
                  <a:lnTo>
                    <a:pt x="146773" y="555076"/>
                  </a:lnTo>
                  <a:lnTo>
                    <a:pt x="152398" y="557741"/>
                  </a:lnTo>
                  <a:lnTo>
                    <a:pt x="168509" y="555772"/>
                  </a:lnTo>
                  <a:lnTo>
                    <a:pt x="202479" y="5353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46754" y="2089464"/>
              <a:ext cx="245728" cy="232109"/>
            </a:xfrm>
            <a:custGeom>
              <a:avLst/>
              <a:gdLst/>
              <a:ahLst/>
              <a:cxnLst/>
              <a:rect l="0" t="0" r="0" b="0"/>
              <a:pathLst>
                <a:path w="245728" h="232109">
                  <a:moveTo>
                    <a:pt x="4417" y="90651"/>
                  </a:moveTo>
                  <a:lnTo>
                    <a:pt x="0" y="103903"/>
                  </a:lnTo>
                  <a:lnTo>
                    <a:pt x="4246" y="106882"/>
                  </a:lnTo>
                  <a:lnTo>
                    <a:pt x="23757" y="107727"/>
                  </a:lnTo>
                  <a:lnTo>
                    <a:pt x="78710" y="94092"/>
                  </a:lnTo>
                  <a:lnTo>
                    <a:pt x="135847" y="62729"/>
                  </a:lnTo>
                  <a:lnTo>
                    <a:pt x="171892" y="30735"/>
                  </a:lnTo>
                  <a:lnTo>
                    <a:pt x="176163" y="22970"/>
                  </a:lnTo>
                  <a:lnTo>
                    <a:pt x="178444" y="6946"/>
                  </a:lnTo>
                  <a:lnTo>
                    <a:pt x="175909" y="2488"/>
                  </a:lnTo>
                  <a:lnTo>
                    <a:pt x="171445" y="440"/>
                  </a:lnTo>
                  <a:lnTo>
                    <a:pt x="165695" y="0"/>
                  </a:lnTo>
                  <a:lnTo>
                    <a:pt x="154376" y="4442"/>
                  </a:lnTo>
                  <a:lnTo>
                    <a:pt x="101350" y="38005"/>
                  </a:lnTo>
                  <a:lnTo>
                    <a:pt x="80290" y="65395"/>
                  </a:lnTo>
                  <a:lnTo>
                    <a:pt x="71115" y="86206"/>
                  </a:lnTo>
                  <a:lnTo>
                    <a:pt x="69585" y="123132"/>
                  </a:lnTo>
                  <a:lnTo>
                    <a:pt x="83823" y="158933"/>
                  </a:lnTo>
                  <a:lnTo>
                    <a:pt x="105608" y="184128"/>
                  </a:lnTo>
                  <a:lnTo>
                    <a:pt x="158731" y="213533"/>
                  </a:lnTo>
                  <a:lnTo>
                    <a:pt x="216796" y="229023"/>
                  </a:lnTo>
                  <a:lnTo>
                    <a:pt x="245727" y="2321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1" name="Freeform 30"/>
          <p:cNvSpPr/>
          <p:nvPr/>
        </p:nvSpPr>
        <p:spPr>
          <a:xfrm>
            <a:off x="940278" y="2912367"/>
            <a:ext cx="257954" cy="41606"/>
          </a:xfrm>
          <a:custGeom>
            <a:avLst/>
            <a:gdLst/>
            <a:ahLst/>
            <a:cxnLst/>
            <a:rect l="0" t="0" r="0" b="0"/>
            <a:pathLst>
              <a:path w="257954" h="41606">
                <a:moveTo>
                  <a:pt x="0" y="0"/>
                </a:moveTo>
                <a:lnTo>
                  <a:pt x="58604" y="13269"/>
                </a:lnTo>
                <a:lnTo>
                  <a:pt x="111360" y="16198"/>
                </a:lnTo>
                <a:lnTo>
                  <a:pt x="162051" y="23197"/>
                </a:lnTo>
                <a:lnTo>
                  <a:pt x="216580" y="33483"/>
                </a:lnTo>
                <a:lnTo>
                  <a:pt x="257953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" name="Group 40"/>
          <p:cNvGrpSpPr/>
          <p:nvPr/>
        </p:nvGrpSpPr>
        <p:grpSpPr>
          <a:xfrm>
            <a:off x="2230194" y="2864275"/>
            <a:ext cx="2629299" cy="1670697"/>
            <a:chOff x="2230194" y="2864275"/>
            <a:chExt cx="2629299" cy="1670697"/>
          </a:xfrm>
        </p:grpSpPr>
        <p:sp>
          <p:nvSpPr>
            <p:cNvPr id="32" name="Freeform 31"/>
            <p:cNvSpPr/>
            <p:nvPr/>
          </p:nvSpPr>
          <p:spPr>
            <a:xfrm>
              <a:off x="2230194" y="2864275"/>
              <a:ext cx="165778" cy="538733"/>
            </a:xfrm>
            <a:custGeom>
              <a:avLst/>
              <a:gdLst/>
              <a:ahLst/>
              <a:cxnLst/>
              <a:rect l="0" t="0" r="0" b="0"/>
              <a:pathLst>
                <a:path w="165778" h="538733">
                  <a:moveTo>
                    <a:pt x="16489" y="81376"/>
                  </a:moveTo>
                  <a:lnTo>
                    <a:pt x="28071" y="140955"/>
                  </a:lnTo>
                  <a:lnTo>
                    <a:pt x="32132" y="200736"/>
                  </a:lnTo>
                  <a:lnTo>
                    <a:pt x="32835" y="248646"/>
                  </a:lnTo>
                  <a:lnTo>
                    <a:pt x="33043" y="298899"/>
                  </a:lnTo>
                  <a:lnTo>
                    <a:pt x="32181" y="353443"/>
                  </a:lnTo>
                  <a:lnTo>
                    <a:pt x="26480" y="404223"/>
                  </a:lnTo>
                  <a:lnTo>
                    <a:pt x="18737" y="460800"/>
                  </a:lnTo>
                  <a:lnTo>
                    <a:pt x="15860" y="518253"/>
                  </a:lnTo>
                  <a:lnTo>
                    <a:pt x="12203" y="537195"/>
                  </a:lnTo>
                  <a:lnTo>
                    <a:pt x="10858" y="538732"/>
                  </a:lnTo>
                  <a:lnTo>
                    <a:pt x="8700" y="510450"/>
                  </a:lnTo>
                  <a:lnTo>
                    <a:pt x="7313" y="450553"/>
                  </a:lnTo>
                  <a:lnTo>
                    <a:pt x="1596" y="388213"/>
                  </a:lnTo>
                  <a:lnTo>
                    <a:pt x="365" y="339020"/>
                  </a:lnTo>
                  <a:lnTo>
                    <a:pt x="0" y="286845"/>
                  </a:lnTo>
                  <a:lnTo>
                    <a:pt x="2358" y="232863"/>
                  </a:lnTo>
                  <a:lnTo>
                    <a:pt x="6447" y="184200"/>
                  </a:lnTo>
                  <a:lnTo>
                    <a:pt x="12245" y="126342"/>
                  </a:lnTo>
                  <a:lnTo>
                    <a:pt x="24982" y="63076"/>
                  </a:lnTo>
                  <a:lnTo>
                    <a:pt x="31358" y="39034"/>
                  </a:lnTo>
                  <a:lnTo>
                    <a:pt x="40356" y="22185"/>
                  </a:lnTo>
                  <a:lnTo>
                    <a:pt x="60235" y="2303"/>
                  </a:lnTo>
                  <a:lnTo>
                    <a:pt x="67842" y="0"/>
                  </a:lnTo>
                  <a:lnTo>
                    <a:pt x="83692" y="2371"/>
                  </a:lnTo>
                  <a:lnTo>
                    <a:pt x="103791" y="14102"/>
                  </a:lnTo>
                  <a:lnTo>
                    <a:pt x="121458" y="33706"/>
                  </a:lnTo>
                  <a:lnTo>
                    <a:pt x="140517" y="82404"/>
                  </a:lnTo>
                  <a:lnTo>
                    <a:pt x="155070" y="144553"/>
                  </a:lnTo>
                  <a:lnTo>
                    <a:pt x="163782" y="204700"/>
                  </a:lnTo>
                  <a:lnTo>
                    <a:pt x="165777" y="261371"/>
                  </a:lnTo>
                  <a:lnTo>
                    <a:pt x="165246" y="317081"/>
                  </a:lnTo>
                  <a:lnTo>
                    <a:pt x="159663" y="370136"/>
                  </a:lnTo>
                  <a:lnTo>
                    <a:pt x="153869" y="420920"/>
                  </a:lnTo>
                  <a:lnTo>
                    <a:pt x="146580" y="440619"/>
                  </a:lnTo>
                  <a:lnTo>
                    <a:pt x="142048" y="448461"/>
                  </a:lnTo>
                  <a:lnTo>
                    <a:pt x="138102" y="451840"/>
                  </a:lnTo>
                  <a:lnTo>
                    <a:pt x="134547" y="452243"/>
                  </a:lnTo>
                  <a:lnTo>
                    <a:pt x="124663" y="4475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296609" y="3128714"/>
              <a:ext cx="124817" cy="1"/>
            </a:xfrm>
            <a:custGeom>
              <a:avLst/>
              <a:gdLst/>
              <a:ahLst/>
              <a:cxnLst/>
              <a:rect l="0" t="0" r="0" b="0"/>
              <a:pathLst>
                <a:path w="124817" h="1">
                  <a:moveTo>
                    <a:pt x="0" y="0"/>
                  </a:moveTo>
                  <a:lnTo>
                    <a:pt x="62491" y="0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25636" y="3295135"/>
              <a:ext cx="53890" cy="378518"/>
            </a:xfrm>
            <a:custGeom>
              <a:avLst/>
              <a:gdLst/>
              <a:ahLst/>
              <a:cxnLst/>
              <a:rect l="0" t="0" r="0" b="0"/>
              <a:pathLst>
                <a:path w="53890" h="378518">
                  <a:moveTo>
                    <a:pt x="53889" y="0"/>
                  </a:moveTo>
                  <a:lnTo>
                    <a:pt x="48170" y="56772"/>
                  </a:lnTo>
                  <a:lnTo>
                    <a:pt x="41493" y="115536"/>
                  </a:lnTo>
                  <a:lnTo>
                    <a:pt x="32367" y="169553"/>
                  </a:lnTo>
                  <a:lnTo>
                    <a:pt x="27140" y="224739"/>
                  </a:lnTo>
                  <a:lnTo>
                    <a:pt x="20541" y="286452"/>
                  </a:lnTo>
                  <a:lnTo>
                    <a:pt x="7412" y="348311"/>
                  </a:lnTo>
                  <a:lnTo>
                    <a:pt x="4060" y="378517"/>
                  </a:lnTo>
                  <a:lnTo>
                    <a:pt x="2179" y="378085"/>
                  </a:lnTo>
                  <a:lnTo>
                    <a:pt x="0" y="374099"/>
                  </a:lnTo>
                  <a:lnTo>
                    <a:pt x="44" y="362273"/>
                  </a:lnTo>
                  <a:lnTo>
                    <a:pt x="3963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697268" y="3273654"/>
              <a:ext cx="192107" cy="453547"/>
            </a:xfrm>
            <a:custGeom>
              <a:avLst/>
              <a:gdLst/>
              <a:ahLst/>
              <a:cxnLst/>
              <a:rect l="0" t="0" r="0" b="0"/>
              <a:pathLst>
                <a:path w="192107" h="453547">
                  <a:moveTo>
                    <a:pt x="32036" y="113013"/>
                  </a:moveTo>
                  <a:lnTo>
                    <a:pt x="39200" y="168174"/>
                  </a:lnTo>
                  <a:lnTo>
                    <a:pt x="40205" y="228735"/>
                  </a:lnTo>
                  <a:lnTo>
                    <a:pt x="40337" y="285804"/>
                  </a:lnTo>
                  <a:lnTo>
                    <a:pt x="35937" y="347606"/>
                  </a:lnTo>
                  <a:lnTo>
                    <a:pt x="23498" y="404095"/>
                  </a:lnTo>
                  <a:lnTo>
                    <a:pt x="12577" y="448598"/>
                  </a:lnTo>
                  <a:lnTo>
                    <a:pt x="9818" y="453231"/>
                  </a:lnTo>
                  <a:lnTo>
                    <a:pt x="7054" y="453546"/>
                  </a:lnTo>
                  <a:lnTo>
                    <a:pt x="4286" y="450982"/>
                  </a:lnTo>
                  <a:lnTo>
                    <a:pt x="1211" y="438271"/>
                  </a:lnTo>
                  <a:lnTo>
                    <a:pt x="0" y="381814"/>
                  </a:lnTo>
                  <a:lnTo>
                    <a:pt x="5402" y="319895"/>
                  </a:lnTo>
                  <a:lnTo>
                    <a:pt x="6578" y="268308"/>
                  </a:lnTo>
                  <a:lnTo>
                    <a:pt x="9392" y="216965"/>
                  </a:lnTo>
                  <a:lnTo>
                    <a:pt x="18625" y="153784"/>
                  </a:lnTo>
                  <a:lnTo>
                    <a:pt x="29353" y="101171"/>
                  </a:lnTo>
                  <a:lnTo>
                    <a:pt x="42840" y="57631"/>
                  </a:lnTo>
                  <a:lnTo>
                    <a:pt x="63037" y="26464"/>
                  </a:lnTo>
                  <a:lnTo>
                    <a:pt x="88169" y="8267"/>
                  </a:lnTo>
                  <a:lnTo>
                    <a:pt x="119037" y="0"/>
                  </a:lnTo>
                  <a:lnTo>
                    <a:pt x="140661" y="5462"/>
                  </a:lnTo>
                  <a:lnTo>
                    <a:pt x="151605" y="10802"/>
                  </a:lnTo>
                  <a:lnTo>
                    <a:pt x="168697" y="29062"/>
                  </a:lnTo>
                  <a:lnTo>
                    <a:pt x="186249" y="65333"/>
                  </a:lnTo>
                  <a:lnTo>
                    <a:pt x="192106" y="92746"/>
                  </a:lnTo>
                  <a:lnTo>
                    <a:pt x="188333" y="148149"/>
                  </a:lnTo>
                  <a:lnTo>
                    <a:pt x="178685" y="186624"/>
                  </a:lnTo>
                  <a:lnTo>
                    <a:pt x="161780" y="216904"/>
                  </a:lnTo>
                  <a:lnTo>
                    <a:pt x="147023" y="230994"/>
                  </a:lnTo>
                  <a:lnTo>
                    <a:pt x="123567" y="2461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546442" y="3244625"/>
              <a:ext cx="131528" cy="392214"/>
            </a:xfrm>
            <a:custGeom>
              <a:avLst/>
              <a:gdLst/>
              <a:ahLst/>
              <a:cxnLst/>
              <a:rect l="0" t="0" r="0" b="0"/>
              <a:pathLst>
                <a:path w="131528" h="392214">
                  <a:moveTo>
                    <a:pt x="41404" y="8905"/>
                  </a:moveTo>
                  <a:lnTo>
                    <a:pt x="35685" y="32532"/>
                  </a:lnTo>
                  <a:lnTo>
                    <a:pt x="33597" y="88290"/>
                  </a:lnTo>
                  <a:lnTo>
                    <a:pt x="27432" y="147085"/>
                  </a:lnTo>
                  <a:lnTo>
                    <a:pt x="25114" y="207414"/>
                  </a:lnTo>
                  <a:lnTo>
                    <a:pt x="22343" y="263869"/>
                  </a:lnTo>
                  <a:lnTo>
                    <a:pt x="16293" y="316562"/>
                  </a:lnTo>
                  <a:lnTo>
                    <a:pt x="7543" y="374165"/>
                  </a:lnTo>
                  <a:lnTo>
                    <a:pt x="4962" y="388322"/>
                  </a:lnTo>
                  <a:lnTo>
                    <a:pt x="3241" y="392213"/>
                  </a:lnTo>
                  <a:lnTo>
                    <a:pt x="2093" y="389259"/>
                  </a:lnTo>
                  <a:lnTo>
                    <a:pt x="0" y="330018"/>
                  </a:lnTo>
                  <a:lnTo>
                    <a:pt x="4256" y="272861"/>
                  </a:lnTo>
                  <a:lnTo>
                    <a:pt x="11392" y="224566"/>
                  </a:lnTo>
                  <a:lnTo>
                    <a:pt x="19362" y="175122"/>
                  </a:lnTo>
                  <a:lnTo>
                    <a:pt x="30339" y="116285"/>
                  </a:lnTo>
                  <a:lnTo>
                    <a:pt x="43875" y="70557"/>
                  </a:lnTo>
                  <a:lnTo>
                    <a:pt x="73216" y="13521"/>
                  </a:lnTo>
                  <a:lnTo>
                    <a:pt x="86053" y="3869"/>
                  </a:lnTo>
                  <a:lnTo>
                    <a:pt x="93359" y="0"/>
                  </a:lnTo>
                  <a:lnTo>
                    <a:pt x="101004" y="195"/>
                  </a:lnTo>
                  <a:lnTo>
                    <a:pt x="116895" y="7807"/>
                  </a:lnTo>
                  <a:lnTo>
                    <a:pt x="122242" y="14645"/>
                  </a:lnTo>
                  <a:lnTo>
                    <a:pt x="128183" y="32105"/>
                  </a:lnTo>
                  <a:lnTo>
                    <a:pt x="131527" y="62726"/>
                  </a:lnTo>
                  <a:lnTo>
                    <a:pt x="127379" y="81827"/>
                  </a:lnTo>
                  <a:lnTo>
                    <a:pt x="103284" y="140134"/>
                  </a:lnTo>
                  <a:lnTo>
                    <a:pt x="89247" y="155987"/>
                  </a:lnTo>
                  <a:lnTo>
                    <a:pt x="73762" y="166114"/>
                  </a:lnTo>
                  <a:lnTo>
                    <a:pt x="65750" y="167336"/>
                  </a:lnTo>
                  <a:lnTo>
                    <a:pt x="49451" y="163762"/>
                  </a:lnTo>
                  <a:lnTo>
                    <a:pt x="43070" y="158371"/>
                  </a:lnTo>
                  <a:lnTo>
                    <a:pt x="24762" y="1254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48023" y="3096339"/>
              <a:ext cx="413387" cy="450574"/>
            </a:xfrm>
            <a:custGeom>
              <a:avLst/>
              <a:gdLst/>
              <a:ahLst/>
              <a:cxnLst/>
              <a:rect l="0" t="0" r="0" b="0"/>
              <a:pathLst>
                <a:path w="413387" h="450574">
                  <a:moveTo>
                    <a:pt x="113828" y="323612"/>
                  </a:moveTo>
                  <a:lnTo>
                    <a:pt x="136991" y="284449"/>
                  </a:lnTo>
                  <a:lnTo>
                    <a:pt x="145113" y="236843"/>
                  </a:lnTo>
                  <a:lnTo>
                    <a:pt x="144671" y="203084"/>
                  </a:lnTo>
                  <a:lnTo>
                    <a:pt x="138014" y="184060"/>
                  </a:lnTo>
                  <a:lnTo>
                    <a:pt x="130876" y="177877"/>
                  </a:lnTo>
                  <a:lnTo>
                    <a:pt x="110618" y="171007"/>
                  </a:lnTo>
                  <a:lnTo>
                    <a:pt x="101518" y="171025"/>
                  </a:lnTo>
                  <a:lnTo>
                    <a:pt x="86476" y="175975"/>
                  </a:lnTo>
                  <a:lnTo>
                    <a:pt x="58776" y="197992"/>
                  </a:lnTo>
                  <a:lnTo>
                    <a:pt x="35289" y="232846"/>
                  </a:lnTo>
                  <a:lnTo>
                    <a:pt x="9447" y="296186"/>
                  </a:lnTo>
                  <a:lnTo>
                    <a:pt x="0" y="345246"/>
                  </a:lnTo>
                  <a:lnTo>
                    <a:pt x="2277" y="394556"/>
                  </a:lnTo>
                  <a:lnTo>
                    <a:pt x="9084" y="410924"/>
                  </a:lnTo>
                  <a:lnTo>
                    <a:pt x="13488" y="417878"/>
                  </a:lnTo>
                  <a:lnTo>
                    <a:pt x="19198" y="420665"/>
                  </a:lnTo>
                  <a:lnTo>
                    <a:pt x="25778" y="420673"/>
                  </a:lnTo>
                  <a:lnTo>
                    <a:pt x="48291" y="411851"/>
                  </a:lnTo>
                  <a:lnTo>
                    <a:pt x="63436" y="401661"/>
                  </a:lnTo>
                  <a:lnTo>
                    <a:pt x="98403" y="360120"/>
                  </a:lnTo>
                  <a:lnTo>
                    <a:pt x="124992" y="310038"/>
                  </a:lnTo>
                  <a:lnTo>
                    <a:pt x="153529" y="247685"/>
                  </a:lnTo>
                  <a:lnTo>
                    <a:pt x="171511" y="196023"/>
                  </a:lnTo>
                  <a:lnTo>
                    <a:pt x="188550" y="142193"/>
                  </a:lnTo>
                  <a:lnTo>
                    <a:pt x="206457" y="78723"/>
                  </a:lnTo>
                  <a:lnTo>
                    <a:pt x="219315" y="16723"/>
                  </a:lnTo>
                  <a:lnTo>
                    <a:pt x="219883" y="455"/>
                  </a:lnTo>
                  <a:lnTo>
                    <a:pt x="218740" y="0"/>
                  </a:lnTo>
                  <a:lnTo>
                    <a:pt x="217053" y="2471"/>
                  </a:lnTo>
                  <a:lnTo>
                    <a:pt x="199685" y="64820"/>
                  </a:lnTo>
                  <a:lnTo>
                    <a:pt x="186227" y="116515"/>
                  </a:lnTo>
                  <a:lnTo>
                    <a:pt x="174870" y="166826"/>
                  </a:lnTo>
                  <a:lnTo>
                    <a:pt x="172443" y="230153"/>
                  </a:lnTo>
                  <a:lnTo>
                    <a:pt x="173048" y="287300"/>
                  </a:lnTo>
                  <a:lnTo>
                    <a:pt x="188081" y="347411"/>
                  </a:lnTo>
                  <a:lnTo>
                    <a:pt x="200453" y="366857"/>
                  </a:lnTo>
                  <a:lnTo>
                    <a:pt x="207636" y="374632"/>
                  </a:lnTo>
                  <a:lnTo>
                    <a:pt x="225479" y="383270"/>
                  </a:lnTo>
                  <a:lnTo>
                    <a:pt x="235415" y="385573"/>
                  </a:lnTo>
                  <a:lnTo>
                    <a:pt x="256316" y="380736"/>
                  </a:lnTo>
                  <a:lnTo>
                    <a:pt x="291033" y="359448"/>
                  </a:lnTo>
                  <a:lnTo>
                    <a:pt x="309846" y="334127"/>
                  </a:lnTo>
                  <a:lnTo>
                    <a:pt x="318296" y="303203"/>
                  </a:lnTo>
                  <a:lnTo>
                    <a:pt x="315784" y="296137"/>
                  </a:lnTo>
                  <a:lnTo>
                    <a:pt x="310411" y="291427"/>
                  </a:lnTo>
                  <a:lnTo>
                    <a:pt x="303131" y="288287"/>
                  </a:lnTo>
                  <a:lnTo>
                    <a:pt x="296428" y="288043"/>
                  </a:lnTo>
                  <a:lnTo>
                    <a:pt x="284050" y="292702"/>
                  </a:lnTo>
                  <a:lnTo>
                    <a:pt x="266685" y="305722"/>
                  </a:lnTo>
                  <a:lnTo>
                    <a:pt x="254246" y="325708"/>
                  </a:lnTo>
                  <a:lnTo>
                    <a:pt x="236022" y="382557"/>
                  </a:lnTo>
                  <a:lnTo>
                    <a:pt x="236896" y="393419"/>
                  </a:lnTo>
                  <a:lnTo>
                    <a:pt x="245264" y="412885"/>
                  </a:lnTo>
                  <a:lnTo>
                    <a:pt x="261151" y="435020"/>
                  </a:lnTo>
                  <a:lnTo>
                    <a:pt x="279465" y="444934"/>
                  </a:lnTo>
                  <a:lnTo>
                    <a:pt x="302090" y="450573"/>
                  </a:lnTo>
                  <a:lnTo>
                    <a:pt x="344283" y="446660"/>
                  </a:lnTo>
                  <a:lnTo>
                    <a:pt x="371029" y="437117"/>
                  </a:lnTo>
                  <a:lnTo>
                    <a:pt x="413386" y="406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605263" y="3353383"/>
              <a:ext cx="222420" cy="181251"/>
            </a:xfrm>
            <a:custGeom>
              <a:avLst/>
              <a:gdLst/>
              <a:ahLst/>
              <a:cxnLst/>
              <a:rect l="0" t="0" r="0" b="0"/>
              <a:pathLst>
                <a:path w="222420" h="181251">
                  <a:moveTo>
                    <a:pt x="14393" y="33284"/>
                  </a:moveTo>
                  <a:lnTo>
                    <a:pt x="0" y="94132"/>
                  </a:lnTo>
                  <a:lnTo>
                    <a:pt x="2613" y="140841"/>
                  </a:lnTo>
                  <a:lnTo>
                    <a:pt x="13882" y="172093"/>
                  </a:lnTo>
                  <a:lnTo>
                    <a:pt x="19599" y="177599"/>
                  </a:lnTo>
                  <a:lnTo>
                    <a:pt x="26185" y="180344"/>
                  </a:lnTo>
                  <a:lnTo>
                    <a:pt x="33349" y="181250"/>
                  </a:lnTo>
                  <a:lnTo>
                    <a:pt x="46240" y="177326"/>
                  </a:lnTo>
                  <a:lnTo>
                    <a:pt x="59058" y="167569"/>
                  </a:lnTo>
                  <a:lnTo>
                    <a:pt x="80019" y="142209"/>
                  </a:lnTo>
                  <a:lnTo>
                    <a:pt x="114596" y="92306"/>
                  </a:lnTo>
                  <a:lnTo>
                    <a:pt x="164181" y="33818"/>
                  </a:lnTo>
                  <a:lnTo>
                    <a:pt x="176195" y="23351"/>
                  </a:lnTo>
                  <a:lnTo>
                    <a:pt x="22241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118919" y="3296440"/>
              <a:ext cx="607437" cy="206722"/>
            </a:xfrm>
            <a:custGeom>
              <a:avLst/>
              <a:gdLst/>
              <a:ahLst/>
              <a:cxnLst/>
              <a:rect l="0" t="0" r="0" b="0"/>
              <a:pathLst>
                <a:path w="607437" h="206722">
                  <a:moveTo>
                    <a:pt x="0" y="206721"/>
                  </a:moveTo>
                  <a:lnTo>
                    <a:pt x="20854" y="198229"/>
                  </a:lnTo>
                  <a:lnTo>
                    <a:pt x="82888" y="157028"/>
                  </a:lnTo>
                  <a:lnTo>
                    <a:pt x="144625" y="121066"/>
                  </a:lnTo>
                  <a:lnTo>
                    <a:pt x="205498" y="88227"/>
                  </a:lnTo>
                  <a:lnTo>
                    <a:pt x="258549" y="65416"/>
                  </a:lnTo>
                  <a:lnTo>
                    <a:pt x="317961" y="43104"/>
                  </a:lnTo>
                  <a:lnTo>
                    <a:pt x="376473" y="27533"/>
                  </a:lnTo>
                  <a:lnTo>
                    <a:pt x="430081" y="15555"/>
                  </a:lnTo>
                  <a:lnTo>
                    <a:pt x="487824" y="7216"/>
                  </a:lnTo>
                  <a:lnTo>
                    <a:pt x="543596" y="0"/>
                  </a:lnTo>
                  <a:lnTo>
                    <a:pt x="587592" y="5453"/>
                  </a:lnTo>
                  <a:lnTo>
                    <a:pt x="607436" y="7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235414" y="3711187"/>
              <a:ext cx="624079" cy="823785"/>
            </a:xfrm>
            <a:custGeom>
              <a:avLst/>
              <a:gdLst/>
              <a:ahLst/>
              <a:cxnLst/>
              <a:rect l="0" t="0" r="0" b="0"/>
              <a:pathLst>
                <a:path w="624079" h="823785">
                  <a:moveTo>
                    <a:pt x="0" y="0"/>
                  </a:moveTo>
                  <a:lnTo>
                    <a:pt x="18103" y="37862"/>
                  </a:lnTo>
                  <a:lnTo>
                    <a:pt x="64393" y="96217"/>
                  </a:lnTo>
                  <a:lnTo>
                    <a:pt x="106990" y="146630"/>
                  </a:lnTo>
                  <a:lnTo>
                    <a:pt x="158962" y="209049"/>
                  </a:lnTo>
                  <a:lnTo>
                    <a:pt x="202426" y="258256"/>
                  </a:lnTo>
                  <a:lnTo>
                    <a:pt x="252903" y="310435"/>
                  </a:lnTo>
                  <a:lnTo>
                    <a:pt x="306382" y="366884"/>
                  </a:lnTo>
                  <a:lnTo>
                    <a:pt x="359826" y="427064"/>
                  </a:lnTo>
                  <a:lnTo>
                    <a:pt x="395686" y="469948"/>
                  </a:lnTo>
                  <a:lnTo>
                    <a:pt x="427032" y="513663"/>
                  </a:lnTo>
                  <a:lnTo>
                    <a:pt x="458839" y="557747"/>
                  </a:lnTo>
                  <a:lnTo>
                    <a:pt x="490542" y="602919"/>
                  </a:lnTo>
                  <a:lnTo>
                    <a:pt x="520042" y="650733"/>
                  </a:lnTo>
                  <a:lnTo>
                    <a:pt x="548562" y="697254"/>
                  </a:lnTo>
                  <a:lnTo>
                    <a:pt x="575723" y="741661"/>
                  </a:lnTo>
                  <a:lnTo>
                    <a:pt x="608107" y="796575"/>
                  </a:lnTo>
                  <a:lnTo>
                    <a:pt x="624078" y="8237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48517" y="3275038"/>
            <a:ext cx="1655890" cy="402866"/>
            <a:chOff x="6648517" y="3275038"/>
            <a:chExt cx="1655890" cy="402866"/>
          </a:xfrm>
        </p:grpSpPr>
        <p:sp>
          <p:nvSpPr>
            <p:cNvPr id="42" name="Freeform 41"/>
            <p:cNvSpPr/>
            <p:nvPr/>
          </p:nvSpPr>
          <p:spPr>
            <a:xfrm>
              <a:off x="6648517" y="3275038"/>
              <a:ext cx="374449" cy="352940"/>
            </a:xfrm>
            <a:custGeom>
              <a:avLst/>
              <a:gdLst/>
              <a:ahLst/>
              <a:cxnLst/>
              <a:rect l="0" t="0" r="0" b="0"/>
              <a:pathLst>
                <a:path w="374449" h="352940">
                  <a:moveTo>
                    <a:pt x="0" y="352939"/>
                  </a:moveTo>
                  <a:lnTo>
                    <a:pt x="58681" y="302237"/>
                  </a:lnTo>
                  <a:lnTo>
                    <a:pt x="115596" y="243795"/>
                  </a:lnTo>
                  <a:lnTo>
                    <a:pt x="157949" y="186360"/>
                  </a:lnTo>
                  <a:lnTo>
                    <a:pt x="199620" y="128185"/>
                  </a:lnTo>
                  <a:lnTo>
                    <a:pt x="234588" y="65150"/>
                  </a:lnTo>
                  <a:lnTo>
                    <a:pt x="251318" y="31565"/>
                  </a:lnTo>
                  <a:lnTo>
                    <a:pt x="264308" y="10243"/>
                  </a:lnTo>
                  <a:lnTo>
                    <a:pt x="269099" y="0"/>
                  </a:lnTo>
                  <a:lnTo>
                    <a:pt x="269082" y="1152"/>
                  </a:lnTo>
                  <a:lnTo>
                    <a:pt x="254856" y="64646"/>
                  </a:lnTo>
                  <a:lnTo>
                    <a:pt x="256885" y="84275"/>
                  </a:lnTo>
                  <a:lnTo>
                    <a:pt x="260015" y="93393"/>
                  </a:lnTo>
                  <a:lnTo>
                    <a:pt x="265799" y="98547"/>
                  </a:lnTo>
                  <a:lnTo>
                    <a:pt x="273354" y="101058"/>
                  </a:lnTo>
                  <a:lnTo>
                    <a:pt x="282089" y="101808"/>
                  </a:lnTo>
                  <a:lnTo>
                    <a:pt x="299191" y="95245"/>
                  </a:lnTo>
                  <a:lnTo>
                    <a:pt x="321947" y="75956"/>
                  </a:lnTo>
                  <a:lnTo>
                    <a:pt x="356714" y="24987"/>
                  </a:lnTo>
                  <a:lnTo>
                    <a:pt x="366933" y="3979"/>
                  </a:lnTo>
                  <a:lnTo>
                    <a:pt x="339523" y="61939"/>
                  </a:lnTo>
                  <a:lnTo>
                    <a:pt x="329011" y="118814"/>
                  </a:lnTo>
                  <a:lnTo>
                    <a:pt x="320614" y="154859"/>
                  </a:lnTo>
                  <a:lnTo>
                    <a:pt x="328242" y="213556"/>
                  </a:lnTo>
                  <a:lnTo>
                    <a:pt x="332548" y="222110"/>
                  </a:lnTo>
                  <a:lnTo>
                    <a:pt x="344731" y="234080"/>
                  </a:lnTo>
                  <a:lnTo>
                    <a:pt x="356925" y="240016"/>
                  </a:lnTo>
                  <a:lnTo>
                    <a:pt x="374448" y="244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042431" y="3451044"/>
              <a:ext cx="88708" cy="102045"/>
            </a:xfrm>
            <a:custGeom>
              <a:avLst/>
              <a:gdLst/>
              <a:ahLst/>
              <a:cxnLst/>
              <a:rect l="0" t="0" r="0" b="0"/>
              <a:pathLst>
                <a:path w="88708" h="102045">
                  <a:moveTo>
                    <a:pt x="80386" y="10512"/>
                  </a:moveTo>
                  <a:lnTo>
                    <a:pt x="71552" y="1677"/>
                  </a:lnTo>
                  <a:lnTo>
                    <a:pt x="66175" y="0"/>
                  </a:lnTo>
                  <a:lnTo>
                    <a:pt x="52806" y="601"/>
                  </a:lnTo>
                  <a:lnTo>
                    <a:pt x="40083" y="6415"/>
                  </a:lnTo>
                  <a:lnTo>
                    <a:pt x="26" y="41270"/>
                  </a:lnTo>
                  <a:lnTo>
                    <a:pt x="0" y="45810"/>
                  </a:lnTo>
                  <a:lnTo>
                    <a:pt x="3682" y="49762"/>
                  </a:lnTo>
                  <a:lnTo>
                    <a:pt x="9834" y="53321"/>
                  </a:lnTo>
                  <a:lnTo>
                    <a:pt x="15785" y="53844"/>
                  </a:lnTo>
                  <a:lnTo>
                    <a:pt x="27328" y="49495"/>
                  </a:lnTo>
                  <a:lnTo>
                    <a:pt x="48640" y="36650"/>
                  </a:lnTo>
                  <a:lnTo>
                    <a:pt x="55524" y="36258"/>
                  </a:lnTo>
                  <a:lnTo>
                    <a:pt x="61962" y="38771"/>
                  </a:lnTo>
                  <a:lnTo>
                    <a:pt x="68103" y="43220"/>
                  </a:lnTo>
                  <a:lnTo>
                    <a:pt x="71273" y="48959"/>
                  </a:lnTo>
                  <a:lnTo>
                    <a:pt x="78760" y="91402"/>
                  </a:lnTo>
                  <a:lnTo>
                    <a:pt x="88707" y="1020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191494" y="3444914"/>
              <a:ext cx="48772" cy="174492"/>
            </a:xfrm>
            <a:custGeom>
              <a:avLst/>
              <a:gdLst/>
              <a:ahLst/>
              <a:cxnLst/>
              <a:rect l="0" t="0" r="0" b="0"/>
              <a:pathLst>
                <a:path w="48772" h="174492">
                  <a:moveTo>
                    <a:pt x="47818" y="0"/>
                  </a:moveTo>
                  <a:lnTo>
                    <a:pt x="35456" y="14211"/>
                  </a:lnTo>
                  <a:lnTo>
                    <a:pt x="29072" y="27581"/>
                  </a:lnTo>
                  <a:lnTo>
                    <a:pt x="24697" y="55119"/>
                  </a:lnTo>
                  <a:lnTo>
                    <a:pt x="32236" y="86701"/>
                  </a:lnTo>
                  <a:lnTo>
                    <a:pt x="48575" y="124786"/>
                  </a:lnTo>
                  <a:lnTo>
                    <a:pt x="48771" y="145451"/>
                  </a:lnTo>
                  <a:lnTo>
                    <a:pt x="40845" y="162032"/>
                  </a:lnTo>
                  <a:lnTo>
                    <a:pt x="34849" y="169043"/>
                  </a:lnTo>
                  <a:lnTo>
                    <a:pt x="27152" y="172792"/>
                  </a:lnTo>
                  <a:lnTo>
                    <a:pt x="8739" y="174491"/>
                  </a:lnTo>
                  <a:lnTo>
                    <a:pt x="3274" y="171801"/>
                  </a:lnTo>
                  <a:lnTo>
                    <a:pt x="555" y="167234"/>
                  </a:lnTo>
                  <a:lnTo>
                    <a:pt x="0" y="154763"/>
                  </a:lnTo>
                  <a:lnTo>
                    <a:pt x="1453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365762" y="3303456"/>
              <a:ext cx="231356" cy="334886"/>
            </a:xfrm>
            <a:custGeom>
              <a:avLst/>
              <a:gdLst/>
              <a:ahLst/>
              <a:cxnLst/>
              <a:rect l="0" t="0" r="0" b="0"/>
              <a:pathLst>
                <a:path w="231356" h="334886">
                  <a:moveTo>
                    <a:pt x="48292" y="0"/>
                  </a:moveTo>
                  <a:lnTo>
                    <a:pt x="36710" y="56239"/>
                  </a:lnTo>
                  <a:lnTo>
                    <a:pt x="27677" y="119579"/>
                  </a:lnTo>
                  <a:lnTo>
                    <a:pt x="12129" y="181447"/>
                  </a:lnTo>
                  <a:lnTo>
                    <a:pt x="2043" y="234109"/>
                  </a:lnTo>
                  <a:lnTo>
                    <a:pt x="0" y="258758"/>
                  </a:lnTo>
                  <a:lnTo>
                    <a:pt x="2229" y="268660"/>
                  </a:lnTo>
                  <a:lnTo>
                    <a:pt x="12102" y="284593"/>
                  </a:lnTo>
                  <a:lnTo>
                    <a:pt x="17694" y="287732"/>
                  </a:lnTo>
                  <a:lnTo>
                    <a:pt x="23271" y="287976"/>
                  </a:lnTo>
                  <a:lnTo>
                    <a:pt x="42419" y="279484"/>
                  </a:lnTo>
                  <a:lnTo>
                    <a:pt x="81061" y="249330"/>
                  </a:lnTo>
                  <a:lnTo>
                    <a:pt x="86780" y="243883"/>
                  </a:lnTo>
                  <a:lnTo>
                    <a:pt x="88743" y="237478"/>
                  </a:lnTo>
                  <a:lnTo>
                    <a:pt x="85995" y="222965"/>
                  </a:lnTo>
                  <a:lnTo>
                    <a:pt x="82673" y="219835"/>
                  </a:lnTo>
                  <a:lnTo>
                    <a:pt x="78609" y="219597"/>
                  </a:lnTo>
                  <a:lnTo>
                    <a:pt x="74051" y="221287"/>
                  </a:lnTo>
                  <a:lnTo>
                    <a:pt x="73785" y="224264"/>
                  </a:lnTo>
                  <a:lnTo>
                    <a:pt x="131025" y="284299"/>
                  </a:lnTo>
                  <a:lnTo>
                    <a:pt x="157168" y="331746"/>
                  </a:lnTo>
                  <a:lnTo>
                    <a:pt x="162481" y="334885"/>
                  </a:lnTo>
                  <a:lnTo>
                    <a:pt x="168797" y="334204"/>
                  </a:lnTo>
                  <a:lnTo>
                    <a:pt x="175782" y="330976"/>
                  </a:lnTo>
                  <a:lnTo>
                    <a:pt x="188472" y="317528"/>
                  </a:lnTo>
                  <a:lnTo>
                    <a:pt x="216394" y="268126"/>
                  </a:lnTo>
                  <a:lnTo>
                    <a:pt x="23135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47486" y="3353383"/>
              <a:ext cx="174743" cy="49927"/>
            </a:xfrm>
            <a:custGeom>
              <a:avLst/>
              <a:gdLst/>
              <a:ahLst/>
              <a:cxnLst/>
              <a:rect l="0" t="0" r="0" b="0"/>
              <a:pathLst>
                <a:path w="174743" h="49927">
                  <a:moveTo>
                    <a:pt x="0" y="0"/>
                  </a:moveTo>
                  <a:lnTo>
                    <a:pt x="61566" y="6643"/>
                  </a:lnTo>
                  <a:lnTo>
                    <a:pt x="98865" y="19324"/>
                  </a:lnTo>
                  <a:lnTo>
                    <a:pt x="158042" y="44048"/>
                  </a:lnTo>
                  <a:lnTo>
                    <a:pt x="17474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771859" y="3344499"/>
              <a:ext cx="141459" cy="278055"/>
            </a:xfrm>
            <a:custGeom>
              <a:avLst/>
              <a:gdLst/>
              <a:ahLst/>
              <a:cxnLst/>
              <a:rect l="0" t="0" r="0" b="0"/>
              <a:pathLst>
                <a:path w="141459" h="278055">
                  <a:moveTo>
                    <a:pt x="141458" y="33847"/>
                  </a:moveTo>
                  <a:lnTo>
                    <a:pt x="133890" y="14842"/>
                  </a:lnTo>
                  <a:lnTo>
                    <a:pt x="125459" y="3519"/>
                  </a:lnTo>
                  <a:lnTo>
                    <a:pt x="117849" y="684"/>
                  </a:lnTo>
                  <a:lnTo>
                    <a:pt x="97064" y="0"/>
                  </a:lnTo>
                  <a:lnTo>
                    <a:pt x="68207" y="9230"/>
                  </a:lnTo>
                  <a:lnTo>
                    <a:pt x="46508" y="28094"/>
                  </a:lnTo>
                  <a:lnTo>
                    <a:pt x="39161" y="45775"/>
                  </a:lnTo>
                  <a:lnTo>
                    <a:pt x="36821" y="66885"/>
                  </a:lnTo>
                  <a:lnTo>
                    <a:pt x="38863" y="91677"/>
                  </a:lnTo>
                  <a:lnTo>
                    <a:pt x="63467" y="147456"/>
                  </a:lnTo>
                  <a:lnTo>
                    <a:pt x="87058" y="209066"/>
                  </a:lnTo>
                  <a:lnTo>
                    <a:pt x="87695" y="230066"/>
                  </a:lnTo>
                  <a:lnTo>
                    <a:pt x="81813" y="248644"/>
                  </a:lnTo>
                  <a:lnTo>
                    <a:pt x="70570" y="261217"/>
                  </a:lnTo>
                  <a:lnTo>
                    <a:pt x="40752" y="276821"/>
                  </a:lnTo>
                  <a:lnTo>
                    <a:pt x="22118" y="278054"/>
                  </a:lnTo>
                  <a:lnTo>
                    <a:pt x="11972" y="277088"/>
                  </a:lnTo>
                  <a:lnTo>
                    <a:pt x="6132" y="273671"/>
                  </a:lnTo>
                  <a:lnTo>
                    <a:pt x="3163" y="268619"/>
                  </a:lnTo>
                  <a:lnTo>
                    <a:pt x="0" y="2501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909926" y="3378346"/>
              <a:ext cx="145021" cy="299558"/>
            </a:xfrm>
            <a:custGeom>
              <a:avLst/>
              <a:gdLst/>
              <a:ahLst/>
              <a:cxnLst/>
              <a:rect l="0" t="0" r="0" b="0"/>
              <a:pathLst>
                <a:path w="145021" h="299558">
                  <a:moveTo>
                    <a:pt x="69959" y="0"/>
                  </a:moveTo>
                  <a:lnTo>
                    <a:pt x="45294" y="60848"/>
                  </a:lnTo>
                  <a:lnTo>
                    <a:pt x="28380" y="115992"/>
                  </a:lnTo>
                  <a:lnTo>
                    <a:pt x="11715" y="171307"/>
                  </a:lnTo>
                  <a:lnTo>
                    <a:pt x="8939" y="183547"/>
                  </a:lnTo>
                  <a:lnTo>
                    <a:pt x="6165" y="188933"/>
                  </a:lnTo>
                  <a:lnTo>
                    <a:pt x="3392" y="189750"/>
                  </a:lnTo>
                  <a:lnTo>
                    <a:pt x="618" y="187520"/>
                  </a:lnTo>
                  <a:lnTo>
                    <a:pt x="0" y="172716"/>
                  </a:lnTo>
                  <a:lnTo>
                    <a:pt x="4793" y="120850"/>
                  </a:lnTo>
                  <a:lnTo>
                    <a:pt x="12028" y="105795"/>
                  </a:lnTo>
                  <a:lnTo>
                    <a:pt x="17470" y="102889"/>
                  </a:lnTo>
                  <a:lnTo>
                    <a:pt x="23872" y="102801"/>
                  </a:lnTo>
                  <a:lnTo>
                    <a:pt x="30913" y="104592"/>
                  </a:lnTo>
                  <a:lnTo>
                    <a:pt x="54075" y="120364"/>
                  </a:lnTo>
                  <a:lnTo>
                    <a:pt x="69671" y="142604"/>
                  </a:lnTo>
                  <a:lnTo>
                    <a:pt x="80147" y="166760"/>
                  </a:lnTo>
                  <a:lnTo>
                    <a:pt x="81267" y="183214"/>
                  </a:lnTo>
                  <a:lnTo>
                    <a:pt x="80272" y="191485"/>
                  </a:lnTo>
                  <a:lnTo>
                    <a:pt x="83306" y="196074"/>
                  </a:lnTo>
                  <a:lnTo>
                    <a:pt x="89027" y="198209"/>
                  </a:lnTo>
                  <a:lnTo>
                    <a:pt x="104321" y="198115"/>
                  </a:lnTo>
                  <a:lnTo>
                    <a:pt x="120365" y="194992"/>
                  </a:lnTo>
                  <a:lnTo>
                    <a:pt x="127602" y="195638"/>
                  </a:lnTo>
                  <a:lnTo>
                    <a:pt x="140573" y="201287"/>
                  </a:lnTo>
                  <a:lnTo>
                    <a:pt x="143848" y="208156"/>
                  </a:lnTo>
                  <a:lnTo>
                    <a:pt x="145020" y="228116"/>
                  </a:lnTo>
                  <a:lnTo>
                    <a:pt x="140751" y="278073"/>
                  </a:lnTo>
                  <a:lnTo>
                    <a:pt x="144849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105701" y="3477165"/>
              <a:ext cx="182943" cy="171101"/>
            </a:xfrm>
            <a:custGeom>
              <a:avLst/>
              <a:gdLst/>
              <a:ahLst/>
              <a:cxnLst/>
              <a:rect l="0" t="0" r="0" b="0"/>
              <a:pathLst>
                <a:path w="182943" h="171101">
                  <a:moveTo>
                    <a:pt x="123816" y="150812"/>
                  </a:moveTo>
                  <a:lnTo>
                    <a:pt x="116248" y="131807"/>
                  </a:lnTo>
                  <a:lnTo>
                    <a:pt x="107816" y="120484"/>
                  </a:lnTo>
                  <a:lnTo>
                    <a:pt x="90509" y="114219"/>
                  </a:lnTo>
                  <a:lnTo>
                    <a:pt x="68332" y="113284"/>
                  </a:lnTo>
                  <a:lnTo>
                    <a:pt x="46148" y="119031"/>
                  </a:lnTo>
                  <a:lnTo>
                    <a:pt x="17285" y="137081"/>
                  </a:lnTo>
                  <a:lnTo>
                    <a:pt x="4661" y="152106"/>
                  </a:lnTo>
                  <a:lnTo>
                    <a:pt x="0" y="159996"/>
                  </a:lnTo>
                  <a:lnTo>
                    <a:pt x="1517" y="165256"/>
                  </a:lnTo>
                  <a:lnTo>
                    <a:pt x="7150" y="168762"/>
                  </a:lnTo>
                  <a:lnTo>
                    <a:pt x="15528" y="171100"/>
                  </a:lnTo>
                  <a:lnTo>
                    <a:pt x="22963" y="170809"/>
                  </a:lnTo>
                  <a:lnTo>
                    <a:pt x="36154" y="165555"/>
                  </a:lnTo>
                  <a:lnTo>
                    <a:pt x="99004" y="119081"/>
                  </a:lnTo>
                  <a:lnTo>
                    <a:pt x="114638" y="105274"/>
                  </a:lnTo>
                  <a:lnTo>
                    <a:pt x="152159" y="50542"/>
                  </a:lnTo>
                  <a:lnTo>
                    <a:pt x="181995" y="2257"/>
                  </a:lnTo>
                  <a:lnTo>
                    <a:pt x="182942" y="0"/>
                  </a:lnTo>
                  <a:lnTo>
                    <a:pt x="140232" y="62507"/>
                  </a:lnTo>
                  <a:lnTo>
                    <a:pt x="112085" y="122856"/>
                  </a:lnTo>
                  <a:lnTo>
                    <a:pt x="107174" y="1341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296085" y="3669582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690701" y="3326187"/>
            <a:ext cx="945074" cy="1000759"/>
            <a:chOff x="8690701" y="3326187"/>
            <a:chExt cx="945074" cy="1000759"/>
          </a:xfrm>
        </p:grpSpPr>
        <p:sp>
          <p:nvSpPr>
            <p:cNvPr id="52" name="Freeform 51"/>
            <p:cNvSpPr/>
            <p:nvPr/>
          </p:nvSpPr>
          <p:spPr>
            <a:xfrm>
              <a:off x="8690701" y="3328419"/>
              <a:ext cx="29758" cy="221708"/>
            </a:xfrm>
            <a:custGeom>
              <a:avLst/>
              <a:gdLst/>
              <a:ahLst/>
              <a:cxnLst/>
              <a:rect l="0" t="0" r="0" b="0"/>
              <a:pathLst>
                <a:path w="29758" h="221708">
                  <a:moveTo>
                    <a:pt x="4795" y="0"/>
                  </a:moveTo>
                  <a:lnTo>
                    <a:pt x="4795" y="50745"/>
                  </a:lnTo>
                  <a:lnTo>
                    <a:pt x="0" y="108130"/>
                  </a:lnTo>
                  <a:lnTo>
                    <a:pt x="3574" y="159462"/>
                  </a:lnTo>
                  <a:lnTo>
                    <a:pt x="8970" y="213843"/>
                  </a:lnTo>
                  <a:lnTo>
                    <a:pt x="11277" y="220225"/>
                  </a:lnTo>
                  <a:lnTo>
                    <a:pt x="13738" y="221707"/>
                  </a:lnTo>
                  <a:lnTo>
                    <a:pt x="16305" y="219920"/>
                  </a:lnTo>
                  <a:lnTo>
                    <a:pt x="29757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712137" y="3326187"/>
              <a:ext cx="183064" cy="35517"/>
            </a:xfrm>
            <a:custGeom>
              <a:avLst/>
              <a:gdLst/>
              <a:ahLst/>
              <a:cxnLst/>
              <a:rect l="0" t="0" r="0" b="0"/>
              <a:pathLst>
                <a:path w="183064" h="35517">
                  <a:moveTo>
                    <a:pt x="0" y="35516"/>
                  </a:moveTo>
                  <a:lnTo>
                    <a:pt x="8835" y="22264"/>
                  </a:lnTo>
                  <a:lnTo>
                    <a:pt x="23035" y="13293"/>
                  </a:lnTo>
                  <a:lnTo>
                    <a:pt x="71118" y="0"/>
                  </a:lnTo>
                  <a:lnTo>
                    <a:pt x="125544" y="1757"/>
                  </a:lnTo>
                  <a:lnTo>
                    <a:pt x="183063" y="188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728780" y="3403309"/>
              <a:ext cx="133137" cy="49927"/>
            </a:xfrm>
            <a:custGeom>
              <a:avLst/>
              <a:gdLst/>
              <a:ahLst/>
              <a:cxnLst/>
              <a:rect l="0" t="0" r="0" b="0"/>
              <a:pathLst>
                <a:path w="133137" h="49927">
                  <a:moveTo>
                    <a:pt x="0" y="0"/>
                  </a:moveTo>
                  <a:lnTo>
                    <a:pt x="54016" y="14193"/>
                  </a:lnTo>
                  <a:lnTo>
                    <a:pt x="106878" y="31464"/>
                  </a:lnTo>
                  <a:lnTo>
                    <a:pt x="133136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695496" y="3528125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0"/>
                  </a:moveTo>
                  <a:lnTo>
                    <a:pt x="8834" y="8834"/>
                  </a:lnTo>
                  <a:lnTo>
                    <a:pt x="67457" y="24665"/>
                  </a:lnTo>
                  <a:lnTo>
                    <a:pt x="130944" y="32527"/>
                  </a:lnTo>
                  <a:lnTo>
                    <a:pt x="14145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921321" y="3544767"/>
              <a:ext cx="7164" cy="133137"/>
            </a:xfrm>
            <a:custGeom>
              <a:avLst/>
              <a:gdLst/>
              <a:ahLst/>
              <a:cxnLst/>
              <a:rect l="0" t="0" r="0" b="0"/>
              <a:pathLst>
                <a:path w="7164" h="133137">
                  <a:moveTo>
                    <a:pt x="7163" y="0"/>
                  </a:moveTo>
                  <a:lnTo>
                    <a:pt x="0" y="57908"/>
                  </a:lnTo>
                  <a:lnTo>
                    <a:pt x="1461" y="115274"/>
                  </a:lnTo>
                  <a:lnTo>
                    <a:pt x="7163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970090" y="3411630"/>
              <a:ext cx="41607" cy="8322"/>
            </a:xfrm>
            <a:custGeom>
              <a:avLst/>
              <a:gdLst/>
              <a:ahLst/>
              <a:cxnLst/>
              <a:rect l="0" t="0" r="0" b="0"/>
              <a:pathLst>
                <a:path w="41607" h="8322">
                  <a:moveTo>
                    <a:pt x="0" y="8321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020016" y="3494840"/>
              <a:ext cx="174743" cy="174491"/>
            </a:xfrm>
            <a:custGeom>
              <a:avLst/>
              <a:gdLst/>
              <a:ahLst/>
              <a:cxnLst/>
              <a:rect l="0" t="0" r="0" b="0"/>
              <a:pathLst>
                <a:path w="174743" h="174491">
                  <a:moveTo>
                    <a:pt x="0" y="0"/>
                  </a:moveTo>
                  <a:lnTo>
                    <a:pt x="0" y="56773"/>
                  </a:lnTo>
                  <a:lnTo>
                    <a:pt x="0" y="111119"/>
                  </a:lnTo>
                  <a:lnTo>
                    <a:pt x="4931" y="128282"/>
                  </a:lnTo>
                  <a:lnTo>
                    <a:pt x="8835" y="135447"/>
                  </a:lnTo>
                  <a:lnTo>
                    <a:pt x="14211" y="139300"/>
                  </a:lnTo>
                  <a:lnTo>
                    <a:pt x="20569" y="140944"/>
                  </a:lnTo>
                  <a:lnTo>
                    <a:pt x="27581" y="141115"/>
                  </a:lnTo>
                  <a:lnTo>
                    <a:pt x="34105" y="138456"/>
                  </a:lnTo>
                  <a:lnTo>
                    <a:pt x="52122" y="121461"/>
                  </a:lnTo>
                  <a:lnTo>
                    <a:pt x="101474" y="62534"/>
                  </a:lnTo>
                  <a:lnTo>
                    <a:pt x="119681" y="55530"/>
                  </a:lnTo>
                  <a:lnTo>
                    <a:pt x="129714" y="53662"/>
                  </a:lnTo>
                  <a:lnTo>
                    <a:pt x="145792" y="56518"/>
                  </a:lnTo>
                  <a:lnTo>
                    <a:pt x="152668" y="59868"/>
                  </a:lnTo>
                  <a:lnTo>
                    <a:pt x="162775" y="70987"/>
                  </a:lnTo>
                  <a:lnTo>
                    <a:pt x="166764" y="77835"/>
                  </a:lnTo>
                  <a:lnTo>
                    <a:pt x="168730" y="97772"/>
                  </a:lnTo>
                  <a:lnTo>
                    <a:pt x="165800" y="154128"/>
                  </a:lnTo>
                  <a:lnTo>
                    <a:pt x="161717" y="174490"/>
                  </a:lnTo>
                  <a:lnTo>
                    <a:pt x="174742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253006" y="3444914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0"/>
                  </a:moveTo>
                  <a:lnTo>
                    <a:pt x="22223" y="13172"/>
                  </a:lnTo>
                  <a:lnTo>
                    <a:pt x="33284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271249" y="3536445"/>
              <a:ext cx="114895" cy="133138"/>
            </a:xfrm>
            <a:custGeom>
              <a:avLst/>
              <a:gdLst/>
              <a:ahLst/>
              <a:cxnLst/>
              <a:rect l="0" t="0" r="0" b="0"/>
              <a:pathLst>
                <a:path w="114895" h="133138">
                  <a:moveTo>
                    <a:pt x="23362" y="0"/>
                  </a:moveTo>
                  <a:lnTo>
                    <a:pt x="11780" y="53492"/>
                  </a:lnTo>
                  <a:lnTo>
                    <a:pt x="801" y="114864"/>
                  </a:lnTo>
                  <a:lnTo>
                    <a:pt x="0" y="126503"/>
                  </a:lnTo>
                  <a:lnTo>
                    <a:pt x="1315" y="131488"/>
                  </a:lnTo>
                  <a:lnTo>
                    <a:pt x="4041" y="132038"/>
                  </a:lnTo>
                  <a:lnTo>
                    <a:pt x="34447" y="108612"/>
                  </a:lnTo>
                  <a:lnTo>
                    <a:pt x="53560" y="103746"/>
                  </a:lnTo>
                  <a:lnTo>
                    <a:pt x="69451" y="106514"/>
                  </a:lnTo>
                  <a:lnTo>
                    <a:pt x="114894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9387496" y="3494839"/>
              <a:ext cx="157736" cy="241313"/>
            </a:xfrm>
            <a:custGeom>
              <a:avLst/>
              <a:gdLst/>
              <a:ahLst/>
              <a:cxnLst/>
              <a:rect l="0" t="0" r="0" b="0"/>
              <a:pathLst>
                <a:path w="157736" h="241313">
                  <a:moveTo>
                    <a:pt x="106820" y="108175"/>
                  </a:moveTo>
                  <a:lnTo>
                    <a:pt x="111237" y="94923"/>
                  </a:lnTo>
                  <a:lnTo>
                    <a:pt x="109765" y="90095"/>
                  </a:lnTo>
                  <a:lnTo>
                    <a:pt x="106010" y="85951"/>
                  </a:lnTo>
                  <a:lnTo>
                    <a:pt x="100733" y="82264"/>
                  </a:lnTo>
                  <a:lnTo>
                    <a:pt x="82541" y="80633"/>
                  </a:lnTo>
                  <a:lnTo>
                    <a:pt x="71219" y="81493"/>
                  </a:lnTo>
                  <a:lnTo>
                    <a:pt x="51241" y="92310"/>
                  </a:lnTo>
                  <a:lnTo>
                    <a:pt x="13962" y="128446"/>
                  </a:lnTo>
                  <a:lnTo>
                    <a:pt x="2063" y="147079"/>
                  </a:lnTo>
                  <a:lnTo>
                    <a:pt x="0" y="156300"/>
                  </a:lnTo>
                  <a:lnTo>
                    <a:pt x="2638" y="173943"/>
                  </a:lnTo>
                  <a:lnTo>
                    <a:pt x="8704" y="177908"/>
                  </a:lnTo>
                  <a:lnTo>
                    <a:pt x="27771" y="177383"/>
                  </a:lnTo>
                  <a:lnTo>
                    <a:pt x="44259" y="170985"/>
                  </a:lnTo>
                  <a:lnTo>
                    <a:pt x="57750" y="161054"/>
                  </a:lnTo>
                  <a:lnTo>
                    <a:pt x="103972" y="99644"/>
                  </a:lnTo>
                  <a:lnTo>
                    <a:pt x="134400" y="41594"/>
                  </a:lnTo>
                  <a:lnTo>
                    <a:pt x="155230" y="0"/>
                  </a:lnTo>
                  <a:lnTo>
                    <a:pt x="157585" y="0"/>
                  </a:lnTo>
                  <a:lnTo>
                    <a:pt x="157735" y="14794"/>
                  </a:lnTo>
                  <a:lnTo>
                    <a:pt x="145252" y="77989"/>
                  </a:lnTo>
                  <a:lnTo>
                    <a:pt x="138317" y="133181"/>
                  </a:lnTo>
                  <a:lnTo>
                    <a:pt x="128656" y="186360"/>
                  </a:lnTo>
                  <a:lnTo>
                    <a:pt x="123462" y="2413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781849" y="3803844"/>
              <a:ext cx="204884" cy="347950"/>
            </a:xfrm>
            <a:custGeom>
              <a:avLst/>
              <a:gdLst/>
              <a:ahLst/>
              <a:cxnLst/>
              <a:rect l="0" t="0" r="0" b="0"/>
              <a:pathLst>
                <a:path w="204884" h="347950">
                  <a:moveTo>
                    <a:pt x="88389" y="82085"/>
                  </a:moveTo>
                  <a:lnTo>
                    <a:pt x="76806" y="144412"/>
                  </a:lnTo>
                  <a:lnTo>
                    <a:pt x="63361" y="199391"/>
                  </a:lnTo>
                  <a:lnTo>
                    <a:pt x="46778" y="262754"/>
                  </a:lnTo>
                  <a:lnTo>
                    <a:pt x="27675" y="317330"/>
                  </a:lnTo>
                  <a:lnTo>
                    <a:pt x="22950" y="327673"/>
                  </a:lnTo>
                  <a:lnTo>
                    <a:pt x="17950" y="332719"/>
                  </a:lnTo>
                  <a:lnTo>
                    <a:pt x="12768" y="334234"/>
                  </a:lnTo>
                  <a:lnTo>
                    <a:pt x="7465" y="333395"/>
                  </a:lnTo>
                  <a:lnTo>
                    <a:pt x="3929" y="328213"/>
                  </a:lnTo>
                  <a:lnTo>
                    <a:pt x="0" y="310128"/>
                  </a:lnTo>
                  <a:lnTo>
                    <a:pt x="4122" y="273211"/>
                  </a:lnTo>
                  <a:lnTo>
                    <a:pt x="16498" y="215953"/>
                  </a:lnTo>
                  <a:lnTo>
                    <a:pt x="28336" y="162119"/>
                  </a:lnTo>
                  <a:lnTo>
                    <a:pt x="47523" y="109435"/>
                  </a:lnTo>
                  <a:lnTo>
                    <a:pt x="74617" y="53738"/>
                  </a:lnTo>
                  <a:lnTo>
                    <a:pt x="102270" y="19306"/>
                  </a:lnTo>
                  <a:lnTo>
                    <a:pt x="123321" y="1950"/>
                  </a:lnTo>
                  <a:lnTo>
                    <a:pt x="130167" y="0"/>
                  </a:lnTo>
                  <a:lnTo>
                    <a:pt x="136581" y="550"/>
                  </a:lnTo>
                  <a:lnTo>
                    <a:pt x="142706" y="2766"/>
                  </a:lnTo>
                  <a:lnTo>
                    <a:pt x="146790" y="7940"/>
                  </a:lnTo>
                  <a:lnTo>
                    <a:pt x="151327" y="23553"/>
                  </a:lnTo>
                  <a:lnTo>
                    <a:pt x="148412" y="42819"/>
                  </a:lnTo>
                  <a:lnTo>
                    <a:pt x="136376" y="69527"/>
                  </a:lnTo>
                  <a:lnTo>
                    <a:pt x="118633" y="89151"/>
                  </a:lnTo>
                  <a:lnTo>
                    <a:pt x="87788" y="112348"/>
                  </a:lnTo>
                  <a:lnTo>
                    <a:pt x="82440" y="120752"/>
                  </a:lnTo>
                  <a:lnTo>
                    <a:pt x="76499" y="142417"/>
                  </a:lnTo>
                  <a:lnTo>
                    <a:pt x="78790" y="162524"/>
                  </a:lnTo>
                  <a:lnTo>
                    <a:pt x="94692" y="205612"/>
                  </a:lnTo>
                  <a:lnTo>
                    <a:pt x="124097" y="265477"/>
                  </a:lnTo>
                  <a:lnTo>
                    <a:pt x="156895" y="323923"/>
                  </a:lnTo>
                  <a:lnTo>
                    <a:pt x="167837" y="338423"/>
                  </a:lnTo>
                  <a:lnTo>
                    <a:pt x="181946" y="347949"/>
                  </a:lnTo>
                  <a:lnTo>
                    <a:pt x="187743" y="346237"/>
                  </a:lnTo>
                  <a:lnTo>
                    <a:pt x="192532" y="340472"/>
                  </a:lnTo>
                  <a:lnTo>
                    <a:pt x="201224" y="317669"/>
                  </a:lnTo>
                  <a:lnTo>
                    <a:pt x="204883" y="2984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980679" y="4012081"/>
              <a:ext cx="62028" cy="130227"/>
            </a:xfrm>
            <a:custGeom>
              <a:avLst/>
              <a:gdLst/>
              <a:ahLst/>
              <a:cxnLst/>
              <a:rect l="0" t="0" r="0" b="0"/>
              <a:pathLst>
                <a:path w="62028" h="130227">
                  <a:moveTo>
                    <a:pt x="31017" y="15307"/>
                  </a:moveTo>
                  <a:lnTo>
                    <a:pt x="35433" y="2055"/>
                  </a:lnTo>
                  <a:lnTo>
                    <a:pt x="34885" y="0"/>
                  </a:lnTo>
                  <a:lnTo>
                    <a:pt x="32672" y="479"/>
                  </a:lnTo>
                  <a:lnTo>
                    <a:pt x="29346" y="2648"/>
                  </a:lnTo>
                  <a:lnTo>
                    <a:pt x="15832" y="23370"/>
                  </a:lnTo>
                  <a:lnTo>
                    <a:pt x="2266" y="69223"/>
                  </a:lnTo>
                  <a:lnTo>
                    <a:pt x="0" y="102678"/>
                  </a:lnTo>
                  <a:lnTo>
                    <a:pt x="2746" y="121631"/>
                  </a:lnTo>
                  <a:lnTo>
                    <a:pt x="7547" y="126870"/>
                  </a:lnTo>
                  <a:lnTo>
                    <a:pt x="14446" y="129438"/>
                  </a:lnTo>
                  <a:lnTo>
                    <a:pt x="22743" y="130226"/>
                  </a:lnTo>
                  <a:lnTo>
                    <a:pt x="36893" y="126170"/>
                  </a:lnTo>
                  <a:lnTo>
                    <a:pt x="43255" y="122500"/>
                  </a:lnTo>
                  <a:lnTo>
                    <a:pt x="52790" y="111025"/>
                  </a:lnTo>
                  <a:lnTo>
                    <a:pt x="59185" y="95755"/>
                  </a:lnTo>
                  <a:lnTo>
                    <a:pt x="62027" y="76641"/>
                  </a:lnTo>
                  <a:lnTo>
                    <a:pt x="54792" y="45088"/>
                  </a:lnTo>
                  <a:lnTo>
                    <a:pt x="40938" y="21151"/>
                  </a:lnTo>
                  <a:lnTo>
                    <a:pt x="28029" y="10816"/>
                  </a:lnTo>
                  <a:lnTo>
                    <a:pt x="18594" y="5914"/>
                  </a:lnTo>
                  <a:lnTo>
                    <a:pt x="23647" y="9899"/>
                  </a:lnTo>
                  <a:lnTo>
                    <a:pt x="32672" y="12903"/>
                  </a:lnTo>
                  <a:lnTo>
                    <a:pt x="47658" y="153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094906" y="4022970"/>
              <a:ext cx="174743" cy="168675"/>
            </a:xfrm>
            <a:custGeom>
              <a:avLst/>
              <a:gdLst/>
              <a:ahLst/>
              <a:cxnLst/>
              <a:rect l="0" t="0" r="0" b="0"/>
              <a:pathLst>
                <a:path w="174743" h="168675">
                  <a:moveTo>
                    <a:pt x="0" y="4418"/>
                  </a:moveTo>
                  <a:lnTo>
                    <a:pt x="13252" y="0"/>
                  </a:lnTo>
                  <a:lnTo>
                    <a:pt x="27154" y="297"/>
                  </a:lnTo>
                  <a:lnTo>
                    <a:pt x="67515" y="12438"/>
                  </a:lnTo>
                  <a:lnTo>
                    <a:pt x="93249" y="27340"/>
                  </a:lnTo>
                  <a:lnTo>
                    <a:pt x="104006" y="40493"/>
                  </a:lnTo>
                  <a:lnTo>
                    <a:pt x="108169" y="47883"/>
                  </a:lnTo>
                  <a:lnTo>
                    <a:pt x="109095" y="55584"/>
                  </a:lnTo>
                  <a:lnTo>
                    <a:pt x="105193" y="71537"/>
                  </a:lnTo>
                  <a:lnTo>
                    <a:pt x="92601" y="91695"/>
                  </a:lnTo>
                  <a:lnTo>
                    <a:pt x="49289" y="133494"/>
                  </a:lnTo>
                  <a:lnTo>
                    <a:pt x="46727" y="139470"/>
                  </a:lnTo>
                  <a:lnTo>
                    <a:pt x="47794" y="145303"/>
                  </a:lnTo>
                  <a:lnTo>
                    <a:pt x="51278" y="151042"/>
                  </a:lnTo>
                  <a:lnTo>
                    <a:pt x="65012" y="159882"/>
                  </a:lnTo>
                  <a:lnTo>
                    <a:pt x="84367" y="165969"/>
                  </a:lnTo>
                  <a:lnTo>
                    <a:pt x="108380" y="168674"/>
                  </a:lnTo>
                  <a:lnTo>
                    <a:pt x="131995" y="162480"/>
                  </a:lnTo>
                  <a:lnTo>
                    <a:pt x="174742" y="1375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263339" y="4060672"/>
              <a:ext cx="31273" cy="158101"/>
            </a:xfrm>
            <a:custGeom>
              <a:avLst/>
              <a:gdLst/>
              <a:ahLst/>
              <a:cxnLst/>
              <a:rect l="0" t="0" r="0" b="0"/>
              <a:pathLst>
                <a:path w="31273" h="158101">
                  <a:moveTo>
                    <a:pt x="31272" y="0"/>
                  </a:moveTo>
                  <a:lnTo>
                    <a:pt x="14413" y="57161"/>
                  </a:lnTo>
                  <a:lnTo>
                    <a:pt x="1657" y="112071"/>
                  </a:lnTo>
                  <a:lnTo>
                    <a:pt x="0" y="142818"/>
                  </a:lnTo>
                  <a:lnTo>
                    <a:pt x="1178" y="147912"/>
                  </a:lnTo>
                  <a:lnTo>
                    <a:pt x="6309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9319574" y="4017799"/>
              <a:ext cx="33286" cy="9590"/>
            </a:xfrm>
            <a:custGeom>
              <a:avLst/>
              <a:gdLst/>
              <a:ahLst/>
              <a:cxnLst/>
              <a:rect l="0" t="0" r="0" b="0"/>
              <a:pathLst>
                <a:path w="33286" h="9590">
                  <a:moveTo>
                    <a:pt x="0" y="9589"/>
                  </a:moveTo>
                  <a:lnTo>
                    <a:pt x="8835" y="754"/>
                  </a:lnTo>
                  <a:lnTo>
                    <a:pt x="13287" y="0"/>
                  </a:lnTo>
                  <a:lnTo>
                    <a:pt x="18103" y="1347"/>
                  </a:lnTo>
                  <a:lnTo>
                    <a:pt x="33285" y="95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365083" y="4077314"/>
              <a:ext cx="137555" cy="158101"/>
            </a:xfrm>
            <a:custGeom>
              <a:avLst/>
              <a:gdLst/>
              <a:ahLst/>
              <a:cxnLst/>
              <a:rect l="0" t="0" r="0" b="0"/>
              <a:pathLst>
                <a:path w="137555" h="158101">
                  <a:moveTo>
                    <a:pt x="4417" y="0"/>
                  </a:moveTo>
                  <a:lnTo>
                    <a:pt x="4417" y="56772"/>
                  </a:lnTo>
                  <a:lnTo>
                    <a:pt x="0" y="111118"/>
                  </a:lnTo>
                  <a:lnTo>
                    <a:pt x="1472" y="117533"/>
                  </a:lnTo>
                  <a:lnTo>
                    <a:pt x="5227" y="120885"/>
                  </a:lnTo>
                  <a:lnTo>
                    <a:pt x="10505" y="122196"/>
                  </a:lnTo>
                  <a:lnTo>
                    <a:pt x="16797" y="120295"/>
                  </a:lnTo>
                  <a:lnTo>
                    <a:pt x="54878" y="98675"/>
                  </a:lnTo>
                  <a:lnTo>
                    <a:pt x="62097" y="98143"/>
                  </a:lnTo>
                  <a:lnTo>
                    <a:pt x="75048" y="102482"/>
                  </a:lnTo>
                  <a:lnTo>
                    <a:pt x="92735" y="119739"/>
                  </a:lnTo>
                  <a:lnTo>
                    <a:pt x="110484" y="152440"/>
                  </a:lnTo>
                  <a:lnTo>
                    <a:pt x="116734" y="155251"/>
                  </a:lnTo>
                  <a:lnTo>
                    <a:pt x="13755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494130" y="4149625"/>
              <a:ext cx="141645" cy="177321"/>
            </a:xfrm>
            <a:custGeom>
              <a:avLst/>
              <a:gdLst/>
              <a:ahLst/>
              <a:cxnLst/>
              <a:rect l="0" t="0" r="0" b="0"/>
              <a:pathLst>
                <a:path w="141645" h="177321">
                  <a:moveTo>
                    <a:pt x="58433" y="27541"/>
                  </a:moveTo>
                  <a:lnTo>
                    <a:pt x="62851" y="14289"/>
                  </a:lnTo>
                  <a:lnTo>
                    <a:pt x="60454" y="9461"/>
                  </a:lnTo>
                  <a:lnTo>
                    <a:pt x="47929" y="1631"/>
                  </a:lnTo>
                  <a:lnTo>
                    <a:pt x="32499" y="0"/>
                  </a:lnTo>
                  <a:lnTo>
                    <a:pt x="17321" y="3281"/>
                  </a:lnTo>
                  <a:lnTo>
                    <a:pt x="4412" y="10904"/>
                  </a:lnTo>
                  <a:lnTo>
                    <a:pt x="1154" y="16449"/>
                  </a:lnTo>
                  <a:lnTo>
                    <a:pt x="0" y="30008"/>
                  </a:lnTo>
                  <a:lnTo>
                    <a:pt x="4685" y="33808"/>
                  </a:lnTo>
                  <a:lnTo>
                    <a:pt x="56930" y="43371"/>
                  </a:lnTo>
                  <a:lnTo>
                    <a:pt x="70401" y="51836"/>
                  </a:lnTo>
                  <a:lnTo>
                    <a:pt x="74732" y="58531"/>
                  </a:lnTo>
                  <a:lnTo>
                    <a:pt x="90204" y="117072"/>
                  </a:lnTo>
                  <a:lnTo>
                    <a:pt x="109157" y="155900"/>
                  </a:lnTo>
                  <a:lnTo>
                    <a:pt x="119809" y="167800"/>
                  </a:lnTo>
                  <a:lnTo>
                    <a:pt x="141644" y="177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071192" y="2762588"/>
            <a:ext cx="714362" cy="549190"/>
            <a:chOff x="9071192" y="2762588"/>
            <a:chExt cx="714362" cy="549190"/>
          </a:xfrm>
        </p:grpSpPr>
        <p:sp>
          <p:nvSpPr>
            <p:cNvPr id="70" name="Freeform 69"/>
            <p:cNvSpPr/>
            <p:nvPr/>
          </p:nvSpPr>
          <p:spPr>
            <a:xfrm>
              <a:off x="9071192" y="2762588"/>
              <a:ext cx="597867" cy="416053"/>
            </a:xfrm>
            <a:custGeom>
              <a:avLst/>
              <a:gdLst/>
              <a:ahLst/>
              <a:cxnLst/>
              <a:rect l="0" t="0" r="0" b="0"/>
              <a:pathLst>
                <a:path w="597867" h="416053">
                  <a:moveTo>
                    <a:pt x="7072" y="0"/>
                  </a:moveTo>
                  <a:lnTo>
                    <a:pt x="14236" y="50744"/>
                  </a:lnTo>
                  <a:lnTo>
                    <a:pt x="8654" y="106261"/>
                  </a:lnTo>
                  <a:lnTo>
                    <a:pt x="2967" y="167687"/>
                  </a:lnTo>
                  <a:lnTo>
                    <a:pt x="0" y="207888"/>
                  </a:lnTo>
                  <a:lnTo>
                    <a:pt x="2357" y="213481"/>
                  </a:lnTo>
                  <a:lnTo>
                    <a:pt x="6703" y="214436"/>
                  </a:lnTo>
                  <a:lnTo>
                    <a:pt x="12373" y="212300"/>
                  </a:lnTo>
                  <a:lnTo>
                    <a:pt x="21139" y="202529"/>
                  </a:lnTo>
                  <a:lnTo>
                    <a:pt x="54277" y="142168"/>
                  </a:lnTo>
                  <a:lnTo>
                    <a:pt x="79560" y="111406"/>
                  </a:lnTo>
                  <a:lnTo>
                    <a:pt x="85907" y="109404"/>
                  </a:lnTo>
                  <a:lnTo>
                    <a:pt x="100357" y="112111"/>
                  </a:lnTo>
                  <a:lnTo>
                    <a:pt x="113559" y="121943"/>
                  </a:lnTo>
                  <a:lnTo>
                    <a:pt x="141519" y="146438"/>
                  </a:lnTo>
                  <a:lnTo>
                    <a:pt x="190250" y="168658"/>
                  </a:lnTo>
                  <a:lnTo>
                    <a:pt x="219549" y="172939"/>
                  </a:lnTo>
                  <a:lnTo>
                    <a:pt x="225462" y="169842"/>
                  </a:lnTo>
                  <a:lnTo>
                    <a:pt x="228479" y="164079"/>
                  </a:lnTo>
                  <a:lnTo>
                    <a:pt x="229567" y="156538"/>
                  </a:lnTo>
                  <a:lnTo>
                    <a:pt x="227517" y="149662"/>
                  </a:lnTo>
                  <a:lnTo>
                    <a:pt x="217844" y="137092"/>
                  </a:lnTo>
                  <a:lnTo>
                    <a:pt x="210456" y="133924"/>
                  </a:lnTo>
                  <a:lnTo>
                    <a:pt x="192386" y="132870"/>
                  </a:lnTo>
                  <a:lnTo>
                    <a:pt x="184239" y="135733"/>
                  </a:lnTo>
                  <a:lnTo>
                    <a:pt x="170256" y="146310"/>
                  </a:lnTo>
                  <a:lnTo>
                    <a:pt x="151988" y="167859"/>
                  </a:lnTo>
                  <a:lnTo>
                    <a:pt x="145444" y="186167"/>
                  </a:lnTo>
                  <a:lnTo>
                    <a:pt x="143699" y="196227"/>
                  </a:lnTo>
                  <a:lnTo>
                    <a:pt x="146691" y="212336"/>
                  </a:lnTo>
                  <a:lnTo>
                    <a:pt x="161237" y="234266"/>
                  </a:lnTo>
                  <a:lnTo>
                    <a:pt x="175442" y="248350"/>
                  </a:lnTo>
                  <a:lnTo>
                    <a:pt x="199958" y="261477"/>
                  </a:lnTo>
                  <a:lnTo>
                    <a:pt x="231158" y="270297"/>
                  </a:lnTo>
                  <a:lnTo>
                    <a:pt x="267420" y="271472"/>
                  </a:lnTo>
                  <a:lnTo>
                    <a:pt x="287354" y="265194"/>
                  </a:lnTo>
                  <a:lnTo>
                    <a:pt x="314170" y="246846"/>
                  </a:lnTo>
                  <a:lnTo>
                    <a:pt x="335265" y="223843"/>
                  </a:lnTo>
                  <a:lnTo>
                    <a:pt x="337739" y="216722"/>
                  </a:lnTo>
                  <a:lnTo>
                    <a:pt x="337539" y="210125"/>
                  </a:lnTo>
                  <a:lnTo>
                    <a:pt x="335557" y="203878"/>
                  </a:lnTo>
                  <a:lnTo>
                    <a:pt x="331462" y="201563"/>
                  </a:lnTo>
                  <a:lnTo>
                    <a:pt x="325958" y="201868"/>
                  </a:lnTo>
                  <a:lnTo>
                    <a:pt x="319515" y="203921"/>
                  </a:lnTo>
                  <a:lnTo>
                    <a:pt x="307425" y="213598"/>
                  </a:lnTo>
                  <a:lnTo>
                    <a:pt x="296813" y="228069"/>
                  </a:lnTo>
                  <a:lnTo>
                    <a:pt x="289014" y="246829"/>
                  </a:lnTo>
                  <a:lnTo>
                    <a:pt x="287397" y="265028"/>
                  </a:lnTo>
                  <a:lnTo>
                    <a:pt x="288261" y="273764"/>
                  </a:lnTo>
                  <a:lnTo>
                    <a:pt x="291610" y="280513"/>
                  </a:lnTo>
                  <a:lnTo>
                    <a:pt x="302728" y="290477"/>
                  </a:lnTo>
                  <a:lnTo>
                    <a:pt x="309576" y="292579"/>
                  </a:lnTo>
                  <a:lnTo>
                    <a:pt x="324581" y="292450"/>
                  </a:lnTo>
                  <a:lnTo>
                    <a:pt x="348623" y="282761"/>
                  </a:lnTo>
                  <a:lnTo>
                    <a:pt x="368895" y="263762"/>
                  </a:lnTo>
                  <a:lnTo>
                    <a:pt x="372179" y="262750"/>
                  </a:lnTo>
                  <a:lnTo>
                    <a:pt x="373443" y="265774"/>
                  </a:lnTo>
                  <a:lnTo>
                    <a:pt x="375685" y="324203"/>
                  </a:lnTo>
                  <a:lnTo>
                    <a:pt x="377630" y="335404"/>
                  </a:lnTo>
                  <a:lnTo>
                    <a:pt x="381700" y="343795"/>
                  </a:lnTo>
                  <a:lnTo>
                    <a:pt x="393619" y="355585"/>
                  </a:lnTo>
                  <a:lnTo>
                    <a:pt x="400680" y="358174"/>
                  </a:lnTo>
                  <a:lnTo>
                    <a:pt x="415923" y="358586"/>
                  </a:lnTo>
                  <a:lnTo>
                    <a:pt x="454027" y="344673"/>
                  </a:lnTo>
                  <a:lnTo>
                    <a:pt x="493282" y="318705"/>
                  </a:lnTo>
                  <a:lnTo>
                    <a:pt x="516118" y="295807"/>
                  </a:lnTo>
                  <a:lnTo>
                    <a:pt x="549398" y="240008"/>
                  </a:lnTo>
                  <a:lnTo>
                    <a:pt x="548911" y="233970"/>
                  </a:lnTo>
                  <a:lnTo>
                    <a:pt x="545814" y="229020"/>
                  </a:lnTo>
                  <a:lnTo>
                    <a:pt x="540976" y="224796"/>
                  </a:lnTo>
                  <a:lnTo>
                    <a:pt x="534051" y="223829"/>
                  </a:lnTo>
                  <a:lnTo>
                    <a:pt x="516496" y="227685"/>
                  </a:lnTo>
                  <a:lnTo>
                    <a:pt x="494655" y="240253"/>
                  </a:lnTo>
                  <a:lnTo>
                    <a:pt x="465017" y="268965"/>
                  </a:lnTo>
                  <a:lnTo>
                    <a:pt x="425915" y="329096"/>
                  </a:lnTo>
                  <a:lnTo>
                    <a:pt x="418095" y="361112"/>
                  </a:lnTo>
                  <a:lnTo>
                    <a:pt x="420696" y="368331"/>
                  </a:lnTo>
                  <a:lnTo>
                    <a:pt x="426129" y="373143"/>
                  </a:lnTo>
                  <a:lnTo>
                    <a:pt x="433449" y="376352"/>
                  </a:lnTo>
                  <a:lnTo>
                    <a:pt x="441102" y="376642"/>
                  </a:lnTo>
                  <a:lnTo>
                    <a:pt x="457002" y="372032"/>
                  </a:lnTo>
                  <a:lnTo>
                    <a:pt x="477130" y="359041"/>
                  </a:lnTo>
                  <a:lnTo>
                    <a:pt x="523062" y="298065"/>
                  </a:lnTo>
                  <a:lnTo>
                    <a:pt x="553133" y="239253"/>
                  </a:lnTo>
                  <a:lnTo>
                    <a:pt x="578712" y="183157"/>
                  </a:lnTo>
                  <a:lnTo>
                    <a:pt x="591822" y="143120"/>
                  </a:lnTo>
                  <a:lnTo>
                    <a:pt x="592913" y="142566"/>
                  </a:lnTo>
                  <a:lnTo>
                    <a:pt x="583237" y="201992"/>
                  </a:lnTo>
                  <a:lnTo>
                    <a:pt x="581489" y="258254"/>
                  </a:lnTo>
                  <a:lnTo>
                    <a:pt x="581303" y="307557"/>
                  </a:lnTo>
                  <a:lnTo>
                    <a:pt x="586170" y="369453"/>
                  </a:lnTo>
                  <a:lnTo>
                    <a:pt x="597866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144832" y="3112072"/>
              <a:ext cx="640722" cy="199706"/>
            </a:xfrm>
            <a:custGeom>
              <a:avLst/>
              <a:gdLst/>
              <a:ahLst/>
              <a:cxnLst/>
              <a:rect l="0" t="0" r="0" b="0"/>
              <a:pathLst>
                <a:path w="640722" h="199706">
                  <a:moveTo>
                    <a:pt x="0" y="0"/>
                  </a:moveTo>
                  <a:lnTo>
                    <a:pt x="23628" y="13286"/>
                  </a:lnTo>
                  <a:lnTo>
                    <a:pt x="79386" y="31252"/>
                  </a:lnTo>
                  <a:lnTo>
                    <a:pt x="135669" y="48395"/>
                  </a:lnTo>
                  <a:lnTo>
                    <a:pt x="194487" y="69587"/>
                  </a:lnTo>
                  <a:lnTo>
                    <a:pt x="242230" y="86057"/>
                  </a:lnTo>
                  <a:lnTo>
                    <a:pt x="291509" y="102648"/>
                  </a:lnTo>
                  <a:lnTo>
                    <a:pt x="341243" y="119275"/>
                  </a:lnTo>
                  <a:lnTo>
                    <a:pt x="390189" y="135912"/>
                  </a:lnTo>
                  <a:lnTo>
                    <a:pt x="448611" y="158100"/>
                  </a:lnTo>
                  <a:lnTo>
                    <a:pt x="511015" y="179194"/>
                  </a:lnTo>
                  <a:lnTo>
                    <a:pt x="572045" y="195911"/>
                  </a:lnTo>
                  <a:lnTo>
                    <a:pt x="613424" y="198955"/>
                  </a:lnTo>
                  <a:lnTo>
                    <a:pt x="640721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892777" y="3037183"/>
            <a:ext cx="1622666" cy="537149"/>
            <a:chOff x="4892777" y="3037183"/>
            <a:chExt cx="1622666" cy="537149"/>
          </a:xfrm>
        </p:grpSpPr>
        <p:sp>
          <p:nvSpPr>
            <p:cNvPr id="73" name="Freeform 72"/>
            <p:cNvSpPr/>
            <p:nvPr/>
          </p:nvSpPr>
          <p:spPr>
            <a:xfrm>
              <a:off x="4892777" y="3052147"/>
              <a:ext cx="346083" cy="367805"/>
            </a:xfrm>
            <a:custGeom>
              <a:avLst/>
              <a:gdLst/>
              <a:ahLst/>
              <a:cxnLst/>
              <a:rect l="0" t="0" r="0" b="0"/>
              <a:pathLst>
                <a:path w="346083" h="367805">
                  <a:moveTo>
                    <a:pt x="0" y="367804"/>
                  </a:moveTo>
                  <a:lnTo>
                    <a:pt x="8834" y="358969"/>
                  </a:lnTo>
                  <a:lnTo>
                    <a:pt x="34702" y="302773"/>
                  </a:lnTo>
                  <a:lnTo>
                    <a:pt x="56333" y="248316"/>
                  </a:lnTo>
                  <a:lnTo>
                    <a:pt x="77582" y="188216"/>
                  </a:lnTo>
                  <a:lnTo>
                    <a:pt x="98346" y="132133"/>
                  </a:lnTo>
                  <a:lnTo>
                    <a:pt x="115930" y="76579"/>
                  </a:lnTo>
                  <a:lnTo>
                    <a:pt x="130288" y="22020"/>
                  </a:lnTo>
                  <a:lnTo>
                    <a:pt x="136813" y="0"/>
                  </a:lnTo>
                  <a:lnTo>
                    <a:pt x="135386" y="3706"/>
                  </a:lnTo>
                  <a:lnTo>
                    <a:pt x="130967" y="58548"/>
                  </a:lnTo>
                  <a:lnTo>
                    <a:pt x="119907" y="116142"/>
                  </a:lnTo>
                  <a:lnTo>
                    <a:pt x="119633" y="163862"/>
                  </a:lnTo>
                  <a:lnTo>
                    <a:pt x="121361" y="173596"/>
                  </a:lnTo>
                  <a:lnTo>
                    <a:pt x="124361" y="178235"/>
                  </a:lnTo>
                  <a:lnTo>
                    <a:pt x="128211" y="179479"/>
                  </a:lnTo>
                  <a:lnTo>
                    <a:pt x="132626" y="178459"/>
                  </a:lnTo>
                  <a:lnTo>
                    <a:pt x="147675" y="168189"/>
                  </a:lnTo>
                  <a:lnTo>
                    <a:pt x="168402" y="147228"/>
                  </a:lnTo>
                  <a:lnTo>
                    <a:pt x="194018" y="84723"/>
                  </a:lnTo>
                  <a:lnTo>
                    <a:pt x="194989" y="85703"/>
                  </a:lnTo>
                  <a:lnTo>
                    <a:pt x="187624" y="141930"/>
                  </a:lnTo>
                  <a:lnTo>
                    <a:pt x="183039" y="195221"/>
                  </a:lnTo>
                  <a:lnTo>
                    <a:pt x="176017" y="253637"/>
                  </a:lnTo>
                  <a:lnTo>
                    <a:pt x="179537" y="287235"/>
                  </a:lnTo>
                  <a:lnTo>
                    <a:pt x="183486" y="292826"/>
                  </a:lnTo>
                  <a:lnTo>
                    <a:pt x="188892" y="294705"/>
                  </a:lnTo>
                  <a:lnTo>
                    <a:pt x="195270" y="294108"/>
                  </a:lnTo>
                  <a:lnTo>
                    <a:pt x="209753" y="283583"/>
                  </a:lnTo>
                  <a:lnTo>
                    <a:pt x="259210" y="229034"/>
                  </a:lnTo>
                  <a:lnTo>
                    <a:pt x="263413" y="228138"/>
                  </a:lnTo>
                  <a:lnTo>
                    <a:pt x="265291" y="233088"/>
                  </a:lnTo>
                  <a:lnTo>
                    <a:pt x="263516" y="259163"/>
                  </a:lnTo>
                  <a:lnTo>
                    <a:pt x="259051" y="297239"/>
                  </a:lnTo>
                  <a:lnTo>
                    <a:pt x="262695" y="325015"/>
                  </a:lnTo>
                  <a:lnTo>
                    <a:pt x="266661" y="330032"/>
                  </a:lnTo>
                  <a:lnTo>
                    <a:pt x="272079" y="332453"/>
                  </a:lnTo>
                  <a:lnTo>
                    <a:pt x="278465" y="333142"/>
                  </a:lnTo>
                  <a:lnTo>
                    <a:pt x="285496" y="329903"/>
                  </a:lnTo>
                  <a:lnTo>
                    <a:pt x="320443" y="296906"/>
                  </a:lnTo>
                  <a:lnTo>
                    <a:pt x="338002" y="270572"/>
                  </a:lnTo>
                  <a:lnTo>
                    <a:pt x="346082" y="239347"/>
                  </a:lnTo>
                  <a:lnTo>
                    <a:pt x="343517" y="231315"/>
                  </a:lnTo>
                  <a:lnTo>
                    <a:pt x="338109" y="225036"/>
                  </a:lnTo>
                  <a:lnTo>
                    <a:pt x="307878" y="20138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285852" y="3070467"/>
              <a:ext cx="193294" cy="390656"/>
            </a:xfrm>
            <a:custGeom>
              <a:avLst/>
              <a:gdLst/>
              <a:ahLst/>
              <a:cxnLst/>
              <a:rect l="0" t="0" r="0" b="0"/>
              <a:pathLst>
                <a:path w="193294" h="390656">
                  <a:moveTo>
                    <a:pt x="64582" y="0"/>
                  </a:moveTo>
                  <a:lnTo>
                    <a:pt x="50389" y="54941"/>
                  </a:lnTo>
                  <a:lnTo>
                    <a:pt x="36803" y="110877"/>
                  </a:lnTo>
                  <a:lnTo>
                    <a:pt x="20506" y="172998"/>
                  </a:lnTo>
                  <a:lnTo>
                    <a:pt x="4717" y="223194"/>
                  </a:lnTo>
                  <a:lnTo>
                    <a:pt x="0" y="263885"/>
                  </a:lnTo>
                  <a:lnTo>
                    <a:pt x="2112" y="271153"/>
                  </a:lnTo>
                  <a:lnTo>
                    <a:pt x="6293" y="274149"/>
                  </a:lnTo>
                  <a:lnTo>
                    <a:pt x="11854" y="274297"/>
                  </a:lnTo>
                  <a:lnTo>
                    <a:pt x="22964" y="269531"/>
                  </a:lnTo>
                  <a:lnTo>
                    <a:pt x="80554" y="228302"/>
                  </a:lnTo>
                  <a:lnTo>
                    <a:pt x="89098" y="226166"/>
                  </a:lnTo>
                  <a:lnTo>
                    <a:pt x="105989" y="228724"/>
                  </a:lnTo>
                  <a:lnTo>
                    <a:pt x="112527" y="233844"/>
                  </a:lnTo>
                  <a:lnTo>
                    <a:pt x="122257" y="249395"/>
                  </a:lnTo>
                  <a:lnTo>
                    <a:pt x="124732" y="271099"/>
                  </a:lnTo>
                  <a:lnTo>
                    <a:pt x="120901" y="296155"/>
                  </a:lnTo>
                  <a:lnTo>
                    <a:pt x="98307" y="342511"/>
                  </a:lnTo>
                  <a:lnTo>
                    <a:pt x="71347" y="374713"/>
                  </a:lnTo>
                  <a:lnTo>
                    <a:pt x="47479" y="390655"/>
                  </a:lnTo>
                  <a:lnTo>
                    <a:pt x="42085" y="389875"/>
                  </a:lnTo>
                  <a:lnTo>
                    <a:pt x="38490" y="385657"/>
                  </a:lnTo>
                  <a:lnTo>
                    <a:pt x="36093" y="379146"/>
                  </a:lnTo>
                  <a:lnTo>
                    <a:pt x="37136" y="352315"/>
                  </a:lnTo>
                  <a:lnTo>
                    <a:pt x="57395" y="296734"/>
                  </a:lnTo>
                  <a:lnTo>
                    <a:pt x="83092" y="243526"/>
                  </a:lnTo>
                  <a:lnTo>
                    <a:pt x="109159" y="202711"/>
                  </a:lnTo>
                  <a:lnTo>
                    <a:pt x="124150" y="188405"/>
                  </a:lnTo>
                  <a:lnTo>
                    <a:pt x="144990" y="180815"/>
                  </a:lnTo>
                  <a:lnTo>
                    <a:pt x="166887" y="179290"/>
                  </a:lnTo>
                  <a:lnTo>
                    <a:pt x="182783" y="184776"/>
                  </a:lnTo>
                  <a:lnTo>
                    <a:pt x="187762" y="190677"/>
                  </a:lnTo>
                  <a:lnTo>
                    <a:pt x="193293" y="207096"/>
                  </a:lnTo>
                  <a:lnTo>
                    <a:pt x="190202" y="252563"/>
                  </a:lnTo>
                  <a:lnTo>
                    <a:pt x="181418" y="282243"/>
                  </a:lnTo>
                  <a:lnTo>
                    <a:pt x="151159" y="327057"/>
                  </a:lnTo>
                  <a:lnTo>
                    <a:pt x="148188" y="326212"/>
                  </a:lnTo>
                  <a:lnTo>
                    <a:pt x="147352" y="310479"/>
                  </a:lnTo>
                  <a:lnTo>
                    <a:pt x="159251" y="255099"/>
                  </a:lnTo>
                  <a:lnTo>
                    <a:pt x="184742" y="193405"/>
                  </a:lnTo>
                  <a:lnTo>
                    <a:pt x="189398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529799" y="3037183"/>
              <a:ext cx="149639" cy="393227"/>
            </a:xfrm>
            <a:custGeom>
              <a:avLst/>
              <a:gdLst/>
              <a:ahLst/>
              <a:cxnLst/>
              <a:rect l="0" t="0" r="0" b="0"/>
              <a:pathLst>
                <a:path w="149639" h="393227">
                  <a:moveTo>
                    <a:pt x="36982" y="0"/>
                  </a:moveTo>
                  <a:lnTo>
                    <a:pt x="50234" y="4417"/>
                  </a:lnTo>
                  <a:lnTo>
                    <a:pt x="54138" y="11266"/>
                  </a:lnTo>
                  <a:lnTo>
                    <a:pt x="58475" y="33668"/>
                  </a:lnTo>
                  <a:lnTo>
                    <a:pt x="54617" y="90477"/>
                  </a:lnTo>
                  <a:lnTo>
                    <a:pt x="39599" y="148956"/>
                  </a:lnTo>
                  <a:lnTo>
                    <a:pt x="23100" y="205351"/>
                  </a:lnTo>
                  <a:lnTo>
                    <a:pt x="6471" y="260491"/>
                  </a:lnTo>
                  <a:lnTo>
                    <a:pt x="0" y="300002"/>
                  </a:lnTo>
                  <a:lnTo>
                    <a:pt x="4040" y="331432"/>
                  </a:lnTo>
                  <a:lnTo>
                    <a:pt x="11863" y="352864"/>
                  </a:lnTo>
                  <a:lnTo>
                    <a:pt x="23969" y="369785"/>
                  </a:lnTo>
                  <a:lnTo>
                    <a:pt x="31081" y="376887"/>
                  </a:lnTo>
                  <a:lnTo>
                    <a:pt x="40444" y="380696"/>
                  </a:lnTo>
                  <a:lnTo>
                    <a:pt x="63176" y="382464"/>
                  </a:lnTo>
                  <a:lnTo>
                    <a:pt x="93129" y="378260"/>
                  </a:lnTo>
                  <a:lnTo>
                    <a:pt x="132893" y="356195"/>
                  </a:lnTo>
                  <a:lnTo>
                    <a:pt x="149638" y="342432"/>
                  </a:lnTo>
                  <a:lnTo>
                    <a:pt x="144374" y="345117"/>
                  </a:lnTo>
                  <a:lnTo>
                    <a:pt x="93493" y="392908"/>
                  </a:lnTo>
                  <a:lnTo>
                    <a:pt x="90374" y="393226"/>
                  </a:lnTo>
                  <a:lnTo>
                    <a:pt x="90144" y="388816"/>
                  </a:lnTo>
                  <a:lnTo>
                    <a:pt x="95230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533497" y="3078788"/>
              <a:ext cx="108175" cy="24964"/>
            </a:xfrm>
            <a:custGeom>
              <a:avLst/>
              <a:gdLst/>
              <a:ahLst/>
              <a:cxnLst/>
              <a:rect l="0" t="0" r="0" b="0"/>
              <a:pathLst>
                <a:path w="108175" h="24964">
                  <a:moveTo>
                    <a:pt x="0" y="0"/>
                  </a:moveTo>
                  <a:lnTo>
                    <a:pt x="62326" y="11582"/>
                  </a:lnTo>
                  <a:lnTo>
                    <a:pt x="10817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967381" y="3133305"/>
              <a:ext cx="180630" cy="303289"/>
            </a:xfrm>
            <a:custGeom>
              <a:avLst/>
              <a:gdLst/>
              <a:ahLst/>
              <a:cxnLst/>
              <a:rect l="0" t="0" r="0" b="0"/>
              <a:pathLst>
                <a:path w="180630" h="303289">
                  <a:moveTo>
                    <a:pt x="23774" y="3730"/>
                  </a:moveTo>
                  <a:lnTo>
                    <a:pt x="17187" y="33350"/>
                  </a:lnTo>
                  <a:lnTo>
                    <a:pt x="9019" y="89085"/>
                  </a:lnTo>
                  <a:lnTo>
                    <a:pt x="6456" y="142697"/>
                  </a:lnTo>
                  <a:lnTo>
                    <a:pt x="0" y="202343"/>
                  </a:lnTo>
                  <a:lnTo>
                    <a:pt x="3580" y="233930"/>
                  </a:lnTo>
                  <a:lnTo>
                    <a:pt x="5689" y="237634"/>
                  </a:lnTo>
                  <a:lnTo>
                    <a:pt x="8019" y="237329"/>
                  </a:lnTo>
                  <a:lnTo>
                    <a:pt x="13073" y="229594"/>
                  </a:lnTo>
                  <a:lnTo>
                    <a:pt x="32118" y="171469"/>
                  </a:lnTo>
                  <a:lnTo>
                    <a:pt x="48739" y="113755"/>
                  </a:lnTo>
                  <a:lnTo>
                    <a:pt x="75317" y="53765"/>
                  </a:lnTo>
                  <a:lnTo>
                    <a:pt x="104596" y="10904"/>
                  </a:lnTo>
                  <a:lnTo>
                    <a:pt x="112789" y="5739"/>
                  </a:lnTo>
                  <a:lnTo>
                    <a:pt x="134219" y="0"/>
                  </a:lnTo>
                  <a:lnTo>
                    <a:pt x="144557" y="2168"/>
                  </a:lnTo>
                  <a:lnTo>
                    <a:pt x="163439" y="14439"/>
                  </a:lnTo>
                  <a:lnTo>
                    <a:pt x="173680" y="39617"/>
                  </a:lnTo>
                  <a:lnTo>
                    <a:pt x="180255" y="99679"/>
                  </a:lnTo>
                  <a:lnTo>
                    <a:pt x="180629" y="156060"/>
                  </a:lnTo>
                  <a:lnTo>
                    <a:pt x="172759" y="211712"/>
                  </a:lnTo>
                  <a:lnTo>
                    <a:pt x="158655" y="267806"/>
                  </a:lnTo>
                  <a:lnTo>
                    <a:pt x="145613" y="291542"/>
                  </a:lnTo>
                  <a:lnTo>
                    <a:pt x="131947" y="3032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091007" y="3220246"/>
              <a:ext cx="83212" cy="41606"/>
            </a:xfrm>
            <a:custGeom>
              <a:avLst/>
              <a:gdLst/>
              <a:ahLst/>
              <a:cxnLst/>
              <a:rect l="0" t="0" r="0" b="0"/>
              <a:pathLst>
                <a:path w="83212" h="41606">
                  <a:moveTo>
                    <a:pt x="0" y="0"/>
                  </a:moveTo>
                  <a:lnTo>
                    <a:pt x="15135" y="13286"/>
                  </a:lnTo>
                  <a:lnTo>
                    <a:pt x="51820" y="31251"/>
                  </a:lnTo>
                  <a:lnTo>
                    <a:pt x="83211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188084" y="3305128"/>
              <a:ext cx="167714" cy="247252"/>
            </a:xfrm>
            <a:custGeom>
              <a:avLst/>
              <a:gdLst/>
              <a:ahLst/>
              <a:cxnLst/>
              <a:rect l="0" t="0" r="0" b="0"/>
              <a:pathLst>
                <a:path w="167714" h="247252">
                  <a:moveTo>
                    <a:pt x="44381" y="23291"/>
                  </a:moveTo>
                  <a:lnTo>
                    <a:pt x="37738" y="85782"/>
                  </a:lnTo>
                  <a:lnTo>
                    <a:pt x="22095" y="147821"/>
                  </a:lnTo>
                  <a:lnTo>
                    <a:pt x="5541" y="208251"/>
                  </a:lnTo>
                  <a:lnTo>
                    <a:pt x="0" y="243591"/>
                  </a:lnTo>
                  <a:lnTo>
                    <a:pt x="1849" y="246896"/>
                  </a:lnTo>
                  <a:lnTo>
                    <a:pt x="4932" y="247251"/>
                  </a:lnTo>
                  <a:lnTo>
                    <a:pt x="7911" y="243789"/>
                  </a:lnTo>
                  <a:lnTo>
                    <a:pt x="24929" y="190221"/>
                  </a:lnTo>
                  <a:lnTo>
                    <a:pt x="38829" y="129672"/>
                  </a:lnTo>
                  <a:lnTo>
                    <a:pt x="52702" y="70881"/>
                  </a:lnTo>
                  <a:lnTo>
                    <a:pt x="60099" y="45367"/>
                  </a:lnTo>
                  <a:lnTo>
                    <a:pt x="72632" y="21700"/>
                  </a:lnTo>
                  <a:lnTo>
                    <a:pt x="89913" y="6250"/>
                  </a:lnTo>
                  <a:lnTo>
                    <a:pt x="99699" y="836"/>
                  </a:lnTo>
                  <a:lnTo>
                    <a:pt x="108996" y="0"/>
                  </a:lnTo>
                  <a:lnTo>
                    <a:pt x="126724" y="6468"/>
                  </a:lnTo>
                  <a:lnTo>
                    <a:pt x="152298" y="30120"/>
                  </a:lnTo>
                  <a:lnTo>
                    <a:pt x="161686" y="54988"/>
                  </a:lnTo>
                  <a:lnTo>
                    <a:pt x="167713" y="111736"/>
                  </a:lnTo>
                  <a:lnTo>
                    <a:pt x="161141" y="134716"/>
                  </a:lnTo>
                  <a:lnTo>
                    <a:pt x="155505" y="144727"/>
                  </a:lnTo>
                  <a:lnTo>
                    <a:pt x="148974" y="150477"/>
                  </a:lnTo>
                  <a:lnTo>
                    <a:pt x="141847" y="153385"/>
                  </a:lnTo>
                  <a:lnTo>
                    <a:pt x="134322" y="154399"/>
                  </a:lnTo>
                  <a:lnTo>
                    <a:pt x="128380" y="151377"/>
                  </a:lnTo>
                  <a:lnTo>
                    <a:pt x="110950" y="1231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331180" y="3342980"/>
              <a:ext cx="184263" cy="231352"/>
            </a:xfrm>
            <a:custGeom>
              <a:avLst/>
              <a:gdLst/>
              <a:ahLst/>
              <a:cxnLst/>
              <a:rect l="0" t="0" r="0" b="0"/>
              <a:pathLst>
                <a:path w="184263" h="231352">
                  <a:moveTo>
                    <a:pt x="76027" y="10403"/>
                  </a:moveTo>
                  <a:lnTo>
                    <a:pt x="71610" y="68311"/>
                  </a:lnTo>
                  <a:lnTo>
                    <a:pt x="49303" y="126137"/>
                  </a:lnTo>
                  <a:lnTo>
                    <a:pt x="28009" y="186024"/>
                  </a:lnTo>
                  <a:lnTo>
                    <a:pt x="8740" y="222540"/>
                  </a:lnTo>
                  <a:lnTo>
                    <a:pt x="3432" y="229491"/>
                  </a:lnTo>
                  <a:lnTo>
                    <a:pt x="818" y="231351"/>
                  </a:lnTo>
                  <a:lnTo>
                    <a:pt x="0" y="229817"/>
                  </a:lnTo>
                  <a:lnTo>
                    <a:pt x="379" y="226021"/>
                  </a:lnTo>
                  <a:lnTo>
                    <a:pt x="23761" y="168726"/>
                  </a:lnTo>
                  <a:lnTo>
                    <a:pt x="48713" y="108424"/>
                  </a:lnTo>
                  <a:lnTo>
                    <a:pt x="81612" y="45413"/>
                  </a:lnTo>
                  <a:lnTo>
                    <a:pt x="102645" y="14818"/>
                  </a:lnTo>
                  <a:lnTo>
                    <a:pt x="120834" y="3119"/>
                  </a:lnTo>
                  <a:lnTo>
                    <a:pt x="130861" y="0"/>
                  </a:lnTo>
                  <a:lnTo>
                    <a:pt x="149400" y="1464"/>
                  </a:lnTo>
                  <a:lnTo>
                    <a:pt x="158226" y="4444"/>
                  </a:lnTo>
                  <a:lnTo>
                    <a:pt x="172965" y="20081"/>
                  </a:lnTo>
                  <a:lnTo>
                    <a:pt x="179484" y="30724"/>
                  </a:lnTo>
                  <a:lnTo>
                    <a:pt x="184262" y="54876"/>
                  </a:lnTo>
                  <a:lnTo>
                    <a:pt x="182378" y="80095"/>
                  </a:lnTo>
                  <a:lnTo>
                    <a:pt x="170922" y="113235"/>
                  </a:lnTo>
                  <a:lnTo>
                    <a:pt x="161041" y="128838"/>
                  </a:lnTo>
                  <a:lnTo>
                    <a:pt x="136247" y="148018"/>
                  </a:lnTo>
                  <a:lnTo>
                    <a:pt x="84687" y="165166"/>
                  </a:lnTo>
                  <a:lnTo>
                    <a:pt x="67706" y="1685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84161" y="3802719"/>
            <a:ext cx="1581000" cy="998527"/>
            <a:chOff x="5084161" y="3802719"/>
            <a:chExt cx="1581000" cy="998527"/>
          </a:xfrm>
        </p:grpSpPr>
        <p:sp>
          <p:nvSpPr>
            <p:cNvPr id="82" name="Freeform 81"/>
            <p:cNvSpPr/>
            <p:nvPr/>
          </p:nvSpPr>
          <p:spPr>
            <a:xfrm>
              <a:off x="5147029" y="4128478"/>
              <a:ext cx="261653" cy="444905"/>
            </a:xfrm>
            <a:custGeom>
              <a:avLst/>
              <a:gdLst/>
              <a:ahLst/>
              <a:cxnLst/>
              <a:rect l="0" t="0" r="0" b="0"/>
              <a:pathLst>
                <a:path w="261653" h="444905">
                  <a:moveTo>
                    <a:pt x="45305" y="7083"/>
                  </a:moveTo>
                  <a:lnTo>
                    <a:pt x="51891" y="59737"/>
                  </a:lnTo>
                  <a:lnTo>
                    <a:pt x="50646" y="111134"/>
                  </a:lnTo>
                  <a:lnTo>
                    <a:pt x="46360" y="174333"/>
                  </a:lnTo>
                  <a:lnTo>
                    <a:pt x="41200" y="223676"/>
                  </a:lnTo>
                  <a:lnTo>
                    <a:pt x="33816" y="273429"/>
                  </a:lnTo>
                  <a:lnTo>
                    <a:pt x="25773" y="323305"/>
                  </a:lnTo>
                  <a:lnTo>
                    <a:pt x="14771" y="382288"/>
                  </a:lnTo>
                  <a:lnTo>
                    <a:pt x="0" y="444904"/>
                  </a:lnTo>
                  <a:lnTo>
                    <a:pt x="12454" y="386144"/>
                  </a:lnTo>
                  <a:lnTo>
                    <a:pt x="23201" y="324811"/>
                  </a:lnTo>
                  <a:lnTo>
                    <a:pt x="31462" y="273809"/>
                  </a:lnTo>
                  <a:lnTo>
                    <a:pt x="35348" y="219147"/>
                  </a:lnTo>
                  <a:lnTo>
                    <a:pt x="40917" y="166380"/>
                  </a:lnTo>
                  <a:lnTo>
                    <a:pt x="44438" y="104569"/>
                  </a:lnTo>
                  <a:lnTo>
                    <a:pt x="47599" y="47297"/>
                  </a:lnTo>
                  <a:lnTo>
                    <a:pt x="49608" y="36666"/>
                  </a:lnTo>
                  <a:lnTo>
                    <a:pt x="59237" y="19923"/>
                  </a:lnTo>
                  <a:lnTo>
                    <a:pt x="65688" y="12869"/>
                  </a:lnTo>
                  <a:lnTo>
                    <a:pt x="87648" y="5032"/>
                  </a:lnTo>
                  <a:lnTo>
                    <a:pt x="146947" y="0"/>
                  </a:lnTo>
                  <a:lnTo>
                    <a:pt x="201449" y="7976"/>
                  </a:lnTo>
                  <a:lnTo>
                    <a:pt x="219178" y="14876"/>
                  </a:lnTo>
                  <a:lnTo>
                    <a:pt x="261652" y="403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208976" y="4260377"/>
              <a:ext cx="199706" cy="33285"/>
            </a:xfrm>
            <a:custGeom>
              <a:avLst/>
              <a:gdLst/>
              <a:ahLst/>
              <a:cxnLst/>
              <a:rect l="0" t="0" r="0" b="0"/>
              <a:pathLst>
                <a:path w="199706" h="33285">
                  <a:moveTo>
                    <a:pt x="0" y="0"/>
                  </a:moveTo>
                  <a:lnTo>
                    <a:pt x="62326" y="0"/>
                  </a:lnTo>
                  <a:lnTo>
                    <a:pt x="121427" y="2465"/>
                  </a:lnTo>
                  <a:lnTo>
                    <a:pt x="175563" y="15117"/>
                  </a:lnTo>
                  <a:lnTo>
                    <a:pt x="19970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357965" y="4385192"/>
              <a:ext cx="158891" cy="203382"/>
            </a:xfrm>
            <a:custGeom>
              <a:avLst/>
              <a:gdLst/>
              <a:ahLst/>
              <a:cxnLst/>
              <a:rect l="0" t="0" r="0" b="0"/>
              <a:pathLst>
                <a:path w="158891" h="203382">
                  <a:moveTo>
                    <a:pt x="42395" y="0"/>
                  </a:moveTo>
                  <a:lnTo>
                    <a:pt x="60064" y="0"/>
                  </a:lnTo>
                  <a:lnTo>
                    <a:pt x="61571" y="925"/>
                  </a:lnTo>
                  <a:lnTo>
                    <a:pt x="32399" y="20417"/>
                  </a:lnTo>
                  <a:lnTo>
                    <a:pt x="8027" y="50673"/>
                  </a:lnTo>
                  <a:lnTo>
                    <a:pt x="0" y="66900"/>
                  </a:lnTo>
                  <a:lnTo>
                    <a:pt x="263" y="73262"/>
                  </a:lnTo>
                  <a:lnTo>
                    <a:pt x="3212" y="78427"/>
                  </a:lnTo>
                  <a:lnTo>
                    <a:pt x="7952" y="82796"/>
                  </a:lnTo>
                  <a:lnTo>
                    <a:pt x="14811" y="84783"/>
                  </a:lnTo>
                  <a:lnTo>
                    <a:pt x="41208" y="83163"/>
                  </a:lnTo>
                  <a:lnTo>
                    <a:pt x="58510" y="79183"/>
                  </a:lnTo>
                  <a:lnTo>
                    <a:pt x="63308" y="81450"/>
                  </a:lnTo>
                  <a:lnTo>
                    <a:pt x="65583" y="86660"/>
                  </a:lnTo>
                  <a:lnTo>
                    <a:pt x="64367" y="114127"/>
                  </a:lnTo>
                  <a:lnTo>
                    <a:pt x="60090" y="164824"/>
                  </a:lnTo>
                  <a:lnTo>
                    <a:pt x="64436" y="184510"/>
                  </a:lnTo>
                  <a:lnTo>
                    <a:pt x="68184" y="192349"/>
                  </a:lnTo>
                  <a:lnTo>
                    <a:pt x="75305" y="197575"/>
                  </a:lnTo>
                  <a:lnTo>
                    <a:pt x="95546" y="203381"/>
                  </a:lnTo>
                  <a:lnTo>
                    <a:pt x="112554" y="201031"/>
                  </a:lnTo>
                  <a:lnTo>
                    <a:pt x="158890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491369" y="4476724"/>
              <a:ext cx="233513" cy="226008"/>
            </a:xfrm>
            <a:custGeom>
              <a:avLst/>
              <a:gdLst/>
              <a:ahLst/>
              <a:cxnLst/>
              <a:rect l="0" t="0" r="0" b="0"/>
              <a:pathLst>
                <a:path w="233513" h="226008">
                  <a:moveTo>
                    <a:pt x="100375" y="0"/>
                  </a:moveTo>
                  <a:lnTo>
                    <a:pt x="46884" y="15999"/>
                  </a:lnTo>
                  <a:lnTo>
                    <a:pt x="22992" y="31142"/>
                  </a:lnTo>
                  <a:lnTo>
                    <a:pt x="4201" y="56174"/>
                  </a:lnTo>
                  <a:lnTo>
                    <a:pt x="0" y="76433"/>
                  </a:lnTo>
                  <a:lnTo>
                    <a:pt x="174" y="87013"/>
                  </a:lnTo>
                  <a:lnTo>
                    <a:pt x="3064" y="95916"/>
                  </a:lnTo>
                  <a:lnTo>
                    <a:pt x="13672" y="110739"/>
                  </a:lnTo>
                  <a:lnTo>
                    <a:pt x="32562" y="121025"/>
                  </a:lnTo>
                  <a:lnTo>
                    <a:pt x="55444" y="126829"/>
                  </a:lnTo>
                  <a:lnTo>
                    <a:pt x="77940" y="126327"/>
                  </a:lnTo>
                  <a:lnTo>
                    <a:pt x="111398" y="112011"/>
                  </a:lnTo>
                  <a:lnTo>
                    <a:pt x="138850" y="92666"/>
                  </a:lnTo>
                  <a:lnTo>
                    <a:pt x="138969" y="93213"/>
                  </a:lnTo>
                  <a:lnTo>
                    <a:pt x="135095" y="99675"/>
                  </a:lnTo>
                  <a:lnTo>
                    <a:pt x="128640" y="119832"/>
                  </a:lnTo>
                  <a:lnTo>
                    <a:pt x="126806" y="138626"/>
                  </a:lnTo>
                  <a:lnTo>
                    <a:pt x="130922" y="156842"/>
                  </a:lnTo>
                  <a:lnTo>
                    <a:pt x="153811" y="198615"/>
                  </a:lnTo>
                  <a:lnTo>
                    <a:pt x="164497" y="211856"/>
                  </a:lnTo>
                  <a:lnTo>
                    <a:pt x="185326" y="225289"/>
                  </a:lnTo>
                  <a:lnTo>
                    <a:pt x="192143" y="226007"/>
                  </a:lnTo>
                  <a:lnTo>
                    <a:pt x="204648" y="221873"/>
                  </a:lnTo>
                  <a:lnTo>
                    <a:pt x="216369" y="208942"/>
                  </a:lnTo>
                  <a:lnTo>
                    <a:pt x="233512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816312" y="4243735"/>
              <a:ext cx="88032" cy="495423"/>
            </a:xfrm>
            <a:custGeom>
              <a:avLst/>
              <a:gdLst/>
              <a:ahLst/>
              <a:cxnLst/>
              <a:rect l="0" t="0" r="0" b="0"/>
              <a:pathLst>
                <a:path w="88032" h="495423">
                  <a:moveTo>
                    <a:pt x="66669" y="0"/>
                  </a:moveTo>
                  <a:lnTo>
                    <a:pt x="55087" y="55162"/>
                  </a:lnTo>
                  <a:lnTo>
                    <a:pt x="41642" y="115723"/>
                  </a:lnTo>
                  <a:lnTo>
                    <a:pt x="27829" y="170942"/>
                  </a:lnTo>
                  <a:lnTo>
                    <a:pt x="16914" y="230053"/>
                  </a:lnTo>
                  <a:lnTo>
                    <a:pt x="9723" y="278625"/>
                  </a:lnTo>
                  <a:lnTo>
                    <a:pt x="13224" y="306607"/>
                  </a:lnTo>
                  <a:lnTo>
                    <a:pt x="17171" y="313503"/>
                  </a:lnTo>
                  <a:lnTo>
                    <a:pt x="28953" y="323630"/>
                  </a:lnTo>
                  <a:lnTo>
                    <a:pt x="45900" y="328748"/>
                  </a:lnTo>
                  <a:lnTo>
                    <a:pt x="55597" y="330112"/>
                  </a:lnTo>
                  <a:lnTo>
                    <a:pt x="71302" y="339025"/>
                  </a:lnTo>
                  <a:lnTo>
                    <a:pt x="78079" y="345285"/>
                  </a:lnTo>
                  <a:lnTo>
                    <a:pt x="85608" y="362102"/>
                  </a:lnTo>
                  <a:lnTo>
                    <a:pt x="88031" y="382829"/>
                  </a:lnTo>
                  <a:lnTo>
                    <a:pt x="79698" y="438466"/>
                  </a:lnTo>
                  <a:lnTo>
                    <a:pt x="63133" y="465223"/>
                  </a:lnTo>
                  <a:lnTo>
                    <a:pt x="45076" y="486300"/>
                  </a:lnTo>
                  <a:lnTo>
                    <a:pt x="28719" y="493502"/>
                  </a:lnTo>
                  <a:lnTo>
                    <a:pt x="19179" y="495422"/>
                  </a:lnTo>
                  <a:lnTo>
                    <a:pt x="11895" y="493929"/>
                  </a:lnTo>
                  <a:lnTo>
                    <a:pt x="6114" y="490159"/>
                  </a:lnTo>
                  <a:lnTo>
                    <a:pt x="1336" y="484873"/>
                  </a:lnTo>
                  <a:lnTo>
                    <a:pt x="0" y="476725"/>
                  </a:lnTo>
                  <a:lnTo>
                    <a:pt x="3446" y="455345"/>
                  </a:lnTo>
                  <a:lnTo>
                    <a:pt x="25064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940527" y="4558781"/>
              <a:ext cx="159932" cy="193162"/>
            </a:xfrm>
            <a:custGeom>
              <a:avLst/>
              <a:gdLst/>
              <a:ahLst/>
              <a:cxnLst/>
              <a:rect l="0" t="0" r="0" b="0"/>
              <a:pathLst>
                <a:path w="159932" h="193162">
                  <a:moveTo>
                    <a:pt x="42307" y="84364"/>
                  </a:moveTo>
                  <a:lnTo>
                    <a:pt x="3187" y="123484"/>
                  </a:lnTo>
                  <a:lnTo>
                    <a:pt x="509" y="130784"/>
                  </a:lnTo>
                  <a:lnTo>
                    <a:pt x="0" y="148758"/>
                  </a:lnTo>
                  <a:lnTo>
                    <a:pt x="3007" y="156879"/>
                  </a:lnTo>
                  <a:lnTo>
                    <a:pt x="13746" y="170834"/>
                  </a:lnTo>
                  <a:lnTo>
                    <a:pt x="39802" y="189086"/>
                  </a:lnTo>
                  <a:lnTo>
                    <a:pt x="62767" y="193161"/>
                  </a:lnTo>
                  <a:lnTo>
                    <a:pt x="87458" y="190041"/>
                  </a:lnTo>
                  <a:lnTo>
                    <a:pt x="110759" y="179408"/>
                  </a:lnTo>
                  <a:lnTo>
                    <a:pt x="140252" y="153412"/>
                  </a:lnTo>
                  <a:lnTo>
                    <a:pt x="153023" y="127996"/>
                  </a:lnTo>
                  <a:lnTo>
                    <a:pt x="159931" y="99133"/>
                  </a:lnTo>
                  <a:lnTo>
                    <a:pt x="157698" y="58743"/>
                  </a:lnTo>
                  <a:lnTo>
                    <a:pt x="150299" y="37843"/>
                  </a:lnTo>
                  <a:lnTo>
                    <a:pt x="138381" y="21775"/>
                  </a:lnTo>
                  <a:lnTo>
                    <a:pt x="123838" y="9394"/>
                  </a:lnTo>
                  <a:lnTo>
                    <a:pt x="108129" y="810"/>
                  </a:lnTo>
                  <a:lnTo>
                    <a:pt x="104679" y="0"/>
                  </a:lnTo>
                  <a:lnTo>
                    <a:pt x="104228" y="1308"/>
                  </a:lnTo>
                  <a:lnTo>
                    <a:pt x="108875" y="94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102156" y="4585212"/>
              <a:ext cx="122895" cy="162563"/>
            </a:xfrm>
            <a:custGeom>
              <a:avLst/>
              <a:gdLst/>
              <a:ahLst/>
              <a:cxnLst/>
              <a:rect l="0" t="0" r="0" b="0"/>
              <a:pathLst>
                <a:path w="122895" h="162563">
                  <a:moveTo>
                    <a:pt x="47099" y="107859"/>
                  </a:moveTo>
                  <a:lnTo>
                    <a:pt x="28094" y="122070"/>
                  </a:lnTo>
                  <a:lnTo>
                    <a:pt x="0" y="154144"/>
                  </a:lnTo>
                  <a:lnTo>
                    <a:pt x="1831" y="158131"/>
                  </a:lnTo>
                  <a:lnTo>
                    <a:pt x="18659" y="162562"/>
                  </a:lnTo>
                  <a:lnTo>
                    <a:pt x="34767" y="159600"/>
                  </a:lnTo>
                  <a:lnTo>
                    <a:pt x="91703" y="126894"/>
                  </a:lnTo>
                  <a:lnTo>
                    <a:pt x="110138" y="106103"/>
                  </a:lnTo>
                  <a:lnTo>
                    <a:pt x="122894" y="82376"/>
                  </a:lnTo>
                  <a:lnTo>
                    <a:pt x="122083" y="63557"/>
                  </a:lnTo>
                  <a:lnTo>
                    <a:pt x="119278" y="53361"/>
                  </a:lnTo>
                  <a:lnTo>
                    <a:pt x="108764" y="37102"/>
                  </a:lnTo>
                  <a:lnTo>
                    <a:pt x="94846" y="24636"/>
                  </a:lnTo>
                  <a:lnTo>
                    <a:pt x="59550" y="1544"/>
                  </a:lnTo>
                  <a:lnTo>
                    <a:pt x="58173" y="0"/>
                  </a:lnTo>
                  <a:lnTo>
                    <a:pt x="70412" y="4812"/>
                  </a:lnTo>
                  <a:lnTo>
                    <a:pt x="105346" y="80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272836" y="4401834"/>
              <a:ext cx="159335" cy="399412"/>
            </a:xfrm>
            <a:custGeom>
              <a:avLst/>
              <a:gdLst/>
              <a:ahLst/>
              <a:cxnLst/>
              <a:rect l="0" t="0" r="0" b="0"/>
              <a:pathLst>
                <a:path w="159335" h="399412">
                  <a:moveTo>
                    <a:pt x="101087" y="0"/>
                  </a:moveTo>
                  <a:lnTo>
                    <a:pt x="73956" y="58383"/>
                  </a:lnTo>
                  <a:lnTo>
                    <a:pt x="41583" y="120920"/>
                  </a:lnTo>
                  <a:lnTo>
                    <a:pt x="11976" y="178818"/>
                  </a:lnTo>
                  <a:lnTo>
                    <a:pt x="0" y="206769"/>
                  </a:lnTo>
                  <a:lnTo>
                    <a:pt x="411" y="214585"/>
                  </a:lnTo>
                  <a:lnTo>
                    <a:pt x="3460" y="221644"/>
                  </a:lnTo>
                  <a:lnTo>
                    <a:pt x="8265" y="228200"/>
                  </a:lnTo>
                  <a:lnTo>
                    <a:pt x="15167" y="232570"/>
                  </a:lnTo>
                  <a:lnTo>
                    <a:pt x="32698" y="237426"/>
                  </a:lnTo>
                  <a:lnTo>
                    <a:pt x="58942" y="235743"/>
                  </a:lnTo>
                  <a:lnTo>
                    <a:pt x="116654" y="217715"/>
                  </a:lnTo>
                  <a:lnTo>
                    <a:pt x="128107" y="214485"/>
                  </a:lnTo>
                  <a:lnTo>
                    <a:pt x="135742" y="216031"/>
                  </a:lnTo>
                  <a:lnTo>
                    <a:pt x="140833" y="220759"/>
                  </a:lnTo>
                  <a:lnTo>
                    <a:pt x="144226" y="227610"/>
                  </a:lnTo>
                  <a:lnTo>
                    <a:pt x="142790" y="234950"/>
                  </a:lnTo>
                  <a:lnTo>
                    <a:pt x="100177" y="292470"/>
                  </a:lnTo>
                  <a:lnTo>
                    <a:pt x="98525" y="310893"/>
                  </a:lnTo>
                  <a:lnTo>
                    <a:pt x="99379" y="320983"/>
                  </a:lnTo>
                  <a:lnTo>
                    <a:pt x="107724" y="339591"/>
                  </a:lnTo>
                  <a:lnTo>
                    <a:pt x="159334" y="3994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590271" y="4252056"/>
              <a:ext cx="1" cy="74890"/>
            </a:xfrm>
            <a:custGeom>
              <a:avLst/>
              <a:gdLst/>
              <a:ahLst/>
              <a:cxnLst/>
              <a:rect l="0" t="0" r="0" b="0"/>
              <a:pathLst>
                <a:path w="1" h="74890">
                  <a:moveTo>
                    <a:pt x="0" y="0"/>
                  </a:moveTo>
                  <a:lnTo>
                    <a:pt x="0" y="60624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598591" y="4277019"/>
              <a:ext cx="66570" cy="116496"/>
            </a:xfrm>
            <a:custGeom>
              <a:avLst/>
              <a:gdLst/>
              <a:ahLst/>
              <a:cxnLst/>
              <a:rect l="0" t="0" r="0" b="0"/>
              <a:pathLst>
                <a:path w="66570" h="116496">
                  <a:moveTo>
                    <a:pt x="66569" y="0"/>
                  </a:moveTo>
                  <a:lnTo>
                    <a:pt x="38988" y="57909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084161" y="3802719"/>
              <a:ext cx="1" cy="166422"/>
            </a:xfrm>
            <a:custGeom>
              <a:avLst/>
              <a:gdLst/>
              <a:ahLst/>
              <a:cxnLst/>
              <a:rect l="0" t="0" r="0" b="0"/>
              <a:pathLst>
                <a:path w="1" h="166422">
                  <a:moveTo>
                    <a:pt x="0" y="0"/>
                  </a:moveTo>
                  <a:lnTo>
                    <a:pt x="0" y="62326"/>
                  </a:lnTo>
                  <a:lnTo>
                    <a:pt x="0" y="122848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25766" y="3869287"/>
              <a:ext cx="35477" cy="149780"/>
            </a:xfrm>
            <a:custGeom>
              <a:avLst/>
              <a:gdLst/>
              <a:ahLst/>
              <a:cxnLst/>
              <a:rect l="0" t="0" r="0" b="0"/>
              <a:pathLst>
                <a:path w="35477" h="149780">
                  <a:moveTo>
                    <a:pt x="24963" y="0"/>
                  </a:moveTo>
                  <a:lnTo>
                    <a:pt x="33798" y="8835"/>
                  </a:lnTo>
                  <a:lnTo>
                    <a:pt x="35476" y="14211"/>
                  </a:lnTo>
                  <a:lnTo>
                    <a:pt x="33419" y="35030"/>
                  </a:lnTo>
                  <a:lnTo>
                    <a:pt x="16488" y="98220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014756" y="590794"/>
            <a:ext cx="3095319" cy="840427"/>
            <a:chOff x="7014756" y="590794"/>
            <a:chExt cx="3095319" cy="840427"/>
          </a:xfrm>
        </p:grpSpPr>
        <p:sp>
          <p:nvSpPr>
            <p:cNvPr id="95" name="Freeform 94"/>
            <p:cNvSpPr/>
            <p:nvPr/>
          </p:nvSpPr>
          <p:spPr>
            <a:xfrm>
              <a:off x="7014756" y="591435"/>
              <a:ext cx="210082" cy="705518"/>
            </a:xfrm>
            <a:custGeom>
              <a:avLst/>
              <a:gdLst/>
              <a:ahLst/>
              <a:cxnLst/>
              <a:rect l="0" t="0" r="0" b="0"/>
              <a:pathLst>
                <a:path w="210082" h="705518">
                  <a:moveTo>
                    <a:pt x="41493" y="298917"/>
                  </a:moveTo>
                  <a:lnTo>
                    <a:pt x="34328" y="352409"/>
                  </a:lnTo>
                  <a:lnTo>
                    <a:pt x="26738" y="407195"/>
                  </a:lnTo>
                  <a:lnTo>
                    <a:pt x="25100" y="463503"/>
                  </a:lnTo>
                  <a:lnTo>
                    <a:pt x="24883" y="525204"/>
                  </a:lnTo>
                  <a:lnTo>
                    <a:pt x="24855" y="581681"/>
                  </a:lnTo>
                  <a:lnTo>
                    <a:pt x="30570" y="638211"/>
                  </a:lnTo>
                  <a:lnTo>
                    <a:pt x="32829" y="699942"/>
                  </a:lnTo>
                  <a:lnTo>
                    <a:pt x="32019" y="704951"/>
                  </a:lnTo>
                  <a:lnTo>
                    <a:pt x="30554" y="705517"/>
                  </a:lnTo>
                  <a:lnTo>
                    <a:pt x="28654" y="703120"/>
                  </a:lnTo>
                  <a:lnTo>
                    <a:pt x="18765" y="640529"/>
                  </a:lnTo>
                  <a:lnTo>
                    <a:pt x="12554" y="580278"/>
                  </a:lnTo>
                  <a:lnTo>
                    <a:pt x="9497" y="531446"/>
                  </a:lnTo>
                  <a:lnTo>
                    <a:pt x="4173" y="477426"/>
                  </a:lnTo>
                  <a:lnTo>
                    <a:pt x="1158" y="420432"/>
                  </a:lnTo>
                  <a:lnTo>
                    <a:pt x="264" y="362556"/>
                  </a:lnTo>
                  <a:lnTo>
                    <a:pt x="0" y="308836"/>
                  </a:lnTo>
                  <a:lnTo>
                    <a:pt x="834" y="247629"/>
                  </a:lnTo>
                  <a:lnTo>
                    <a:pt x="6478" y="191022"/>
                  </a:lnTo>
                  <a:lnTo>
                    <a:pt x="12284" y="135325"/>
                  </a:lnTo>
                  <a:lnTo>
                    <a:pt x="31608" y="81573"/>
                  </a:lnTo>
                  <a:lnTo>
                    <a:pt x="48375" y="42411"/>
                  </a:lnTo>
                  <a:lnTo>
                    <a:pt x="68495" y="16430"/>
                  </a:lnTo>
                  <a:lnTo>
                    <a:pt x="88936" y="4481"/>
                  </a:lnTo>
                  <a:lnTo>
                    <a:pt x="100859" y="0"/>
                  </a:lnTo>
                  <a:lnTo>
                    <a:pt x="126433" y="2418"/>
                  </a:lnTo>
                  <a:lnTo>
                    <a:pt x="159425" y="16908"/>
                  </a:lnTo>
                  <a:lnTo>
                    <a:pt x="174344" y="28424"/>
                  </a:lnTo>
                  <a:lnTo>
                    <a:pt x="192214" y="50501"/>
                  </a:lnTo>
                  <a:lnTo>
                    <a:pt x="210081" y="95468"/>
                  </a:lnTo>
                  <a:lnTo>
                    <a:pt x="209994" y="127483"/>
                  </a:lnTo>
                  <a:lnTo>
                    <a:pt x="200757" y="164790"/>
                  </a:lnTo>
                  <a:lnTo>
                    <a:pt x="166052" y="223970"/>
                  </a:lnTo>
                  <a:lnTo>
                    <a:pt x="144069" y="252883"/>
                  </a:lnTo>
                  <a:lnTo>
                    <a:pt x="109558" y="281195"/>
                  </a:lnTo>
                  <a:lnTo>
                    <a:pt x="92085" y="290424"/>
                  </a:lnTo>
                  <a:lnTo>
                    <a:pt x="75072" y="292677"/>
                  </a:lnTo>
                  <a:lnTo>
                    <a:pt x="49814" y="2905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137291" y="1231840"/>
              <a:ext cx="93701" cy="158030"/>
            </a:xfrm>
            <a:custGeom>
              <a:avLst/>
              <a:gdLst/>
              <a:ahLst/>
              <a:cxnLst/>
              <a:rect l="0" t="0" r="0" b="0"/>
              <a:pathLst>
                <a:path w="93701" h="158030">
                  <a:moveTo>
                    <a:pt x="18810" y="124491"/>
                  </a:moveTo>
                  <a:lnTo>
                    <a:pt x="38740" y="109355"/>
                  </a:lnTo>
                  <a:lnTo>
                    <a:pt x="73074" y="62207"/>
                  </a:lnTo>
                  <a:lnTo>
                    <a:pt x="86150" y="29812"/>
                  </a:lnTo>
                  <a:lnTo>
                    <a:pt x="86818" y="20691"/>
                  </a:lnTo>
                  <a:lnTo>
                    <a:pt x="82629" y="5625"/>
                  </a:lnTo>
                  <a:lnTo>
                    <a:pt x="77998" y="1793"/>
                  </a:lnTo>
                  <a:lnTo>
                    <a:pt x="72137" y="162"/>
                  </a:lnTo>
                  <a:lnTo>
                    <a:pt x="65456" y="0"/>
                  </a:lnTo>
                  <a:lnTo>
                    <a:pt x="50637" y="7216"/>
                  </a:lnTo>
                  <a:lnTo>
                    <a:pt x="42802" y="13023"/>
                  </a:lnTo>
                  <a:lnTo>
                    <a:pt x="22940" y="43284"/>
                  </a:lnTo>
                  <a:lnTo>
                    <a:pt x="3077" y="99426"/>
                  </a:lnTo>
                  <a:lnTo>
                    <a:pt x="0" y="110555"/>
                  </a:lnTo>
                  <a:lnTo>
                    <a:pt x="1514" y="130316"/>
                  </a:lnTo>
                  <a:lnTo>
                    <a:pt x="4506" y="139469"/>
                  </a:lnTo>
                  <a:lnTo>
                    <a:pt x="15227" y="152105"/>
                  </a:lnTo>
                  <a:lnTo>
                    <a:pt x="21969" y="156768"/>
                  </a:lnTo>
                  <a:lnTo>
                    <a:pt x="31086" y="158029"/>
                  </a:lnTo>
                  <a:lnTo>
                    <a:pt x="53544" y="154498"/>
                  </a:lnTo>
                  <a:lnTo>
                    <a:pt x="93700" y="1328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314202" y="1231515"/>
              <a:ext cx="108174" cy="123762"/>
            </a:xfrm>
            <a:custGeom>
              <a:avLst/>
              <a:gdLst/>
              <a:ahLst/>
              <a:cxnLst/>
              <a:rect l="0" t="0" r="0" b="0"/>
              <a:pathLst>
                <a:path w="108174" h="123762">
                  <a:moveTo>
                    <a:pt x="0" y="0"/>
                  </a:moveTo>
                  <a:lnTo>
                    <a:pt x="0" y="57697"/>
                  </a:lnTo>
                  <a:lnTo>
                    <a:pt x="0" y="118283"/>
                  </a:lnTo>
                  <a:lnTo>
                    <a:pt x="924" y="123234"/>
                  </a:lnTo>
                  <a:lnTo>
                    <a:pt x="2465" y="123761"/>
                  </a:lnTo>
                  <a:lnTo>
                    <a:pt x="4417" y="121339"/>
                  </a:lnTo>
                  <a:lnTo>
                    <a:pt x="27493" y="60767"/>
                  </a:lnTo>
                  <a:lnTo>
                    <a:pt x="32196" y="54380"/>
                  </a:lnTo>
                  <a:lnTo>
                    <a:pt x="47285" y="44817"/>
                  </a:lnTo>
                  <a:lnTo>
                    <a:pt x="10817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449214" y="1227098"/>
              <a:ext cx="75707" cy="198163"/>
            </a:xfrm>
            <a:custGeom>
              <a:avLst/>
              <a:gdLst/>
              <a:ahLst/>
              <a:cxnLst/>
              <a:rect l="0" t="0" r="0" b="0"/>
              <a:pathLst>
                <a:path w="75707" h="198163">
                  <a:moveTo>
                    <a:pt x="64692" y="4417"/>
                  </a:moveTo>
                  <a:lnTo>
                    <a:pt x="51441" y="0"/>
                  </a:lnTo>
                  <a:lnTo>
                    <a:pt x="45687" y="548"/>
                  </a:lnTo>
                  <a:lnTo>
                    <a:pt x="34365" y="6087"/>
                  </a:lnTo>
                  <a:lnTo>
                    <a:pt x="25634" y="17179"/>
                  </a:lnTo>
                  <a:lnTo>
                    <a:pt x="22011" y="24020"/>
                  </a:lnTo>
                  <a:lnTo>
                    <a:pt x="20452" y="39017"/>
                  </a:lnTo>
                  <a:lnTo>
                    <a:pt x="23765" y="54928"/>
                  </a:lnTo>
                  <a:lnTo>
                    <a:pt x="36027" y="78555"/>
                  </a:lnTo>
                  <a:lnTo>
                    <a:pt x="74216" y="130739"/>
                  </a:lnTo>
                  <a:lnTo>
                    <a:pt x="75706" y="146544"/>
                  </a:lnTo>
                  <a:lnTo>
                    <a:pt x="72361" y="161890"/>
                  </a:lnTo>
                  <a:lnTo>
                    <a:pt x="64710" y="174874"/>
                  </a:lnTo>
                  <a:lnTo>
                    <a:pt x="52682" y="184343"/>
                  </a:lnTo>
                  <a:lnTo>
                    <a:pt x="22359" y="197955"/>
                  </a:lnTo>
                  <a:lnTo>
                    <a:pt x="15205" y="198162"/>
                  </a:lnTo>
                  <a:lnTo>
                    <a:pt x="2326" y="193460"/>
                  </a:lnTo>
                  <a:lnTo>
                    <a:pt x="0" y="190542"/>
                  </a:lnTo>
                  <a:lnTo>
                    <a:pt x="300" y="187673"/>
                  </a:lnTo>
                  <a:lnTo>
                    <a:pt x="6446" y="1791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13759" y="142289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929960" y="636397"/>
              <a:ext cx="173639" cy="497396"/>
            </a:xfrm>
            <a:custGeom>
              <a:avLst/>
              <a:gdLst/>
              <a:ahLst/>
              <a:cxnLst/>
              <a:rect l="0" t="0" r="0" b="0"/>
              <a:pathLst>
                <a:path w="173639" h="497396">
                  <a:moveTo>
                    <a:pt x="8320" y="112497"/>
                  </a:moveTo>
                  <a:lnTo>
                    <a:pt x="5855" y="162686"/>
                  </a:lnTo>
                  <a:lnTo>
                    <a:pt x="1156" y="224627"/>
                  </a:lnTo>
                  <a:lnTo>
                    <a:pt x="228" y="275659"/>
                  </a:lnTo>
                  <a:lnTo>
                    <a:pt x="44" y="329297"/>
                  </a:lnTo>
                  <a:lnTo>
                    <a:pt x="6" y="391603"/>
                  </a:lnTo>
                  <a:lnTo>
                    <a:pt x="1" y="441745"/>
                  </a:lnTo>
                  <a:lnTo>
                    <a:pt x="0" y="495685"/>
                  </a:lnTo>
                  <a:lnTo>
                    <a:pt x="924" y="497395"/>
                  </a:lnTo>
                  <a:lnTo>
                    <a:pt x="6585" y="458567"/>
                  </a:lnTo>
                  <a:lnTo>
                    <a:pt x="7977" y="401416"/>
                  </a:lnTo>
                  <a:lnTo>
                    <a:pt x="8218" y="353121"/>
                  </a:lnTo>
                  <a:lnTo>
                    <a:pt x="12707" y="299261"/>
                  </a:lnTo>
                  <a:lnTo>
                    <a:pt x="15476" y="251148"/>
                  </a:lnTo>
                  <a:lnTo>
                    <a:pt x="23055" y="188681"/>
                  </a:lnTo>
                  <a:lnTo>
                    <a:pt x="33454" y="136347"/>
                  </a:lnTo>
                  <a:lnTo>
                    <a:pt x="46249" y="80333"/>
                  </a:lnTo>
                  <a:lnTo>
                    <a:pt x="54130" y="37281"/>
                  </a:lnTo>
                  <a:lnTo>
                    <a:pt x="67813" y="9158"/>
                  </a:lnTo>
                  <a:lnTo>
                    <a:pt x="72945" y="1999"/>
                  </a:lnTo>
                  <a:lnTo>
                    <a:pt x="80065" y="0"/>
                  </a:lnTo>
                  <a:lnTo>
                    <a:pt x="97838" y="5176"/>
                  </a:lnTo>
                  <a:lnTo>
                    <a:pt x="110668" y="16722"/>
                  </a:lnTo>
                  <a:lnTo>
                    <a:pt x="135313" y="61430"/>
                  </a:lnTo>
                  <a:lnTo>
                    <a:pt x="152108" y="124321"/>
                  </a:lnTo>
                  <a:lnTo>
                    <a:pt x="160742" y="171782"/>
                  </a:lnTo>
                  <a:lnTo>
                    <a:pt x="169155" y="220978"/>
                  </a:lnTo>
                  <a:lnTo>
                    <a:pt x="173638" y="281581"/>
                  </a:lnTo>
                  <a:lnTo>
                    <a:pt x="172058" y="343547"/>
                  </a:lnTo>
                  <a:lnTo>
                    <a:pt x="166238" y="407006"/>
                  </a:lnTo>
                  <a:lnTo>
                    <a:pt x="155050" y="446807"/>
                  </a:lnTo>
                  <a:lnTo>
                    <a:pt x="150518" y="457413"/>
                  </a:lnTo>
                  <a:lnTo>
                    <a:pt x="144724" y="462634"/>
                  </a:lnTo>
                  <a:lnTo>
                    <a:pt x="138088" y="464266"/>
                  </a:lnTo>
                  <a:lnTo>
                    <a:pt x="116494" y="4619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013170" y="10068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021490" y="923636"/>
              <a:ext cx="66570" cy="24964"/>
            </a:xfrm>
            <a:custGeom>
              <a:avLst/>
              <a:gdLst/>
              <a:ahLst/>
              <a:cxnLst/>
              <a:rect l="0" t="0" r="0" b="0"/>
              <a:pathLst>
                <a:path w="66570" h="24964">
                  <a:moveTo>
                    <a:pt x="0" y="0"/>
                  </a:moveTo>
                  <a:lnTo>
                    <a:pt x="48110" y="16859"/>
                  </a:lnTo>
                  <a:lnTo>
                    <a:pt x="6656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216402" y="973563"/>
              <a:ext cx="4795" cy="166422"/>
            </a:xfrm>
            <a:custGeom>
              <a:avLst/>
              <a:gdLst/>
              <a:ahLst/>
              <a:cxnLst/>
              <a:rect l="0" t="0" r="0" b="0"/>
              <a:pathLst>
                <a:path w="4795" h="166422">
                  <a:moveTo>
                    <a:pt x="4794" y="0"/>
                  </a:moveTo>
                  <a:lnTo>
                    <a:pt x="0" y="28421"/>
                  </a:lnTo>
                  <a:lnTo>
                    <a:pt x="3573" y="85537"/>
                  </a:lnTo>
                  <a:lnTo>
                    <a:pt x="4553" y="141403"/>
                  </a:lnTo>
                  <a:lnTo>
                    <a:pt x="479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221196" y="823784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304406" y="965242"/>
              <a:ext cx="108175" cy="138841"/>
            </a:xfrm>
            <a:custGeom>
              <a:avLst/>
              <a:gdLst/>
              <a:ahLst/>
              <a:cxnLst/>
              <a:rect l="0" t="0" r="0" b="0"/>
              <a:pathLst>
                <a:path w="108175" h="138841">
                  <a:moveTo>
                    <a:pt x="0" y="49926"/>
                  </a:moveTo>
                  <a:lnTo>
                    <a:pt x="7165" y="103417"/>
                  </a:lnTo>
                  <a:lnTo>
                    <a:pt x="8093" y="138840"/>
                  </a:lnTo>
                  <a:lnTo>
                    <a:pt x="12709" y="98263"/>
                  </a:lnTo>
                  <a:lnTo>
                    <a:pt x="34228" y="44226"/>
                  </a:lnTo>
                  <a:lnTo>
                    <a:pt x="45723" y="27052"/>
                  </a:lnTo>
                  <a:lnTo>
                    <a:pt x="60077" y="13256"/>
                  </a:lnTo>
                  <a:lnTo>
                    <a:pt x="78168" y="5891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637405" y="602304"/>
              <a:ext cx="215765" cy="587045"/>
            </a:xfrm>
            <a:custGeom>
              <a:avLst/>
              <a:gdLst/>
              <a:ahLst/>
              <a:cxnLst/>
              <a:rect l="0" t="0" r="0" b="0"/>
              <a:pathLst>
                <a:path w="215765" h="587045">
                  <a:moveTo>
                    <a:pt x="191227" y="88343"/>
                  </a:moveTo>
                  <a:lnTo>
                    <a:pt x="186810" y="27687"/>
                  </a:lnTo>
                  <a:lnTo>
                    <a:pt x="179710" y="10226"/>
                  </a:lnTo>
                  <a:lnTo>
                    <a:pt x="175228" y="2981"/>
                  </a:lnTo>
                  <a:lnTo>
                    <a:pt x="167617" y="0"/>
                  </a:lnTo>
                  <a:lnTo>
                    <a:pt x="146833" y="1619"/>
                  </a:lnTo>
                  <a:lnTo>
                    <a:pt x="129583" y="8502"/>
                  </a:lnTo>
                  <a:lnTo>
                    <a:pt x="114828" y="19574"/>
                  </a:lnTo>
                  <a:lnTo>
                    <a:pt x="85221" y="56816"/>
                  </a:lnTo>
                  <a:lnTo>
                    <a:pt x="55602" y="117407"/>
                  </a:lnTo>
                  <a:lnTo>
                    <a:pt x="33184" y="171816"/>
                  </a:lnTo>
                  <a:lnTo>
                    <a:pt x="15366" y="231496"/>
                  </a:lnTo>
                  <a:lnTo>
                    <a:pt x="3868" y="290061"/>
                  </a:lnTo>
                  <a:lnTo>
                    <a:pt x="638" y="348611"/>
                  </a:lnTo>
                  <a:lnTo>
                    <a:pt x="0" y="408904"/>
                  </a:lnTo>
                  <a:lnTo>
                    <a:pt x="6517" y="464405"/>
                  </a:lnTo>
                  <a:lnTo>
                    <a:pt x="19408" y="518876"/>
                  </a:lnTo>
                  <a:lnTo>
                    <a:pt x="40331" y="570774"/>
                  </a:lnTo>
                  <a:lnTo>
                    <a:pt x="52971" y="582591"/>
                  </a:lnTo>
                  <a:lnTo>
                    <a:pt x="60225" y="587036"/>
                  </a:lnTo>
                  <a:lnTo>
                    <a:pt x="80612" y="587044"/>
                  </a:lnTo>
                  <a:lnTo>
                    <a:pt x="102309" y="579960"/>
                  </a:lnTo>
                  <a:lnTo>
                    <a:pt x="118116" y="567566"/>
                  </a:lnTo>
                  <a:lnTo>
                    <a:pt x="143330" y="529441"/>
                  </a:lnTo>
                  <a:lnTo>
                    <a:pt x="163652" y="475887"/>
                  </a:lnTo>
                  <a:lnTo>
                    <a:pt x="176276" y="425990"/>
                  </a:lnTo>
                  <a:lnTo>
                    <a:pt x="191728" y="370217"/>
                  </a:lnTo>
                  <a:lnTo>
                    <a:pt x="203087" y="312703"/>
                  </a:lnTo>
                  <a:lnTo>
                    <a:pt x="208917" y="257138"/>
                  </a:lnTo>
                  <a:lnTo>
                    <a:pt x="214035" y="205541"/>
                  </a:lnTo>
                  <a:lnTo>
                    <a:pt x="215764" y="142826"/>
                  </a:lnTo>
                  <a:lnTo>
                    <a:pt x="214257" y="92565"/>
                  </a:lnTo>
                  <a:lnTo>
                    <a:pt x="202879" y="60111"/>
                  </a:lnTo>
                  <a:lnTo>
                    <a:pt x="193016" y="44668"/>
                  </a:lnTo>
                  <a:lnTo>
                    <a:pt x="185948" y="42585"/>
                  </a:lnTo>
                  <a:lnTo>
                    <a:pt x="168233" y="47666"/>
                  </a:lnTo>
                  <a:lnTo>
                    <a:pt x="155428" y="59169"/>
                  </a:lnTo>
                  <a:lnTo>
                    <a:pt x="141301" y="800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745422" y="956921"/>
              <a:ext cx="191385" cy="224669"/>
            </a:xfrm>
            <a:custGeom>
              <a:avLst/>
              <a:gdLst/>
              <a:ahLst/>
              <a:cxnLst/>
              <a:rect l="0" t="0" r="0" b="0"/>
              <a:pathLst>
                <a:path w="191385" h="224669">
                  <a:moveTo>
                    <a:pt x="0" y="0"/>
                  </a:moveTo>
                  <a:lnTo>
                    <a:pt x="15999" y="50744"/>
                  </a:lnTo>
                  <a:lnTo>
                    <a:pt x="35554" y="107205"/>
                  </a:lnTo>
                  <a:lnTo>
                    <a:pt x="56686" y="156876"/>
                  </a:lnTo>
                  <a:lnTo>
                    <a:pt x="61829" y="160058"/>
                  </a:lnTo>
                  <a:lnTo>
                    <a:pt x="67107" y="159405"/>
                  </a:lnTo>
                  <a:lnTo>
                    <a:pt x="72475" y="156196"/>
                  </a:lnTo>
                  <a:lnTo>
                    <a:pt x="88864" y="129593"/>
                  </a:lnTo>
                  <a:lnTo>
                    <a:pt x="103400" y="88434"/>
                  </a:lnTo>
                  <a:lnTo>
                    <a:pt x="104991" y="90391"/>
                  </a:lnTo>
                  <a:lnTo>
                    <a:pt x="108679" y="143841"/>
                  </a:lnTo>
                  <a:lnTo>
                    <a:pt x="112404" y="167788"/>
                  </a:lnTo>
                  <a:lnTo>
                    <a:pt x="117466" y="174729"/>
                  </a:lnTo>
                  <a:lnTo>
                    <a:pt x="124539" y="178431"/>
                  </a:lnTo>
                  <a:lnTo>
                    <a:pt x="132952" y="179975"/>
                  </a:lnTo>
                  <a:lnTo>
                    <a:pt x="141335" y="177306"/>
                  </a:lnTo>
                  <a:lnTo>
                    <a:pt x="165460" y="156805"/>
                  </a:lnTo>
                  <a:lnTo>
                    <a:pt x="178629" y="140882"/>
                  </a:lnTo>
                  <a:lnTo>
                    <a:pt x="182880" y="139225"/>
                  </a:lnTo>
                  <a:lnTo>
                    <a:pt x="185715" y="141818"/>
                  </a:lnTo>
                  <a:lnTo>
                    <a:pt x="188864" y="155486"/>
                  </a:lnTo>
                  <a:lnTo>
                    <a:pt x="190886" y="196997"/>
                  </a:lnTo>
                  <a:lnTo>
                    <a:pt x="191384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966767" y="879636"/>
              <a:ext cx="213055" cy="351880"/>
            </a:xfrm>
            <a:custGeom>
              <a:avLst/>
              <a:gdLst/>
              <a:ahLst/>
              <a:cxnLst/>
              <a:rect l="0" t="0" r="0" b="0"/>
              <a:pathLst>
                <a:path w="213055" h="351880">
                  <a:moveTo>
                    <a:pt x="69891" y="202100"/>
                  </a:moveTo>
                  <a:lnTo>
                    <a:pt x="61056" y="193266"/>
                  </a:lnTo>
                  <a:lnTo>
                    <a:pt x="55680" y="191588"/>
                  </a:lnTo>
                  <a:lnTo>
                    <a:pt x="42311" y="192189"/>
                  </a:lnTo>
                  <a:lnTo>
                    <a:pt x="29588" y="200469"/>
                  </a:lnTo>
                  <a:lnTo>
                    <a:pt x="18695" y="213395"/>
                  </a:lnTo>
                  <a:lnTo>
                    <a:pt x="4168" y="246758"/>
                  </a:lnTo>
                  <a:lnTo>
                    <a:pt x="0" y="266327"/>
                  </a:lnTo>
                  <a:lnTo>
                    <a:pt x="1230" y="284270"/>
                  </a:lnTo>
                  <a:lnTo>
                    <a:pt x="4701" y="289240"/>
                  </a:lnTo>
                  <a:lnTo>
                    <a:pt x="9789" y="291628"/>
                  </a:lnTo>
                  <a:lnTo>
                    <a:pt x="15954" y="292296"/>
                  </a:lnTo>
                  <a:lnTo>
                    <a:pt x="27737" y="288107"/>
                  </a:lnTo>
                  <a:lnTo>
                    <a:pt x="50367" y="270351"/>
                  </a:lnTo>
                  <a:lnTo>
                    <a:pt x="54102" y="270715"/>
                  </a:lnTo>
                  <a:lnTo>
                    <a:pt x="56592" y="274656"/>
                  </a:lnTo>
                  <a:lnTo>
                    <a:pt x="65004" y="303135"/>
                  </a:lnTo>
                  <a:lnTo>
                    <a:pt x="68482" y="306439"/>
                  </a:lnTo>
                  <a:lnTo>
                    <a:pt x="72650" y="306793"/>
                  </a:lnTo>
                  <a:lnTo>
                    <a:pt x="77278" y="305180"/>
                  </a:lnTo>
                  <a:lnTo>
                    <a:pt x="97043" y="285240"/>
                  </a:lnTo>
                  <a:lnTo>
                    <a:pt x="133391" y="228214"/>
                  </a:lnTo>
                  <a:lnTo>
                    <a:pt x="166944" y="165656"/>
                  </a:lnTo>
                  <a:lnTo>
                    <a:pt x="185652" y="106397"/>
                  </a:lnTo>
                  <a:lnTo>
                    <a:pt x="202964" y="46100"/>
                  </a:lnTo>
                  <a:lnTo>
                    <a:pt x="209693" y="6713"/>
                  </a:lnTo>
                  <a:lnTo>
                    <a:pt x="207471" y="1576"/>
                  </a:lnTo>
                  <a:lnTo>
                    <a:pt x="203217" y="0"/>
                  </a:lnTo>
                  <a:lnTo>
                    <a:pt x="197606" y="798"/>
                  </a:lnTo>
                  <a:lnTo>
                    <a:pt x="183977" y="14013"/>
                  </a:lnTo>
                  <a:lnTo>
                    <a:pt x="146312" y="66624"/>
                  </a:lnTo>
                  <a:lnTo>
                    <a:pt x="117494" y="127078"/>
                  </a:lnTo>
                  <a:lnTo>
                    <a:pt x="106278" y="169338"/>
                  </a:lnTo>
                  <a:lnTo>
                    <a:pt x="103789" y="222133"/>
                  </a:lnTo>
                  <a:lnTo>
                    <a:pt x="109939" y="278413"/>
                  </a:lnTo>
                  <a:lnTo>
                    <a:pt x="118329" y="312750"/>
                  </a:lnTo>
                  <a:lnTo>
                    <a:pt x="127169" y="328633"/>
                  </a:lnTo>
                  <a:lnTo>
                    <a:pt x="133964" y="332684"/>
                  </a:lnTo>
                  <a:lnTo>
                    <a:pt x="151376" y="334718"/>
                  </a:lnTo>
                  <a:lnTo>
                    <a:pt x="159348" y="332118"/>
                  </a:lnTo>
                  <a:lnTo>
                    <a:pt x="173136" y="321831"/>
                  </a:lnTo>
                  <a:lnTo>
                    <a:pt x="201849" y="286909"/>
                  </a:lnTo>
                  <a:lnTo>
                    <a:pt x="211133" y="269379"/>
                  </a:lnTo>
                  <a:lnTo>
                    <a:pt x="213054" y="268218"/>
                  </a:lnTo>
                  <a:lnTo>
                    <a:pt x="212724" y="279255"/>
                  </a:lnTo>
                  <a:lnTo>
                    <a:pt x="198161" y="340146"/>
                  </a:lnTo>
                  <a:lnTo>
                    <a:pt x="194707" y="351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253006" y="990205"/>
              <a:ext cx="16643" cy="49927"/>
            </a:xfrm>
            <a:custGeom>
              <a:avLst/>
              <a:gdLst/>
              <a:ahLst/>
              <a:cxnLst/>
              <a:rect l="0" t="0" r="0" b="0"/>
              <a:pathLst>
                <a:path w="16643" h="49927">
                  <a:moveTo>
                    <a:pt x="0" y="49926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246328" y="898673"/>
              <a:ext cx="147800" cy="464606"/>
            </a:xfrm>
            <a:custGeom>
              <a:avLst/>
              <a:gdLst/>
              <a:ahLst/>
              <a:cxnLst/>
              <a:rect l="0" t="0" r="0" b="0"/>
              <a:pathLst>
                <a:path w="147800" h="464606">
                  <a:moveTo>
                    <a:pt x="64925" y="0"/>
                  </a:moveTo>
                  <a:lnTo>
                    <a:pt x="60508" y="60656"/>
                  </a:lnTo>
                  <a:lnTo>
                    <a:pt x="54652" y="116447"/>
                  </a:lnTo>
                  <a:lnTo>
                    <a:pt x="42479" y="171038"/>
                  </a:lnTo>
                  <a:lnTo>
                    <a:pt x="23305" y="232773"/>
                  </a:lnTo>
                  <a:lnTo>
                    <a:pt x="12222" y="266231"/>
                  </a:lnTo>
                  <a:lnTo>
                    <a:pt x="9449" y="269019"/>
                  </a:lnTo>
                  <a:lnTo>
                    <a:pt x="6676" y="268104"/>
                  </a:lnTo>
                  <a:lnTo>
                    <a:pt x="3903" y="264720"/>
                  </a:lnTo>
                  <a:lnTo>
                    <a:pt x="0" y="242288"/>
                  </a:lnTo>
                  <a:lnTo>
                    <a:pt x="4018" y="227569"/>
                  </a:lnTo>
                  <a:lnTo>
                    <a:pt x="7678" y="221054"/>
                  </a:lnTo>
                  <a:lnTo>
                    <a:pt x="11967" y="218561"/>
                  </a:lnTo>
                  <a:lnTo>
                    <a:pt x="16676" y="218748"/>
                  </a:lnTo>
                  <a:lnTo>
                    <a:pt x="55017" y="235666"/>
                  </a:lnTo>
                  <a:lnTo>
                    <a:pt x="61093" y="240321"/>
                  </a:lnTo>
                  <a:lnTo>
                    <a:pt x="68842" y="241575"/>
                  </a:lnTo>
                  <a:lnTo>
                    <a:pt x="87315" y="238038"/>
                  </a:lnTo>
                  <a:lnTo>
                    <a:pt x="121740" y="224399"/>
                  </a:lnTo>
                  <a:lnTo>
                    <a:pt x="128689" y="225413"/>
                  </a:lnTo>
                  <a:lnTo>
                    <a:pt x="135171" y="227939"/>
                  </a:lnTo>
                  <a:lnTo>
                    <a:pt x="139493" y="234245"/>
                  </a:lnTo>
                  <a:lnTo>
                    <a:pt x="145575" y="264283"/>
                  </a:lnTo>
                  <a:lnTo>
                    <a:pt x="147799" y="319077"/>
                  </a:lnTo>
                  <a:lnTo>
                    <a:pt x="133923" y="382450"/>
                  </a:lnTo>
                  <a:lnTo>
                    <a:pt x="110951" y="438385"/>
                  </a:lnTo>
                  <a:lnTo>
                    <a:pt x="100483" y="456489"/>
                  </a:lnTo>
                  <a:lnTo>
                    <a:pt x="93253" y="461501"/>
                  </a:lnTo>
                  <a:lnTo>
                    <a:pt x="75358" y="464605"/>
                  </a:lnTo>
                  <a:lnTo>
                    <a:pt x="68183" y="462289"/>
                  </a:lnTo>
                  <a:lnTo>
                    <a:pt x="62474" y="457972"/>
                  </a:lnTo>
                  <a:lnTo>
                    <a:pt x="53666" y="444854"/>
                  </a:lnTo>
                  <a:lnTo>
                    <a:pt x="46669" y="426696"/>
                  </a:lnTo>
                  <a:lnTo>
                    <a:pt x="47874" y="408764"/>
                  </a:lnTo>
                  <a:lnTo>
                    <a:pt x="56604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677379" y="590794"/>
              <a:ext cx="91533" cy="582475"/>
            </a:xfrm>
            <a:custGeom>
              <a:avLst/>
              <a:gdLst/>
              <a:ahLst/>
              <a:cxnLst/>
              <a:rect l="0" t="0" r="0" b="0"/>
              <a:pathLst>
                <a:path w="91533" h="582475">
                  <a:moveTo>
                    <a:pt x="91532" y="0"/>
                  </a:moveTo>
                  <a:lnTo>
                    <a:pt x="91532" y="60656"/>
                  </a:lnTo>
                  <a:lnTo>
                    <a:pt x="91532" y="118912"/>
                  </a:lnTo>
                  <a:lnTo>
                    <a:pt x="91532" y="176864"/>
                  </a:lnTo>
                  <a:lnTo>
                    <a:pt x="87114" y="225297"/>
                  </a:lnTo>
                  <a:lnTo>
                    <a:pt x="77339" y="285643"/>
                  </a:lnTo>
                  <a:lnTo>
                    <a:pt x="64039" y="347558"/>
                  </a:lnTo>
                  <a:lnTo>
                    <a:pt x="48296" y="408995"/>
                  </a:lnTo>
                  <a:lnTo>
                    <a:pt x="35359" y="466982"/>
                  </a:lnTo>
                  <a:lnTo>
                    <a:pt x="18422" y="519939"/>
                  </a:lnTo>
                  <a:lnTo>
                    <a:pt x="0" y="5824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9602490" y="635684"/>
              <a:ext cx="307880" cy="38322"/>
            </a:xfrm>
            <a:custGeom>
              <a:avLst/>
              <a:gdLst/>
              <a:ahLst/>
              <a:cxnLst/>
              <a:rect l="0" t="0" r="0" b="0"/>
              <a:pathLst>
                <a:path w="307880" h="38322">
                  <a:moveTo>
                    <a:pt x="0" y="21679"/>
                  </a:moveTo>
                  <a:lnTo>
                    <a:pt x="30270" y="9317"/>
                  </a:lnTo>
                  <a:lnTo>
                    <a:pt x="80571" y="860"/>
                  </a:lnTo>
                  <a:lnTo>
                    <a:pt x="140389" y="0"/>
                  </a:lnTo>
                  <a:lnTo>
                    <a:pt x="201137" y="8459"/>
                  </a:lnTo>
                  <a:lnTo>
                    <a:pt x="258989" y="24752"/>
                  </a:lnTo>
                  <a:lnTo>
                    <a:pt x="307879" y="3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585334" y="1065094"/>
              <a:ext cx="200220" cy="41606"/>
            </a:xfrm>
            <a:custGeom>
              <a:avLst/>
              <a:gdLst/>
              <a:ahLst/>
              <a:cxnLst/>
              <a:rect l="0" t="0" r="0" b="0"/>
              <a:pathLst>
                <a:path w="200220" h="41606">
                  <a:moveTo>
                    <a:pt x="8835" y="0"/>
                  </a:moveTo>
                  <a:lnTo>
                    <a:pt x="0" y="8835"/>
                  </a:lnTo>
                  <a:lnTo>
                    <a:pt x="171" y="13286"/>
                  </a:lnTo>
                  <a:lnTo>
                    <a:pt x="7758" y="23164"/>
                  </a:lnTo>
                  <a:lnTo>
                    <a:pt x="27623" y="34703"/>
                  </a:lnTo>
                  <a:lnTo>
                    <a:pt x="82984" y="40242"/>
                  </a:lnTo>
                  <a:lnTo>
                    <a:pt x="143917" y="41426"/>
                  </a:lnTo>
                  <a:lnTo>
                    <a:pt x="200219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822593" y="1139984"/>
              <a:ext cx="71134" cy="124816"/>
            </a:xfrm>
            <a:custGeom>
              <a:avLst/>
              <a:gdLst/>
              <a:ahLst/>
              <a:cxnLst/>
              <a:rect l="0" t="0" r="0" b="0"/>
              <a:pathLst>
                <a:path w="71134" h="124816">
                  <a:moveTo>
                    <a:pt x="12886" y="0"/>
                  </a:moveTo>
                  <a:lnTo>
                    <a:pt x="4412" y="63397"/>
                  </a:lnTo>
                  <a:lnTo>
                    <a:pt x="0" y="83195"/>
                  </a:lnTo>
                  <a:lnTo>
                    <a:pt x="1920" y="72417"/>
                  </a:lnTo>
                  <a:lnTo>
                    <a:pt x="8320" y="59614"/>
                  </a:lnTo>
                  <a:lnTo>
                    <a:pt x="27496" y="31910"/>
                  </a:lnTo>
                  <a:lnTo>
                    <a:pt x="34646" y="26821"/>
                  </a:lnTo>
                  <a:lnTo>
                    <a:pt x="52451" y="21166"/>
                  </a:lnTo>
                  <a:lnTo>
                    <a:pt x="58678" y="23356"/>
                  </a:lnTo>
                  <a:lnTo>
                    <a:pt x="62830" y="28514"/>
                  </a:lnTo>
                  <a:lnTo>
                    <a:pt x="67443" y="45033"/>
                  </a:lnTo>
                  <a:lnTo>
                    <a:pt x="70647" y="102164"/>
                  </a:lnTo>
                  <a:lnTo>
                    <a:pt x="71133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900931" y="1046552"/>
              <a:ext cx="132463" cy="259854"/>
            </a:xfrm>
            <a:custGeom>
              <a:avLst/>
              <a:gdLst/>
              <a:ahLst/>
              <a:cxnLst/>
              <a:rect l="0" t="0" r="0" b="0"/>
              <a:pathLst>
                <a:path w="132463" h="259854">
                  <a:moveTo>
                    <a:pt x="84327" y="143358"/>
                  </a:moveTo>
                  <a:lnTo>
                    <a:pt x="79909" y="130106"/>
                  </a:lnTo>
                  <a:lnTo>
                    <a:pt x="75834" y="127127"/>
                  </a:lnTo>
                  <a:lnTo>
                    <a:pt x="70345" y="126065"/>
                  </a:lnTo>
                  <a:lnTo>
                    <a:pt x="63911" y="126282"/>
                  </a:lnTo>
                  <a:lnTo>
                    <a:pt x="51830" y="131454"/>
                  </a:lnTo>
                  <a:lnTo>
                    <a:pt x="40298" y="140841"/>
                  </a:lnTo>
                  <a:lnTo>
                    <a:pt x="3602" y="187038"/>
                  </a:lnTo>
                  <a:lnTo>
                    <a:pt x="0" y="194667"/>
                  </a:lnTo>
                  <a:lnTo>
                    <a:pt x="372" y="200678"/>
                  </a:lnTo>
                  <a:lnTo>
                    <a:pt x="3394" y="205610"/>
                  </a:lnTo>
                  <a:lnTo>
                    <a:pt x="8182" y="209822"/>
                  </a:lnTo>
                  <a:lnTo>
                    <a:pt x="13224" y="209857"/>
                  </a:lnTo>
                  <a:lnTo>
                    <a:pt x="18433" y="207106"/>
                  </a:lnTo>
                  <a:lnTo>
                    <a:pt x="40082" y="182762"/>
                  </a:lnTo>
                  <a:lnTo>
                    <a:pt x="61239" y="150320"/>
                  </a:lnTo>
                  <a:lnTo>
                    <a:pt x="86949" y="93240"/>
                  </a:lnTo>
                  <a:lnTo>
                    <a:pt x="103358" y="40341"/>
                  </a:lnTo>
                  <a:lnTo>
                    <a:pt x="111949" y="7332"/>
                  </a:lnTo>
                  <a:lnTo>
                    <a:pt x="111987" y="1823"/>
                  </a:lnTo>
                  <a:lnTo>
                    <a:pt x="110163" y="0"/>
                  </a:lnTo>
                  <a:lnTo>
                    <a:pt x="107099" y="633"/>
                  </a:lnTo>
                  <a:lnTo>
                    <a:pt x="101227" y="8733"/>
                  </a:lnTo>
                  <a:lnTo>
                    <a:pt x="81568" y="64965"/>
                  </a:lnTo>
                  <a:lnTo>
                    <a:pt x="71386" y="120065"/>
                  </a:lnTo>
                  <a:lnTo>
                    <a:pt x="70880" y="171493"/>
                  </a:lnTo>
                  <a:lnTo>
                    <a:pt x="72589" y="181531"/>
                  </a:lnTo>
                  <a:lnTo>
                    <a:pt x="76502" y="189147"/>
                  </a:lnTo>
                  <a:lnTo>
                    <a:pt x="88245" y="200075"/>
                  </a:lnTo>
                  <a:lnTo>
                    <a:pt x="95260" y="201509"/>
                  </a:lnTo>
                  <a:lnTo>
                    <a:pt x="110451" y="198173"/>
                  </a:lnTo>
                  <a:lnTo>
                    <a:pt x="132462" y="184662"/>
                  </a:lnTo>
                  <a:lnTo>
                    <a:pt x="132134" y="185687"/>
                  </a:lnTo>
                  <a:lnTo>
                    <a:pt x="94842" y="239976"/>
                  </a:lnTo>
                  <a:lnTo>
                    <a:pt x="84327" y="25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0068468" y="1223194"/>
              <a:ext cx="1" cy="124817"/>
            </a:xfrm>
            <a:custGeom>
              <a:avLst/>
              <a:gdLst/>
              <a:ahLst/>
              <a:cxnLst/>
              <a:rect l="0" t="0" r="0" b="0"/>
              <a:pathLst>
                <a:path w="1" h="124817">
                  <a:moveTo>
                    <a:pt x="0" y="0"/>
                  </a:moveTo>
                  <a:lnTo>
                    <a:pt x="0" y="57909"/>
                  </a:lnTo>
                  <a:lnTo>
                    <a:pt x="0" y="112809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993579" y="1298084"/>
              <a:ext cx="116496" cy="83211"/>
            </a:xfrm>
            <a:custGeom>
              <a:avLst/>
              <a:gdLst/>
              <a:ahLst/>
              <a:cxnLst/>
              <a:rect l="0" t="0" r="0" b="0"/>
              <a:pathLst>
                <a:path w="116496" h="83211">
                  <a:moveTo>
                    <a:pt x="0" y="83210"/>
                  </a:moveTo>
                  <a:lnTo>
                    <a:pt x="4418" y="69958"/>
                  </a:lnTo>
                  <a:lnTo>
                    <a:pt x="20416" y="48465"/>
                  </a:lnTo>
                  <a:lnTo>
                    <a:pt x="56391" y="23921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507059" y="1590704"/>
            <a:ext cx="499265" cy="439633"/>
            <a:chOff x="6507059" y="1590704"/>
            <a:chExt cx="499265" cy="439633"/>
          </a:xfrm>
        </p:grpSpPr>
        <p:sp>
          <p:nvSpPr>
            <p:cNvPr id="119" name="Freeform 118"/>
            <p:cNvSpPr/>
            <p:nvPr/>
          </p:nvSpPr>
          <p:spPr>
            <a:xfrm>
              <a:off x="6540347" y="1590704"/>
              <a:ext cx="89078" cy="289620"/>
            </a:xfrm>
            <a:custGeom>
              <a:avLst/>
              <a:gdLst/>
              <a:ahLst/>
              <a:cxnLst/>
              <a:rect l="0" t="0" r="0" b="0"/>
              <a:pathLst>
                <a:path w="89078" h="289620">
                  <a:moveTo>
                    <a:pt x="24960" y="98469"/>
                  </a:moveTo>
                  <a:lnTo>
                    <a:pt x="16126" y="116138"/>
                  </a:lnTo>
                  <a:lnTo>
                    <a:pt x="8936" y="171472"/>
                  </a:lnTo>
                  <a:lnTo>
                    <a:pt x="2037" y="222809"/>
                  </a:lnTo>
                  <a:lnTo>
                    <a:pt x="400" y="285342"/>
                  </a:lnTo>
                  <a:lnTo>
                    <a:pt x="266" y="289619"/>
                  </a:lnTo>
                  <a:lnTo>
                    <a:pt x="13" y="230618"/>
                  </a:lnTo>
                  <a:lnTo>
                    <a:pt x="0" y="175077"/>
                  </a:lnTo>
                  <a:lnTo>
                    <a:pt x="4415" y="113477"/>
                  </a:lnTo>
                  <a:lnTo>
                    <a:pt x="14190" y="57671"/>
                  </a:lnTo>
                  <a:lnTo>
                    <a:pt x="27776" y="8139"/>
                  </a:lnTo>
                  <a:lnTo>
                    <a:pt x="33309" y="3116"/>
                  </a:lnTo>
                  <a:lnTo>
                    <a:pt x="40696" y="691"/>
                  </a:lnTo>
                  <a:lnTo>
                    <a:pt x="49319" y="0"/>
                  </a:lnTo>
                  <a:lnTo>
                    <a:pt x="63831" y="4162"/>
                  </a:lnTo>
                  <a:lnTo>
                    <a:pt x="70290" y="7861"/>
                  </a:lnTo>
                  <a:lnTo>
                    <a:pt x="79932" y="19367"/>
                  </a:lnTo>
                  <a:lnTo>
                    <a:pt x="86374" y="34651"/>
                  </a:lnTo>
                  <a:lnTo>
                    <a:pt x="89077" y="63123"/>
                  </a:lnTo>
                  <a:lnTo>
                    <a:pt x="83508" y="90462"/>
                  </a:lnTo>
                  <a:lnTo>
                    <a:pt x="60328" y="138837"/>
                  </a:lnTo>
                  <a:lnTo>
                    <a:pt x="27673" y="178310"/>
                  </a:lnTo>
                  <a:lnTo>
                    <a:pt x="24920" y="180358"/>
                  </a:lnTo>
                  <a:lnTo>
                    <a:pt x="24008" y="179874"/>
                  </a:lnTo>
                  <a:lnTo>
                    <a:pt x="24960" y="1733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631876" y="1653067"/>
              <a:ext cx="205542" cy="358989"/>
            </a:xfrm>
            <a:custGeom>
              <a:avLst/>
              <a:gdLst/>
              <a:ahLst/>
              <a:cxnLst/>
              <a:rect l="0" t="0" r="0" b="0"/>
              <a:pathLst>
                <a:path w="205542" h="358989">
                  <a:moveTo>
                    <a:pt x="0" y="102674"/>
                  </a:moveTo>
                  <a:lnTo>
                    <a:pt x="0" y="165165"/>
                  </a:lnTo>
                  <a:lnTo>
                    <a:pt x="0" y="188079"/>
                  </a:lnTo>
                  <a:lnTo>
                    <a:pt x="924" y="191970"/>
                  </a:lnTo>
                  <a:lnTo>
                    <a:pt x="2465" y="190866"/>
                  </a:lnTo>
                  <a:lnTo>
                    <a:pt x="11581" y="166939"/>
                  </a:lnTo>
                  <a:lnTo>
                    <a:pt x="16041" y="163084"/>
                  </a:lnTo>
                  <a:lnTo>
                    <a:pt x="21789" y="161439"/>
                  </a:lnTo>
                  <a:lnTo>
                    <a:pt x="28394" y="161266"/>
                  </a:lnTo>
                  <a:lnTo>
                    <a:pt x="34647" y="163925"/>
                  </a:lnTo>
                  <a:lnTo>
                    <a:pt x="52281" y="180919"/>
                  </a:lnTo>
                  <a:lnTo>
                    <a:pt x="63608" y="195697"/>
                  </a:lnTo>
                  <a:lnTo>
                    <a:pt x="65520" y="203521"/>
                  </a:lnTo>
                  <a:lnTo>
                    <a:pt x="62697" y="236007"/>
                  </a:lnTo>
                  <a:lnTo>
                    <a:pt x="63987" y="244263"/>
                  </a:lnTo>
                  <a:lnTo>
                    <a:pt x="67621" y="248842"/>
                  </a:lnTo>
                  <a:lnTo>
                    <a:pt x="72817" y="250970"/>
                  </a:lnTo>
                  <a:lnTo>
                    <a:pt x="79055" y="251465"/>
                  </a:lnTo>
                  <a:lnTo>
                    <a:pt x="95848" y="244617"/>
                  </a:lnTo>
                  <a:lnTo>
                    <a:pt x="127928" y="222039"/>
                  </a:lnTo>
                  <a:lnTo>
                    <a:pt x="163433" y="177085"/>
                  </a:lnTo>
                  <a:lnTo>
                    <a:pt x="182303" y="133430"/>
                  </a:lnTo>
                  <a:lnTo>
                    <a:pt x="199638" y="71634"/>
                  </a:lnTo>
                  <a:lnTo>
                    <a:pt x="205541" y="40161"/>
                  </a:lnTo>
                  <a:lnTo>
                    <a:pt x="205073" y="17567"/>
                  </a:lnTo>
                  <a:lnTo>
                    <a:pt x="198701" y="1362"/>
                  </a:lnTo>
                  <a:lnTo>
                    <a:pt x="194413" y="0"/>
                  </a:lnTo>
                  <a:lnTo>
                    <a:pt x="189705" y="2789"/>
                  </a:lnTo>
                  <a:lnTo>
                    <a:pt x="164350" y="31479"/>
                  </a:lnTo>
                  <a:lnTo>
                    <a:pt x="156871" y="46069"/>
                  </a:lnTo>
                  <a:lnTo>
                    <a:pt x="145983" y="101662"/>
                  </a:lnTo>
                  <a:lnTo>
                    <a:pt x="148070" y="153839"/>
                  </a:lnTo>
                  <a:lnTo>
                    <a:pt x="153970" y="208637"/>
                  </a:lnTo>
                  <a:lnTo>
                    <a:pt x="164142" y="270265"/>
                  </a:lnTo>
                  <a:lnTo>
                    <a:pt x="161553" y="320383"/>
                  </a:lnTo>
                  <a:lnTo>
                    <a:pt x="150288" y="350243"/>
                  </a:lnTo>
                  <a:lnTo>
                    <a:pt x="143646" y="355554"/>
                  </a:lnTo>
                  <a:lnTo>
                    <a:pt x="126405" y="358988"/>
                  </a:lnTo>
                  <a:lnTo>
                    <a:pt x="119403" y="356761"/>
                  </a:lnTo>
                  <a:lnTo>
                    <a:pt x="113811" y="352502"/>
                  </a:lnTo>
                  <a:lnTo>
                    <a:pt x="106055" y="341298"/>
                  </a:lnTo>
                  <a:lnTo>
                    <a:pt x="99852" y="3190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914791" y="184727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923112" y="19055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507059" y="1955446"/>
              <a:ext cx="499265" cy="74891"/>
            </a:xfrm>
            <a:custGeom>
              <a:avLst/>
              <a:gdLst/>
              <a:ahLst/>
              <a:cxnLst/>
              <a:rect l="0" t="0" r="0" b="0"/>
              <a:pathLst>
                <a:path w="499265" h="74891">
                  <a:moveTo>
                    <a:pt x="0" y="0"/>
                  </a:moveTo>
                  <a:lnTo>
                    <a:pt x="59580" y="11582"/>
                  </a:lnTo>
                  <a:lnTo>
                    <a:pt x="112718" y="15643"/>
                  </a:lnTo>
                  <a:lnTo>
                    <a:pt x="166772" y="18911"/>
                  </a:lnTo>
                  <a:lnTo>
                    <a:pt x="230092" y="24167"/>
                  </a:lnTo>
                  <a:lnTo>
                    <a:pt x="283440" y="27272"/>
                  </a:lnTo>
                  <a:lnTo>
                    <a:pt x="345684" y="33417"/>
                  </a:lnTo>
                  <a:lnTo>
                    <a:pt x="408396" y="47408"/>
                  </a:lnTo>
                  <a:lnTo>
                    <a:pt x="471730" y="63817"/>
                  </a:lnTo>
                  <a:lnTo>
                    <a:pt x="499264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9289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2014-03-10T15:11:21Z</dcterms:created>
  <dcterms:modified xsi:type="dcterms:W3CDTF">2014-03-10T15:11:22Z</dcterms:modified>
</cp:coreProperties>
</file>