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9017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75699"/>
            <a:ext cx="7620000" cy="3139252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736013"/>
            <a:ext cx="7620000" cy="217702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87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71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80072"/>
            <a:ext cx="2190750" cy="76414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80072"/>
            <a:ext cx="6445250" cy="76414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1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27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247991"/>
            <a:ext cx="8763000" cy="375082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034296"/>
            <a:ext cx="8763000" cy="197246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24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400359"/>
            <a:ext cx="4318000" cy="5721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400359"/>
            <a:ext cx="4318000" cy="5721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82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80074"/>
            <a:ext cx="8763000" cy="1742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210418"/>
            <a:ext cx="4298156" cy="1083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293710"/>
            <a:ext cx="4298156" cy="4844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210418"/>
            <a:ext cx="4319323" cy="1083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293710"/>
            <a:ext cx="4319323" cy="4844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77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80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41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01133"/>
            <a:ext cx="3276864" cy="21039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98283"/>
            <a:ext cx="5143500" cy="640791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705100"/>
            <a:ext cx="3276864" cy="501153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43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01133"/>
            <a:ext cx="3276864" cy="21039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98283"/>
            <a:ext cx="5143500" cy="640791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705100"/>
            <a:ext cx="3276864" cy="501153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3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80074"/>
            <a:ext cx="8763000" cy="1742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400359"/>
            <a:ext cx="8763000" cy="572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357425"/>
            <a:ext cx="2286000" cy="480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C427-E617-46E6-8121-E42B6678AB4C}" type="datetimeFigureOut">
              <a:rPr lang="nb-NO" smtClean="0"/>
              <a:t>29.08.2014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357425"/>
            <a:ext cx="3429000" cy="480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357425"/>
            <a:ext cx="2286000" cy="480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85C2-A290-4D55-9D34-E20F3F00E8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13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933" y="642839"/>
            <a:ext cx="2213125" cy="1209696"/>
            <a:chOff x="457933" y="642839"/>
            <a:chExt cx="2213125" cy="1209696"/>
          </a:xfrm>
        </p:grpSpPr>
        <p:sp>
          <p:nvSpPr>
            <p:cNvPr id="2" name="Freeform 1"/>
            <p:cNvSpPr/>
            <p:nvPr/>
          </p:nvSpPr>
          <p:spPr>
            <a:xfrm>
              <a:off x="624079" y="715610"/>
              <a:ext cx="16643" cy="460357"/>
            </a:xfrm>
            <a:custGeom>
              <a:avLst/>
              <a:gdLst/>
              <a:ahLst/>
              <a:cxnLst/>
              <a:rect l="0" t="0" r="0" b="0"/>
              <a:pathLst>
                <a:path w="16643" h="460357">
                  <a:moveTo>
                    <a:pt x="0" y="0"/>
                  </a:moveTo>
                  <a:lnTo>
                    <a:pt x="4417" y="56239"/>
                  </a:lnTo>
                  <a:lnTo>
                    <a:pt x="7807" y="117691"/>
                  </a:lnTo>
                  <a:lnTo>
                    <a:pt x="8219" y="172205"/>
                  </a:lnTo>
                  <a:lnTo>
                    <a:pt x="8301" y="235056"/>
                  </a:lnTo>
                  <a:lnTo>
                    <a:pt x="8315" y="288973"/>
                  </a:lnTo>
                  <a:lnTo>
                    <a:pt x="7394" y="339568"/>
                  </a:lnTo>
                  <a:lnTo>
                    <a:pt x="1734" y="398547"/>
                  </a:lnTo>
                  <a:lnTo>
                    <a:pt x="342" y="454714"/>
                  </a:lnTo>
                  <a:lnTo>
                    <a:pt x="2077" y="460318"/>
                  </a:lnTo>
                  <a:lnTo>
                    <a:pt x="5083" y="460356"/>
                  </a:lnTo>
                  <a:lnTo>
                    <a:pt x="8936" y="456683"/>
                  </a:lnTo>
                  <a:lnTo>
                    <a:pt x="13217" y="445205"/>
                  </a:lnTo>
                  <a:lnTo>
                    <a:pt x="16642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457933" y="642839"/>
              <a:ext cx="265999" cy="147662"/>
            </a:xfrm>
            <a:custGeom>
              <a:avLst/>
              <a:gdLst/>
              <a:ahLst/>
              <a:cxnLst/>
              <a:rect l="0" t="0" r="0" b="0"/>
              <a:pathLst>
                <a:path w="265999" h="147662">
                  <a:moveTo>
                    <a:pt x="24688" y="147661"/>
                  </a:moveTo>
                  <a:lnTo>
                    <a:pt x="1524" y="120080"/>
                  </a:lnTo>
                  <a:lnTo>
                    <a:pt x="0" y="113556"/>
                  </a:lnTo>
                  <a:lnTo>
                    <a:pt x="833" y="107357"/>
                  </a:lnTo>
                  <a:lnTo>
                    <a:pt x="7614" y="94615"/>
                  </a:lnTo>
                  <a:lnTo>
                    <a:pt x="34567" y="66299"/>
                  </a:lnTo>
                  <a:lnTo>
                    <a:pt x="89658" y="31328"/>
                  </a:lnTo>
                  <a:lnTo>
                    <a:pt x="118211" y="17037"/>
                  </a:lnTo>
                  <a:lnTo>
                    <a:pt x="177674" y="1911"/>
                  </a:lnTo>
                  <a:lnTo>
                    <a:pt x="211680" y="0"/>
                  </a:lnTo>
                  <a:lnTo>
                    <a:pt x="230762" y="2830"/>
                  </a:lnTo>
                  <a:lnTo>
                    <a:pt x="246023" y="9635"/>
                  </a:lnTo>
                  <a:lnTo>
                    <a:pt x="265998" y="228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540868" y="1139984"/>
              <a:ext cx="224669" cy="85403"/>
            </a:xfrm>
            <a:custGeom>
              <a:avLst/>
              <a:gdLst/>
              <a:ahLst/>
              <a:cxnLst/>
              <a:rect l="0" t="0" r="0" b="0"/>
              <a:pathLst>
                <a:path w="224669" h="85403">
                  <a:moveTo>
                    <a:pt x="0" y="74889"/>
                  </a:moveTo>
                  <a:lnTo>
                    <a:pt x="8835" y="83724"/>
                  </a:lnTo>
                  <a:lnTo>
                    <a:pt x="15136" y="85402"/>
                  </a:lnTo>
                  <a:lnTo>
                    <a:pt x="31998" y="84801"/>
                  </a:lnTo>
                  <a:lnTo>
                    <a:pt x="77752" y="70238"/>
                  </a:lnTo>
                  <a:lnTo>
                    <a:pt x="132932" y="39714"/>
                  </a:lnTo>
                  <a:lnTo>
                    <a:pt x="190992" y="15388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832105" y="1015168"/>
              <a:ext cx="49927" cy="183064"/>
            </a:xfrm>
            <a:custGeom>
              <a:avLst/>
              <a:gdLst/>
              <a:ahLst/>
              <a:cxnLst/>
              <a:rect l="0" t="0" r="0" b="0"/>
              <a:pathLst>
                <a:path w="49927" h="183064">
                  <a:moveTo>
                    <a:pt x="0" y="0"/>
                  </a:moveTo>
                  <a:lnTo>
                    <a:pt x="0" y="57909"/>
                  </a:lnTo>
                  <a:lnTo>
                    <a:pt x="0" y="97800"/>
                  </a:lnTo>
                  <a:lnTo>
                    <a:pt x="1849" y="104032"/>
                  </a:lnTo>
                  <a:lnTo>
                    <a:pt x="4931" y="105412"/>
                  </a:lnTo>
                  <a:lnTo>
                    <a:pt x="8834" y="103559"/>
                  </a:lnTo>
                  <a:lnTo>
                    <a:pt x="15637" y="94103"/>
                  </a:lnTo>
                  <a:lnTo>
                    <a:pt x="18746" y="87699"/>
                  </a:lnTo>
                  <a:lnTo>
                    <a:pt x="22667" y="88052"/>
                  </a:lnTo>
                  <a:lnTo>
                    <a:pt x="31956" y="100771"/>
                  </a:lnTo>
                  <a:lnTo>
                    <a:pt x="45175" y="164188"/>
                  </a:lnTo>
                  <a:lnTo>
                    <a:pt x="4992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951806" y="841963"/>
              <a:ext cx="304673" cy="370227"/>
            </a:xfrm>
            <a:custGeom>
              <a:avLst/>
              <a:gdLst/>
              <a:ahLst/>
              <a:cxnLst/>
              <a:rect l="0" t="0" r="0" b="0"/>
              <a:pathLst>
                <a:path w="304673" h="370227">
                  <a:moveTo>
                    <a:pt x="88325" y="156563"/>
                  </a:moveTo>
                  <a:lnTo>
                    <a:pt x="54584" y="159028"/>
                  </a:lnTo>
                  <a:lnTo>
                    <a:pt x="46415" y="160980"/>
                  </a:lnTo>
                  <a:lnTo>
                    <a:pt x="40045" y="165055"/>
                  </a:lnTo>
                  <a:lnTo>
                    <a:pt x="30501" y="176979"/>
                  </a:lnTo>
                  <a:lnTo>
                    <a:pt x="10943" y="230627"/>
                  </a:lnTo>
                  <a:lnTo>
                    <a:pt x="547" y="283578"/>
                  </a:lnTo>
                  <a:lnTo>
                    <a:pt x="0" y="334581"/>
                  </a:lnTo>
                  <a:lnTo>
                    <a:pt x="4691" y="353101"/>
                  </a:lnTo>
                  <a:lnTo>
                    <a:pt x="12939" y="367496"/>
                  </a:lnTo>
                  <a:lnTo>
                    <a:pt x="17727" y="370226"/>
                  </a:lnTo>
                  <a:lnTo>
                    <a:pt x="22769" y="370196"/>
                  </a:lnTo>
                  <a:lnTo>
                    <a:pt x="27979" y="368327"/>
                  </a:lnTo>
                  <a:lnTo>
                    <a:pt x="38699" y="353923"/>
                  </a:lnTo>
                  <a:lnTo>
                    <a:pt x="62658" y="296080"/>
                  </a:lnTo>
                  <a:lnTo>
                    <a:pt x="82856" y="241367"/>
                  </a:lnTo>
                  <a:lnTo>
                    <a:pt x="99065" y="179875"/>
                  </a:lnTo>
                  <a:lnTo>
                    <a:pt x="109121" y="123427"/>
                  </a:lnTo>
                  <a:lnTo>
                    <a:pt x="116059" y="99306"/>
                  </a:lnTo>
                  <a:lnTo>
                    <a:pt x="122978" y="46017"/>
                  </a:lnTo>
                  <a:lnTo>
                    <a:pt x="129015" y="0"/>
                  </a:lnTo>
                  <a:lnTo>
                    <a:pt x="135569" y="57020"/>
                  </a:lnTo>
                  <a:lnTo>
                    <a:pt x="137721" y="108067"/>
                  </a:lnTo>
                  <a:lnTo>
                    <a:pt x="138147" y="162393"/>
                  </a:lnTo>
                  <a:lnTo>
                    <a:pt x="138231" y="216715"/>
                  </a:lnTo>
                  <a:lnTo>
                    <a:pt x="138249" y="275352"/>
                  </a:lnTo>
                  <a:lnTo>
                    <a:pt x="138251" y="331242"/>
                  </a:lnTo>
                  <a:lnTo>
                    <a:pt x="138251" y="342357"/>
                  </a:lnTo>
                  <a:lnTo>
                    <a:pt x="141025" y="348843"/>
                  </a:lnTo>
                  <a:lnTo>
                    <a:pt x="145648" y="352243"/>
                  </a:lnTo>
                  <a:lnTo>
                    <a:pt x="151503" y="353585"/>
                  </a:lnTo>
                  <a:lnTo>
                    <a:pt x="157256" y="351705"/>
                  </a:lnTo>
                  <a:lnTo>
                    <a:pt x="168579" y="342221"/>
                  </a:lnTo>
                  <a:lnTo>
                    <a:pt x="197613" y="283189"/>
                  </a:lnTo>
                  <a:lnTo>
                    <a:pt x="211519" y="252534"/>
                  </a:lnTo>
                  <a:lnTo>
                    <a:pt x="214833" y="251054"/>
                  </a:lnTo>
                  <a:lnTo>
                    <a:pt x="217043" y="255615"/>
                  </a:lnTo>
                  <a:lnTo>
                    <a:pt x="221804" y="309352"/>
                  </a:lnTo>
                  <a:lnTo>
                    <a:pt x="225621" y="328945"/>
                  </a:lnTo>
                  <a:lnTo>
                    <a:pt x="229782" y="333430"/>
                  </a:lnTo>
                  <a:lnTo>
                    <a:pt x="235329" y="334571"/>
                  </a:lnTo>
                  <a:lnTo>
                    <a:pt x="241802" y="333482"/>
                  </a:lnTo>
                  <a:lnTo>
                    <a:pt x="253924" y="324876"/>
                  </a:lnTo>
                  <a:lnTo>
                    <a:pt x="259745" y="318698"/>
                  </a:lnTo>
                  <a:lnTo>
                    <a:pt x="266400" y="317353"/>
                  </a:lnTo>
                  <a:lnTo>
                    <a:pt x="273610" y="319230"/>
                  </a:lnTo>
                  <a:lnTo>
                    <a:pt x="281190" y="323255"/>
                  </a:lnTo>
                  <a:lnTo>
                    <a:pt x="292079" y="337589"/>
                  </a:lnTo>
                  <a:lnTo>
                    <a:pt x="304672" y="3645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31368" y="1023489"/>
              <a:ext cx="74890" cy="251379"/>
            </a:xfrm>
            <a:custGeom>
              <a:avLst/>
              <a:gdLst/>
              <a:ahLst/>
              <a:cxnLst/>
              <a:rect l="0" t="0" r="0" b="0"/>
              <a:pathLst>
                <a:path w="74890" h="251379">
                  <a:moveTo>
                    <a:pt x="74889" y="0"/>
                  </a:moveTo>
                  <a:lnTo>
                    <a:pt x="61637" y="8835"/>
                  </a:lnTo>
                  <a:lnTo>
                    <a:pt x="44561" y="31998"/>
                  </a:lnTo>
                  <a:lnTo>
                    <a:pt x="29793" y="78676"/>
                  </a:lnTo>
                  <a:lnTo>
                    <a:pt x="27110" y="101844"/>
                  </a:lnTo>
                  <a:lnTo>
                    <a:pt x="30848" y="119537"/>
                  </a:lnTo>
                  <a:lnTo>
                    <a:pt x="43349" y="139894"/>
                  </a:lnTo>
                  <a:lnTo>
                    <a:pt x="48315" y="145962"/>
                  </a:lnTo>
                  <a:lnTo>
                    <a:pt x="53833" y="162567"/>
                  </a:lnTo>
                  <a:lnTo>
                    <a:pt x="55361" y="182275"/>
                  </a:lnTo>
                  <a:lnTo>
                    <a:pt x="50098" y="213237"/>
                  </a:lnTo>
                  <a:lnTo>
                    <a:pt x="41990" y="231607"/>
                  </a:lnTo>
                  <a:lnTo>
                    <a:pt x="29757" y="244086"/>
                  </a:lnTo>
                  <a:lnTo>
                    <a:pt x="16923" y="250865"/>
                  </a:lnTo>
                  <a:lnTo>
                    <a:pt x="12207" y="251378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97936" y="867324"/>
              <a:ext cx="249633" cy="382800"/>
            </a:xfrm>
            <a:custGeom>
              <a:avLst/>
              <a:gdLst/>
              <a:ahLst/>
              <a:cxnLst/>
              <a:rect l="0" t="0" r="0" b="0"/>
              <a:pathLst>
                <a:path w="249633" h="382800">
                  <a:moveTo>
                    <a:pt x="0" y="81275"/>
                  </a:moveTo>
                  <a:lnTo>
                    <a:pt x="21743" y="38696"/>
                  </a:lnTo>
                  <a:lnTo>
                    <a:pt x="32228" y="15343"/>
                  </a:lnTo>
                  <a:lnTo>
                    <a:pt x="44834" y="2354"/>
                  </a:lnTo>
                  <a:lnTo>
                    <a:pt x="51154" y="0"/>
                  </a:lnTo>
                  <a:lnTo>
                    <a:pt x="57217" y="279"/>
                  </a:lnTo>
                  <a:lnTo>
                    <a:pt x="63108" y="2315"/>
                  </a:lnTo>
                  <a:lnTo>
                    <a:pt x="67035" y="7370"/>
                  </a:lnTo>
                  <a:lnTo>
                    <a:pt x="71399" y="22849"/>
                  </a:lnTo>
                  <a:lnTo>
                    <a:pt x="74583" y="84520"/>
                  </a:lnTo>
                  <a:lnTo>
                    <a:pt x="69110" y="135164"/>
                  </a:lnTo>
                  <a:lnTo>
                    <a:pt x="67071" y="189684"/>
                  </a:lnTo>
                  <a:lnTo>
                    <a:pt x="60916" y="252179"/>
                  </a:lnTo>
                  <a:lnTo>
                    <a:pt x="58775" y="302343"/>
                  </a:lnTo>
                  <a:lnTo>
                    <a:pt x="58352" y="356289"/>
                  </a:lnTo>
                  <a:lnTo>
                    <a:pt x="63225" y="374856"/>
                  </a:lnTo>
                  <a:lnTo>
                    <a:pt x="67113" y="382396"/>
                  </a:lnTo>
                  <a:lnTo>
                    <a:pt x="70630" y="382799"/>
                  </a:lnTo>
                  <a:lnTo>
                    <a:pt x="73899" y="378446"/>
                  </a:lnTo>
                  <a:lnTo>
                    <a:pt x="88628" y="321758"/>
                  </a:lnTo>
                  <a:lnTo>
                    <a:pt x="97965" y="292446"/>
                  </a:lnTo>
                  <a:lnTo>
                    <a:pt x="122524" y="259571"/>
                  </a:lnTo>
                  <a:lnTo>
                    <a:pt x="143244" y="246797"/>
                  </a:lnTo>
                  <a:lnTo>
                    <a:pt x="150970" y="247097"/>
                  </a:lnTo>
                  <a:lnTo>
                    <a:pt x="166950" y="254827"/>
                  </a:lnTo>
                  <a:lnTo>
                    <a:pt x="172321" y="261695"/>
                  </a:lnTo>
                  <a:lnTo>
                    <a:pt x="178289" y="279190"/>
                  </a:lnTo>
                  <a:lnTo>
                    <a:pt x="181196" y="326273"/>
                  </a:lnTo>
                  <a:lnTo>
                    <a:pt x="178227" y="349496"/>
                  </a:lnTo>
                  <a:lnTo>
                    <a:pt x="178914" y="354394"/>
                  </a:lnTo>
                  <a:lnTo>
                    <a:pt x="181222" y="354886"/>
                  </a:lnTo>
                  <a:lnTo>
                    <a:pt x="198212" y="340164"/>
                  </a:lnTo>
                  <a:lnTo>
                    <a:pt x="238913" y="284049"/>
                  </a:lnTo>
                  <a:lnTo>
                    <a:pt x="242486" y="283951"/>
                  </a:lnTo>
                  <a:lnTo>
                    <a:pt x="244868" y="287584"/>
                  </a:lnTo>
                  <a:lnTo>
                    <a:pt x="249632" y="3475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14136" y="1006196"/>
              <a:ext cx="8322" cy="17294"/>
            </a:xfrm>
            <a:custGeom>
              <a:avLst/>
              <a:gdLst/>
              <a:ahLst/>
              <a:cxnLst/>
              <a:rect l="0" t="0" r="0" b="0"/>
              <a:pathLst>
                <a:path w="8322" h="17294">
                  <a:moveTo>
                    <a:pt x="0" y="17293"/>
                  </a:moveTo>
                  <a:lnTo>
                    <a:pt x="5719" y="1062"/>
                  </a:lnTo>
                  <a:lnTo>
                    <a:pt x="6586" y="0"/>
                  </a:lnTo>
                  <a:lnTo>
                    <a:pt x="8321" y="6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25749" y="1123342"/>
              <a:ext cx="138167" cy="132206"/>
            </a:xfrm>
            <a:custGeom>
              <a:avLst/>
              <a:gdLst/>
              <a:ahLst/>
              <a:cxnLst/>
              <a:rect l="0" t="0" r="0" b="0"/>
              <a:pathLst>
                <a:path w="138167" h="132206">
                  <a:moveTo>
                    <a:pt x="71597" y="16642"/>
                  </a:moveTo>
                  <a:lnTo>
                    <a:pt x="58345" y="7807"/>
                  </a:lnTo>
                  <a:lnTo>
                    <a:pt x="52593" y="7054"/>
                  </a:lnTo>
                  <a:lnTo>
                    <a:pt x="41270" y="11148"/>
                  </a:lnTo>
                  <a:lnTo>
                    <a:pt x="24499" y="23848"/>
                  </a:lnTo>
                  <a:lnTo>
                    <a:pt x="7819" y="52575"/>
                  </a:lnTo>
                  <a:lnTo>
                    <a:pt x="0" y="85947"/>
                  </a:lnTo>
                  <a:lnTo>
                    <a:pt x="3102" y="103226"/>
                  </a:lnTo>
                  <a:lnTo>
                    <a:pt x="6518" y="110422"/>
                  </a:lnTo>
                  <a:lnTo>
                    <a:pt x="11569" y="114295"/>
                  </a:lnTo>
                  <a:lnTo>
                    <a:pt x="17710" y="115953"/>
                  </a:lnTo>
                  <a:lnTo>
                    <a:pt x="24578" y="116133"/>
                  </a:lnTo>
                  <a:lnTo>
                    <a:pt x="31005" y="113480"/>
                  </a:lnTo>
                  <a:lnTo>
                    <a:pt x="43078" y="103135"/>
                  </a:lnTo>
                  <a:lnTo>
                    <a:pt x="48886" y="101116"/>
                  </a:lnTo>
                  <a:lnTo>
                    <a:pt x="54608" y="101619"/>
                  </a:lnTo>
                  <a:lnTo>
                    <a:pt x="60271" y="103804"/>
                  </a:lnTo>
                  <a:lnTo>
                    <a:pt x="64046" y="109883"/>
                  </a:lnTo>
                  <a:lnTo>
                    <a:pt x="68241" y="128965"/>
                  </a:lnTo>
                  <a:lnTo>
                    <a:pt x="72134" y="132205"/>
                  </a:lnTo>
                  <a:lnTo>
                    <a:pt x="77502" y="130666"/>
                  </a:lnTo>
                  <a:lnTo>
                    <a:pt x="89015" y="120019"/>
                  </a:lnTo>
                  <a:lnTo>
                    <a:pt x="115729" y="67825"/>
                  </a:lnTo>
                  <a:lnTo>
                    <a:pt x="135523" y="8038"/>
                  </a:lnTo>
                  <a:lnTo>
                    <a:pt x="13816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88953" y="931957"/>
              <a:ext cx="108100" cy="355229"/>
            </a:xfrm>
            <a:custGeom>
              <a:avLst/>
              <a:gdLst/>
              <a:ahLst/>
              <a:cxnLst/>
              <a:rect l="0" t="0" r="0" b="0"/>
              <a:pathLst>
                <a:path w="108100" h="355229">
                  <a:moveTo>
                    <a:pt x="24888" y="0"/>
                  </a:moveTo>
                  <a:lnTo>
                    <a:pt x="11620" y="60660"/>
                  </a:lnTo>
                  <a:lnTo>
                    <a:pt x="4273" y="123273"/>
                  </a:lnTo>
                  <a:lnTo>
                    <a:pt x="498" y="182495"/>
                  </a:lnTo>
                  <a:lnTo>
                    <a:pt x="0" y="240311"/>
                  </a:lnTo>
                  <a:lnTo>
                    <a:pt x="1797" y="283236"/>
                  </a:lnTo>
                  <a:lnTo>
                    <a:pt x="13218" y="318350"/>
                  </a:lnTo>
                  <a:lnTo>
                    <a:pt x="23091" y="334414"/>
                  </a:lnTo>
                  <a:lnTo>
                    <a:pt x="36109" y="345252"/>
                  </a:lnTo>
                  <a:lnTo>
                    <a:pt x="52065" y="352226"/>
                  </a:lnTo>
                  <a:lnTo>
                    <a:pt x="79990" y="355228"/>
                  </a:lnTo>
                  <a:lnTo>
                    <a:pt x="10809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89615" y="1528592"/>
              <a:ext cx="91533" cy="218887"/>
            </a:xfrm>
            <a:custGeom>
              <a:avLst/>
              <a:gdLst/>
              <a:ahLst/>
              <a:cxnLst/>
              <a:rect l="0" t="0" r="0" b="0"/>
              <a:pathLst>
                <a:path w="91533" h="218887">
                  <a:moveTo>
                    <a:pt x="0" y="168902"/>
                  </a:moveTo>
                  <a:lnTo>
                    <a:pt x="42769" y="106809"/>
                  </a:lnTo>
                  <a:lnTo>
                    <a:pt x="80117" y="45210"/>
                  </a:lnTo>
                  <a:lnTo>
                    <a:pt x="83922" y="36514"/>
                  </a:lnTo>
                  <a:lnTo>
                    <a:pt x="85684" y="16991"/>
                  </a:lnTo>
                  <a:lnTo>
                    <a:pt x="84859" y="6607"/>
                  </a:lnTo>
                  <a:lnTo>
                    <a:pt x="82461" y="1533"/>
                  </a:lnTo>
                  <a:lnTo>
                    <a:pt x="79012" y="0"/>
                  </a:lnTo>
                  <a:lnTo>
                    <a:pt x="74864" y="827"/>
                  </a:lnTo>
                  <a:lnTo>
                    <a:pt x="60192" y="10826"/>
                  </a:lnTo>
                  <a:lnTo>
                    <a:pt x="39592" y="37413"/>
                  </a:lnTo>
                  <a:lnTo>
                    <a:pt x="16849" y="94109"/>
                  </a:lnTo>
                  <a:lnTo>
                    <a:pt x="10848" y="121470"/>
                  </a:lnTo>
                  <a:lnTo>
                    <a:pt x="8820" y="168265"/>
                  </a:lnTo>
                  <a:lnTo>
                    <a:pt x="13474" y="189884"/>
                  </a:lnTo>
                  <a:lnTo>
                    <a:pt x="17304" y="199532"/>
                  </a:lnTo>
                  <a:lnTo>
                    <a:pt x="28955" y="212718"/>
                  </a:lnTo>
                  <a:lnTo>
                    <a:pt x="35946" y="217528"/>
                  </a:lnTo>
                  <a:lnTo>
                    <a:pt x="42455" y="218886"/>
                  </a:lnTo>
                  <a:lnTo>
                    <a:pt x="48644" y="217942"/>
                  </a:lnTo>
                  <a:lnTo>
                    <a:pt x="91532" y="1938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32808" y="1614283"/>
              <a:ext cx="106439" cy="116496"/>
            </a:xfrm>
            <a:custGeom>
              <a:avLst/>
              <a:gdLst/>
              <a:ahLst/>
              <a:cxnLst/>
              <a:rect l="0" t="0" r="0" b="0"/>
              <a:pathLst>
                <a:path w="106439" h="116496">
                  <a:moveTo>
                    <a:pt x="6586" y="0"/>
                  </a:moveTo>
                  <a:lnTo>
                    <a:pt x="0" y="29621"/>
                  </a:lnTo>
                  <a:lnTo>
                    <a:pt x="1244" y="59628"/>
                  </a:lnTo>
                  <a:lnTo>
                    <a:pt x="9948" y="98482"/>
                  </a:lnTo>
                  <a:lnTo>
                    <a:pt x="13450" y="102637"/>
                  </a:lnTo>
                  <a:lnTo>
                    <a:pt x="17634" y="103558"/>
                  </a:lnTo>
                  <a:lnTo>
                    <a:pt x="22272" y="102323"/>
                  </a:lnTo>
                  <a:lnTo>
                    <a:pt x="32357" y="93554"/>
                  </a:lnTo>
                  <a:lnTo>
                    <a:pt x="60317" y="55398"/>
                  </a:lnTo>
                  <a:lnTo>
                    <a:pt x="67370" y="52649"/>
                  </a:lnTo>
                  <a:lnTo>
                    <a:pt x="74845" y="51742"/>
                  </a:lnTo>
                  <a:lnTo>
                    <a:pt x="80753" y="53911"/>
                  </a:lnTo>
                  <a:lnTo>
                    <a:pt x="89784" y="63717"/>
                  </a:lnTo>
                  <a:lnTo>
                    <a:pt x="10643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22457" y="1680852"/>
              <a:ext cx="99854" cy="83211"/>
            </a:xfrm>
            <a:custGeom>
              <a:avLst/>
              <a:gdLst/>
              <a:ahLst/>
              <a:cxnLst/>
              <a:rect l="0" t="0" r="0" b="0"/>
              <a:pathLst>
                <a:path w="99854" h="83211">
                  <a:moveTo>
                    <a:pt x="0" y="0"/>
                  </a:moveTo>
                  <a:lnTo>
                    <a:pt x="0" y="53491"/>
                  </a:lnTo>
                  <a:lnTo>
                    <a:pt x="2774" y="61548"/>
                  </a:lnTo>
                  <a:lnTo>
                    <a:pt x="13252" y="72967"/>
                  </a:lnTo>
                  <a:lnTo>
                    <a:pt x="19005" y="73607"/>
                  </a:lnTo>
                  <a:lnTo>
                    <a:pt x="24689" y="71261"/>
                  </a:lnTo>
                  <a:lnTo>
                    <a:pt x="30328" y="66923"/>
                  </a:lnTo>
                  <a:lnTo>
                    <a:pt x="42681" y="47566"/>
                  </a:lnTo>
                  <a:lnTo>
                    <a:pt x="52197" y="24263"/>
                  </a:lnTo>
                  <a:lnTo>
                    <a:pt x="56063" y="20798"/>
                  </a:lnTo>
                  <a:lnTo>
                    <a:pt x="60489" y="20338"/>
                  </a:lnTo>
                  <a:lnTo>
                    <a:pt x="65289" y="21879"/>
                  </a:lnTo>
                  <a:lnTo>
                    <a:pt x="69414" y="26605"/>
                  </a:lnTo>
                  <a:lnTo>
                    <a:pt x="99853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13475" y="1589320"/>
              <a:ext cx="25478" cy="24964"/>
            </a:xfrm>
            <a:custGeom>
              <a:avLst/>
              <a:gdLst/>
              <a:ahLst/>
              <a:cxnLst/>
              <a:rect l="0" t="0" r="0" b="0"/>
              <a:pathLst>
                <a:path w="25478" h="24964">
                  <a:moveTo>
                    <a:pt x="8835" y="24963"/>
                  </a:moveTo>
                  <a:lnTo>
                    <a:pt x="0" y="11711"/>
                  </a:lnTo>
                  <a:lnTo>
                    <a:pt x="1096" y="7808"/>
                  </a:lnTo>
                  <a:lnTo>
                    <a:pt x="5524" y="5205"/>
                  </a:lnTo>
                  <a:lnTo>
                    <a:pt x="2547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72236" y="1697585"/>
              <a:ext cx="266274" cy="154950"/>
            </a:xfrm>
            <a:custGeom>
              <a:avLst/>
              <a:gdLst/>
              <a:ahLst/>
              <a:cxnLst/>
              <a:rect l="0" t="0" r="0" b="0"/>
              <a:pathLst>
                <a:path w="266274" h="154950">
                  <a:moveTo>
                    <a:pt x="0" y="41514"/>
                  </a:moveTo>
                  <a:lnTo>
                    <a:pt x="0" y="99423"/>
                  </a:lnTo>
                  <a:lnTo>
                    <a:pt x="4931" y="118410"/>
                  </a:lnTo>
                  <a:lnTo>
                    <a:pt x="8835" y="126062"/>
                  </a:lnTo>
                  <a:lnTo>
                    <a:pt x="12362" y="127466"/>
                  </a:lnTo>
                  <a:lnTo>
                    <a:pt x="15638" y="124703"/>
                  </a:lnTo>
                  <a:lnTo>
                    <a:pt x="27538" y="93696"/>
                  </a:lnTo>
                  <a:lnTo>
                    <a:pt x="41579" y="36960"/>
                  </a:lnTo>
                  <a:lnTo>
                    <a:pt x="48065" y="19150"/>
                  </a:lnTo>
                  <a:lnTo>
                    <a:pt x="57112" y="5070"/>
                  </a:lnTo>
                  <a:lnTo>
                    <a:pt x="63038" y="1501"/>
                  </a:lnTo>
                  <a:lnTo>
                    <a:pt x="77018" y="0"/>
                  </a:lnTo>
                  <a:lnTo>
                    <a:pt x="116775" y="4041"/>
                  </a:lnTo>
                  <a:lnTo>
                    <a:pt x="125003" y="2664"/>
                  </a:lnTo>
                  <a:lnTo>
                    <a:pt x="129563" y="4519"/>
                  </a:lnTo>
                  <a:lnTo>
                    <a:pt x="131679" y="8530"/>
                  </a:lnTo>
                  <a:lnTo>
                    <a:pt x="132165" y="13977"/>
                  </a:lnTo>
                  <a:lnTo>
                    <a:pt x="125308" y="27426"/>
                  </a:lnTo>
                  <a:lnTo>
                    <a:pt x="114864" y="44498"/>
                  </a:lnTo>
                  <a:lnTo>
                    <a:pt x="97595" y="106432"/>
                  </a:lnTo>
                  <a:lnTo>
                    <a:pt x="97745" y="142830"/>
                  </a:lnTo>
                  <a:lnTo>
                    <a:pt x="101221" y="149738"/>
                  </a:lnTo>
                  <a:lnTo>
                    <a:pt x="106312" y="153420"/>
                  </a:lnTo>
                  <a:lnTo>
                    <a:pt x="112480" y="154949"/>
                  </a:lnTo>
                  <a:lnTo>
                    <a:pt x="118441" y="153195"/>
                  </a:lnTo>
                  <a:lnTo>
                    <a:pt x="129995" y="143850"/>
                  </a:lnTo>
                  <a:lnTo>
                    <a:pt x="151555" y="108607"/>
                  </a:lnTo>
                  <a:lnTo>
                    <a:pt x="161605" y="76906"/>
                  </a:lnTo>
                  <a:lnTo>
                    <a:pt x="164281" y="55087"/>
                  </a:lnTo>
                  <a:lnTo>
                    <a:pt x="160539" y="35527"/>
                  </a:lnTo>
                  <a:lnTo>
                    <a:pt x="156952" y="26428"/>
                  </a:lnTo>
                  <a:lnTo>
                    <a:pt x="150863" y="20362"/>
                  </a:lnTo>
                  <a:lnTo>
                    <a:pt x="134235" y="13622"/>
                  </a:lnTo>
                  <a:lnTo>
                    <a:pt x="127397" y="14598"/>
                  </a:lnTo>
                  <a:lnTo>
                    <a:pt x="121914" y="18023"/>
                  </a:lnTo>
                  <a:lnTo>
                    <a:pt x="117334" y="23080"/>
                  </a:lnTo>
                  <a:lnTo>
                    <a:pt x="115205" y="29225"/>
                  </a:lnTo>
                  <a:lnTo>
                    <a:pt x="115305" y="43448"/>
                  </a:lnTo>
                  <a:lnTo>
                    <a:pt x="119400" y="47427"/>
                  </a:lnTo>
                  <a:lnTo>
                    <a:pt x="125828" y="49154"/>
                  </a:lnTo>
                  <a:lnTo>
                    <a:pt x="133812" y="49381"/>
                  </a:lnTo>
                  <a:lnTo>
                    <a:pt x="150079" y="44702"/>
                  </a:lnTo>
                  <a:lnTo>
                    <a:pt x="208044" y="15121"/>
                  </a:lnTo>
                  <a:lnTo>
                    <a:pt x="213585" y="16522"/>
                  </a:lnTo>
                  <a:lnTo>
                    <a:pt x="217279" y="21154"/>
                  </a:lnTo>
                  <a:lnTo>
                    <a:pt x="221384" y="36163"/>
                  </a:lnTo>
                  <a:lnTo>
                    <a:pt x="224236" y="86650"/>
                  </a:lnTo>
                  <a:lnTo>
                    <a:pt x="226229" y="91945"/>
                  </a:lnTo>
                  <a:lnTo>
                    <a:pt x="229407" y="93626"/>
                  </a:lnTo>
                  <a:lnTo>
                    <a:pt x="233375" y="92897"/>
                  </a:lnTo>
                  <a:lnTo>
                    <a:pt x="247794" y="83037"/>
                  </a:lnTo>
                  <a:lnTo>
                    <a:pt x="252104" y="83065"/>
                  </a:lnTo>
                  <a:lnTo>
                    <a:pt x="255903" y="85857"/>
                  </a:lnTo>
                  <a:lnTo>
                    <a:pt x="266273" y="99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3562" y="1672531"/>
              <a:ext cx="281074" cy="120444"/>
            </a:xfrm>
            <a:custGeom>
              <a:avLst/>
              <a:gdLst/>
              <a:ahLst/>
              <a:cxnLst/>
              <a:rect l="0" t="0" r="0" b="0"/>
              <a:pathLst>
                <a:path w="281074" h="120444">
                  <a:moveTo>
                    <a:pt x="23121" y="0"/>
                  </a:moveTo>
                  <a:lnTo>
                    <a:pt x="10759" y="20854"/>
                  </a:lnTo>
                  <a:lnTo>
                    <a:pt x="2303" y="49222"/>
                  </a:lnTo>
                  <a:lnTo>
                    <a:pt x="0" y="70262"/>
                  </a:lnTo>
                  <a:lnTo>
                    <a:pt x="1235" y="75502"/>
                  </a:lnTo>
                  <a:lnTo>
                    <a:pt x="3907" y="77147"/>
                  </a:lnTo>
                  <a:lnTo>
                    <a:pt x="7538" y="76395"/>
                  </a:lnTo>
                  <a:lnTo>
                    <a:pt x="16504" y="65696"/>
                  </a:lnTo>
                  <a:lnTo>
                    <a:pt x="32909" y="33112"/>
                  </a:lnTo>
                  <a:lnTo>
                    <a:pt x="37043" y="30395"/>
                  </a:lnTo>
                  <a:lnTo>
                    <a:pt x="41648" y="31358"/>
                  </a:lnTo>
                  <a:lnTo>
                    <a:pt x="46567" y="34774"/>
                  </a:lnTo>
                  <a:lnTo>
                    <a:pt x="49846" y="40749"/>
                  </a:lnTo>
                  <a:lnTo>
                    <a:pt x="55110" y="76912"/>
                  </a:lnTo>
                  <a:lnTo>
                    <a:pt x="55542" y="87332"/>
                  </a:lnTo>
                  <a:lnTo>
                    <a:pt x="57679" y="91506"/>
                  </a:lnTo>
                  <a:lnTo>
                    <a:pt x="60952" y="91514"/>
                  </a:lnTo>
                  <a:lnTo>
                    <a:pt x="69521" y="84127"/>
                  </a:lnTo>
                  <a:lnTo>
                    <a:pt x="83816" y="64374"/>
                  </a:lnTo>
                  <a:lnTo>
                    <a:pt x="91085" y="48951"/>
                  </a:lnTo>
                  <a:lnTo>
                    <a:pt x="96168" y="45578"/>
                  </a:lnTo>
                  <a:lnTo>
                    <a:pt x="102329" y="45178"/>
                  </a:lnTo>
                  <a:lnTo>
                    <a:pt x="109211" y="46761"/>
                  </a:lnTo>
                  <a:lnTo>
                    <a:pt x="113798" y="51514"/>
                  </a:lnTo>
                  <a:lnTo>
                    <a:pt x="126183" y="91558"/>
                  </a:lnTo>
                  <a:lnTo>
                    <a:pt x="130660" y="95247"/>
                  </a:lnTo>
                  <a:lnTo>
                    <a:pt x="136419" y="95858"/>
                  </a:lnTo>
                  <a:lnTo>
                    <a:pt x="143032" y="94416"/>
                  </a:lnTo>
                  <a:lnTo>
                    <a:pt x="148365" y="90681"/>
                  </a:lnTo>
                  <a:lnTo>
                    <a:pt x="156756" y="79134"/>
                  </a:lnTo>
                  <a:lnTo>
                    <a:pt x="166678" y="57039"/>
                  </a:lnTo>
                  <a:lnTo>
                    <a:pt x="166903" y="54668"/>
                  </a:lnTo>
                  <a:lnTo>
                    <a:pt x="165204" y="55861"/>
                  </a:lnTo>
                  <a:lnTo>
                    <a:pt x="159309" y="64583"/>
                  </a:lnTo>
                  <a:lnTo>
                    <a:pt x="151717" y="86012"/>
                  </a:lnTo>
                  <a:lnTo>
                    <a:pt x="149617" y="105104"/>
                  </a:lnTo>
                  <a:lnTo>
                    <a:pt x="151831" y="110750"/>
                  </a:lnTo>
                  <a:lnTo>
                    <a:pt x="156080" y="113589"/>
                  </a:lnTo>
                  <a:lnTo>
                    <a:pt x="161687" y="114558"/>
                  </a:lnTo>
                  <a:lnTo>
                    <a:pt x="167273" y="113354"/>
                  </a:lnTo>
                  <a:lnTo>
                    <a:pt x="199496" y="97578"/>
                  </a:lnTo>
                  <a:lnTo>
                    <a:pt x="206348" y="97412"/>
                  </a:lnTo>
                  <a:lnTo>
                    <a:pt x="218893" y="102158"/>
                  </a:lnTo>
                  <a:lnTo>
                    <a:pt x="236351" y="119643"/>
                  </a:lnTo>
                  <a:lnTo>
                    <a:pt x="242937" y="120443"/>
                  </a:lnTo>
                  <a:lnTo>
                    <a:pt x="250102" y="117277"/>
                  </a:lnTo>
                  <a:lnTo>
                    <a:pt x="268507" y="100084"/>
                  </a:lnTo>
                  <a:lnTo>
                    <a:pt x="281073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63026" y="1506110"/>
              <a:ext cx="108032" cy="283429"/>
            </a:xfrm>
            <a:custGeom>
              <a:avLst/>
              <a:gdLst/>
              <a:ahLst/>
              <a:cxnLst/>
              <a:rect l="0" t="0" r="0" b="0"/>
              <a:pathLst>
                <a:path w="108032" h="283429">
                  <a:moveTo>
                    <a:pt x="8178" y="0"/>
                  </a:moveTo>
                  <a:lnTo>
                    <a:pt x="26924" y="46327"/>
                  </a:lnTo>
                  <a:lnTo>
                    <a:pt x="32322" y="100109"/>
                  </a:lnTo>
                  <a:lnTo>
                    <a:pt x="32109" y="162003"/>
                  </a:lnTo>
                  <a:lnTo>
                    <a:pt x="24068" y="214105"/>
                  </a:lnTo>
                  <a:lnTo>
                    <a:pt x="8112" y="273667"/>
                  </a:lnTo>
                  <a:lnTo>
                    <a:pt x="5360" y="282297"/>
                  </a:lnTo>
                  <a:lnTo>
                    <a:pt x="3526" y="283428"/>
                  </a:lnTo>
                  <a:lnTo>
                    <a:pt x="1487" y="272357"/>
                  </a:lnTo>
                  <a:lnTo>
                    <a:pt x="72" y="210471"/>
                  </a:lnTo>
                  <a:lnTo>
                    <a:pt x="0" y="198561"/>
                  </a:lnTo>
                  <a:lnTo>
                    <a:pt x="3650" y="190621"/>
                  </a:lnTo>
                  <a:lnTo>
                    <a:pt x="9782" y="185328"/>
                  </a:lnTo>
                  <a:lnTo>
                    <a:pt x="28307" y="179447"/>
                  </a:lnTo>
                  <a:lnTo>
                    <a:pt x="78003" y="178137"/>
                  </a:lnTo>
                  <a:lnTo>
                    <a:pt x="108031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90210" y="7446652"/>
            <a:ext cx="1197937" cy="1191539"/>
            <a:chOff x="1090210" y="7446652"/>
            <a:chExt cx="1197937" cy="1191539"/>
          </a:xfrm>
        </p:grpSpPr>
        <p:sp>
          <p:nvSpPr>
            <p:cNvPr id="20" name="Freeform 19"/>
            <p:cNvSpPr/>
            <p:nvPr/>
          </p:nvSpPr>
          <p:spPr>
            <a:xfrm>
              <a:off x="1090210" y="7591659"/>
              <a:ext cx="257801" cy="269223"/>
            </a:xfrm>
            <a:custGeom>
              <a:avLst/>
              <a:gdLst/>
              <a:ahLst/>
              <a:cxnLst/>
              <a:rect l="0" t="0" r="0" b="0"/>
              <a:pathLst>
                <a:path w="257801" h="269223">
                  <a:moveTo>
                    <a:pt x="8168" y="15432"/>
                  </a:moveTo>
                  <a:lnTo>
                    <a:pt x="1004" y="76088"/>
                  </a:lnTo>
                  <a:lnTo>
                    <a:pt x="0" y="131879"/>
                  </a:lnTo>
                  <a:lnTo>
                    <a:pt x="5586" y="190168"/>
                  </a:lnTo>
                  <a:lnTo>
                    <a:pt x="7658" y="251537"/>
                  </a:lnTo>
                  <a:lnTo>
                    <a:pt x="8866" y="269222"/>
                  </a:lnTo>
                  <a:lnTo>
                    <a:pt x="10483" y="268760"/>
                  </a:lnTo>
                  <a:lnTo>
                    <a:pt x="12485" y="264754"/>
                  </a:lnTo>
                  <a:lnTo>
                    <a:pt x="20555" y="211119"/>
                  </a:lnTo>
                  <a:lnTo>
                    <a:pt x="33302" y="156727"/>
                  </a:lnTo>
                  <a:lnTo>
                    <a:pt x="47022" y="101395"/>
                  </a:lnTo>
                  <a:lnTo>
                    <a:pt x="65493" y="40565"/>
                  </a:lnTo>
                  <a:lnTo>
                    <a:pt x="85250" y="11888"/>
                  </a:lnTo>
                  <a:lnTo>
                    <a:pt x="100674" y="605"/>
                  </a:lnTo>
                  <a:lnTo>
                    <a:pt x="107746" y="0"/>
                  </a:lnTo>
                  <a:lnTo>
                    <a:pt x="114310" y="2370"/>
                  </a:lnTo>
                  <a:lnTo>
                    <a:pt x="120535" y="6724"/>
                  </a:lnTo>
                  <a:lnTo>
                    <a:pt x="129916" y="23890"/>
                  </a:lnTo>
                  <a:lnTo>
                    <a:pt x="145524" y="80170"/>
                  </a:lnTo>
                  <a:lnTo>
                    <a:pt x="149086" y="141867"/>
                  </a:lnTo>
                  <a:lnTo>
                    <a:pt x="153996" y="205072"/>
                  </a:lnTo>
                  <a:lnTo>
                    <a:pt x="157162" y="208428"/>
                  </a:lnTo>
                  <a:lnTo>
                    <a:pt x="161122" y="207891"/>
                  </a:lnTo>
                  <a:lnTo>
                    <a:pt x="165611" y="204759"/>
                  </a:lnTo>
                  <a:lnTo>
                    <a:pt x="173065" y="193883"/>
                  </a:lnTo>
                  <a:lnTo>
                    <a:pt x="193563" y="136648"/>
                  </a:lnTo>
                  <a:lnTo>
                    <a:pt x="208565" y="104972"/>
                  </a:lnTo>
                  <a:lnTo>
                    <a:pt x="213882" y="97315"/>
                  </a:lnTo>
                  <a:lnTo>
                    <a:pt x="218351" y="95909"/>
                  </a:lnTo>
                  <a:lnTo>
                    <a:pt x="222255" y="98669"/>
                  </a:lnTo>
                  <a:lnTo>
                    <a:pt x="235164" y="125254"/>
                  </a:lnTo>
                  <a:lnTo>
                    <a:pt x="245692" y="181015"/>
                  </a:lnTo>
                  <a:lnTo>
                    <a:pt x="254865" y="243991"/>
                  </a:lnTo>
                  <a:lnTo>
                    <a:pt x="257800" y="256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82572" y="7657018"/>
              <a:ext cx="140181" cy="249632"/>
            </a:xfrm>
            <a:custGeom>
              <a:avLst/>
              <a:gdLst/>
              <a:ahLst/>
              <a:cxnLst/>
              <a:rect l="0" t="0" r="0" b="0"/>
              <a:pathLst>
                <a:path w="140181" h="249632">
                  <a:moveTo>
                    <a:pt x="73612" y="0"/>
                  </a:moveTo>
                  <a:lnTo>
                    <a:pt x="60359" y="4417"/>
                  </a:lnTo>
                  <a:lnTo>
                    <a:pt x="48922" y="13982"/>
                  </a:lnTo>
                  <a:lnTo>
                    <a:pt x="37675" y="29328"/>
                  </a:lnTo>
                  <a:lnTo>
                    <a:pt x="10923" y="91135"/>
                  </a:lnTo>
                  <a:lnTo>
                    <a:pt x="512" y="144545"/>
                  </a:lnTo>
                  <a:lnTo>
                    <a:pt x="0" y="199185"/>
                  </a:lnTo>
                  <a:lnTo>
                    <a:pt x="3297" y="220738"/>
                  </a:lnTo>
                  <a:lnTo>
                    <a:pt x="8244" y="224822"/>
                  </a:lnTo>
                  <a:lnTo>
                    <a:pt x="15240" y="224771"/>
                  </a:lnTo>
                  <a:lnTo>
                    <a:pt x="23602" y="221963"/>
                  </a:lnTo>
                  <a:lnTo>
                    <a:pt x="35360" y="211446"/>
                  </a:lnTo>
                  <a:lnTo>
                    <a:pt x="47176" y="187466"/>
                  </a:lnTo>
                  <a:lnTo>
                    <a:pt x="75143" y="125073"/>
                  </a:lnTo>
                  <a:lnTo>
                    <a:pt x="88755" y="95512"/>
                  </a:lnTo>
                  <a:lnTo>
                    <a:pt x="92953" y="93260"/>
                  </a:lnTo>
                  <a:lnTo>
                    <a:pt x="96676" y="96382"/>
                  </a:lnTo>
                  <a:lnTo>
                    <a:pt x="103278" y="114028"/>
                  </a:lnTo>
                  <a:lnTo>
                    <a:pt x="115050" y="175625"/>
                  </a:lnTo>
                  <a:lnTo>
                    <a:pt x="125954" y="217533"/>
                  </a:lnTo>
                  <a:lnTo>
                    <a:pt x="14018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90077" y="7446652"/>
              <a:ext cx="207270" cy="509925"/>
            </a:xfrm>
            <a:custGeom>
              <a:avLst/>
              <a:gdLst/>
              <a:ahLst/>
              <a:cxnLst/>
              <a:rect l="0" t="0" r="0" b="0"/>
              <a:pathLst>
                <a:path w="207270" h="509925">
                  <a:moveTo>
                    <a:pt x="32527" y="243651"/>
                  </a:moveTo>
                  <a:lnTo>
                    <a:pt x="20166" y="264504"/>
                  </a:lnTo>
                  <a:lnTo>
                    <a:pt x="3074" y="327474"/>
                  </a:lnTo>
                  <a:lnTo>
                    <a:pt x="0" y="390811"/>
                  </a:lnTo>
                  <a:lnTo>
                    <a:pt x="3810" y="443969"/>
                  </a:lnTo>
                  <a:lnTo>
                    <a:pt x="9684" y="450237"/>
                  </a:lnTo>
                  <a:lnTo>
                    <a:pt x="18223" y="452565"/>
                  </a:lnTo>
                  <a:lnTo>
                    <a:pt x="28539" y="452269"/>
                  </a:lnTo>
                  <a:lnTo>
                    <a:pt x="37265" y="447449"/>
                  </a:lnTo>
                  <a:lnTo>
                    <a:pt x="70522" y="402655"/>
                  </a:lnTo>
                  <a:lnTo>
                    <a:pt x="92399" y="348747"/>
                  </a:lnTo>
                  <a:lnTo>
                    <a:pt x="108868" y="295742"/>
                  </a:lnTo>
                  <a:lnTo>
                    <a:pt x="126743" y="240756"/>
                  </a:lnTo>
                  <a:lnTo>
                    <a:pt x="140135" y="185380"/>
                  </a:lnTo>
                  <a:lnTo>
                    <a:pt x="147267" y="129924"/>
                  </a:lnTo>
                  <a:lnTo>
                    <a:pt x="154394" y="73531"/>
                  </a:lnTo>
                  <a:lnTo>
                    <a:pt x="154295" y="17327"/>
                  </a:lnTo>
                  <a:lnTo>
                    <a:pt x="152537" y="6784"/>
                  </a:lnTo>
                  <a:lnTo>
                    <a:pt x="147667" y="1604"/>
                  </a:lnTo>
                  <a:lnTo>
                    <a:pt x="140722" y="0"/>
                  </a:lnTo>
                  <a:lnTo>
                    <a:pt x="132394" y="780"/>
                  </a:lnTo>
                  <a:lnTo>
                    <a:pt x="124068" y="6848"/>
                  </a:lnTo>
                  <a:lnTo>
                    <a:pt x="100948" y="40041"/>
                  </a:lnTo>
                  <a:lnTo>
                    <a:pt x="80654" y="96497"/>
                  </a:lnTo>
                  <a:lnTo>
                    <a:pt x="72526" y="158685"/>
                  </a:lnTo>
                  <a:lnTo>
                    <a:pt x="69720" y="182774"/>
                  </a:lnTo>
                  <a:lnTo>
                    <a:pt x="72987" y="235905"/>
                  </a:lnTo>
                  <a:lnTo>
                    <a:pt x="80625" y="291462"/>
                  </a:lnTo>
                  <a:lnTo>
                    <a:pt x="93427" y="326443"/>
                  </a:lnTo>
                  <a:lnTo>
                    <a:pt x="98090" y="334904"/>
                  </a:lnTo>
                  <a:lnTo>
                    <a:pt x="103973" y="339619"/>
                  </a:lnTo>
                  <a:lnTo>
                    <a:pt x="110668" y="341838"/>
                  </a:lnTo>
                  <a:lnTo>
                    <a:pt x="117905" y="342393"/>
                  </a:lnTo>
                  <a:lnTo>
                    <a:pt x="124579" y="339065"/>
                  </a:lnTo>
                  <a:lnTo>
                    <a:pt x="167998" y="290008"/>
                  </a:lnTo>
                  <a:lnTo>
                    <a:pt x="175541" y="285650"/>
                  </a:lnTo>
                  <a:lnTo>
                    <a:pt x="181494" y="286443"/>
                  </a:lnTo>
                  <a:lnTo>
                    <a:pt x="186388" y="290670"/>
                  </a:lnTo>
                  <a:lnTo>
                    <a:pt x="197692" y="314288"/>
                  </a:lnTo>
                  <a:lnTo>
                    <a:pt x="204432" y="344709"/>
                  </a:lnTo>
                  <a:lnTo>
                    <a:pt x="206896" y="399136"/>
                  </a:lnTo>
                  <a:lnTo>
                    <a:pt x="207220" y="454472"/>
                  </a:lnTo>
                  <a:lnTo>
                    <a:pt x="207269" y="509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88878" y="7723587"/>
              <a:ext cx="8322" cy="141458"/>
            </a:xfrm>
            <a:custGeom>
              <a:avLst/>
              <a:gdLst/>
              <a:ahLst/>
              <a:cxnLst/>
              <a:rect l="0" t="0" r="0" b="0"/>
              <a:pathLst>
                <a:path w="8322" h="141458">
                  <a:moveTo>
                    <a:pt x="8321" y="0"/>
                  </a:moveTo>
                  <a:lnTo>
                    <a:pt x="771" y="62490"/>
                  </a:lnTo>
                  <a:lnTo>
                    <a:pt x="102" y="119096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13841" y="7623734"/>
              <a:ext cx="41607" cy="91533"/>
            </a:xfrm>
            <a:custGeom>
              <a:avLst/>
              <a:gdLst/>
              <a:ahLst/>
              <a:cxnLst/>
              <a:rect l="0" t="0" r="0" b="0"/>
              <a:pathLst>
                <a:path w="41607" h="91533">
                  <a:moveTo>
                    <a:pt x="0" y="0"/>
                  </a:moveTo>
                  <a:lnTo>
                    <a:pt x="15999" y="46327"/>
                  </a:lnTo>
                  <a:lnTo>
                    <a:pt x="41606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60507" y="7638686"/>
              <a:ext cx="227930" cy="218114"/>
            </a:xfrm>
            <a:custGeom>
              <a:avLst/>
              <a:gdLst/>
              <a:ahLst/>
              <a:cxnLst/>
              <a:rect l="0" t="0" r="0" b="0"/>
              <a:pathLst>
                <a:path w="227930" h="218114">
                  <a:moveTo>
                    <a:pt x="11582" y="143148"/>
                  </a:moveTo>
                  <a:lnTo>
                    <a:pt x="0" y="182311"/>
                  </a:lnTo>
                  <a:lnTo>
                    <a:pt x="162" y="185898"/>
                  </a:lnTo>
                  <a:lnTo>
                    <a:pt x="2120" y="185517"/>
                  </a:lnTo>
                  <a:lnTo>
                    <a:pt x="5274" y="182489"/>
                  </a:lnTo>
                  <a:lnTo>
                    <a:pt x="27027" y="120726"/>
                  </a:lnTo>
                  <a:lnTo>
                    <a:pt x="42559" y="89557"/>
                  </a:lnTo>
                  <a:lnTo>
                    <a:pt x="48875" y="83382"/>
                  </a:lnTo>
                  <a:lnTo>
                    <a:pt x="55860" y="80190"/>
                  </a:lnTo>
                  <a:lnTo>
                    <a:pt x="63290" y="78986"/>
                  </a:lnTo>
                  <a:lnTo>
                    <a:pt x="70092" y="80958"/>
                  </a:lnTo>
                  <a:lnTo>
                    <a:pt x="82581" y="90545"/>
                  </a:lnTo>
                  <a:lnTo>
                    <a:pt x="89365" y="106517"/>
                  </a:lnTo>
                  <a:lnTo>
                    <a:pt x="98137" y="146904"/>
                  </a:lnTo>
                  <a:lnTo>
                    <a:pt x="102570" y="152124"/>
                  </a:lnTo>
                  <a:lnTo>
                    <a:pt x="108298" y="153755"/>
                  </a:lnTo>
                  <a:lnTo>
                    <a:pt x="114891" y="152993"/>
                  </a:lnTo>
                  <a:lnTo>
                    <a:pt x="121135" y="147862"/>
                  </a:lnTo>
                  <a:lnTo>
                    <a:pt x="150082" y="98112"/>
                  </a:lnTo>
                  <a:lnTo>
                    <a:pt x="168927" y="43209"/>
                  </a:lnTo>
                  <a:lnTo>
                    <a:pt x="181601" y="0"/>
                  </a:lnTo>
                  <a:lnTo>
                    <a:pt x="174242" y="25814"/>
                  </a:lnTo>
                  <a:lnTo>
                    <a:pt x="161230" y="86252"/>
                  </a:lnTo>
                  <a:lnTo>
                    <a:pt x="153193" y="146853"/>
                  </a:lnTo>
                  <a:lnTo>
                    <a:pt x="148565" y="175064"/>
                  </a:lnTo>
                  <a:lnTo>
                    <a:pt x="150434" y="192466"/>
                  </a:lnTo>
                  <a:lnTo>
                    <a:pt x="156812" y="206981"/>
                  </a:lnTo>
                  <a:lnTo>
                    <a:pt x="161102" y="213439"/>
                  </a:lnTo>
                  <a:lnTo>
                    <a:pt x="167660" y="216821"/>
                  </a:lnTo>
                  <a:lnTo>
                    <a:pt x="184809" y="218113"/>
                  </a:lnTo>
                  <a:lnTo>
                    <a:pt x="199827" y="213140"/>
                  </a:lnTo>
                  <a:lnTo>
                    <a:pt x="227929" y="1930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214980" y="8139640"/>
              <a:ext cx="182957" cy="311727"/>
            </a:xfrm>
            <a:custGeom>
              <a:avLst/>
              <a:gdLst/>
              <a:ahLst/>
              <a:cxnLst/>
              <a:rect l="0" t="0" r="0" b="0"/>
              <a:pathLst>
                <a:path w="182957" h="311727">
                  <a:moveTo>
                    <a:pt x="24856" y="0"/>
                  </a:moveTo>
                  <a:lnTo>
                    <a:pt x="16022" y="8835"/>
                  </a:lnTo>
                  <a:lnTo>
                    <a:pt x="11684" y="23034"/>
                  </a:lnTo>
                  <a:lnTo>
                    <a:pt x="8900" y="71118"/>
                  </a:lnTo>
                  <a:lnTo>
                    <a:pt x="4000" y="122260"/>
                  </a:lnTo>
                  <a:lnTo>
                    <a:pt x="704" y="177593"/>
                  </a:lnTo>
                  <a:lnTo>
                    <a:pt x="0" y="235407"/>
                  </a:lnTo>
                  <a:lnTo>
                    <a:pt x="2373" y="293655"/>
                  </a:lnTo>
                  <a:lnTo>
                    <a:pt x="4320" y="306717"/>
                  </a:lnTo>
                  <a:lnTo>
                    <a:pt x="6543" y="311726"/>
                  </a:lnTo>
                  <a:lnTo>
                    <a:pt x="8949" y="311368"/>
                  </a:lnTo>
                  <a:lnTo>
                    <a:pt x="11478" y="307431"/>
                  </a:lnTo>
                  <a:lnTo>
                    <a:pt x="23104" y="251666"/>
                  </a:lnTo>
                  <a:lnTo>
                    <a:pt x="39783" y="198737"/>
                  </a:lnTo>
                  <a:lnTo>
                    <a:pt x="56065" y="136878"/>
                  </a:lnTo>
                  <a:lnTo>
                    <a:pt x="80787" y="80564"/>
                  </a:lnTo>
                  <a:lnTo>
                    <a:pt x="87107" y="74049"/>
                  </a:lnTo>
                  <a:lnTo>
                    <a:pt x="94093" y="70631"/>
                  </a:lnTo>
                  <a:lnTo>
                    <a:pt x="101525" y="69276"/>
                  </a:lnTo>
                  <a:lnTo>
                    <a:pt x="107404" y="72997"/>
                  </a:lnTo>
                  <a:lnTo>
                    <a:pt x="116401" y="89458"/>
                  </a:lnTo>
                  <a:lnTo>
                    <a:pt x="123068" y="132898"/>
                  </a:lnTo>
                  <a:lnTo>
                    <a:pt x="128910" y="195839"/>
                  </a:lnTo>
                  <a:lnTo>
                    <a:pt x="131208" y="199901"/>
                  </a:lnTo>
                  <a:lnTo>
                    <a:pt x="133665" y="199835"/>
                  </a:lnTo>
                  <a:lnTo>
                    <a:pt x="136227" y="197019"/>
                  </a:lnTo>
                  <a:lnTo>
                    <a:pt x="156900" y="133970"/>
                  </a:lnTo>
                  <a:lnTo>
                    <a:pt x="167942" y="102565"/>
                  </a:lnTo>
                  <a:lnTo>
                    <a:pt x="171098" y="98887"/>
                  </a:lnTo>
                  <a:lnTo>
                    <a:pt x="174126" y="99208"/>
                  </a:lnTo>
                  <a:lnTo>
                    <a:pt x="177069" y="102196"/>
                  </a:lnTo>
                  <a:lnTo>
                    <a:pt x="181212" y="128489"/>
                  </a:lnTo>
                  <a:lnTo>
                    <a:pt x="182727" y="188112"/>
                  </a:lnTo>
                  <a:lnTo>
                    <a:pt x="182956" y="232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27429" y="8268125"/>
              <a:ext cx="211818" cy="221000"/>
            </a:xfrm>
            <a:custGeom>
              <a:avLst/>
              <a:gdLst/>
              <a:ahLst/>
              <a:cxnLst/>
              <a:rect l="0" t="0" r="0" b="0"/>
              <a:pathLst>
                <a:path w="211818" h="221000">
                  <a:moveTo>
                    <a:pt x="37076" y="29614"/>
                  </a:moveTo>
                  <a:lnTo>
                    <a:pt x="23807" y="86405"/>
                  </a:lnTo>
                  <a:lnTo>
                    <a:pt x="23565" y="140069"/>
                  </a:lnTo>
                  <a:lnTo>
                    <a:pt x="28297" y="160066"/>
                  </a:lnTo>
                  <a:lnTo>
                    <a:pt x="36564" y="178200"/>
                  </a:lnTo>
                  <a:lnTo>
                    <a:pt x="41357" y="180447"/>
                  </a:lnTo>
                  <a:lnTo>
                    <a:pt x="46402" y="178246"/>
                  </a:lnTo>
                  <a:lnTo>
                    <a:pt x="51614" y="173081"/>
                  </a:lnTo>
                  <a:lnTo>
                    <a:pt x="63367" y="143725"/>
                  </a:lnTo>
                  <a:lnTo>
                    <a:pt x="69439" y="85447"/>
                  </a:lnTo>
                  <a:lnTo>
                    <a:pt x="65760" y="31911"/>
                  </a:lnTo>
                  <a:lnTo>
                    <a:pt x="58762" y="11836"/>
                  </a:lnTo>
                  <a:lnTo>
                    <a:pt x="54307" y="3893"/>
                  </a:lnTo>
                  <a:lnTo>
                    <a:pt x="49488" y="448"/>
                  </a:lnTo>
                  <a:lnTo>
                    <a:pt x="44426" y="0"/>
                  </a:lnTo>
                  <a:lnTo>
                    <a:pt x="39202" y="1550"/>
                  </a:lnTo>
                  <a:lnTo>
                    <a:pt x="28467" y="13135"/>
                  </a:lnTo>
                  <a:lnTo>
                    <a:pt x="10926" y="46288"/>
                  </a:lnTo>
                  <a:lnTo>
                    <a:pt x="2265" y="99383"/>
                  </a:lnTo>
                  <a:lnTo>
                    <a:pt x="0" y="112185"/>
                  </a:lnTo>
                  <a:lnTo>
                    <a:pt x="1264" y="118870"/>
                  </a:lnTo>
                  <a:lnTo>
                    <a:pt x="4880" y="121478"/>
                  </a:lnTo>
                  <a:lnTo>
                    <a:pt x="10065" y="121368"/>
                  </a:lnTo>
                  <a:lnTo>
                    <a:pt x="20756" y="116314"/>
                  </a:lnTo>
                  <a:lnTo>
                    <a:pt x="26196" y="112377"/>
                  </a:lnTo>
                  <a:lnTo>
                    <a:pt x="76954" y="48894"/>
                  </a:lnTo>
                  <a:lnTo>
                    <a:pt x="83077" y="42467"/>
                  </a:lnTo>
                  <a:lnTo>
                    <a:pt x="89933" y="39107"/>
                  </a:lnTo>
                  <a:lnTo>
                    <a:pt x="104947" y="37840"/>
                  </a:lnTo>
                  <a:lnTo>
                    <a:pt x="110984" y="41570"/>
                  </a:lnTo>
                  <a:lnTo>
                    <a:pt x="120158" y="55576"/>
                  </a:lnTo>
                  <a:lnTo>
                    <a:pt x="134081" y="118538"/>
                  </a:lnTo>
                  <a:lnTo>
                    <a:pt x="140783" y="173843"/>
                  </a:lnTo>
                  <a:lnTo>
                    <a:pt x="145292" y="218430"/>
                  </a:lnTo>
                  <a:lnTo>
                    <a:pt x="147127" y="219286"/>
                  </a:lnTo>
                  <a:lnTo>
                    <a:pt x="149274" y="217083"/>
                  </a:lnTo>
                  <a:lnTo>
                    <a:pt x="162056" y="163069"/>
                  </a:lnTo>
                  <a:lnTo>
                    <a:pt x="173019" y="105080"/>
                  </a:lnTo>
                  <a:lnTo>
                    <a:pt x="177630" y="100265"/>
                  </a:lnTo>
                  <a:lnTo>
                    <a:pt x="183479" y="100753"/>
                  </a:lnTo>
                  <a:lnTo>
                    <a:pt x="190151" y="104778"/>
                  </a:lnTo>
                  <a:lnTo>
                    <a:pt x="200031" y="124041"/>
                  </a:lnTo>
                  <a:lnTo>
                    <a:pt x="209489" y="181609"/>
                  </a:lnTo>
                  <a:lnTo>
                    <a:pt x="211817" y="2209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647568" y="817292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31595" y="8006502"/>
              <a:ext cx="223853" cy="449338"/>
            </a:xfrm>
            <a:custGeom>
              <a:avLst/>
              <a:gdLst/>
              <a:ahLst/>
              <a:cxnLst/>
              <a:rect l="0" t="0" r="0" b="0"/>
              <a:pathLst>
                <a:path w="223853" h="449338">
                  <a:moveTo>
                    <a:pt x="40788" y="0"/>
                  </a:moveTo>
                  <a:lnTo>
                    <a:pt x="35070" y="22703"/>
                  </a:lnTo>
                  <a:lnTo>
                    <a:pt x="28393" y="84590"/>
                  </a:lnTo>
                  <a:lnTo>
                    <a:pt x="24985" y="142449"/>
                  </a:lnTo>
                  <a:lnTo>
                    <a:pt x="21847" y="201819"/>
                  </a:lnTo>
                  <a:lnTo>
                    <a:pt x="17609" y="252723"/>
                  </a:lnTo>
                  <a:lnTo>
                    <a:pt x="18819" y="303864"/>
                  </a:lnTo>
                  <a:lnTo>
                    <a:pt x="23094" y="362559"/>
                  </a:lnTo>
                  <a:lnTo>
                    <a:pt x="26473" y="421073"/>
                  </a:lnTo>
                  <a:lnTo>
                    <a:pt x="28471" y="430494"/>
                  </a:lnTo>
                  <a:lnTo>
                    <a:pt x="27954" y="433077"/>
                  </a:lnTo>
                  <a:lnTo>
                    <a:pt x="25761" y="431100"/>
                  </a:lnTo>
                  <a:lnTo>
                    <a:pt x="408" y="382188"/>
                  </a:lnTo>
                  <a:lnTo>
                    <a:pt x="0" y="377758"/>
                  </a:lnTo>
                  <a:lnTo>
                    <a:pt x="2501" y="375731"/>
                  </a:lnTo>
                  <a:lnTo>
                    <a:pt x="12677" y="375941"/>
                  </a:lnTo>
                  <a:lnTo>
                    <a:pt x="34925" y="379409"/>
                  </a:lnTo>
                  <a:lnTo>
                    <a:pt x="54208" y="377269"/>
                  </a:lnTo>
                  <a:lnTo>
                    <a:pt x="72640" y="368305"/>
                  </a:lnTo>
                  <a:lnTo>
                    <a:pt x="89154" y="354150"/>
                  </a:lnTo>
                  <a:lnTo>
                    <a:pt x="107922" y="325389"/>
                  </a:lnTo>
                  <a:lnTo>
                    <a:pt x="118824" y="293446"/>
                  </a:lnTo>
                  <a:lnTo>
                    <a:pt x="121699" y="271569"/>
                  </a:lnTo>
                  <a:lnTo>
                    <a:pt x="117843" y="266106"/>
                  </a:lnTo>
                  <a:lnTo>
                    <a:pt x="110649" y="264313"/>
                  </a:lnTo>
                  <a:lnTo>
                    <a:pt x="101231" y="264966"/>
                  </a:lnTo>
                  <a:lnTo>
                    <a:pt x="93103" y="270025"/>
                  </a:lnTo>
                  <a:lnTo>
                    <a:pt x="73753" y="297382"/>
                  </a:lnTo>
                  <a:lnTo>
                    <a:pt x="58463" y="339809"/>
                  </a:lnTo>
                  <a:lnTo>
                    <a:pt x="54191" y="366449"/>
                  </a:lnTo>
                  <a:lnTo>
                    <a:pt x="55374" y="387534"/>
                  </a:lnTo>
                  <a:lnTo>
                    <a:pt x="57909" y="390568"/>
                  </a:lnTo>
                  <a:lnTo>
                    <a:pt x="61448" y="388893"/>
                  </a:lnTo>
                  <a:lnTo>
                    <a:pt x="107461" y="326713"/>
                  </a:lnTo>
                  <a:lnTo>
                    <a:pt x="112974" y="320435"/>
                  </a:lnTo>
                  <a:lnTo>
                    <a:pt x="119423" y="318098"/>
                  </a:lnTo>
                  <a:lnTo>
                    <a:pt x="126495" y="318390"/>
                  </a:lnTo>
                  <a:lnTo>
                    <a:pt x="133984" y="320434"/>
                  </a:lnTo>
                  <a:lnTo>
                    <a:pt x="147236" y="330101"/>
                  </a:lnTo>
                  <a:lnTo>
                    <a:pt x="158365" y="343643"/>
                  </a:lnTo>
                  <a:lnTo>
                    <a:pt x="166393" y="358907"/>
                  </a:lnTo>
                  <a:lnTo>
                    <a:pt x="171694" y="387512"/>
                  </a:lnTo>
                  <a:lnTo>
                    <a:pt x="173362" y="390553"/>
                  </a:lnTo>
                  <a:lnTo>
                    <a:pt x="175399" y="388882"/>
                  </a:lnTo>
                  <a:lnTo>
                    <a:pt x="185311" y="364047"/>
                  </a:lnTo>
                  <a:lnTo>
                    <a:pt x="188912" y="361966"/>
                  </a:lnTo>
                  <a:lnTo>
                    <a:pt x="193162" y="363353"/>
                  </a:lnTo>
                  <a:lnTo>
                    <a:pt x="197845" y="367050"/>
                  </a:lnTo>
                  <a:lnTo>
                    <a:pt x="208852" y="389925"/>
                  </a:lnTo>
                  <a:lnTo>
                    <a:pt x="223852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72089" y="8239492"/>
              <a:ext cx="24964" cy="16642"/>
            </a:xfrm>
            <a:custGeom>
              <a:avLst/>
              <a:gdLst/>
              <a:ahLst/>
              <a:cxnLst/>
              <a:rect l="0" t="0" r="0" b="0"/>
              <a:pathLst>
                <a:path w="24964" h="16642">
                  <a:moveTo>
                    <a:pt x="0" y="0"/>
                  </a:moveTo>
                  <a:lnTo>
                    <a:pt x="12361" y="11437"/>
                  </a:lnTo>
                  <a:lnTo>
                    <a:pt x="24963" y="16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24264" y="8322702"/>
              <a:ext cx="97604" cy="93621"/>
            </a:xfrm>
            <a:custGeom>
              <a:avLst/>
              <a:gdLst/>
              <a:ahLst/>
              <a:cxnLst/>
              <a:rect l="0" t="0" r="0" b="0"/>
              <a:pathLst>
                <a:path w="97604" h="93621">
                  <a:moveTo>
                    <a:pt x="14393" y="0"/>
                  </a:moveTo>
                  <a:lnTo>
                    <a:pt x="0" y="53042"/>
                  </a:lnTo>
                  <a:lnTo>
                    <a:pt x="883" y="81667"/>
                  </a:lnTo>
                  <a:lnTo>
                    <a:pt x="2612" y="90503"/>
                  </a:lnTo>
                  <a:lnTo>
                    <a:pt x="5614" y="93620"/>
                  </a:lnTo>
                  <a:lnTo>
                    <a:pt x="9465" y="92924"/>
                  </a:lnTo>
                  <a:lnTo>
                    <a:pt x="13881" y="89685"/>
                  </a:lnTo>
                  <a:lnTo>
                    <a:pt x="45102" y="34705"/>
                  </a:lnTo>
                  <a:lnTo>
                    <a:pt x="51508" y="29608"/>
                  </a:lnTo>
                  <a:lnTo>
                    <a:pt x="58552" y="27136"/>
                  </a:lnTo>
                  <a:lnTo>
                    <a:pt x="66022" y="26412"/>
                  </a:lnTo>
                  <a:lnTo>
                    <a:pt x="72851" y="29627"/>
                  </a:lnTo>
                  <a:lnTo>
                    <a:pt x="9760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165175" y="8247813"/>
              <a:ext cx="122972" cy="390378"/>
            </a:xfrm>
            <a:custGeom>
              <a:avLst/>
              <a:gdLst/>
              <a:ahLst/>
              <a:cxnLst/>
              <a:rect l="0" t="0" r="0" b="0"/>
              <a:pathLst>
                <a:path w="122972" h="390378">
                  <a:moveTo>
                    <a:pt x="31582" y="0"/>
                  </a:moveTo>
                  <a:lnTo>
                    <a:pt x="12836" y="34745"/>
                  </a:lnTo>
                  <a:lnTo>
                    <a:pt x="852" y="93185"/>
                  </a:lnTo>
                  <a:lnTo>
                    <a:pt x="0" y="106502"/>
                  </a:lnTo>
                  <a:lnTo>
                    <a:pt x="2206" y="114456"/>
                  </a:lnTo>
                  <a:lnTo>
                    <a:pt x="6451" y="118834"/>
                  </a:lnTo>
                  <a:lnTo>
                    <a:pt x="12054" y="120828"/>
                  </a:lnTo>
                  <a:lnTo>
                    <a:pt x="17639" y="119383"/>
                  </a:lnTo>
                  <a:lnTo>
                    <a:pt x="28775" y="110382"/>
                  </a:lnTo>
                  <a:lnTo>
                    <a:pt x="54925" y="70448"/>
                  </a:lnTo>
                  <a:lnTo>
                    <a:pt x="60088" y="69155"/>
                  </a:lnTo>
                  <a:lnTo>
                    <a:pt x="65379" y="71067"/>
                  </a:lnTo>
                  <a:lnTo>
                    <a:pt x="70755" y="75115"/>
                  </a:lnTo>
                  <a:lnTo>
                    <a:pt x="87157" y="102899"/>
                  </a:lnTo>
                  <a:lnTo>
                    <a:pt x="99168" y="158135"/>
                  </a:lnTo>
                  <a:lnTo>
                    <a:pt x="112153" y="220221"/>
                  </a:lnTo>
                  <a:lnTo>
                    <a:pt x="120674" y="272346"/>
                  </a:lnTo>
                  <a:lnTo>
                    <a:pt x="122792" y="330696"/>
                  </a:lnTo>
                  <a:lnTo>
                    <a:pt x="122971" y="356543"/>
                  </a:lnTo>
                  <a:lnTo>
                    <a:pt x="115654" y="376044"/>
                  </a:lnTo>
                  <a:lnTo>
                    <a:pt x="109819" y="383832"/>
                  </a:lnTo>
                  <a:lnTo>
                    <a:pt x="103156" y="388100"/>
                  </a:lnTo>
                  <a:lnTo>
                    <a:pt x="88356" y="390377"/>
                  </a:lnTo>
                  <a:lnTo>
                    <a:pt x="72532" y="383376"/>
                  </a:lnTo>
                  <a:lnTo>
                    <a:pt x="37214" y="353262"/>
                  </a:lnTo>
                  <a:lnTo>
                    <a:pt x="11019" y="317220"/>
                  </a:lnTo>
                  <a:lnTo>
                    <a:pt x="6778" y="308559"/>
                  </a:lnTo>
                  <a:lnTo>
                    <a:pt x="4532" y="286607"/>
                  </a:lnTo>
                  <a:lnTo>
                    <a:pt x="7541" y="264216"/>
                  </a:lnTo>
                  <a:lnTo>
                    <a:pt x="19630" y="241215"/>
                  </a:lnTo>
                  <a:lnTo>
                    <a:pt x="59123" y="193275"/>
                  </a:lnTo>
                  <a:lnTo>
                    <a:pt x="81508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87539" y="6824914"/>
            <a:ext cx="2209464" cy="1794142"/>
            <a:chOff x="2787539" y="6824914"/>
            <a:chExt cx="2209464" cy="1794142"/>
          </a:xfrm>
        </p:grpSpPr>
        <p:sp>
          <p:nvSpPr>
            <p:cNvPr id="34" name="Freeform 33"/>
            <p:cNvSpPr/>
            <p:nvPr/>
          </p:nvSpPr>
          <p:spPr>
            <a:xfrm>
              <a:off x="2792405" y="7236826"/>
              <a:ext cx="18108" cy="316946"/>
            </a:xfrm>
            <a:custGeom>
              <a:avLst/>
              <a:gdLst/>
              <a:ahLst/>
              <a:cxnLst/>
              <a:rect l="0" t="0" r="0" b="0"/>
              <a:pathLst>
                <a:path w="18108" h="316946">
                  <a:moveTo>
                    <a:pt x="0" y="0"/>
                  </a:moveTo>
                  <a:lnTo>
                    <a:pt x="2284" y="20871"/>
                  </a:lnTo>
                  <a:lnTo>
                    <a:pt x="6593" y="65200"/>
                  </a:lnTo>
                  <a:lnTo>
                    <a:pt x="8509" y="109557"/>
                  </a:lnTo>
                  <a:lnTo>
                    <a:pt x="14004" y="171696"/>
                  </a:lnTo>
                  <a:lnTo>
                    <a:pt x="17071" y="226679"/>
                  </a:lnTo>
                  <a:lnTo>
                    <a:pt x="18107" y="287388"/>
                  </a:lnTo>
                  <a:lnTo>
                    <a:pt x="17362" y="316945"/>
                  </a:lnTo>
                  <a:lnTo>
                    <a:pt x="15846" y="316228"/>
                  </a:lnTo>
                  <a:lnTo>
                    <a:pt x="13911" y="312051"/>
                  </a:lnTo>
                  <a:lnTo>
                    <a:pt x="10550" y="259540"/>
                  </a:lnTo>
                  <a:lnTo>
                    <a:pt x="10041" y="2204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93573" y="7346793"/>
              <a:ext cx="7949" cy="243658"/>
            </a:xfrm>
            <a:custGeom>
              <a:avLst/>
              <a:gdLst/>
              <a:ahLst/>
              <a:cxnLst/>
              <a:rect l="0" t="0" r="0" b="0"/>
              <a:pathLst>
                <a:path w="7949" h="243658">
                  <a:moveTo>
                    <a:pt x="0" y="0"/>
                  </a:moveTo>
                  <a:lnTo>
                    <a:pt x="239" y="31400"/>
                  </a:lnTo>
                  <a:lnTo>
                    <a:pt x="4789" y="94686"/>
                  </a:lnTo>
                  <a:lnTo>
                    <a:pt x="7948" y="153038"/>
                  </a:lnTo>
                  <a:lnTo>
                    <a:pt x="6107" y="203601"/>
                  </a:lnTo>
                  <a:lnTo>
                    <a:pt x="405" y="243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87539" y="7457313"/>
              <a:ext cx="123081" cy="316201"/>
            </a:xfrm>
            <a:custGeom>
              <a:avLst/>
              <a:gdLst/>
              <a:ahLst/>
              <a:cxnLst/>
              <a:rect l="0" t="0" r="0" b="0"/>
              <a:pathLst>
                <a:path w="123081" h="316201">
                  <a:moveTo>
                    <a:pt x="6586" y="0"/>
                  </a:moveTo>
                  <a:lnTo>
                    <a:pt x="0" y="29621"/>
                  </a:lnTo>
                  <a:lnTo>
                    <a:pt x="1244" y="57162"/>
                  </a:lnTo>
                  <a:lnTo>
                    <a:pt x="18244" y="112071"/>
                  </a:lnTo>
                  <a:lnTo>
                    <a:pt x="37827" y="174426"/>
                  </a:lnTo>
                  <a:lnTo>
                    <a:pt x="61271" y="232109"/>
                  </a:lnTo>
                  <a:lnTo>
                    <a:pt x="81429" y="293651"/>
                  </a:lnTo>
                  <a:lnTo>
                    <a:pt x="84218" y="303940"/>
                  </a:lnTo>
                  <a:lnTo>
                    <a:pt x="88851" y="309876"/>
                  </a:lnTo>
                  <a:lnTo>
                    <a:pt x="94713" y="312909"/>
                  </a:lnTo>
                  <a:lnTo>
                    <a:pt x="12308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15056" y="7577150"/>
              <a:ext cx="236504" cy="1041906"/>
            </a:xfrm>
            <a:custGeom>
              <a:avLst/>
              <a:gdLst/>
              <a:ahLst/>
              <a:cxnLst/>
              <a:rect l="0" t="0" r="0" b="0"/>
              <a:pathLst>
                <a:path w="236504" h="1041906">
                  <a:moveTo>
                    <a:pt x="45637" y="445994"/>
                  </a:moveTo>
                  <a:lnTo>
                    <a:pt x="26077" y="382897"/>
                  </a:lnTo>
                  <a:lnTo>
                    <a:pt x="14800" y="329226"/>
                  </a:lnTo>
                  <a:lnTo>
                    <a:pt x="6957" y="273989"/>
                  </a:lnTo>
                  <a:lnTo>
                    <a:pt x="0" y="218548"/>
                  </a:lnTo>
                  <a:lnTo>
                    <a:pt x="3252" y="159148"/>
                  </a:lnTo>
                  <a:lnTo>
                    <a:pt x="15446" y="106334"/>
                  </a:lnTo>
                  <a:lnTo>
                    <a:pt x="32377" y="66137"/>
                  </a:lnTo>
                  <a:lnTo>
                    <a:pt x="75859" y="8897"/>
                  </a:lnTo>
                  <a:lnTo>
                    <a:pt x="92045" y="2097"/>
                  </a:lnTo>
                  <a:lnTo>
                    <a:pt x="111567" y="0"/>
                  </a:lnTo>
                  <a:lnTo>
                    <a:pt x="132570" y="2150"/>
                  </a:lnTo>
                  <a:lnTo>
                    <a:pt x="151767" y="13584"/>
                  </a:lnTo>
                  <a:lnTo>
                    <a:pt x="167696" y="30068"/>
                  </a:lnTo>
                  <a:lnTo>
                    <a:pt x="205030" y="89351"/>
                  </a:lnTo>
                  <a:lnTo>
                    <a:pt x="216389" y="128346"/>
                  </a:lnTo>
                  <a:lnTo>
                    <a:pt x="219854" y="182669"/>
                  </a:lnTo>
                  <a:lnTo>
                    <a:pt x="225994" y="233552"/>
                  </a:lnTo>
                  <a:lnTo>
                    <a:pt x="228166" y="288117"/>
                  </a:lnTo>
                  <a:lnTo>
                    <a:pt x="228595" y="343411"/>
                  </a:lnTo>
                  <a:lnTo>
                    <a:pt x="234398" y="399776"/>
                  </a:lnTo>
                  <a:lnTo>
                    <a:pt x="236503" y="460904"/>
                  </a:lnTo>
                  <a:lnTo>
                    <a:pt x="232502" y="522185"/>
                  </a:lnTo>
                  <a:lnTo>
                    <a:pt x="229827" y="571196"/>
                  </a:lnTo>
                  <a:lnTo>
                    <a:pt x="229034" y="620850"/>
                  </a:lnTo>
                  <a:lnTo>
                    <a:pt x="224382" y="670697"/>
                  </a:lnTo>
                  <a:lnTo>
                    <a:pt x="221566" y="720599"/>
                  </a:lnTo>
                  <a:lnTo>
                    <a:pt x="214895" y="781441"/>
                  </a:lnTo>
                  <a:lnTo>
                    <a:pt x="210153" y="843454"/>
                  </a:lnTo>
                  <a:lnTo>
                    <a:pt x="200587" y="896075"/>
                  </a:lnTo>
                  <a:lnTo>
                    <a:pt x="193631" y="950846"/>
                  </a:lnTo>
                  <a:lnTo>
                    <a:pt x="176152" y="1009851"/>
                  </a:lnTo>
                  <a:lnTo>
                    <a:pt x="156067" y="1040302"/>
                  </a:lnTo>
                  <a:lnTo>
                    <a:pt x="149767" y="1041905"/>
                  </a:lnTo>
                  <a:lnTo>
                    <a:pt x="142794" y="1040200"/>
                  </a:lnTo>
                  <a:lnTo>
                    <a:pt x="128574" y="1030908"/>
                  </a:lnTo>
                  <a:lnTo>
                    <a:pt x="111098" y="1010083"/>
                  </a:lnTo>
                  <a:lnTo>
                    <a:pt x="93375" y="969990"/>
                  </a:lnTo>
                  <a:lnTo>
                    <a:pt x="81811" y="911243"/>
                  </a:lnTo>
                  <a:lnTo>
                    <a:pt x="74333" y="861830"/>
                  </a:lnTo>
                  <a:lnTo>
                    <a:pt x="72631" y="812981"/>
                  </a:lnTo>
                  <a:lnTo>
                    <a:pt x="79871" y="757057"/>
                  </a:lnTo>
                  <a:lnTo>
                    <a:pt x="89989" y="723998"/>
                  </a:lnTo>
                  <a:lnTo>
                    <a:pt x="94621" y="714541"/>
                  </a:lnTo>
                  <a:lnTo>
                    <a:pt x="107164" y="701566"/>
                  </a:lnTo>
                  <a:lnTo>
                    <a:pt x="128848" y="6873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39257" y="8264652"/>
              <a:ext cx="137932" cy="207830"/>
            </a:xfrm>
            <a:custGeom>
              <a:avLst/>
              <a:gdLst/>
              <a:ahLst/>
              <a:cxnLst/>
              <a:rect l="0" t="0" r="0" b="0"/>
              <a:pathLst>
                <a:path w="137932" h="207830">
                  <a:moveTo>
                    <a:pt x="4794" y="58049"/>
                  </a:moveTo>
                  <a:lnTo>
                    <a:pt x="377" y="71302"/>
                  </a:lnTo>
                  <a:lnTo>
                    <a:pt x="0" y="70583"/>
                  </a:lnTo>
                  <a:lnTo>
                    <a:pt x="4812" y="48408"/>
                  </a:lnTo>
                  <a:lnTo>
                    <a:pt x="22536" y="12246"/>
                  </a:lnTo>
                  <a:lnTo>
                    <a:pt x="27717" y="5324"/>
                  </a:lnTo>
                  <a:lnTo>
                    <a:pt x="34869" y="1634"/>
                  </a:lnTo>
                  <a:lnTo>
                    <a:pt x="52678" y="0"/>
                  </a:lnTo>
                  <a:lnTo>
                    <a:pt x="60755" y="3632"/>
                  </a:lnTo>
                  <a:lnTo>
                    <a:pt x="74661" y="17531"/>
                  </a:lnTo>
                  <a:lnTo>
                    <a:pt x="95299" y="58193"/>
                  </a:lnTo>
                  <a:lnTo>
                    <a:pt x="112878" y="117850"/>
                  </a:lnTo>
                  <a:lnTo>
                    <a:pt x="126824" y="178857"/>
                  </a:lnTo>
                  <a:lnTo>
                    <a:pt x="137931" y="2078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077040" y="7906649"/>
              <a:ext cx="424375" cy="116496"/>
            </a:xfrm>
            <a:custGeom>
              <a:avLst/>
              <a:gdLst/>
              <a:ahLst/>
              <a:cxnLst/>
              <a:rect l="0" t="0" r="0" b="0"/>
              <a:pathLst>
                <a:path w="424375" h="116496">
                  <a:moveTo>
                    <a:pt x="0" y="116495"/>
                  </a:moveTo>
                  <a:lnTo>
                    <a:pt x="57162" y="99636"/>
                  </a:lnTo>
                  <a:lnTo>
                    <a:pt x="111147" y="85956"/>
                  </a:lnTo>
                  <a:lnTo>
                    <a:pt x="170648" y="72112"/>
                  </a:lnTo>
                  <a:lnTo>
                    <a:pt x="233825" y="61020"/>
                  </a:lnTo>
                  <a:lnTo>
                    <a:pt x="297258" y="49927"/>
                  </a:lnTo>
                  <a:lnTo>
                    <a:pt x="350160" y="38832"/>
                  </a:lnTo>
                  <a:lnTo>
                    <a:pt x="412832" y="7073"/>
                  </a:lnTo>
                  <a:lnTo>
                    <a:pt x="4243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77040" y="8106800"/>
              <a:ext cx="357806" cy="16198"/>
            </a:xfrm>
            <a:custGeom>
              <a:avLst/>
              <a:gdLst/>
              <a:ahLst/>
              <a:cxnLst/>
              <a:rect l="0" t="0" r="0" b="0"/>
              <a:pathLst>
                <a:path w="357806" h="16198">
                  <a:moveTo>
                    <a:pt x="0" y="16197"/>
                  </a:moveTo>
                  <a:lnTo>
                    <a:pt x="57697" y="9554"/>
                  </a:lnTo>
                  <a:lnTo>
                    <a:pt x="109161" y="1804"/>
                  </a:lnTo>
                  <a:lnTo>
                    <a:pt x="163843" y="0"/>
                  </a:lnTo>
                  <a:lnTo>
                    <a:pt x="219160" y="568"/>
                  </a:lnTo>
                  <a:lnTo>
                    <a:pt x="274602" y="8624"/>
                  </a:lnTo>
                  <a:lnTo>
                    <a:pt x="334522" y="15200"/>
                  </a:lnTo>
                  <a:lnTo>
                    <a:pt x="357805" y="161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94243" y="7399066"/>
              <a:ext cx="31988" cy="908773"/>
            </a:xfrm>
            <a:custGeom>
              <a:avLst/>
              <a:gdLst/>
              <a:ahLst/>
              <a:cxnLst/>
              <a:rect l="0" t="0" r="0" b="0"/>
              <a:pathLst>
                <a:path w="31988" h="908773">
                  <a:moveTo>
                    <a:pt x="31987" y="0"/>
                  </a:moveTo>
                  <a:lnTo>
                    <a:pt x="12426" y="58680"/>
                  </a:lnTo>
                  <a:lnTo>
                    <a:pt x="5269" y="118013"/>
                  </a:lnTo>
                  <a:lnTo>
                    <a:pt x="0" y="176686"/>
                  </a:lnTo>
                  <a:lnTo>
                    <a:pt x="3504" y="229662"/>
                  </a:lnTo>
                  <a:lnTo>
                    <a:pt x="5981" y="286347"/>
                  </a:lnTo>
                  <a:lnTo>
                    <a:pt x="6715" y="348549"/>
                  </a:lnTo>
                  <a:lnTo>
                    <a:pt x="6932" y="409406"/>
                  </a:lnTo>
                  <a:lnTo>
                    <a:pt x="6996" y="472844"/>
                  </a:lnTo>
                  <a:lnTo>
                    <a:pt x="7015" y="534068"/>
                  </a:lnTo>
                  <a:lnTo>
                    <a:pt x="7021" y="593197"/>
                  </a:lnTo>
                  <a:lnTo>
                    <a:pt x="7023" y="651706"/>
                  </a:lnTo>
                  <a:lnTo>
                    <a:pt x="7023" y="705613"/>
                  </a:lnTo>
                  <a:lnTo>
                    <a:pt x="7024" y="766884"/>
                  </a:lnTo>
                  <a:lnTo>
                    <a:pt x="7024" y="821036"/>
                  </a:lnTo>
                  <a:lnTo>
                    <a:pt x="7024" y="878895"/>
                  </a:lnTo>
                  <a:lnTo>
                    <a:pt x="7948" y="906887"/>
                  </a:lnTo>
                  <a:lnTo>
                    <a:pt x="9489" y="908772"/>
                  </a:lnTo>
                  <a:lnTo>
                    <a:pt x="15344" y="9069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92552" y="7317035"/>
              <a:ext cx="1211169" cy="1213687"/>
            </a:xfrm>
            <a:custGeom>
              <a:avLst/>
              <a:gdLst/>
              <a:ahLst/>
              <a:cxnLst/>
              <a:rect l="0" t="0" r="0" b="0"/>
              <a:pathLst>
                <a:path w="1211169" h="1213687">
                  <a:moveTo>
                    <a:pt x="41999" y="7141"/>
                  </a:moveTo>
                  <a:lnTo>
                    <a:pt x="62853" y="19503"/>
                  </a:lnTo>
                  <a:lnTo>
                    <a:pt x="118254" y="37519"/>
                  </a:lnTo>
                  <a:lnTo>
                    <a:pt x="173111" y="48720"/>
                  </a:lnTo>
                  <a:lnTo>
                    <a:pt x="224462" y="57060"/>
                  </a:lnTo>
                  <a:lnTo>
                    <a:pt x="282677" y="63744"/>
                  </a:lnTo>
                  <a:lnTo>
                    <a:pt x="331610" y="64902"/>
                  </a:lnTo>
                  <a:lnTo>
                    <a:pt x="386197" y="71011"/>
                  </a:lnTo>
                  <a:lnTo>
                    <a:pt x="443852" y="73354"/>
                  </a:lnTo>
                  <a:lnTo>
                    <a:pt x="506199" y="71198"/>
                  </a:lnTo>
                  <a:lnTo>
                    <a:pt x="564142" y="66154"/>
                  </a:lnTo>
                  <a:lnTo>
                    <a:pt x="626058" y="61072"/>
                  </a:lnTo>
                  <a:lnTo>
                    <a:pt x="689149" y="55129"/>
                  </a:lnTo>
                  <a:lnTo>
                    <a:pt x="747190" y="48663"/>
                  </a:lnTo>
                  <a:lnTo>
                    <a:pt x="809119" y="37276"/>
                  </a:lnTo>
                  <a:lnTo>
                    <a:pt x="865626" y="30320"/>
                  </a:lnTo>
                  <a:lnTo>
                    <a:pt x="926030" y="23720"/>
                  </a:lnTo>
                  <a:lnTo>
                    <a:pt x="988365" y="10591"/>
                  </a:lnTo>
                  <a:lnTo>
                    <a:pt x="1037241" y="5357"/>
                  </a:lnTo>
                  <a:lnTo>
                    <a:pt x="1099767" y="111"/>
                  </a:lnTo>
                  <a:lnTo>
                    <a:pt x="1157045" y="0"/>
                  </a:lnTo>
                  <a:lnTo>
                    <a:pt x="1186921" y="6464"/>
                  </a:lnTo>
                  <a:lnTo>
                    <a:pt x="1201436" y="14852"/>
                  </a:lnTo>
                  <a:lnTo>
                    <a:pt x="1206046" y="22453"/>
                  </a:lnTo>
                  <a:lnTo>
                    <a:pt x="1211168" y="43224"/>
                  </a:lnTo>
                  <a:lnTo>
                    <a:pt x="1205675" y="103607"/>
                  </a:lnTo>
                  <a:lnTo>
                    <a:pt x="1195600" y="166216"/>
                  </a:lnTo>
                  <a:lnTo>
                    <a:pt x="1181949" y="223891"/>
                  </a:lnTo>
                  <a:lnTo>
                    <a:pt x="1169034" y="279015"/>
                  </a:lnTo>
                  <a:lnTo>
                    <a:pt x="1161409" y="334443"/>
                  </a:lnTo>
                  <a:lnTo>
                    <a:pt x="1151011" y="396497"/>
                  </a:lnTo>
                  <a:lnTo>
                    <a:pt x="1149155" y="446685"/>
                  </a:lnTo>
                  <a:lnTo>
                    <a:pt x="1148788" y="500189"/>
                  </a:lnTo>
                  <a:lnTo>
                    <a:pt x="1148710" y="563069"/>
                  </a:lnTo>
                  <a:lnTo>
                    <a:pt x="1148700" y="617586"/>
                  </a:lnTo>
                  <a:lnTo>
                    <a:pt x="1151164" y="670406"/>
                  </a:lnTo>
                  <a:lnTo>
                    <a:pt x="1160280" y="721144"/>
                  </a:lnTo>
                  <a:lnTo>
                    <a:pt x="1170984" y="774757"/>
                  </a:lnTo>
                  <a:lnTo>
                    <a:pt x="1180351" y="837659"/>
                  </a:lnTo>
                  <a:lnTo>
                    <a:pt x="1187379" y="891256"/>
                  </a:lnTo>
                  <a:lnTo>
                    <a:pt x="1189918" y="954155"/>
                  </a:lnTo>
                  <a:lnTo>
                    <a:pt x="1190253" y="1013415"/>
                  </a:lnTo>
                  <a:lnTo>
                    <a:pt x="1185876" y="1067089"/>
                  </a:lnTo>
                  <a:lnTo>
                    <a:pt x="1170742" y="1129301"/>
                  </a:lnTo>
                  <a:lnTo>
                    <a:pt x="1147402" y="1162609"/>
                  </a:lnTo>
                  <a:lnTo>
                    <a:pt x="1127871" y="1182018"/>
                  </a:lnTo>
                  <a:lnTo>
                    <a:pt x="1098559" y="1198555"/>
                  </a:lnTo>
                  <a:lnTo>
                    <a:pt x="1059158" y="1208797"/>
                  </a:lnTo>
                  <a:lnTo>
                    <a:pt x="1008241" y="1212243"/>
                  </a:lnTo>
                  <a:lnTo>
                    <a:pt x="958535" y="1213263"/>
                  </a:lnTo>
                  <a:lnTo>
                    <a:pt x="911345" y="1213566"/>
                  </a:lnTo>
                  <a:lnTo>
                    <a:pt x="855449" y="1213655"/>
                  </a:lnTo>
                  <a:lnTo>
                    <a:pt x="801556" y="1213686"/>
                  </a:lnTo>
                  <a:lnTo>
                    <a:pt x="750881" y="1209275"/>
                  </a:lnTo>
                  <a:lnTo>
                    <a:pt x="697279" y="1200425"/>
                  </a:lnTo>
                  <a:lnTo>
                    <a:pt x="634379" y="1193078"/>
                  </a:lnTo>
                  <a:lnTo>
                    <a:pt x="579858" y="1182945"/>
                  </a:lnTo>
                  <a:lnTo>
                    <a:pt x="524573" y="1172041"/>
                  </a:lnTo>
                  <a:lnTo>
                    <a:pt x="469137" y="1156567"/>
                  </a:lnTo>
                  <a:lnTo>
                    <a:pt x="406388" y="1139316"/>
                  </a:lnTo>
                  <a:lnTo>
                    <a:pt x="345197" y="1125003"/>
                  </a:lnTo>
                  <a:lnTo>
                    <a:pt x="288971" y="1111075"/>
                  </a:lnTo>
                  <a:lnTo>
                    <a:pt x="230932" y="1099665"/>
                  </a:lnTo>
                  <a:lnTo>
                    <a:pt x="176080" y="1091805"/>
                  </a:lnTo>
                  <a:lnTo>
                    <a:pt x="113360" y="1089263"/>
                  </a:lnTo>
                  <a:lnTo>
                    <a:pt x="57190" y="1088954"/>
                  </a:lnTo>
                  <a:lnTo>
                    <a:pt x="2577" y="1084471"/>
                  </a:lnTo>
                  <a:lnTo>
                    <a:pt x="0" y="1081317"/>
                  </a:lnTo>
                  <a:lnTo>
                    <a:pt x="1980" y="1077366"/>
                  </a:lnTo>
                  <a:lnTo>
                    <a:pt x="6998" y="1072882"/>
                  </a:lnTo>
                  <a:lnTo>
                    <a:pt x="22437" y="1067900"/>
                  </a:lnTo>
                  <a:lnTo>
                    <a:pt x="83604" y="10639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51045" y="838927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792651" y="8405912"/>
              <a:ext cx="8321" cy="1"/>
            </a:xfrm>
            <a:custGeom>
              <a:avLst/>
              <a:gdLst/>
              <a:ahLst/>
              <a:cxnLst/>
              <a:rect l="0" t="0" r="0" b="0"/>
              <a:pathLst>
                <a:path w="8321" h="1">
                  <a:moveTo>
                    <a:pt x="0" y="0"/>
                  </a:move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809407" y="7607092"/>
              <a:ext cx="139676" cy="523912"/>
            </a:xfrm>
            <a:custGeom>
              <a:avLst/>
              <a:gdLst/>
              <a:ahLst/>
              <a:cxnLst/>
              <a:rect l="0" t="0" r="0" b="0"/>
              <a:pathLst>
                <a:path w="139676" h="523912">
                  <a:moveTo>
                    <a:pt x="83096" y="0"/>
                  </a:moveTo>
                  <a:lnTo>
                    <a:pt x="48351" y="39163"/>
                  </a:lnTo>
                  <a:lnTo>
                    <a:pt x="29526" y="81050"/>
                  </a:lnTo>
                  <a:lnTo>
                    <a:pt x="14005" y="140409"/>
                  </a:lnTo>
                  <a:lnTo>
                    <a:pt x="8428" y="194499"/>
                  </a:lnTo>
                  <a:lnTo>
                    <a:pt x="1847" y="252165"/>
                  </a:lnTo>
                  <a:lnTo>
                    <a:pt x="467" y="300309"/>
                  </a:lnTo>
                  <a:lnTo>
                    <a:pt x="0" y="361857"/>
                  </a:lnTo>
                  <a:lnTo>
                    <a:pt x="5627" y="417607"/>
                  </a:lnTo>
                  <a:lnTo>
                    <a:pt x="12285" y="472131"/>
                  </a:lnTo>
                  <a:lnTo>
                    <a:pt x="24105" y="503038"/>
                  </a:lnTo>
                  <a:lnTo>
                    <a:pt x="36538" y="517276"/>
                  </a:lnTo>
                  <a:lnTo>
                    <a:pt x="43736" y="522366"/>
                  </a:lnTo>
                  <a:lnTo>
                    <a:pt x="51309" y="523911"/>
                  </a:lnTo>
                  <a:lnTo>
                    <a:pt x="67120" y="520696"/>
                  </a:lnTo>
                  <a:lnTo>
                    <a:pt x="91614" y="504073"/>
                  </a:lnTo>
                  <a:lnTo>
                    <a:pt x="107604" y="481581"/>
                  </a:lnTo>
                  <a:lnTo>
                    <a:pt x="130060" y="418595"/>
                  </a:lnTo>
                  <a:lnTo>
                    <a:pt x="139675" y="370365"/>
                  </a:lnTo>
                  <a:lnTo>
                    <a:pt x="139165" y="315599"/>
                  </a:lnTo>
                  <a:lnTo>
                    <a:pt x="132362" y="290662"/>
                  </a:lnTo>
                  <a:lnTo>
                    <a:pt x="120710" y="274647"/>
                  </a:lnTo>
                  <a:lnTo>
                    <a:pt x="113719" y="269083"/>
                  </a:lnTo>
                  <a:lnTo>
                    <a:pt x="106285" y="268147"/>
                  </a:lnTo>
                  <a:lnTo>
                    <a:pt x="90629" y="274503"/>
                  </a:lnTo>
                  <a:lnTo>
                    <a:pt x="79356" y="289038"/>
                  </a:lnTo>
                  <a:lnTo>
                    <a:pt x="72188" y="309676"/>
                  </a:lnTo>
                  <a:lnTo>
                    <a:pt x="70052" y="365659"/>
                  </a:lnTo>
                  <a:lnTo>
                    <a:pt x="75842" y="397731"/>
                  </a:lnTo>
                  <a:lnTo>
                    <a:pt x="83096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986070" y="7903722"/>
              <a:ext cx="81176" cy="178260"/>
            </a:xfrm>
            <a:custGeom>
              <a:avLst/>
              <a:gdLst/>
              <a:ahLst/>
              <a:cxnLst/>
              <a:rect l="0" t="0" r="0" b="0"/>
              <a:pathLst>
                <a:path w="81176" h="178260">
                  <a:moveTo>
                    <a:pt x="14607" y="77817"/>
                  </a:moveTo>
                  <a:lnTo>
                    <a:pt x="26968" y="63606"/>
                  </a:lnTo>
                  <a:lnTo>
                    <a:pt x="42145" y="27115"/>
                  </a:lnTo>
                  <a:lnTo>
                    <a:pt x="42872" y="10903"/>
                  </a:lnTo>
                  <a:lnTo>
                    <a:pt x="41771" y="2698"/>
                  </a:lnTo>
                  <a:lnTo>
                    <a:pt x="39189" y="0"/>
                  </a:lnTo>
                  <a:lnTo>
                    <a:pt x="35617" y="976"/>
                  </a:lnTo>
                  <a:lnTo>
                    <a:pt x="31387" y="4400"/>
                  </a:lnTo>
                  <a:lnTo>
                    <a:pt x="21017" y="22472"/>
                  </a:lnTo>
                  <a:lnTo>
                    <a:pt x="3588" y="83003"/>
                  </a:lnTo>
                  <a:lnTo>
                    <a:pt x="0" y="143560"/>
                  </a:lnTo>
                  <a:lnTo>
                    <a:pt x="2876" y="169290"/>
                  </a:lnTo>
                  <a:lnTo>
                    <a:pt x="7711" y="175782"/>
                  </a:lnTo>
                  <a:lnTo>
                    <a:pt x="14632" y="178259"/>
                  </a:lnTo>
                  <a:lnTo>
                    <a:pt x="22945" y="178062"/>
                  </a:lnTo>
                  <a:lnTo>
                    <a:pt x="29411" y="175158"/>
                  </a:lnTo>
                  <a:lnTo>
                    <a:pt x="43854" y="157817"/>
                  </a:lnTo>
                  <a:lnTo>
                    <a:pt x="65862" y="118999"/>
                  </a:lnTo>
                  <a:lnTo>
                    <a:pt x="78519" y="65399"/>
                  </a:lnTo>
                  <a:lnTo>
                    <a:pt x="81175" y="528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83989" y="7890008"/>
              <a:ext cx="382668" cy="235962"/>
            </a:xfrm>
            <a:custGeom>
              <a:avLst/>
              <a:gdLst/>
              <a:ahLst/>
              <a:cxnLst/>
              <a:rect l="0" t="0" r="0" b="0"/>
              <a:pathLst>
                <a:path w="382668" h="235962">
                  <a:moveTo>
                    <a:pt x="8219" y="0"/>
                  </a:moveTo>
                  <a:lnTo>
                    <a:pt x="3802" y="57908"/>
                  </a:lnTo>
                  <a:lnTo>
                    <a:pt x="669" y="118071"/>
                  </a:lnTo>
                  <a:lnTo>
                    <a:pt x="50" y="178444"/>
                  </a:lnTo>
                  <a:lnTo>
                    <a:pt x="0" y="191079"/>
                  </a:lnTo>
                  <a:lnTo>
                    <a:pt x="1815" y="195802"/>
                  </a:lnTo>
                  <a:lnTo>
                    <a:pt x="4874" y="195254"/>
                  </a:lnTo>
                  <a:lnTo>
                    <a:pt x="8763" y="191190"/>
                  </a:lnTo>
                  <a:lnTo>
                    <a:pt x="31856" y="130285"/>
                  </a:lnTo>
                  <a:lnTo>
                    <a:pt x="47480" y="101473"/>
                  </a:lnTo>
                  <a:lnTo>
                    <a:pt x="52884" y="98159"/>
                  </a:lnTo>
                  <a:lnTo>
                    <a:pt x="58336" y="98723"/>
                  </a:lnTo>
                  <a:lnTo>
                    <a:pt x="63820" y="101873"/>
                  </a:lnTo>
                  <a:lnTo>
                    <a:pt x="72379" y="115235"/>
                  </a:lnTo>
                  <a:lnTo>
                    <a:pt x="88339" y="171220"/>
                  </a:lnTo>
                  <a:lnTo>
                    <a:pt x="102483" y="229968"/>
                  </a:lnTo>
                  <a:lnTo>
                    <a:pt x="106195" y="234673"/>
                  </a:lnTo>
                  <a:lnTo>
                    <a:pt x="110519" y="235961"/>
                  </a:lnTo>
                  <a:lnTo>
                    <a:pt x="115251" y="234970"/>
                  </a:lnTo>
                  <a:lnTo>
                    <a:pt x="125439" y="221542"/>
                  </a:lnTo>
                  <a:lnTo>
                    <a:pt x="151622" y="163989"/>
                  </a:lnTo>
                  <a:lnTo>
                    <a:pt x="171550" y="106841"/>
                  </a:lnTo>
                  <a:lnTo>
                    <a:pt x="177273" y="82926"/>
                  </a:lnTo>
                  <a:lnTo>
                    <a:pt x="177320" y="77473"/>
                  </a:lnTo>
                  <a:lnTo>
                    <a:pt x="175503" y="76612"/>
                  </a:lnTo>
                  <a:lnTo>
                    <a:pt x="172442" y="78811"/>
                  </a:lnTo>
                  <a:lnTo>
                    <a:pt x="155275" y="131898"/>
                  </a:lnTo>
                  <a:lnTo>
                    <a:pt x="156183" y="138783"/>
                  </a:lnTo>
                  <a:lnTo>
                    <a:pt x="159561" y="144297"/>
                  </a:lnTo>
                  <a:lnTo>
                    <a:pt x="164588" y="148898"/>
                  </a:lnTo>
                  <a:lnTo>
                    <a:pt x="180034" y="154010"/>
                  </a:lnTo>
                  <a:lnTo>
                    <a:pt x="215668" y="161708"/>
                  </a:lnTo>
                  <a:lnTo>
                    <a:pt x="230165" y="171723"/>
                  </a:lnTo>
                  <a:lnTo>
                    <a:pt x="236620" y="178276"/>
                  </a:lnTo>
                  <a:lnTo>
                    <a:pt x="240923" y="178948"/>
                  </a:lnTo>
                  <a:lnTo>
                    <a:pt x="243792" y="175697"/>
                  </a:lnTo>
                  <a:lnTo>
                    <a:pt x="257231" y="148323"/>
                  </a:lnTo>
                  <a:lnTo>
                    <a:pt x="272357" y="128802"/>
                  </a:lnTo>
                  <a:lnTo>
                    <a:pt x="292968" y="115723"/>
                  </a:lnTo>
                  <a:lnTo>
                    <a:pt x="350567" y="103821"/>
                  </a:lnTo>
                  <a:lnTo>
                    <a:pt x="343129" y="105623"/>
                  </a:lnTo>
                  <a:lnTo>
                    <a:pt x="338741" y="110171"/>
                  </a:lnTo>
                  <a:lnTo>
                    <a:pt x="316287" y="166456"/>
                  </a:lnTo>
                  <a:lnTo>
                    <a:pt x="313450" y="174765"/>
                  </a:lnTo>
                  <a:lnTo>
                    <a:pt x="313408" y="182154"/>
                  </a:lnTo>
                  <a:lnTo>
                    <a:pt x="318293" y="195294"/>
                  </a:lnTo>
                  <a:lnTo>
                    <a:pt x="322184" y="197689"/>
                  </a:lnTo>
                  <a:lnTo>
                    <a:pt x="326627" y="197436"/>
                  </a:lnTo>
                  <a:lnTo>
                    <a:pt x="358165" y="183688"/>
                  </a:lnTo>
                  <a:lnTo>
                    <a:pt x="370545" y="171322"/>
                  </a:lnTo>
                  <a:lnTo>
                    <a:pt x="377279" y="154113"/>
                  </a:lnTo>
                  <a:lnTo>
                    <a:pt x="382667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87303" y="7748550"/>
              <a:ext cx="162417" cy="270344"/>
            </a:xfrm>
            <a:custGeom>
              <a:avLst/>
              <a:gdLst/>
              <a:ahLst/>
              <a:cxnLst/>
              <a:rect l="0" t="0" r="0" b="0"/>
              <a:pathLst>
                <a:path w="162417" h="270344">
                  <a:moveTo>
                    <a:pt x="12637" y="0"/>
                  </a:moveTo>
                  <a:lnTo>
                    <a:pt x="17054" y="13252"/>
                  </a:lnTo>
                  <a:lnTo>
                    <a:pt x="13451" y="70262"/>
                  </a:lnTo>
                  <a:lnTo>
                    <a:pt x="12744" y="131522"/>
                  </a:lnTo>
                  <a:lnTo>
                    <a:pt x="6932" y="194116"/>
                  </a:lnTo>
                  <a:lnTo>
                    <a:pt x="4832" y="245686"/>
                  </a:lnTo>
                  <a:lnTo>
                    <a:pt x="3621" y="268218"/>
                  </a:lnTo>
                  <a:lnTo>
                    <a:pt x="2003" y="270343"/>
                  </a:lnTo>
                  <a:lnTo>
                    <a:pt x="0" y="268987"/>
                  </a:lnTo>
                  <a:lnTo>
                    <a:pt x="514" y="266234"/>
                  </a:lnTo>
                  <a:lnTo>
                    <a:pt x="6016" y="258243"/>
                  </a:lnTo>
                  <a:lnTo>
                    <a:pt x="66248" y="228375"/>
                  </a:lnTo>
                  <a:lnTo>
                    <a:pt x="93376" y="190776"/>
                  </a:lnTo>
                  <a:lnTo>
                    <a:pt x="93275" y="186356"/>
                  </a:lnTo>
                  <a:lnTo>
                    <a:pt x="89510" y="184334"/>
                  </a:lnTo>
                  <a:lnTo>
                    <a:pt x="83301" y="183910"/>
                  </a:lnTo>
                  <a:lnTo>
                    <a:pt x="71471" y="188370"/>
                  </a:lnTo>
                  <a:lnTo>
                    <a:pt x="60050" y="197441"/>
                  </a:lnTo>
                  <a:lnTo>
                    <a:pt x="48810" y="210718"/>
                  </a:lnTo>
                  <a:lnTo>
                    <a:pt x="47847" y="216293"/>
                  </a:lnTo>
                  <a:lnTo>
                    <a:pt x="49979" y="220934"/>
                  </a:lnTo>
                  <a:lnTo>
                    <a:pt x="59743" y="228556"/>
                  </a:lnTo>
                  <a:lnTo>
                    <a:pt x="92154" y="248283"/>
                  </a:lnTo>
                  <a:lnTo>
                    <a:pt x="109443" y="263922"/>
                  </a:lnTo>
                  <a:lnTo>
                    <a:pt x="111383" y="264707"/>
                  </a:lnTo>
                  <a:lnTo>
                    <a:pt x="110827" y="262455"/>
                  </a:lnTo>
                  <a:lnTo>
                    <a:pt x="108608" y="258181"/>
                  </a:lnTo>
                  <a:lnTo>
                    <a:pt x="105484" y="234495"/>
                  </a:lnTo>
                  <a:lnTo>
                    <a:pt x="108975" y="208473"/>
                  </a:lnTo>
                  <a:lnTo>
                    <a:pt x="127664" y="153307"/>
                  </a:lnTo>
                  <a:lnTo>
                    <a:pt x="152878" y="91738"/>
                  </a:lnTo>
                  <a:lnTo>
                    <a:pt x="16241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58640" y="6943427"/>
              <a:ext cx="340711" cy="438998"/>
            </a:xfrm>
            <a:custGeom>
              <a:avLst/>
              <a:gdLst/>
              <a:ahLst/>
              <a:cxnLst/>
              <a:rect l="0" t="0" r="0" b="0"/>
              <a:pathLst>
                <a:path w="340711" h="438998">
                  <a:moveTo>
                    <a:pt x="41152" y="438997"/>
                  </a:moveTo>
                  <a:lnTo>
                    <a:pt x="32317" y="430162"/>
                  </a:lnTo>
                  <a:lnTo>
                    <a:pt x="27980" y="413497"/>
                  </a:lnTo>
                  <a:lnTo>
                    <a:pt x="25195" y="360714"/>
                  </a:lnTo>
                  <a:lnTo>
                    <a:pt x="24713" y="313175"/>
                  </a:lnTo>
                  <a:lnTo>
                    <a:pt x="24570" y="259540"/>
                  </a:lnTo>
                  <a:lnTo>
                    <a:pt x="20110" y="207076"/>
                  </a:lnTo>
                  <a:lnTo>
                    <a:pt x="17351" y="151980"/>
                  </a:lnTo>
                  <a:lnTo>
                    <a:pt x="9776" y="100106"/>
                  </a:lnTo>
                  <a:lnTo>
                    <a:pt x="1077" y="38024"/>
                  </a:lnTo>
                  <a:lnTo>
                    <a:pt x="0" y="3888"/>
                  </a:lnTo>
                  <a:lnTo>
                    <a:pt x="774" y="70"/>
                  </a:lnTo>
                  <a:lnTo>
                    <a:pt x="2214" y="1223"/>
                  </a:lnTo>
                  <a:lnTo>
                    <a:pt x="15586" y="25228"/>
                  </a:lnTo>
                  <a:lnTo>
                    <a:pt x="27941" y="35671"/>
                  </a:lnTo>
                  <a:lnTo>
                    <a:pt x="43601" y="42469"/>
                  </a:lnTo>
                  <a:lnTo>
                    <a:pt x="73210" y="45371"/>
                  </a:lnTo>
                  <a:lnTo>
                    <a:pt x="132648" y="33573"/>
                  </a:lnTo>
                  <a:lnTo>
                    <a:pt x="191000" y="17356"/>
                  </a:lnTo>
                  <a:lnTo>
                    <a:pt x="248423" y="3523"/>
                  </a:lnTo>
                  <a:lnTo>
                    <a:pt x="294709" y="0"/>
                  </a:lnTo>
                  <a:lnTo>
                    <a:pt x="320916" y="4949"/>
                  </a:lnTo>
                  <a:lnTo>
                    <a:pt x="340710" y="146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860897" y="6824914"/>
              <a:ext cx="74228" cy="166421"/>
            </a:xfrm>
            <a:custGeom>
              <a:avLst/>
              <a:gdLst/>
              <a:ahLst/>
              <a:cxnLst/>
              <a:rect l="0" t="0" r="0" b="0"/>
              <a:pathLst>
                <a:path w="74228" h="166421">
                  <a:moveTo>
                    <a:pt x="38453" y="0"/>
                  </a:moveTo>
                  <a:lnTo>
                    <a:pt x="19448" y="7567"/>
                  </a:lnTo>
                  <a:lnTo>
                    <a:pt x="8125" y="15999"/>
                  </a:lnTo>
                  <a:lnTo>
                    <a:pt x="1860" y="33306"/>
                  </a:lnTo>
                  <a:lnTo>
                    <a:pt x="0" y="54559"/>
                  </a:lnTo>
                  <a:lnTo>
                    <a:pt x="2255" y="73249"/>
                  </a:lnTo>
                  <a:lnTo>
                    <a:pt x="6000" y="78420"/>
                  </a:lnTo>
                  <a:lnTo>
                    <a:pt x="11270" y="80940"/>
                  </a:lnTo>
                  <a:lnTo>
                    <a:pt x="17558" y="81697"/>
                  </a:lnTo>
                  <a:lnTo>
                    <a:pt x="31940" y="77607"/>
                  </a:lnTo>
                  <a:lnTo>
                    <a:pt x="53165" y="64907"/>
                  </a:lnTo>
                  <a:lnTo>
                    <a:pt x="64408" y="53810"/>
                  </a:lnTo>
                  <a:lnTo>
                    <a:pt x="72486" y="39633"/>
                  </a:lnTo>
                  <a:lnTo>
                    <a:pt x="74227" y="21622"/>
                  </a:lnTo>
                  <a:lnTo>
                    <a:pt x="73398" y="11641"/>
                  </a:lnTo>
                  <a:lnTo>
                    <a:pt x="70995" y="6836"/>
                  </a:lnTo>
                  <a:lnTo>
                    <a:pt x="67544" y="5481"/>
                  </a:lnTo>
                  <a:lnTo>
                    <a:pt x="63394" y="6428"/>
                  </a:lnTo>
                  <a:lnTo>
                    <a:pt x="44302" y="25429"/>
                  </a:lnTo>
                  <a:lnTo>
                    <a:pt x="29913" y="50064"/>
                  </a:lnTo>
                  <a:lnTo>
                    <a:pt x="17693" y="96524"/>
                  </a:lnTo>
                  <a:lnTo>
                    <a:pt x="15660" y="133794"/>
                  </a:lnTo>
                  <a:lnTo>
                    <a:pt x="21811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707966" y="7109551"/>
              <a:ext cx="238644" cy="231269"/>
            </a:xfrm>
            <a:custGeom>
              <a:avLst/>
              <a:gdLst/>
              <a:ahLst/>
              <a:cxnLst/>
              <a:rect l="0" t="0" r="0" b="0"/>
              <a:pathLst>
                <a:path w="238644" h="231269">
                  <a:moveTo>
                    <a:pt x="0" y="231268"/>
                  </a:moveTo>
                  <a:lnTo>
                    <a:pt x="0" y="177776"/>
                  </a:lnTo>
                  <a:lnTo>
                    <a:pt x="0" y="127389"/>
                  </a:lnTo>
                  <a:lnTo>
                    <a:pt x="0" y="75386"/>
                  </a:lnTo>
                  <a:lnTo>
                    <a:pt x="4417" y="33644"/>
                  </a:lnTo>
                  <a:lnTo>
                    <a:pt x="7567" y="29252"/>
                  </a:lnTo>
                  <a:lnTo>
                    <a:pt x="11517" y="28173"/>
                  </a:lnTo>
                  <a:lnTo>
                    <a:pt x="48841" y="35909"/>
                  </a:lnTo>
                  <a:lnTo>
                    <a:pt x="75492" y="31412"/>
                  </a:lnTo>
                  <a:lnTo>
                    <a:pt x="138980" y="9968"/>
                  </a:lnTo>
                  <a:lnTo>
                    <a:pt x="194197" y="0"/>
                  </a:lnTo>
                  <a:lnTo>
                    <a:pt x="227454" y="3206"/>
                  </a:lnTo>
                  <a:lnTo>
                    <a:pt x="233922" y="7110"/>
                  </a:lnTo>
                  <a:lnTo>
                    <a:pt x="237309" y="12487"/>
                  </a:lnTo>
                  <a:lnTo>
                    <a:pt x="238643" y="18845"/>
                  </a:lnTo>
                  <a:lnTo>
                    <a:pt x="236758" y="23084"/>
                  </a:lnTo>
                  <a:lnTo>
                    <a:pt x="232728" y="25910"/>
                  </a:lnTo>
                  <a:lnTo>
                    <a:pt x="216347" y="315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935633" y="7066224"/>
              <a:ext cx="61370" cy="124816"/>
            </a:xfrm>
            <a:custGeom>
              <a:avLst/>
              <a:gdLst/>
              <a:ahLst/>
              <a:cxnLst/>
              <a:rect l="0" t="0" r="0" b="0"/>
              <a:pathLst>
                <a:path w="61370" h="124816">
                  <a:moveTo>
                    <a:pt x="30286" y="0"/>
                  </a:moveTo>
                  <a:lnTo>
                    <a:pt x="7122" y="27580"/>
                  </a:lnTo>
                  <a:lnTo>
                    <a:pt x="1499" y="45234"/>
                  </a:lnTo>
                  <a:lnTo>
                    <a:pt x="0" y="55120"/>
                  </a:lnTo>
                  <a:lnTo>
                    <a:pt x="3265" y="71033"/>
                  </a:lnTo>
                  <a:lnTo>
                    <a:pt x="6724" y="77866"/>
                  </a:lnTo>
                  <a:lnTo>
                    <a:pt x="11804" y="81496"/>
                  </a:lnTo>
                  <a:lnTo>
                    <a:pt x="17965" y="82992"/>
                  </a:lnTo>
                  <a:lnTo>
                    <a:pt x="24845" y="83065"/>
                  </a:lnTo>
                  <a:lnTo>
                    <a:pt x="31281" y="80340"/>
                  </a:lnTo>
                  <a:lnTo>
                    <a:pt x="43364" y="69916"/>
                  </a:lnTo>
                  <a:lnTo>
                    <a:pt x="56144" y="48452"/>
                  </a:lnTo>
                  <a:lnTo>
                    <a:pt x="61369" y="20109"/>
                  </a:lnTo>
                  <a:lnTo>
                    <a:pt x="58404" y="13406"/>
                  </a:lnTo>
                  <a:lnTo>
                    <a:pt x="52730" y="8937"/>
                  </a:lnTo>
                  <a:lnTo>
                    <a:pt x="45248" y="5958"/>
                  </a:lnTo>
                  <a:lnTo>
                    <a:pt x="39336" y="6746"/>
                  </a:lnTo>
                  <a:lnTo>
                    <a:pt x="34470" y="10044"/>
                  </a:lnTo>
                  <a:lnTo>
                    <a:pt x="26598" y="22030"/>
                  </a:lnTo>
                  <a:lnTo>
                    <a:pt x="11115" y="74835"/>
                  </a:lnTo>
                  <a:lnTo>
                    <a:pt x="5322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4" name="Freeform 53"/>
          <p:cNvSpPr/>
          <p:nvPr/>
        </p:nvSpPr>
        <p:spPr>
          <a:xfrm>
            <a:off x="3453235" y="7823439"/>
            <a:ext cx="176708" cy="127220"/>
          </a:xfrm>
          <a:custGeom>
            <a:avLst/>
            <a:gdLst/>
            <a:ahLst/>
            <a:cxnLst/>
            <a:rect l="0" t="0" r="0" b="0"/>
            <a:pathLst>
              <a:path w="176708" h="127220">
                <a:moveTo>
                  <a:pt x="0" y="0"/>
                </a:moveTo>
                <a:lnTo>
                  <a:pt x="5719" y="57697"/>
                </a:lnTo>
                <a:lnTo>
                  <a:pt x="6626" y="87464"/>
                </a:lnTo>
                <a:lnTo>
                  <a:pt x="5341" y="86971"/>
                </a:lnTo>
                <a:lnTo>
                  <a:pt x="3561" y="82944"/>
                </a:lnTo>
                <a:lnTo>
                  <a:pt x="1055" y="59607"/>
                </a:lnTo>
                <a:lnTo>
                  <a:pt x="2553" y="56379"/>
                </a:lnTo>
                <a:lnTo>
                  <a:pt x="5400" y="57002"/>
                </a:lnTo>
                <a:lnTo>
                  <a:pt x="9147" y="60191"/>
                </a:lnTo>
                <a:lnTo>
                  <a:pt x="13311" y="76062"/>
                </a:lnTo>
                <a:lnTo>
                  <a:pt x="20401" y="115083"/>
                </a:lnTo>
                <a:lnTo>
                  <a:pt x="22847" y="118327"/>
                </a:lnTo>
                <a:lnTo>
                  <a:pt x="25401" y="117716"/>
                </a:lnTo>
                <a:lnTo>
                  <a:pt x="28029" y="114535"/>
                </a:lnTo>
                <a:lnTo>
                  <a:pt x="28856" y="109641"/>
                </a:lnTo>
                <a:lnTo>
                  <a:pt x="25427" y="66720"/>
                </a:lnTo>
                <a:lnTo>
                  <a:pt x="25928" y="106923"/>
                </a:lnTo>
                <a:lnTo>
                  <a:pt x="29399" y="124260"/>
                </a:lnTo>
                <a:lnTo>
                  <a:pt x="31619" y="127219"/>
                </a:lnTo>
                <a:lnTo>
                  <a:pt x="34023" y="126418"/>
                </a:lnTo>
                <a:lnTo>
                  <a:pt x="39160" y="118131"/>
                </a:lnTo>
                <a:lnTo>
                  <a:pt x="52456" y="92676"/>
                </a:lnTo>
                <a:lnTo>
                  <a:pt x="57160" y="86748"/>
                </a:lnTo>
                <a:lnTo>
                  <a:pt x="63070" y="83719"/>
                </a:lnTo>
                <a:lnTo>
                  <a:pt x="77033" y="82820"/>
                </a:lnTo>
                <a:lnTo>
                  <a:pt x="125004" y="101922"/>
                </a:lnTo>
                <a:lnTo>
                  <a:pt x="133262" y="102156"/>
                </a:lnTo>
                <a:lnTo>
                  <a:pt x="149835" y="97487"/>
                </a:lnTo>
                <a:lnTo>
                  <a:pt x="170341" y="84461"/>
                </a:lnTo>
                <a:lnTo>
                  <a:pt x="170884" y="81271"/>
                </a:lnTo>
                <a:lnTo>
                  <a:pt x="167547" y="79144"/>
                </a:lnTo>
                <a:lnTo>
                  <a:pt x="104492" y="66303"/>
                </a:lnTo>
                <a:lnTo>
                  <a:pt x="50334" y="42955"/>
                </a:lnTo>
                <a:lnTo>
                  <a:pt x="29501" y="27314"/>
                </a:lnTo>
                <a:lnTo>
                  <a:pt x="27989" y="24682"/>
                </a:lnTo>
                <a:lnTo>
                  <a:pt x="29754" y="23851"/>
                </a:lnTo>
                <a:lnTo>
                  <a:pt x="89441" y="31545"/>
                </a:lnTo>
                <a:lnTo>
                  <a:pt x="152122" y="18844"/>
                </a:lnTo>
                <a:lnTo>
                  <a:pt x="166538" y="18544"/>
                </a:lnTo>
                <a:lnTo>
                  <a:pt x="166499" y="19760"/>
                </a:lnTo>
                <a:lnTo>
                  <a:pt x="163699" y="21494"/>
                </a:lnTo>
                <a:lnTo>
                  <a:pt x="142090" y="23935"/>
                </a:lnTo>
                <a:lnTo>
                  <a:pt x="116682" y="20240"/>
                </a:lnTo>
                <a:lnTo>
                  <a:pt x="91587" y="8874"/>
                </a:lnTo>
                <a:lnTo>
                  <a:pt x="86946" y="8689"/>
                </a:lnTo>
                <a:lnTo>
                  <a:pt x="84776" y="11340"/>
                </a:lnTo>
                <a:lnTo>
                  <a:pt x="84254" y="15881"/>
                </a:lnTo>
                <a:lnTo>
                  <a:pt x="88529" y="18909"/>
                </a:lnTo>
                <a:lnTo>
                  <a:pt x="126140" y="23767"/>
                </a:lnTo>
                <a:lnTo>
                  <a:pt x="169456" y="29144"/>
                </a:lnTo>
                <a:lnTo>
                  <a:pt x="174916" y="33298"/>
                </a:lnTo>
                <a:lnTo>
                  <a:pt x="176707" y="38841"/>
                </a:lnTo>
                <a:lnTo>
                  <a:pt x="176052" y="45310"/>
                </a:lnTo>
                <a:lnTo>
                  <a:pt x="170993" y="50547"/>
                </a:lnTo>
                <a:lnTo>
                  <a:pt x="125783" y="68693"/>
                </a:lnTo>
                <a:lnTo>
                  <a:pt x="95722" y="73053"/>
                </a:lnTo>
                <a:lnTo>
                  <a:pt x="63698" y="70657"/>
                </a:lnTo>
                <a:lnTo>
                  <a:pt x="62806" y="72992"/>
                </a:lnTo>
                <a:lnTo>
                  <a:pt x="64060" y="76398"/>
                </a:lnTo>
                <a:lnTo>
                  <a:pt x="67670" y="77744"/>
                </a:lnTo>
                <a:lnTo>
                  <a:pt x="86002" y="75222"/>
                </a:lnTo>
                <a:lnTo>
                  <a:pt x="108076" y="67694"/>
                </a:lnTo>
                <a:lnTo>
                  <a:pt x="120766" y="59056"/>
                </a:lnTo>
                <a:lnTo>
                  <a:pt x="122116" y="54164"/>
                </a:lnTo>
                <a:lnTo>
                  <a:pt x="120242" y="49053"/>
                </a:lnTo>
                <a:lnTo>
                  <a:pt x="116219" y="43797"/>
                </a:lnTo>
                <a:lnTo>
                  <a:pt x="97305" y="31982"/>
                </a:lnTo>
                <a:lnTo>
                  <a:pt x="94456" y="31491"/>
                </a:lnTo>
                <a:lnTo>
                  <a:pt x="94406" y="33013"/>
                </a:lnTo>
                <a:lnTo>
                  <a:pt x="96222" y="35877"/>
                </a:lnTo>
                <a:lnTo>
                  <a:pt x="108101" y="39059"/>
                </a:lnTo>
                <a:lnTo>
                  <a:pt x="124783" y="39549"/>
                </a:lnTo>
                <a:lnTo>
                  <a:pt x="166421" y="3328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4" name="Group 63"/>
          <p:cNvGrpSpPr/>
          <p:nvPr/>
        </p:nvGrpSpPr>
        <p:grpSpPr>
          <a:xfrm>
            <a:off x="3569730" y="6313405"/>
            <a:ext cx="832105" cy="1160551"/>
            <a:chOff x="3569730" y="6313405"/>
            <a:chExt cx="832105" cy="1160551"/>
          </a:xfrm>
        </p:grpSpPr>
        <p:sp>
          <p:nvSpPr>
            <p:cNvPr id="55" name="Freeform 54"/>
            <p:cNvSpPr/>
            <p:nvPr/>
          </p:nvSpPr>
          <p:spPr>
            <a:xfrm>
              <a:off x="3812197" y="7279633"/>
              <a:ext cx="232811" cy="194323"/>
            </a:xfrm>
            <a:custGeom>
              <a:avLst/>
              <a:gdLst/>
              <a:ahLst/>
              <a:cxnLst/>
              <a:rect l="0" t="0" r="0" b="0"/>
              <a:pathLst>
                <a:path w="232811" h="194323">
                  <a:moveTo>
                    <a:pt x="7164" y="2938"/>
                  </a:moveTo>
                  <a:lnTo>
                    <a:pt x="0" y="53682"/>
                  </a:lnTo>
                  <a:lnTo>
                    <a:pt x="3603" y="88343"/>
                  </a:lnTo>
                  <a:lnTo>
                    <a:pt x="5715" y="91309"/>
                  </a:lnTo>
                  <a:lnTo>
                    <a:pt x="8047" y="88665"/>
                  </a:lnTo>
                  <a:lnTo>
                    <a:pt x="20224" y="39739"/>
                  </a:lnTo>
                  <a:lnTo>
                    <a:pt x="22214" y="17136"/>
                  </a:lnTo>
                  <a:lnTo>
                    <a:pt x="23670" y="13328"/>
                  </a:lnTo>
                  <a:lnTo>
                    <a:pt x="25564" y="14488"/>
                  </a:lnTo>
                  <a:lnTo>
                    <a:pt x="27752" y="18959"/>
                  </a:lnTo>
                  <a:lnTo>
                    <a:pt x="30831" y="47338"/>
                  </a:lnTo>
                  <a:lnTo>
                    <a:pt x="29414" y="51954"/>
                  </a:lnTo>
                  <a:lnTo>
                    <a:pt x="26620" y="52257"/>
                  </a:lnTo>
                  <a:lnTo>
                    <a:pt x="22908" y="49686"/>
                  </a:lnTo>
                  <a:lnTo>
                    <a:pt x="13267" y="28398"/>
                  </a:lnTo>
                  <a:lnTo>
                    <a:pt x="14007" y="21760"/>
                  </a:lnTo>
                  <a:lnTo>
                    <a:pt x="17273" y="16410"/>
                  </a:lnTo>
                  <a:lnTo>
                    <a:pt x="28299" y="8001"/>
                  </a:lnTo>
                  <a:lnTo>
                    <a:pt x="42445" y="1182"/>
                  </a:lnTo>
                  <a:lnTo>
                    <a:pt x="60443" y="0"/>
                  </a:lnTo>
                  <a:lnTo>
                    <a:pt x="112081" y="4400"/>
                  </a:lnTo>
                  <a:lnTo>
                    <a:pt x="172546" y="23723"/>
                  </a:lnTo>
                  <a:lnTo>
                    <a:pt x="229138" y="31769"/>
                  </a:lnTo>
                  <a:lnTo>
                    <a:pt x="232810" y="35102"/>
                  </a:lnTo>
                  <a:lnTo>
                    <a:pt x="232484" y="39174"/>
                  </a:lnTo>
                  <a:lnTo>
                    <a:pt x="229493" y="43737"/>
                  </a:lnTo>
                  <a:lnTo>
                    <a:pt x="216308" y="51273"/>
                  </a:lnTo>
                  <a:lnTo>
                    <a:pt x="167089" y="65599"/>
                  </a:lnTo>
                  <a:lnTo>
                    <a:pt x="112439" y="68991"/>
                  </a:lnTo>
                  <a:lnTo>
                    <a:pt x="79426" y="65536"/>
                  </a:lnTo>
                  <a:lnTo>
                    <a:pt x="78453" y="67784"/>
                  </a:lnTo>
                  <a:lnTo>
                    <a:pt x="79653" y="71132"/>
                  </a:lnTo>
                  <a:lnTo>
                    <a:pt x="76925" y="62592"/>
                  </a:lnTo>
                  <a:lnTo>
                    <a:pt x="73087" y="61198"/>
                  </a:lnTo>
                  <a:lnTo>
                    <a:pt x="61427" y="64581"/>
                  </a:lnTo>
                  <a:lnTo>
                    <a:pt x="59057" y="64374"/>
                  </a:lnTo>
                  <a:lnTo>
                    <a:pt x="59326" y="62386"/>
                  </a:lnTo>
                  <a:lnTo>
                    <a:pt x="61355" y="59212"/>
                  </a:lnTo>
                  <a:lnTo>
                    <a:pt x="65481" y="58945"/>
                  </a:lnTo>
                  <a:lnTo>
                    <a:pt x="124880" y="81898"/>
                  </a:lnTo>
                  <a:lnTo>
                    <a:pt x="168279" y="85310"/>
                  </a:lnTo>
                  <a:lnTo>
                    <a:pt x="185404" y="80845"/>
                  </a:lnTo>
                  <a:lnTo>
                    <a:pt x="192559" y="77065"/>
                  </a:lnTo>
                  <a:lnTo>
                    <a:pt x="196404" y="71772"/>
                  </a:lnTo>
                  <a:lnTo>
                    <a:pt x="198043" y="65469"/>
                  </a:lnTo>
                  <a:lnTo>
                    <a:pt x="198212" y="58494"/>
                  </a:lnTo>
                  <a:lnTo>
                    <a:pt x="191002" y="43347"/>
                  </a:lnTo>
                  <a:lnTo>
                    <a:pt x="178552" y="29219"/>
                  </a:lnTo>
                  <a:lnTo>
                    <a:pt x="163773" y="19858"/>
                  </a:lnTo>
                  <a:lnTo>
                    <a:pt x="135442" y="13807"/>
                  </a:lnTo>
                  <a:lnTo>
                    <a:pt x="77940" y="23065"/>
                  </a:lnTo>
                  <a:lnTo>
                    <a:pt x="45599" y="26468"/>
                  </a:lnTo>
                  <a:lnTo>
                    <a:pt x="39259" y="24172"/>
                  </a:lnTo>
                  <a:lnTo>
                    <a:pt x="35957" y="19867"/>
                  </a:lnTo>
                  <a:lnTo>
                    <a:pt x="34681" y="14224"/>
                  </a:lnTo>
                  <a:lnTo>
                    <a:pt x="38452" y="10462"/>
                  </a:lnTo>
                  <a:lnTo>
                    <a:pt x="54970" y="6282"/>
                  </a:lnTo>
                  <a:lnTo>
                    <a:pt x="96599" y="4522"/>
                  </a:lnTo>
                  <a:lnTo>
                    <a:pt x="151485" y="14607"/>
                  </a:lnTo>
                  <a:lnTo>
                    <a:pt x="209323" y="31633"/>
                  </a:lnTo>
                  <a:lnTo>
                    <a:pt x="205186" y="30177"/>
                  </a:lnTo>
                  <a:lnTo>
                    <a:pt x="154164" y="28202"/>
                  </a:lnTo>
                  <a:lnTo>
                    <a:pt x="105338" y="27960"/>
                  </a:lnTo>
                  <a:lnTo>
                    <a:pt x="98501" y="31639"/>
                  </a:lnTo>
                  <a:lnTo>
                    <a:pt x="94868" y="37790"/>
                  </a:lnTo>
                  <a:lnTo>
                    <a:pt x="93370" y="45588"/>
                  </a:lnTo>
                  <a:lnTo>
                    <a:pt x="96069" y="52637"/>
                  </a:lnTo>
                  <a:lnTo>
                    <a:pt x="108931" y="65399"/>
                  </a:lnTo>
                  <a:lnTo>
                    <a:pt x="117539" y="68618"/>
                  </a:lnTo>
                  <a:lnTo>
                    <a:pt x="136965" y="69728"/>
                  </a:lnTo>
                  <a:lnTo>
                    <a:pt x="164275" y="65154"/>
                  </a:lnTo>
                  <a:lnTo>
                    <a:pt x="188012" y="52381"/>
                  </a:lnTo>
                  <a:lnTo>
                    <a:pt x="187826" y="53467"/>
                  </a:lnTo>
                  <a:lnTo>
                    <a:pt x="146201" y="111014"/>
                  </a:lnTo>
                  <a:lnTo>
                    <a:pt x="101483" y="166095"/>
                  </a:lnTo>
                  <a:lnTo>
                    <a:pt x="74489" y="186829"/>
                  </a:lnTo>
                  <a:lnTo>
                    <a:pt x="57090" y="194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569730" y="6866519"/>
              <a:ext cx="99200" cy="243075"/>
            </a:xfrm>
            <a:custGeom>
              <a:avLst/>
              <a:gdLst/>
              <a:ahLst/>
              <a:cxnLst/>
              <a:rect l="0" t="0" r="0" b="0"/>
              <a:pathLst>
                <a:path w="99200" h="243075">
                  <a:moveTo>
                    <a:pt x="0" y="66568"/>
                  </a:moveTo>
                  <a:lnTo>
                    <a:pt x="0" y="84238"/>
                  </a:lnTo>
                  <a:lnTo>
                    <a:pt x="22667" y="141518"/>
                  </a:lnTo>
                  <a:lnTo>
                    <a:pt x="59504" y="200864"/>
                  </a:lnTo>
                  <a:lnTo>
                    <a:pt x="93529" y="242569"/>
                  </a:lnTo>
                  <a:lnTo>
                    <a:pt x="97486" y="243074"/>
                  </a:lnTo>
                  <a:lnTo>
                    <a:pt x="99199" y="238788"/>
                  </a:lnTo>
                  <a:lnTo>
                    <a:pt x="95306" y="194276"/>
                  </a:lnTo>
                  <a:lnTo>
                    <a:pt x="79915" y="139632"/>
                  </a:lnTo>
                  <a:lnTo>
                    <a:pt x="68508" y="76510"/>
                  </a:lnTo>
                  <a:lnTo>
                    <a:pt x="69289" y="22152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711187" y="6849876"/>
              <a:ext cx="33286" cy="149780"/>
            </a:xfrm>
            <a:custGeom>
              <a:avLst/>
              <a:gdLst/>
              <a:ahLst/>
              <a:cxnLst/>
              <a:rect l="0" t="0" r="0" b="0"/>
              <a:pathLst>
                <a:path w="33286" h="149780">
                  <a:moveTo>
                    <a:pt x="0" y="0"/>
                  </a:moveTo>
                  <a:lnTo>
                    <a:pt x="925" y="57698"/>
                  </a:lnTo>
                  <a:lnTo>
                    <a:pt x="7165" y="118283"/>
                  </a:lnTo>
                  <a:lnTo>
                    <a:pt x="12739" y="136090"/>
                  </a:lnTo>
                  <a:lnTo>
                    <a:pt x="16814" y="143426"/>
                  </a:lnTo>
                  <a:lnTo>
                    <a:pt x="20455" y="147393"/>
                  </a:lnTo>
                  <a:lnTo>
                    <a:pt x="23807" y="149113"/>
                  </a:lnTo>
                  <a:lnTo>
                    <a:pt x="33285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677903" y="6716740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16642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769435" y="67583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711187" y="6600245"/>
              <a:ext cx="165558" cy="246907"/>
            </a:xfrm>
            <a:custGeom>
              <a:avLst/>
              <a:gdLst/>
              <a:ahLst/>
              <a:cxnLst/>
              <a:rect l="0" t="0" r="0" b="0"/>
              <a:pathLst>
                <a:path w="165558" h="246907">
                  <a:moveTo>
                    <a:pt x="0" y="0"/>
                  </a:moveTo>
                  <a:lnTo>
                    <a:pt x="2466" y="33741"/>
                  </a:lnTo>
                  <a:lnTo>
                    <a:pt x="20837" y="85462"/>
                  </a:lnTo>
                  <a:lnTo>
                    <a:pt x="56687" y="145503"/>
                  </a:lnTo>
                  <a:lnTo>
                    <a:pt x="89628" y="201599"/>
                  </a:lnTo>
                  <a:lnTo>
                    <a:pt x="103301" y="235088"/>
                  </a:lnTo>
                  <a:lnTo>
                    <a:pt x="96015" y="177442"/>
                  </a:lnTo>
                  <a:lnTo>
                    <a:pt x="108568" y="118467"/>
                  </a:lnTo>
                  <a:lnTo>
                    <a:pt x="111210" y="109488"/>
                  </a:lnTo>
                  <a:lnTo>
                    <a:pt x="116670" y="104428"/>
                  </a:lnTo>
                  <a:lnTo>
                    <a:pt x="124008" y="101978"/>
                  </a:lnTo>
                  <a:lnTo>
                    <a:pt x="132599" y="101269"/>
                  </a:lnTo>
                  <a:lnTo>
                    <a:pt x="139250" y="103571"/>
                  </a:lnTo>
                  <a:lnTo>
                    <a:pt x="149106" y="113524"/>
                  </a:lnTo>
                  <a:lnTo>
                    <a:pt x="159853" y="134722"/>
                  </a:lnTo>
                  <a:lnTo>
                    <a:pt x="165557" y="193054"/>
                  </a:lnTo>
                  <a:lnTo>
                    <a:pt x="161833" y="242770"/>
                  </a:lnTo>
                  <a:lnTo>
                    <a:pt x="159664" y="246906"/>
                  </a:lnTo>
                  <a:lnTo>
                    <a:pt x="157294" y="245965"/>
                  </a:lnTo>
                  <a:lnTo>
                    <a:pt x="14977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85929" y="6603024"/>
              <a:ext cx="166423" cy="136366"/>
            </a:xfrm>
            <a:custGeom>
              <a:avLst/>
              <a:gdLst/>
              <a:ahLst/>
              <a:cxnLst/>
              <a:rect l="0" t="0" r="0" b="0"/>
              <a:pathLst>
                <a:path w="166423" h="136366">
                  <a:moveTo>
                    <a:pt x="0" y="72110"/>
                  </a:moveTo>
                  <a:lnTo>
                    <a:pt x="19561" y="135208"/>
                  </a:lnTo>
                  <a:lnTo>
                    <a:pt x="21362" y="136365"/>
                  </a:lnTo>
                  <a:lnTo>
                    <a:pt x="24252" y="100829"/>
                  </a:lnTo>
                  <a:lnTo>
                    <a:pt x="29241" y="53436"/>
                  </a:lnTo>
                  <a:lnTo>
                    <a:pt x="40921" y="24047"/>
                  </a:lnTo>
                  <a:lnTo>
                    <a:pt x="53321" y="11301"/>
                  </a:lnTo>
                  <a:lnTo>
                    <a:pt x="60511" y="6608"/>
                  </a:lnTo>
                  <a:lnTo>
                    <a:pt x="88299" y="2"/>
                  </a:lnTo>
                  <a:lnTo>
                    <a:pt x="92150" y="0"/>
                  </a:lnTo>
                  <a:lnTo>
                    <a:pt x="91944" y="923"/>
                  </a:lnTo>
                  <a:lnTo>
                    <a:pt x="89033" y="2463"/>
                  </a:lnTo>
                  <a:lnTo>
                    <a:pt x="83333" y="11570"/>
                  </a:lnTo>
                  <a:lnTo>
                    <a:pt x="80519" y="17882"/>
                  </a:lnTo>
                  <a:lnTo>
                    <a:pt x="80975" y="48852"/>
                  </a:lnTo>
                  <a:lnTo>
                    <a:pt x="91383" y="78470"/>
                  </a:lnTo>
                  <a:lnTo>
                    <a:pt x="96056" y="82822"/>
                  </a:lnTo>
                  <a:lnTo>
                    <a:pt x="101020" y="83875"/>
                  </a:lnTo>
                  <a:lnTo>
                    <a:pt x="106178" y="82727"/>
                  </a:lnTo>
                  <a:lnTo>
                    <a:pt x="116841" y="74055"/>
                  </a:lnTo>
                  <a:lnTo>
                    <a:pt x="122273" y="67860"/>
                  </a:lnTo>
                  <a:lnTo>
                    <a:pt x="128668" y="64654"/>
                  </a:lnTo>
                  <a:lnTo>
                    <a:pt x="166422" y="637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10745" y="6367256"/>
              <a:ext cx="144116" cy="211223"/>
            </a:xfrm>
            <a:custGeom>
              <a:avLst/>
              <a:gdLst/>
              <a:ahLst/>
              <a:cxnLst/>
              <a:rect l="0" t="0" r="0" b="0"/>
              <a:pathLst>
                <a:path w="144116" h="211223">
                  <a:moveTo>
                    <a:pt x="0" y="0"/>
                  </a:moveTo>
                  <a:lnTo>
                    <a:pt x="0" y="22087"/>
                  </a:lnTo>
                  <a:lnTo>
                    <a:pt x="24689" y="84293"/>
                  </a:lnTo>
                  <a:lnTo>
                    <a:pt x="58224" y="144292"/>
                  </a:lnTo>
                  <a:lnTo>
                    <a:pt x="76015" y="181978"/>
                  </a:lnTo>
                  <a:lnTo>
                    <a:pt x="75640" y="185114"/>
                  </a:lnTo>
                  <a:lnTo>
                    <a:pt x="72616" y="184430"/>
                  </a:lnTo>
                  <a:lnTo>
                    <a:pt x="67827" y="181200"/>
                  </a:lnTo>
                  <a:lnTo>
                    <a:pt x="65558" y="176274"/>
                  </a:lnTo>
                  <a:lnTo>
                    <a:pt x="65503" y="163404"/>
                  </a:lnTo>
                  <a:lnTo>
                    <a:pt x="68632" y="157937"/>
                  </a:lnTo>
                  <a:lnTo>
                    <a:pt x="79505" y="149398"/>
                  </a:lnTo>
                  <a:lnTo>
                    <a:pt x="85363" y="148601"/>
                  </a:lnTo>
                  <a:lnTo>
                    <a:pt x="96803" y="152645"/>
                  </a:lnTo>
                  <a:lnTo>
                    <a:pt x="113639" y="165318"/>
                  </a:lnTo>
                  <a:lnTo>
                    <a:pt x="134970" y="192809"/>
                  </a:lnTo>
                  <a:lnTo>
                    <a:pt x="144056" y="211222"/>
                  </a:lnTo>
                  <a:lnTo>
                    <a:pt x="144115" y="210156"/>
                  </a:lnTo>
                  <a:lnTo>
                    <a:pt x="122867" y="153989"/>
                  </a:lnTo>
                  <a:lnTo>
                    <a:pt x="108283" y="95556"/>
                  </a:lnTo>
                  <a:lnTo>
                    <a:pt x="97101" y="59042"/>
                  </a:lnTo>
                  <a:lnTo>
                    <a:pt x="97093" y="51381"/>
                  </a:lnTo>
                  <a:lnTo>
                    <a:pt x="102016" y="37937"/>
                  </a:lnTo>
                  <a:lnTo>
                    <a:pt x="104993" y="34537"/>
                  </a:lnTo>
                  <a:lnTo>
                    <a:pt x="107902" y="33195"/>
                  </a:lnTo>
                  <a:lnTo>
                    <a:pt x="11649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74978" y="6313405"/>
              <a:ext cx="226857" cy="184247"/>
            </a:xfrm>
            <a:custGeom>
              <a:avLst/>
              <a:gdLst/>
              <a:ahLst/>
              <a:cxnLst/>
              <a:rect l="0" t="0" r="0" b="0"/>
              <a:pathLst>
                <a:path w="226857" h="184247">
                  <a:moveTo>
                    <a:pt x="2188" y="95456"/>
                  </a:moveTo>
                  <a:lnTo>
                    <a:pt x="16381" y="150397"/>
                  </a:lnTo>
                  <a:lnTo>
                    <a:pt x="21748" y="172882"/>
                  </a:lnTo>
                  <a:lnTo>
                    <a:pt x="26323" y="179433"/>
                  </a:lnTo>
                  <a:lnTo>
                    <a:pt x="32147" y="182876"/>
                  </a:lnTo>
                  <a:lnTo>
                    <a:pt x="38802" y="184246"/>
                  </a:lnTo>
                  <a:lnTo>
                    <a:pt x="43240" y="181462"/>
                  </a:lnTo>
                  <a:lnTo>
                    <a:pt x="46198" y="175907"/>
                  </a:lnTo>
                  <a:lnTo>
                    <a:pt x="58933" y="115840"/>
                  </a:lnTo>
                  <a:lnTo>
                    <a:pt x="51156" y="83827"/>
                  </a:lnTo>
                  <a:lnTo>
                    <a:pt x="37140" y="55336"/>
                  </a:lnTo>
                  <a:lnTo>
                    <a:pt x="31037" y="50218"/>
                  </a:lnTo>
                  <a:lnTo>
                    <a:pt x="24194" y="47731"/>
                  </a:lnTo>
                  <a:lnTo>
                    <a:pt x="16859" y="46997"/>
                  </a:lnTo>
                  <a:lnTo>
                    <a:pt x="11044" y="50206"/>
                  </a:lnTo>
                  <a:lnTo>
                    <a:pt x="2118" y="63634"/>
                  </a:lnTo>
                  <a:lnTo>
                    <a:pt x="0" y="79464"/>
                  </a:lnTo>
                  <a:lnTo>
                    <a:pt x="3065" y="94820"/>
                  </a:lnTo>
                  <a:lnTo>
                    <a:pt x="10591" y="107809"/>
                  </a:lnTo>
                  <a:lnTo>
                    <a:pt x="15186" y="110163"/>
                  </a:lnTo>
                  <a:lnTo>
                    <a:pt x="20099" y="109884"/>
                  </a:lnTo>
                  <a:lnTo>
                    <a:pt x="25224" y="107848"/>
                  </a:lnTo>
                  <a:lnTo>
                    <a:pt x="35848" y="95725"/>
                  </a:lnTo>
                  <a:lnTo>
                    <a:pt x="74326" y="34477"/>
                  </a:lnTo>
                  <a:lnTo>
                    <a:pt x="81715" y="31689"/>
                  </a:lnTo>
                  <a:lnTo>
                    <a:pt x="99787" y="33523"/>
                  </a:lnTo>
                  <a:lnTo>
                    <a:pt x="107010" y="37525"/>
                  </a:lnTo>
                  <a:lnTo>
                    <a:pt x="117501" y="49369"/>
                  </a:lnTo>
                  <a:lnTo>
                    <a:pt x="128606" y="76048"/>
                  </a:lnTo>
                  <a:lnTo>
                    <a:pt x="131770" y="79744"/>
                  </a:lnTo>
                  <a:lnTo>
                    <a:pt x="134804" y="79434"/>
                  </a:lnTo>
                  <a:lnTo>
                    <a:pt x="150734" y="59007"/>
                  </a:lnTo>
                  <a:lnTo>
                    <a:pt x="175448" y="4804"/>
                  </a:lnTo>
                  <a:lnTo>
                    <a:pt x="181490" y="812"/>
                  </a:lnTo>
                  <a:lnTo>
                    <a:pt x="188291" y="0"/>
                  </a:lnTo>
                  <a:lnTo>
                    <a:pt x="195599" y="1308"/>
                  </a:lnTo>
                  <a:lnTo>
                    <a:pt x="201395" y="5879"/>
                  </a:lnTo>
                  <a:lnTo>
                    <a:pt x="210301" y="20819"/>
                  </a:lnTo>
                  <a:lnTo>
                    <a:pt x="222628" y="62393"/>
                  </a:lnTo>
                  <a:lnTo>
                    <a:pt x="226021" y="112245"/>
                  </a:lnTo>
                  <a:lnTo>
                    <a:pt x="226856" y="1370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590271" y="4102277"/>
            <a:ext cx="1472825" cy="532548"/>
            <a:chOff x="6590271" y="4102277"/>
            <a:chExt cx="1472825" cy="532548"/>
          </a:xfrm>
        </p:grpSpPr>
        <p:sp>
          <p:nvSpPr>
            <p:cNvPr id="65" name="Freeform 64"/>
            <p:cNvSpPr/>
            <p:nvPr/>
          </p:nvSpPr>
          <p:spPr>
            <a:xfrm>
              <a:off x="6665512" y="4102277"/>
              <a:ext cx="32933" cy="532548"/>
            </a:xfrm>
            <a:custGeom>
              <a:avLst/>
              <a:gdLst/>
              <a:ahLst/>
              <a:cxnLst/>
              <a:rect l="0" t="0" r="0" b="0"/>
              <a:pathLst>
                <a:path w="32933" h="532548">
                  <a:moveTo>
                    <a:pt x="32932" y="0"/>
                  </a:moveTo>
                  <a:lnTo>
                    <a:pt x="25767" y="50744"/>
                  </a:lnTo>
                  <a:lnTo>
                    <a:pt x="23915" y="109054"/>
                  </a:lnTo>
                  <a:lnTo>
                    <a:pt x="18070" y="163581"/>
                  </a:lnTo>
                  <a:lnTo>
                    <a:pt x="16641" y="219074"/>
                  </a:lnTo>
                  <a:lnTo>
                    <a:pt x="15434" y="277735"/>
                  </a:lnTo>
                  <a:lnTo>
                    <a:pt x="9718" y="339317"/>
                  </a:lnTo>
                  <a:lnTo>
                    <a:pt x="8314" y="396272"/>
                  </a:lnTo>
                  <a:lnTo>
                    <a:pt x="2319" y="451114"/>
                  </a:lnTo>
                  <a:lnTo>
                    <a:pt x="0" y="514278"/>
                  </a:lnTo>
                  <a:lnTo>
                    <a:pt x="2270" y="526585"/>
                  </a:lnTo>
                  <a:lnTo>
                    <a:pt x="7969" y="5325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756691" y="4110598"/>
              <a:ext cx="24863" cy="464838"/>
            </a:xfrm>
            <a:custGeom>
              <a:avLst/>
              <a:gdLst/>
              <a:ahLst/>
              <a:cxnLst/>
              <a:rect l="0" t="0" r="0" b="0"/>
              <a:pathLst>
                <a:path w="24863" h="464838">
                  <a:moveTo>
                    <a:pt x="16642" y="0"/>
                  </a:moveTo>
                  <a:lnTo>
                    <a:pt x="16642" y="60656"/>
                  </a:lnTo>
                  <a:lnTo>
                    <a:pt x="16642" y="112895"/>
                  </a:lnTo>
                  <a:lnTo>
                    <a:pt x="19108" y="175674"/>
                  </a:lnTo>
                  <a:lnTo>
                    <a:pt x="23228" y="224944"/>
                  </a:lnTo>
                  <a:lnTo>
                    <a:pt x="24449" y="274677"/>
                  </a:lnTo>
                  <a:lnTo>
                    <a:pt x="24862" y="336762"/>
                  </a:lnTo>
                  <a:lnTo>
                    <a:pt x="24018" y="394466"/>
                  </a:lnTo>
                  <a:lnTo>
                    <a:pt x="15908" y="450928"/>
                  </a:lnTo>
                  <a:lnTo>
                    <a:pt x="13379" y="461492"/>
                  </a:lnTo>
                  <a:lnTo>
                    <a:pt x="10769" y="464837"/>
                  </a:lnTo>
                  <a:lnTo>
                    <a:pt x="8103" y="463368"/>
                  </a:lnTo>
                  <a:lnTo>
                    <a:pt x="0" y="4493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590271" y="4287360"/>
              <a:ext cx="266273" cy="122797"/>
            </a:xfrm>
            <a:custGeom>
              <a:avLst/>
              <a:gdLst/>
              <a:ahLst/>
              <a:cxnLst/>
              <a:rect l="0" t="0" r="0" b="0"/>
              <a:pathLst>
                <a:path w="266273" h="122797">
                  <a:moveTo>
                    <a:pt x="0" y="122796"/>
                  </a:moveTo>
                  <a:lnTo>
                    <a:pt x="14210" y="98072"/>
                  </a:lnTo>
                  <a:lnTo>
                    <a:pt x="46284" y="67719"/>
                  </a:lnTo>
                  <a:lnTo>
                    <a:pt x="107676" y="36988"/>
                  </a:lnTo>
                  <a:lnTo>
                    <a:pt x="165623" y="11936"/>
                  </a:lnTo>
                  <a:lnTo>
                    <a:pt x="226423" y="0"/>
                  </a:lnTo>
                  <a:lnTo>
                    <a:pt x="244247" y="3809"/>
                  </a:lnTo>
                  <a:lnTo>
                    <a:pt x="266272" y="146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673481" y="4393514"/>
              <a:ext cx="241311" cy="116495"/>
            </a:xfrm>
            <a:custGeom>
              <a:avLst/>
              <a:gdLst/>
              <a:ahLst/>
              <a:cxnLst/>
              <a:rect l="0" t="0" r="0" b="0"/>
              <a:pathLst>
                <a:path w="241311" h="116495">
                  <a:moveTo>
                    <a:pt x="0" y="116494"/>
                  </a:moveTo>
                  <a:lnTo>
                    <a:pt x="33741" y="104977"/>
                  </a:lnTo>
                  <a:lnTo>
                    <a:pt x="91558" y="69154"/>
                  </a:lnTo>
                  <a:lnTo>
                    <a:pt x="148624" y="36041"/>
                  </a:lnTo>
                  <a:lnTo>
                    <a:pt x="207959" y="11418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092412" y="4214354"/>
              <a:ext cx="113617" cy="337260"/>
            </a:xfrm>
            <a:custGeom>
              <a:avLst/>
              <a:gdLst/>
              <a:ahLst/>
              <a:cxnLst/>
              <a:rect l="0" t="0" r="0" b="0"/>
              <a:pathLst>
                <a:path w="113617" h="337260">
                  <a:moveTo>
                    <a:pt x="113616" y="4418"/>
                  </a:moveTo>
                  <a:lnTo>
                    <a:pt x="100364" y="0"/>
                  </a:lnTo>
                  <a:lnTo>
                    <a:pt x="70036" y="1670"/>
                  </a:lnTo>
                  <a:lnTo>
                    <a:pt x="49868" y="13059"/>
                  </a:lnTo>
                  <a:lnTo>
                    <a:pt x="33507" y="29523"/>
                  </a:lnTo>
                  <a:lnTo>
                    <a:pt x="7711" y="71005"/>
                  </a:lnTo>
                  <a:lnTo>
                    <a:pt x="259" y="100372"/>
                  </a:lnTo>
                  <a:lnTo>
                    <a:pt x="0" y="158534"/>
                  </a:lnTo>
                  <a:lnTo>
                    <a:pt x="4873" y="176464"/>
                  </a:lnTo>
                  <a:lnTo>
                    <a:pt x="13202" y="190597"/>
                  </a:lnTo>
                  <a:lnTo>
                    <a:pt x="25533" y="200577"/>
                  </a:lnTo>
                  <a:lnTo>
                    <a:pt x="67089" y="220298"/>
                  </a:lnTo>
                  <a:lnTo>
                    <a:pt x="74446" y="236583"/>
                  </a:lnTo>
                  <a:lnTo>
                    <a:pt x="73634" y="246103"/>
                  </a:lnTo>
                  <a:lnTo>
                    <a:pt x="49487" y="298843"/>
                  </a:lnTo>
                  <a:lnTo>
                    <a:pt x="22851" y="330922"/>
                  </a:lnTo>
                  <a:lnTo>
                    <a:pt x="22084" y="3372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06028" y="4311631"/>
              <a:ext cx="257953" cy="156773"/>
            </a:xfrm>
            <a:custGeom>
              <a:avLst/>
              <a:gdLst/>
              <a:ahLst/>
              <a:cxnLst/>
              <a:rect l="0" t="0" r="0" b="0"/>
              <a:pathLst>
                <a:path w="257953" h="156773">
                  <a:moveTo>
                    <a:pt x="0" y="148451"/>
                  </a:moveTo>
                  <a:lnTo>
                    <a:pt x="58223" y="90227"/>
                  </a:lnTo>
                  <a:lnTo>
                    <a:pt x="68407" y="78195"/>
                  </a:lnTo>
                  <a:lnTo>
                    <a:pt x="91314" y="16833"/>
                  </a:lnTo>
                  <a:lnTo>
                    <a:pt x="94160" y="8006"/>
                  </a:lnTo>
                  <a:lnTo>
                    <a:pt x="92359" y="3046"/>
                  </a:lnTo>
                  <a:lnTo>
                    <a:pt x="87460" y="663"/>
                  </a:lnTo>
                  <a:lnTo>
                    <a:pt x="80496" y="0"/>
                  </a:lnTo>
                  <a:lnTo>
                    <a:pt x="74004" y="3255"/>
                  </a:lnTo>
                  <a:lnTo>
                    <a:pt x="61860" y="16735"/>
                  </a:lnTo>
                  <a:lnTo>
                    <a:pt x="45640" y="49804"/>
                  </a:lnTo>
                  <a:lnTo>
                    <a:pt x="35999" y="93455"/>
                  </a:lnTo>
                  <a:lnTo>
                    <a:pt x="38238" y="141902"/>
                  </a:lnTo>
                  <a:lnTo>
                    <a:pt x="43982" y="147783"/>
                  </a:lnTo>
                  <a:lnTo>
                    <a:pt x="52435" y="149855"/>
                  </a:lnTo>
                  <a:lnTo>
                    <a:pt x="62693" y="149387"/>
                  </a:lnTo>
                  <a:lnTo>
                    <a:pt x="81488" y="139005"/>
                  </a:lnTo>
                  <a:lnTo>
                    <a:pt x="111737" y="106623"/>
                  </a:lnTo>
                  <a:lnTo>
                    <a:pt x="147749" y="46855"/>
                  </a:lnTo>
                  <a:lnTo>
                    <a:pt x="159963" y="25584"/>
                  </a:lnTo>
                  <a:lnTo>
                    <a:pt x="164890" y="19387"/>
                  </a:lnTo>
                  <a:lnTo>
                    <a:pt x="170023" y="17105"/>
                  </a:lnTo>
                  <a:lnTo>
                    <a:pt x="175294" y="17433"/>
                  </a:lnTo>
                  <a:lnTo>
                    <a:pt x="180658" y="19500"/>
                  </a:lnTo>
                  <a:lnTo>
                    <a:pt x="184233" y="24577"/>
                  </a:lnTo>
                  <a:lnTo>
                    <a:pt x="196475" y="87733"/>
                  </a:lnTo>
                  <a:lnTo>
                    <a:pt x="201532" y="142210"/>
                  </a:lnTo>
                  <a:lnTo>
                    <a:pt x="203696" y="152611"/>
                  </a:lnTo>
                  <a:lnTo>
                    <a:pt x="206989" y="156772"/>
                  </a:lnTo>
                  <a:lnTo>
                    <a:pt x="211032" y="156772"/>
                  </a:lnTo>
                  <a:lnTo>
                    <a:pt x="215578" y="153998"/>
                  </a:lnTo>
                  <a:lnTo>
                    <a:pt x="223094" y="143520"/>
                  </a:lnTo>
                  <a:lnTo>
                    <a:pt x="226392" y="136842"/>
                  </a:lnTo>
                  <a:lnTo>
                    <a:pt x="231365" y="134240"/>
                  </a:lnTo>
                  <a:lnTo>
                    <a:pt x="237453" y="134354"/>
                  </a:lnTo>
                  <a:lnTo>
                    <a:pt x="257952" y="1401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22228" y="4268698"/>
              <a:ext cx="63108" cy="257953"/>
            </a:xfrm>
            <a:custGeom>
              <a:avLst/>
              <a:gdLst/>
              <a:ahLst/>
              <a:cxnLst/>
              <a:rect l="0" t="0" r="0" b="0"/>
              <a:pathLst>
                <a:path w="63108" h="257953">
                  <a:moveTo>
                    <a:pt x="49926" y="0"/>
                  </a:moveTo>
                  <a:lnTo>
                    <a:pt x="37564" y="14210"/>
                  </a:lnTo>
                  <a:lnTo>
                    <a:pt x="16730" y="69379"/>
                  </a:lnTo>
                  <a:lnTo>
                    <a:pt x="12983" y="89082"/>
                  </a:lnTo>
                  <a:lnTo>
                    <a:pt x="18111" y="124332"/>
                  </a:lnTo>
                  <a:lnTo>
                    <a:pt x="20395" y="132814"/>
                  </a:lnTo>
                  <a:lnTo>
                    <a:pt x="24691" y="139394"/>
                  </a:lnTo>
                  <a:lnTo>
                    <a:pt x="54889" y="164288"/>
                  </a:lnTo>
                  <a:lnTo>
                    <a:pt x="61377" y="179958"/>
                  </a:lnTo>
                  <a:lnTo>
                    <a:pt x="63107" y="189314"/>
                  </a:lnTo>
                  <a:lnTo>
                    <a:pt x="60099" y="204641"/>
                  </a:lnTo>
                  <a:lnTo>
                    <a:pt x="43101" y="233964"/>
                  </a:lnTo>
                  <a:lnTo>
                    <a:pt x="30251" y="245133"/>
                  </a:lnTo>
                  <a:lnTo>
                    <a:pt x="12353" y="254154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624449" y="4323192"/>
              <a:ext cx="313832" cy="145572"/>
            </a:xfrm>
            <a:custGeom>
              <a:avLst/>
              <a:gdLst/>
              <a:ahLst/>
              <a:cxnLst/>
              <a:rect l="0" t="0" r="0" b="0"/>
              <a:pathLst>
                <a:path w="313832" h="145572">
                  <a:moveTo>
                    <a:pt x="89163" y="3753"/>
                  </a:moveTo>
                  <a:lnTo>
                    <a:pt x="62590" y="12245"/>
                  </a:lnTo>
                  <a:lnTo>
                    <a:pt x="34239" y="31233"/>
                  </a:lnTo>
                  <a:lnTo>
                    <a:pt x="14230" y="54425"/>
                  </a:lnTo>
                  <a:lnTo>
                    <a:pt x="5626" y="70653"/>
                  </a:lnTo>
                  <a:lnTo>
                    <a:pt x="0" y="99800"/>
                  </a:lnTo>
                  <a:lnTo>
                    <a:pt x="2750" y="127441"/>
                  </a:lnTo>
                  <a:lnTo>
                    <a:pt x="6591" y="134289"/>
                  </a:lnTo>
                  <a:lnTo>
                    <a:pt x="18256" y="144363"/>
                  </a:lnTo>
                  <a:lnTo>
                    <a:pt x="25249" y="145571"/>
                  </a:lnTo>
                  <a:lnTo>
                    <a:pt x="40416" y="141981"/>
                  </a:lnTo>
                  <a:lnTo>
                    <a:pt x="64549" y="120729"/>
                  </a:lnTo>
                  <a:lnTo>
                    <a:pt x="94333" y="72120"/>
                  </a:lnTo>
                  <a:lnTo>
                    <a:pt x="120436" y="13967"/>
                  </a:lnTo>
                  <a:lnTo>
                    <a:pt x="123880" y="5015"/>
                  </a:lnTo>
                  <a:lnTo>
                    <a:pt x="129875" y="896"/>
                  </a:lnTo>
                  <a:lnTo>
                    <a:pt x="137569" y="0"/>
                  </a:lnTo>
                  <a:lnTo>
                    <a:pt x="146397" y="1251"/>
                  </a:lnTo>
                  <a:lnTo>
                    <a:pt x="153206" y="4859"/>
                  </a:lnTo>
                  <a:lnTo>
                    <a:pt x="163238" y="16264"/>
                  </a:lnTo>
                  <a:lnTo>
                    <a:pt x="190317" y="69533"/>
                  </a:lnTo>
                  <a:lnTo>
                    <a:pt x="195257" y="99468"/>
                  </a:lnTo>
                  <a:lnTo>
                    <a:pt x="191481" y="115943"/>
                  </a:lnTo>
                  <a:lnTo>
                    <a:pt x="186413" y="124807"/>
                  </a:lnTo>
                  <a:lnTo>
                    <a:pt x="186356" y="123287"/>
                  </a:lnTo>
                  <a:lnTo>
                    <a:pt x="197325" y="96501"/>
                  </a:lnTo>
                  <a:lnTo>
                    <a:pt x="224865" y="62241"/>
                  </a:lnTo>
                  <a:lnTo>
                    <a:pt x="262494" y="33694"/>
                  </a:lnTo>
                  <a:lnTo>
                    <a:pt x="313831" y="37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938280" y="4235414"/>
              <a:ext cx="124816" cy="374448"/>
            </a:xfrm>
            <a:custGeom>
              <a:avLst/>
              <a:gdLst/>
              <a:ahLst/>
              <a:cxnLst/>
              <a:rect l="0" t="0" r="0" b="0"/>
              <a:pathLst>
                <a:path w="124816" h="374448">
                  <a:moveTo>
                    <a:pt x="124815" y="0"/>
                  </a:moveTo>
                  <a:lnTo>
                    <a:pt x="105811" y="14210"/>
                  </a:lnTo>
                  <a:lnTo>
                    <a:pt x="73077" y="58764"/>
                  </a:lnTo>
                  <a:lnTo>
                    <a:pt x="47679" y="118990"/>
                  </a:lnTo>
                  <a:lnTo>
                    <a:pt x="40607" y="138868"/>
                  </a:lnTo>
                  <a:lnTo>
                    <a:pt x="40545" y="156949"/>
                  </a:lnTo>
                  <a:lnTo>
                    <a:pt x="46065" y="171765"/>
                  </a:lnTo>
                  <a:lnTo>
                    <a:pt x="55606" y="184513"/>
                  </a:lnTo>
                  <a:lnTo>
                    <a:pt x="103576" y="227056"/>
                  </a:lnTo>
                  <a:lnTo>
                    <a:pt x="107882" y="234581"/>
                  </a:lnTo>
                  <a:lnTo>
                    <a:pt x="108904" y="242371"/>
                  </a:lnTo>
                  <a:lnTo>
                    <a:pt x="105108" y="258424"/>
                  </a:lnTo>
                  <a:lnTo>
                    <a:pt x="80962" y="297048"/>
                  </a:lnTo>
                  <a:lnTo>
                    <a:pt x="24832" y="355192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665160" y="4926096"/>
            <a:ext cx="3046730" cy="1306370"/>
            <a:chOff x="6665160" y="4926096"/>
            <a:chExt cx="3046730" cy="1306370"/>
          </a:xfrm>
        </p:grpSpPr>
        <p:sp>
          <p:nvSpPr>
            <p:cNvPr id="75" name="Freeform 74"/>
            <p:cNvSpPr/>
            <p:nvPr/>
          </p:nvSpPr>
          <p:spPr>
            <a:xfrm>
              <a:off x="7073505" y="4926096"/>
              <a:ext cx="107561" cy="270324"/>
            </a:xfrm>
            <a:custGeom>
              <a:avLst/>
              <a:gdLst/>
              <a:ahLst/>
              <a:cxnLst/>
              <a:rect l="0" t="0" r="0" b="0"/>
              <a:pathLst>
                <a:path w="107561" h="270324">
                  <a:moveTo>
                    <a:pt x="99239" y="99817"/>
                  </a:moveTo>
                  <a:lnTo>
                    <a:pt x="93520" y="78039"/>
                  </a:lnTo>
                  <a:lnTo>
                    <a:pt x="86843" y="26808"/>
                  </a:lnTo>
                  <a:lnTo>
                    <a:pt x="75020" y="4939"/>
                  </a:lnTo>
                  <a:lnTo>
                    <a:pt x="69224" y="1432"/>
                  </a:lnTo>
                  <a:lnTo>
                    <a:pt x="55389" y="0"/>
                  </a:lnTo>
                  <a:lnTo>
                    <a:pt x="39993" y="9843"/>
                  </a:lnTo>
                  <a:lnTo>
                    <a:pt x="25755" y="25620"/>
                  </a:lnTo>
                  <a:lnTo>
                    <a:pt x="16344" y="41877"/>
                  </a:lnTo>
                  <a:lnTo>
                    <a:pt x="4048" y="103105"/>
                  </a:lnTo>
                  <a:lnTo>
                    <a:pt x="0" y="164718"/>
                  </a:lnTo>
                  <a:lnTo>
                    <a:pt x="391" y="220715"/>
                  </a:lnTo>
                  <a:lnTo>
                    <a:pt x="10979" y="265722"/>
                  </a:lnTo>
                  <a:lnTo>
                    <a:pt x="15435" y="269592"/>
                  </a:lnTo>
                  <a:lnTo>
                    <a:pt x="21180" y="270323"/>
                  </a:lnTo>
                  <a:lnTo>
                    <a:pt x="27783" y="268962"/>
                  </a:lnTo>
                  <a:lnTo>
                    <a:pt x="40052" y="257586"/>
                  </a:lnTo>
                  <a:lnTo>
                    <a:pt x="50744" y="239279"/>
                  </a:lnTo>
                  <a:lnTo>
                    <a:pt x="72603" y="176487"/>
                  </a:lnTo>
                  <a:lnTo>
                    <a:pt x="86341" y="135850"/>
                  </a:lnTo>
                  <a:lnTo>
                    <a:pt x="87866" y="136783"/>
                  </a:lnTo>
                  <a:lnTo>
                    <a:pt x="93116" y="197984"/>
                  </a:lnTo>
                  <a:lnTo>
                    <a:pt x="105287" y="256228"/>
                  </a:lnTo>
                  <a:lnTo>
                    <a:pt x="107560" y="2662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255954" y="4996509"/>
              <a:ext cx="208027" cy="169075"/>
            </a:xfrm>
            <a:custGeom>
              <a:avLst/>
              <a:gdLst/>
              <a:ahLst/>
              <a:cxnLst/>
              <a:rect l="0" t="0" r="0" b="0"/>
              <a:pathLst>
                <a:path w="208027" h="169075">
                  <a:moveTo>
                    <a:pt x="0" y="46046"/>
                  </a:moveTo>
                  <a:lnTo>
                    <a:pt x="4418" y="23959"/>
                  </a:lnTo>
                  <a:lnTo>
                    <a:pt x="6643" y="22076"/>
                  </a:lnTo>
                  <a:lnTo>
                    <a:pt x="9051" y="25443"/>
                  </a:lnTo>
                  <a:lnTo>
                    <a:pt x="13269" y="42437"/>
                  </a:lnTo>
                  <a:lnTo>
                    <a:pt x="15977" y="96081"/>
                  </a:lnTo>
                  <a:lnTo>
                    <a:pt x="16346" y="114512"/>
                  </a:lnTo>
                  <a:lnTo>
                    <a:pt x="21021" y="77240"/>
                  </a:lnTo>
                  <a:lnTo>
                    <a:pt x="32630" y="47892"/>
                  </a:lnTo>
                  <a:lnTo>
                    <a:pt x="38395" y="42654"/>
                  </a:lnTo>
                  <a:lnTo>
                    <a:pt x="45013" y="40087"/>
                  </a:lnTo>
                  <a:lnTo>
                    <a:pt x="52198" y="39300"/>
                  </a:lnTo>
                  <a:lnTo>
                    <a:pt x="65113" y="43356"/>
                  </a:lnTo>
                  <a:lnTo>
                    <a:pt x="116897" y="72469"/>
                  </a:lnTo>
                  <a:lnTo>
                    <a:pt x="125084" y="72907"/>
                  </a:lnTo>
                  <a:lnTo>
                    <a:pt x="141577" y="68463"/>
                  </a:lnTo>
                  <a:lnTo>
                    <a:pt x="153222" y="57858"/>
                  </a:lnTo>
                  <a:lnTo>
                    <a:pt x="171326" y="20447"/>
                  </a:lnTo>
                  <a:lnTo>
                    <a:pt x="177230" y="4158"/>
                  </a:lnTo>
                  <a:lnTo>
                    <a:pt x="176401" y="554"/>
                  </a:lnTo>
                  <a:lnTo>
                    <a:pt x="173075" y="0"/>
                  </a:lnTo>
                  <a:lnTo>
                    <a:pt x="168083" y="1481"/>
                  </a:lnTo>
                  <a:lnTo>
                    <a:pt x="163830" y="5241"/>
                  </a:lnTo>
                  <a:lnTo>
                    <a:pt x="153429" y="23786"/>
                  </a:lnTo>
                  <a:lnTo>
                    <a:pt x="145416" y="50545"/>
                  </a:lnTo>
                  <a:lnTo>
                    <a:pt x="144706" y="113229"/>
                  </a:lnTo>
                  <a:lnTo>
                    <a:pt x="149373" y="142474"/>
                  </a:lnTo>
                  <a:lnTo>
                    <a:pt x="157611" y="161635"/>
                  </a:lnTo>
                  <a:lnTo>
                    <a:pt x="163322" y="166560"/>
                  </a:lnTo>
                  <a:lnTo>
                    <a:pt x="169903" y="168919"/>
                  </a:lnTo>
                  <a:lnTo>
                    <a:pt x="183686" y="169074"/>
                  </a:lnTo>
                  <a:lnTo>
                    <a:pt x="208026" y="1625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00176" y="5034234"/>
              <a:ext cx="163511" cy="249633"/>
            </a:xfrm>
            <a:custGeom>
              <a:avLst/>
              <a:gdLst/>
              <a:ahLst/>
              <a:cxnLst/>
              <a:rect l="0" t="0" r="0" b="0"/>
              <a:pathLst>
                <a:path w="163511" h="249633">
                  <a:moveTo>
                    <a:pt x="71978" y="0"/>
                  </a:moveTo>
                  <a:lnTo>
                    <a:pt x="34486" y="23164"/>
                  </a:lnTo>
                  <a:lnTo>
                    <a:pt x="21318" y="43538"/>
                  </a:lnTo>
                  <a:lnTo>
                    <a:pt x="3792" y="88558"/>
                  </a:lnTo>
                  <a:lnTo>
                    <a:pt x="0" y="127428"/>
                  </a:lnTo>
                  <a:lnTo>
                    <a:pt x="2389" y="151248"/>
                  </a:lnTo>
                  <a:lnTo>
                    <a:pt x="7094" y="156306"/>
                  </a:lnTo>
                  <a:lnTo>
                    <a:pt x="13930" y="156904"/>
                  </a:lnTo>
                  <a:lnTo>
                    <a:pt x="22184" y="154529"/>
                  </a:lnTo>
                  <a:lnTo>
                    <a:pt x="36287" y="142028"/>
                  </a:lnTo>
                  <a:lnTo>
                    <a:pt x="55991" y="108287"/>
                  </a:lnTo>
                  <a:lnTo>
                    <a:pt x="78982" y="58257"/>
                  </a:lnTo>
                  <a:lnTo>
                    <a:pt x="84044" y="55481"/>
                  </a:lnTo>
                  <a:lnTo>
                    <a:pt x="89268" y="56403"/>
                  </a:lnTo>
                  <a:lnTo>
                    <a:pt x="94599" y="59792"/>
                  </a:lnTo>
                  <a:lnTo>
                    <a:pt x="102989" y="75884"/>
                  </a:lnTo>
                  <a:lnTo>
                    <a:pt x="118832" y="133268"/>
                  </a:lnTo>
                  <a:lnTo>
                    <a:pt x="130166" y="194526"/>
                  </a:lnTo>
                  <a:lnTo>
                    <a:pt x="136671" y="217744"/>
                  </a:lnTo>
                  <a:lnTo>
                    <a:pt x="149804" y="239362"/>
                  </a:lnTo>
                  <a:lnTo>
                    <a:pt x="163510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698444" y="5475250"/>
              <a:ext cx="41606" cy="420057"/>
            </a:xfrm>
            <a:custGeom>
              <a:avLst/>
              <a:gdLst/>
              <a:ahLst/>
              <a:cxnLst/>
              <a:rect l="0" t="0" r="0" b="0"/>
              <a:pathLst>
                <a:path w="41606" h="420057">
                  <a:moveTo>
                    <a:pt x="41605" y="0"/>
                  </a:moveTo>
                  <a:lnTo>
                    <a:pt x="29244" y="14211"/>
                  </a:lnTo>
                  <a:lnTo>
                    <a:pt x="22859" y="27581"/>
                  </a:lnTo>
                  <a:lnTo>
                    <a:pt x="17870" y="82563"/>
                  </a:lnTo>
                  <a:lnTo>
                    <a:pt x="16885" y="136844"/>
                  </a:lnTo>
                  <a:lnTo>
                    <a:pt x="16690" y="196020"/>
                  </a:lnTo>
                  <a:lnTo>
                    <a:pt x="22370" y="257943"/>
                  </a:lnTo>
                  <a:lnTo>
                    <a:pt x="24451" y="315650"/>
                  </a:lnTo>
                  <a:lnTo>
                    <a:pt x="24862" y="367147"/>
                  </a:lnTo>
                  <a:lnTo>
                    <a:pt x="24019" y="417897"/>
                  </a:lnTo>
                  <a:lnTo>
                    <a:pt x="22485" y="420056"/>
                  </a:lnTo>
                  <a:lnTo>
                    <a:pt x="20537" y="418721"/>
                  </a:lnTo>
                  <a:lnTo>
                    <a:pt x="13379" y="403591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65160" y="5666634"/>
              <a:ext cx="183064" cy="49927"/>
            </a:xfrm>
            <a:custGeom>
              <a:avLst/>
              <a:gdLst/>
              <a:ahLst/>
              <a:cxnLst/>
              <a:rect l="0" t="0" r="0" b="0"/>
              <a:pathLst>
                <a:path w="183064" h="49927">
                  <a:moveTo>
                    <a:pt x="0" y="49926"/>
                  </a:moveTo>
                  <a:lnTo>
                    <a:pt x="55848" y="27259"/>
                  </a:lnTo>
                  <a:lnTo>
                    <a:pt x="108371" y="6763"/>
                  </a:lnTo>
                  <a:lnTo>
                    <a:pt x="165272" y="891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39902" y="5691597"/>
              <a:ext cx="141171" cy="451400"/>
            </a:xfrm>
            <a:custGeom>
              <a:avLst/>
              <a:gdLst/>
              <a:ahLst/>
              <a:cxnLst/>
              <a:rect l="0" t="0" r="0" b="0"/>
              <a:pathLst>
                <a:path w="141171" h="451400">
                  <a:moveTo>
                    <a:pt x="49926" y="0"/>
                  </a:moveTo>
                  <a:lnTo>
                    <a:pt x="44208" y="21779"/>
                  </a:lnTo>
                  <a:lnTo>
                    <a:pt x="37531" y="77426"/>
                  </a:lnTo>
                  <a:lnTo>
                    <a:pt x="40821" y="137046"/>
                  </a:lnTo>
                  <a:lnTo>
                    <a:pt x="45791" y="173948"/>
                  </a:lnTo>
                  <a:lnTo>
                    <a:pt x="50867" y="180685"/>
                  </a:lnTo>
                  <a:lnTo>
                    <a:pt x="57950" y="183327"/>
                  </a:lnTo>
                  <a:lnTo>
                    <a:pt x="66370" y="183239"/>
                  </a:lnTo>
                  <a:lnTo>
                    <a:pt x="72908" y="180407"/>
                  </a:lnTo>
                  <a:lnTo>
                    <a:pt x="82638" y="169863"/>
                  </a:lnTo>
                  <a:lnTo>
                    <a:pt x="108464" y="116857"/>
                  </a:lnTo>
                  <a:lnTo>
                    <a:pt x="113914" y="105641"/>
                  </a:lnTo>
                  <a:lnTo>
                    <a:pt x="119397" y="100013"/>
                  </a:lnTo>
                  <a:lnTo>
                    <a:pt x="124902" y="98110"/>
                  </a:lnTo>
                  <a:lnTo>
                    <a:pt x="130420" y="98691"/>
                  </a:lnTo>
                  <a:lnTo>
                    <a:pt x="134099" y="103701"/>
                  </a:lnTo>
                  <a:lnTo>
                    <a:pt x="139277" y="131915"/>
                  </a:lnTo>
                  <a:lnTo>
                    <a:pt x="141170" y="186041"/>
                  </a:lnTo>
                  <a:lnTo>
                    <a:pt x="138954" y="247923"/>
                  </a:lnTo>
                  <a:lnTo>
                    <a:pt x="132979" y="304880"/>
                  </a:lnTo>
                  <a:lnTo>
                    <a:pt x="121655" y="360549"/>
                  </a:lnTo>
                  <a:lnTo>
                    <a:pt x="109946" y="397384"/>
                  </a:lnTo>
                  <a:lnTo>
                    <a:pt x="85487" y="433706"/>
                  </a:lnTo>
                  <a:lnTo>
                    <a:pt x="72203" y="444855"/>
                  </a:lnTo>
                  <a:lnTo>
                    <a:pt x="64777" y="449123"/>
                  </a:lnTo>
                  <a:lnTo>
                    <a:pt x="46664" y="451399"/>
                  </a:lnTo>
                  <a:lnTo>
                    <a:pt x="36657" y="450711"/>
                  </a:lnTo>
                  <a:lnTo>
                    <a:pt x="28136" y="446555"/>
                  </a:lnTo>
                  <a:lnTo>
                    <a:pt x="13738" y="432075"/>
                  </a:lnTo>
                  <a:lnTo>
                    <a:pt x="6106" y="413311"/>
                  </a:lnTo>
                  <a:lnTo>
                    <a:pt x="1206" y="357880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015017" y="5766007"/>
              <a:ext cx="129037" cy="312206"/>
            </a:xfrm>
            <a:custGeom>
              <a:avLst/>
              <a:gdLst/>
              <a:ahLst/>
              <a:cxnLst/>
              <a:rect l="0" t="0" r="0" b="0"/>
              <a:pathLst>
                <a:path w="129037" h="312206">
                  <a:moveTo>
                    <a:pt x="32911" y="25443"/>
                  </a:moveTo>
                  <a:lnTo>
                    <a:pt x="27193" y="85913"/>
                  </a:lnTo>
                  <a:lnTo>
                    <a:pt x="24436" y="137459"/>
                  </a:lnTo>
                  <a:lnTo>
                    <a:pt x="18156" y="189883"/>
                  </a:lnTo>
                  <a:lnTo>
                    <a:pt x="15593" y="247076"/>
                  </a:lnTo>
                  <a:lnTo>
                    <a:pt x="9137" y="307194"/>
                  </a:lnTo>
                  <a:lnTo>
                    <a:pt x="7816" y="312205"/>
                  </a:lnTo>
                  <a:lnTo>
                    <a:pt x="6011" y="311847"/>
                  </a:lnTo>
                  <a:lnTo>
                    <a:pt x="3883" y="307910"/>
                  </a:lnTo>
                  <a:lnTo>
                    <a:pt x="0" y="254401"/>
                  </a:lnTo>
                  <a:lnTo>
                    <a:pt x="8727" y="193433"/>
                  </a:lnTo>
                  <a:lnTo>
                    <a:pt x="21919" y="130878"/>
                  </a:lnTo>
                  <a:lnTo>
                    <a:pt x="40116" y="72965"/>
                  </a:lnTo>
                  <a:lnTo>
                    <a:pt x="68879" y="26222"/>
                  </a:lnTo>
                  <a:lnTo>
                    <a:pt x="84030" y="10996"/>
                  </a:lnTo>
                  <a:lnTo>
                    <a:pt x="100009" y="1147"/>
                  </a:lnTo>
                  <a:lnTo>
                    <a:pt x="107229" y="0"/>
                  </a:lnTo>
                  <a:lnTo>
                    <a:pt x="113891" y="1084"/>
                  </a:lnTo>
                  <a:lnTo>
                    <a:pt x="120182" y="3657"/>
                  </a:lnTo>
                  <a:lnTo>
                    <a:pt x="124376" y="9994"/>
                  </a:lnTo>
                  <a:lnTo>
                    <a:pt x="129036" y="29363"/>
                  </a:lnTo>
                  <a:lnTo>
                    <a:pt x="125384" y="67103"/>
                  </a:lnTo>
                  <a:lnTo>
                    <a:pt x="113294" y="106747"/>
                  </a:lnTo>
                  <a:lnTo>
                    <a:pt x="108688" y="115703"/>
                  </a:lnTo>
                  <a:lnTo>
                    <a:pt x="102845" y="120750"/>
                  </a:lnTo>
                  <a:lnTo>
                    <a:pt x="96175" y="123189"/>
                  </a:lnTo>
                  <a:lnTo>
                    <a:pt x="88956" y="123891"/>
                  </a:lnTo>
                  <a:lnTo>
                    <a:pt x="85067" y="118812"/>
                  </a:lnTo>
                  <a:lnTo>
                    <a:pt x="83003" y="78197"/>
                  </a:lnTo>
                  <a:lnTo>
                    <a:pt x="82837" y="504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181065" y="5718444"/>
              <a:ext cx="166422" cy="183261"/>
            </a:xfrm>
            <a:custGeom>
              <a:avLst/>
              <a:gdLst/>
              <a:ahLst/>
              <a:cxnLst/>
              <a:rect l="0" t="0" r="0" b="0"/>
              <a:pathLst>
                <a:path w="166422" h="183261">
                  <a:moveTo>
                    <a:pt x="0" y="23079"/>
                  </a:moveTo>
                  <a:lnTo>
                    <a:pt x="27462" y="52390"/>
                  </a:lnTo>
                  <a:lnTo>
                    <a:pt x="48394" y="85803"/>
                  </a:lnTo>
                  <a:lnTo>
                    <a:pt x="53528" y="87084"/>
                  </a:lnTo>
                  <a:lnTo>
                    <a:pt x="58799" y="85165"/>
                  </a:lnTo>
                  <a:lnTo>
                    <a:pt x="80546" y="66573"/>
                  </a:lnTo>
                  <a:lnTo>
                    <a:pt x="97111" y="41719"/>
                  </a:lnTo>
                  <a:lnTo>
                    <a:pt x="109312" y="6515"/>
                  </a:lnTo>
                  <a:lnTo>
                    <a:pt x="108933" y="942"/>
                  </a:lnTo>
                  <a:lnTo>
                    <a:pt x="105906" y="0"/>
                  </a:lnTo>
                  <a:lnTo>
                    <a:pt x="101115" y="2146"/>
                  </a:lnTo>
                  <a:lnTo>
                    <a:pt x="93325" y="11926"/>
                  </a:lnTo>
                  <a:lnTo>
                    <a:pt x="80791" y="40806"/>
                  </a:lnTo>
                  <a:lnTo>
                    <a:pt x="75407" y="101324"/>
                  </a:lnTo>
                  <a:lnTo>
                    <a:pt x="76841" y="149106"/>
                  </a:lnTo>
                  <a:lnTo>
                    <a:pt x="83770" y="165691"/>
                  </a:lnTo>
                  <a:lnTo>
                    <a:pt x="95478" y="176761"/>
                  </a:lnTo>
                  <a:lnTo>
                    <a:pt x="102483" y="181008"/>
                  </a:lnTo>
                  <a:lnTo>
                    <a:pt x="120130" y="183260"/>
                  </a:lnTo>
                  <a:lnTo>
                    <a:pt x="145925" y="179330"/>
                  </a:lnTo>
                  <a:lnTo>
                    <a:pt x="166421" y="1728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690864" y="5520828"/>
              <a:ext cx="186534" cy="711638"/>
            </a:xfrm>
            <a:custGeom>
              <a:avLst/>
              <a:gdLst/>
              <a:ahLst/>
              <a:cxnLst/>
              <a:rect l="0" t="0" r="0" b="0"/>
              <a:pathLst>
                <a:path w="186534" h="711638">
                  <a:moveTo>
                    <a:pt x="72674" y="278943"/>
                  </a:moveTo>
                  <a:lnTo>
                    <a:pt x="56675" y="244198"/>
                  </a:lnTo>
                  <a:lnTo>
                    <a:pt x="50913" y="240062"/>
                  </a:lnTo>
                  <a:lnTo>
                    <a:pt x="44299" y="238229"/>
                  </a:lnTo>
                  <a:lnTo>
                    <a:pt x="37115" y="237932"/>
                  </a:lnTo>
                  <a:lnTo>
                    <a:pt x="30477" y="241432"/>
                  </a:lnTo>
                  <a:lnTo>
                    <a:pt x="18170" y="255183"/>
                  </a:lnTo>
                  <a:lnTo>
                    <a:pt x="5263" y="292551"/>
                  </a:lnTo>
                  <a:lnTo>
                    <a:pt x="0" y="338757"/>
                  </a:lnTo>
                  <a:lnTo>
                    <a:pt x="3700" y="361309"/>
                  </a:lnTo>
                  <a:lnTo>
                    <a:pt x="7276" y="369911"/>
                  </a:lnTo>
                  <a:lnTo>
                    <a:pt x="12433" y="373797"/>
                  </a:lnTo>
                  <a:lnTo>
                    <a:pt x="18645" y="374539"/>
                  </a:lnTo>
                  <a:lnTo>
                    <a:pt x="25560" y="373184"/>
                  </a:lnTo>
                  <a:lnTo>
                    <a:pt x="38174" y="364282"/>
                  </a:lnTo>
                  <a:lnTo>
                    <a:pt x="49020" y="350156"/>
                  </a:lnTo>
                  <a:lnTo>
                    <a:pt x="59399" y="321410"/>
                  </a:lnTo>
                  <a:lnTo>
                    <a:pt x="61961" y="296868"/>
                  </a:lnTo>
                  <a:lnTo>
                    <a:pt x="60909" y="298290"/>
                  </a:lnTo>
                  <a:lnTo>
                    <a:pt x="59283" y="302936"/>
                  </a:lnTo>
                  <a:lnTo>
                    <a:pt x="60973" y="306957"/>
                  </a:lnTo>
                  <a:lnTo>
                    <a:pt x="70248" y="313891"/>
                  </a:lnTo>
                  <a:lnTo>
                    <a:pt x="76604" y="312412"/>
                  </a:lnTo>
                  <a:lnTo>
                    <a:pt x="91063" y="300906"/>
                  </a:lnTo>
                  <a:lnTo>
                    <a:pt x="125922" y="238840"/>
                  </a:lnTo>
                  <a:lnTo>
                    <a:pt x="148765" y="184470"/>
                  </a:lnTo>
                  <a:lnTo>
                    <a:pt x="170585" y="129142"/>
                  </a:lnTo>
                  <a:lnTo>
                    <a:pt x="186533" y="69180"/>
                  </a:lnTo>
                  <a:lnTo>
                    <a:pt x="185923" y="37118"/>
                  </a:lnTo>
                  <a:lnTo>
                    <a:pt x="181254" y="17063"/>
                  </a:lnTo>
                  <a:lnTo>
                    <a:pt x="173015" y="1986"/>
                  </a:lnTo>
                  <a:lnTo>
                    <a:pt x="167304" y="0"/>
                  </a:lnTo>
                  <a:lnTo>
                    <a:pt x="160724" y="1449"/>
                  </a:lnTo>
                  <a:lnTo>
                    <a:pt x="146941" y="10456"/>
                  </a:lnTo>
                  <a:lnTo>
                    <a:pt x="128785" y="32046"/>
                  </a:lnTo>
                  <a:lnTo>
                    <a:pt x="112619" y="62378"/>
                  </a:lnTo>
                  <a:lnTo>
                    <a:pt x="100870" y="113575"/>
                  </a:lnTo>
                  <a:lnTo>
                    <a:pt x="93859" y="172621"/>
                  </a:lnTo>
                  <a:lnTo>
                    <a:pt x="91139" y="231060"/>
                  </a:lnTo>
                  <a:lnTo>
                    <a:pt x="96079" y="284654"/>
                  </a:lnTo>
                  <a:lnTo>
                    <a:pt x="104075" y="342394"/>
                  </a:lnTo>
                  <a:lnTo>
                    <a:pt x="119904" y="403557"/>
                  </a:lnTo>
                  <a:lnTo>
                    <a:pt x="133706" y="465632"/>
                  </a:lnTo>
                  <a:lnTo>
                    <a:pt x="129462" y="528401"/>
                  </a:lnTo>
                  <a:lnTo>
                    <a:pt x="119538" y="581856"/>
                  </a:lnTo>
                  <a:lnTo>
                    <a:pt x="103455" y="634359"/>
                  </a:lnTo>
                  <a:lnTo>
                    <a:pt x="72454" y="683998"/>
                  </a:lnTo>
                  <a:lnTo>
                    <a:pt x="60557" y="695655"/>
                  </a:lnTo>
                  <a:lnTo>
                    <a:pt x="35250" y="708206"/>
                  </a:lnTo>
                  <a:lnTo>
                    <a:pt x="22748" y="7116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389281" y="5742169"/>
              <a:ext cx="106510" cy="222810"/>
            </a:xfrm>
            <a:custGeom>
              <a:avLst/>
              <a:gdLst/>
              <a:ahLst/>
              <a:cxnLst/>
              <a:rect l="0" t="0" r="0" b="0"/>
              <a:pathLst>
                <a:path w="106510" h="222810">
                  <a:moveTo>
                    <a:pt x="106509" y="15997"/>
                  </a:moveTo>
                  <a:lnTo>
                    <a:pt x="97675" y="7162"/>
                  </a:lnTo>
                  <a:lnTo>
                    <a:pt x="81010" y="5289"/>
                  </a:lnTo>
                  <a:lnTo>
                    <a:pt x="70094" y="6085"/>
                  </a:lnTo>
                  <a:lnTo>
                    <a:pt x="53035" y="14365"/>
                  </a:lnTo>
                  <a:lnTo>
                    <a:pt x="40213" y="27291"/>
                  </a:lnTo>
                  <a:lnTo>
                    <a:pt x="27797" y="51086"/>
                  </a:lnTo>
                  <a:lnTo>
                    <a:pt x="9582" y="112553"/>
                  </a:lnTo>
                  <a:lnTo>
                    <a:pt x="0" y="161437"/>
                  </a:lnTo>
                  <a:lnTo>
                    <a:pt x="3246" y="198288"/>
                  </a:lnTo>
                  <a:lnTo>
                    <a:pt x="7157" y="207791"/>
                  </a:lnTo>
                  <a:lnTo>
                    <a:pt x="18899" y="220815"/>
                  </a:lnTo>
                  <a:lnTo>
                    <a:pt x="24988" y="222809"/>
                  </a:lnTo>
                  <a:lnTo>
                    <a:pt x="30897" y="222289"/>
                  </a:lnTo>
                  <a:lnTo>
                    <a:pt x="42393" y="216780"/>
                  </a:lnTo>
                  <a:lnTo>
                    <a:pt x="53666" y="208168"/>
                  </a:lnTo>
                  <a:lnTo>
                    <a:pt x="65991" y="188506"/>
                  </a:lnTo>
                  <a:lnTo>
                    <a:pt x="86995" y="132360"/>
                  </a:lnTo>
                  <a:lnTo>
                    <a:pt x="104039" y="69305"/>
                  </a:lnTo>
                  <a:lnTo>
                    <a:pt x="101604" y="22212"/>
                  </a:lnTo>
                  <a:lnTo>
                    <a:pt x="97692" y="13668"/>
                  </a:lnTo>
                  <a:lnTo>
                    <a:pt x="85948" y="1709"/>
                  </a:lnTo>
                  <a:lnTo>
                    <a:pt x="78009" y="0"/>
                  </a:lnTo>
                  <a:lnTo>
                    <a:pt x="59325" y="3031"/>
                  </a:lnTo>
                  <a:lnTo>
                    <a:pt x="43625" y="15473"/>
                  </a:lnTo>
                  <a:lnTo>
                    <a:pt x="31408" y="33330"/>
                  </a:lnTo>
                  <a:lnTo>
                    <a:pt x="14978" y="825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537770" y="5550139"/>
              <a:ext cx="110624" cy="447801"/>
            </a:xfrm>
            <a:custGeom>
              <a:avLst/>
              <a:gdLst/>
              <a:ahLst/>
              <a:cxnLst/>
              <a:rect l="0" t="0" r="0" b="0"/>
              <a:pathLst>
                <a:path w="110624" h="447801">
                  <a:moveTo>
                    <a:pt x="32910" y="0"/>
                  </a:moveTo>
                  <a:lnTo>
                    <a:pt x="28492" y="55162"/>
                  </a:lnTo>
                  <a:lnTo>
                    <a:pt x="25103" y="118189"/>
                  </a:lnTo>
                  <a:lnTo>
                    <a:pt x="18938" y="180341"/>
                  </a:lnTo>
                  <a:lnTo>
                    <a:pt x="12202" y="242812"/>
                  </a:lnTo>
                  <a:lnTo>
                    <a:pt x="3902" y="306124"/>
                  </a:lnTo>
                  <a:lnTo>
                    <a:pt x="470" y="340063"/>
                  </a:lnTo>
                  <a:lnTo>
                    <a:pt x="0" y="333894"/>
                  </a:lnTo>
                  <a:lnTo>
                    <a:pt x="12989" y="309629"/>
                  </a:lnTo>
                  <a:lnTo>
                    <a:pt x="29987" y="287852"/>
                  </a:lnTo>
                  <a:lnTo>
                    <a:pt x="51151" y="274105"/>
                  </a:lnTo>
                  <a:lnTo>
                    <a:pt x="69371" y="272220"/>
                  </a:lnTo>
                  <a:lnTo>
                    <a:pt x="79406" y="273011"/>
                  </a:lnTo>
                  <a:lnTo>
                    <a:pt x="87021" y="276313"/>
                  </a:lnTo>
                  <a:lnTo>
                    <a:pt x="97948" y="287378"/>
                  </a:lnTo>
                  <a:lnTo>
                    <a:pt x="109298" y="313618"/>
                  </a:lnTo>
                  <a:lnTo>
                    <a:pt x="110623" y="331695"/>
                  </a:lnTo>
                  <a:lnTo>
                    <a:pt x="99521" y="374735"/>
                  </a:lnTo>
                  <a:lnTo>
                    <a:pt x="64310" y="429242"/>
                  </a:lnTo>
                  <a:lnTo>
                    <a:pt x="46249" y="442871"/>
                  </a:lnTo>
                  <a:lnTo>
                    <a:pt x="36255" y="447800"/>
                  </a:lnTo>
                  <a:lnTo>
                    <a:pt x="28668" y="447388"/>
                  </a:lnTo>
                  <a:lnTo>
                    <a:pt x="22685" y="443415"/>
                  </a:lnTo>
                  <a:lnTo>
                    <a:pt x="7946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678865" y="5774808"/>
              <a:ext cx="316189" cy="221939"/>
            </a:xfrm>
            <a:custGeom>
              <a:avLst/>
              <a:gdLst/>
              <a:ahLst/>
              <a:cxnLst/>
              <a:rect l="0" t="0" r="0" b="0"/>
              <a:pathLst>
                <a:path w="316189" h="221939">
                  <a:moveTo>
                    <a:pt x="58236" y="0"/>
                  </a:moveTo>
                  <a:lnTo>
                    <a:pt x="44984" y="8834"/>
                  </a:lnTo>
                  <a:lnTo>
                    <a:pt x="22299" y="41672"/>
                  </a:lnTo>
                  <a:lnTo>
                    <a:pt x="7420" y="73882"/>
                  </a:lnTo>
                  <a:lnTo>
                    <a:pt x="3115" y="110443"/>
                  </a:lnTo>
                  <a:lnTo>
                    <a:pt x="11860" y="157303"/>
                  </a:lnTo>
                  <a:lnTo>
                    <a:pt x="24051" y="178409"/>
                  </a:lnTo>
                  <a:lnTo>
                    <a:pt x="25276" y="185508"/>
                  </a:lnTo>
                  <a:lnTo>
                    <a:pt x="21705" y="200792"/>
                  </a:lnTo>
                  <a:lnTo>
                    <a:pt x="11490" y="214364"/>
                  </a:lnTo>
                  <a:lnTo>
                    <a:pt x="4882" y="220573"/>
                  </a:lnTo>
                  <a:lnTo>
                    <a:pt x="1402" y="221938"/>
                  </a:lnTo>
                  <a:lnTo>
                    <a:pt x="6" y="220074"/>
                  </a:lnTo>
                  <a:lnTo>
                    <a:pt x="0" y="216058"/>
                  </a:lnTo>
                  <a:lnTo>
                    <a:pt x="4924" y="206664"/>
                  </a:lnTo>
                  <a:lnTo>
                    <a:pt x="50278" y="150307"/>
                  </a:lnTo>
                  <a:lnTo>
                    <a:pt x="80108" y="96783"/>
                  </a:lnTo>
                  <a:lnTo>
                    <a:pt x="94060" y="64832"/>
                  </a:lnTo>
                  <a:lnTo>
                    <a:pt x="94137" y="65410"/>
                  </a:lnTo>
                  <a:lnTo>
                    <a:pt x="92296" y="81943"/>
                  </a:lnTo>
                  <a:lnTo>
                    <a:pt x="94054" y="139611"/>
                  </a:lnTo>
                  <a:lnTo>
                    <a:pt x="95982" y="148548"/>
                  </a:lnTo>
                  <a:lnTo>
                    <a:pt x="98193" y="151731"/>
                  </a:lnTo>
                  <a:lnTo>
                    <a:pt x="100591" y="151081"/>
                  </a:lnTo>
                  <a:lnTo>
                    <a:pt x="103115" y="147873"/>
                  </a:lnTo>
                  <a:lnTo>
                    <a:pt x="107719" y="88529"/>
                  </a:lnTo>
                  <a:lnTo>
                    <a:pt x="115287" y="29333"/>
                  </a:lnTo>
                  <a:lnTo>
                    <a:pt x="113837" y="25102"/>
                  </a:lnTo>
                  <a:lnTo>
                    <a:pt x="111020" y="25056"/>
                  </a:lnTo>
                  <a:lnTo>
                    <a:pt x="102961" y="32400"/>
                  </a:lnTo>
                  <a:lnTo>
                    <a:pt x="88952" y="53054"/>
                  </a:lnTo>
                  <a:lnTo>
                    <a:pt x="79459" y="83110"/>
                  </a:lnTo>
                  <a:lnTo>
                    <a:pt x="75480" y="143305"/>
                  </a:lnTo>
                  <a:lnTo>
                    <a:pt x="76846" y="186578"/>
                  </a:lnTo>
                  <a:lnTo>
                    <a:pt x="83765" y="201883"/>
                  </a:lnTo>
                  <a:lnTo>
                    <a:pt x="89124" y="205780"/>
                  </a:lnTo>
                  <a:lnTo>
                    <a:pt x="95470" y="207453"/>
                  </a:lnTo>
                  <a:lnTo>
                    <a:pt x="102474" y="207644"/>
                  </a:lnTo>
                  <a:lnTo>
                    <a:pt x="108993" y="204997"/>
                  </a:lnTo>
                  <a:lnTo>
                    <a:pt x="127927" y="187096"/>
                  </a:lnTo>
                  <a:lnTo>
                    <a:pt x="169286" y="141180"/>
                  </a:lnTo>
                  <a:lnTo>
                    <a:pt x="184330" y="132705"/>
                  </a:lnTo>
                  <a:lnTo>
                    <a:pt x="191301" y="131924"/>
                  </a:lnTo>
                  <a:lnTo>
                    <a:pt x="203976" y="135988"/>
                  </a:lnTo>
                  <a:lnTo>
                    <a:pt x="213309" y="146423"/>
                  </a:lnTo>
                  <a:lnTo>
                    <a:pt x="219613" y="161231"/>
                  </a:lnTo>
                  <a:lnTo>
                    <a:pt x="223162" y="182963"/>
                  </a:lnTo>
                  <a:lnTo>
                    <a:pt x="233620" y="127387"/>
                  </a:lnTo>
                  <a:lnTo>
                    <a:pt x="252141" y="75115"/>
                  </a:lnTo>
                  <a:lnTo>
                    <a:pt x="278614" y="34238"/>
                  </a:lnTo>
                  <a:lnTo>
                    <a:pt x="293016" y="21072"/>
                  </a:lnTo>
                  <a:lnTo>
                    <a:pt x="298891" y="17746"/>
                  </a:lnTo>
                  <a:lnTo>
                    <a:pt x="303732" y="16453"/>
                  </a:lnTo>
                  <a:lnTo>
                    <a:pt x="316188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011696" y="5799771"/>
              <a:ext cx="199706" cy="113918"/>
            </a:xfrm>
            <a:custGeom>
              <a:avLst/>
              <a:gdLst/>
              <a:ahLst/>
              <a:cxnLst/>
              <a:rect l="0" t="0" r="0" b="0"/>
              <a:pathLst>
                <a:path w="199706" h="113918">
                  <a:moveTo>
                    <a:pt x="0" y="0"/>
                  </a:moveTo>
                  <a:lnTo>
                    <a:pt x="5718" y="62491"/>
                  </a:lnTo>
                  <a:lnTo>
                    <a:pt x="7164" y="85405"/>
                  </a:lnTo>
                  <a:lnTo>
                    <a:pt x="9398" y="91145"/>
                  </a:lnTo>
                  <a:lnTo>
                    <a:pt x="12737" y="93123"/>
                  </a:lnTo>
                  <a:lnTo>
                    <a:pt x="16813" y="92592"/>
                  </a:lnTo>
                  <a:lnTo>
                    <a:pt x="20453" y="88540"/>
                  </a:lnTo>
                  <a:lnTo>
                    <a:pt x="31845" y="67018"/>
                  </a:lnTo>
                  <a:lnTo>
                    <a:pt x="51965" y="49032"/>
                  </a:lnTo>
                  <a:lnTo>
                    <a:pt x="67474" y="40900"/>
                  </a:lnTo>
                  <a:lnTo>
                    <a:pt x="86078" y="39134"/>
                  </a:lnTo>
                  <a:lnTo>
                    <a:pt x="140978" y="45509"/>
                  </a:lnTo>
                  <a:lnTo>
                    <a:pt x="149459" y="44208"/>
                  </a:lnTo>
                  <a:lnTo>
                    <a:pt x="151414" y="43340"/>
                  </a:lnTo>
                  <a:lnTo>
                    <a:pt x="143725" y="42376"/>
                  </a:lnTo>
                  <a:lnTo>
                    <a:pt x="132911" y="46878"/>
                  </a:lnTo>
                  <a:lnTo>
                    <a:pt x="121941" y="55968"/>
                  </a:lnTo>
                  <a:lnTo>
                    <a:pt x="110902" y="69254"/>
                  </a:lnTo>
                  <a:lnTo>
                    <a:pt x="110917" y="74830"/>
                  </a:lnTo>
                  <a:lnTo>
                    <a:pt x="114625" y="79472"/>
                  </a:lnTo>
                  <a:lnTo>
                    <a:pt x="137513" y="90424"/>
                  </a:lnTo>
                  <a:lnTo>
                    <a:pt x="147149" y="93567"/>
                  </a:lnTo>
                  <a:lnTo>
                    <a:pt x="160321" y="104455"/>
                  </a:lnTo>
                  <a:lnTo>
                    <a:pt x="165128" y="111242"/>
                  </a:lnTo>
                  <a:lnTo>
                    <a:pt x="171106" y="113917"/>
                  </a:lnTo>
                  <a:lnTo>
                    <a:pt x="177865" y="113852"/>
                  </a:lnTo>
                  <a:lnTo>
                    <a:pt x="199705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257933" y="5600066"/>
              <a:ext cx="169816" cy="363238"/>
            </a:xfrm>
            <a:custGeom>
              <a:avLst/>
              <a:gdLst/>
              <a:ahLst/>
              <a:cxnLst/>
              <a:rect l="0" t="0" r="0" b="0"/>
              <a:pathLst>
                <a:path w="169816" h="363238">
                  <a:moveTo>
                    <a:pt x="53320" y="0"/>
                  </a:moveTo>
                  <a:lnTo>
                    <a:pt x="48903" y="53491"/>
                  </a:lnTo>
                  <a:lnTo>
                    <a:pt x="43047" y="108277"/>
                  </a:lnTo>
                  <a:lnTo>
                    <a:pt x="36593" y="163660"/>
                  </a:lnTo>
                  <a:lnTo>
                    <a:pt x="25207" y="219122"/>
                  </a:lnTo>
                  <a:lnTo>
                    <a:pt x="11666" y="270474"/>
                  </a:lnTo>
                  <a:lnTo>
                    <a:pt x="8908" y="282942"/>
                  </a:lnTo>
                  <a:lnTo>
                    <a:pt x="6146" y="288481"/>
                  </a:lnTo>
                  <a:lnTo>
                    <a:pt x="3379" y="289399"/>
                  </a:lnTo>
                  <a:lnTo>
                    <a:pt x="610" y="287238"/>
                  </a:lnTo>
                  <a:lnTo>
                    <a:pt x="0" y="272509"/>
                  </a:lnTo>
                  <a:lnTo>
                    <a:pt x="7141" y="234221"/>
                  </a:lnTo>
                  <a:lnTo>
                    <a:pt x="11439" y="227338"/>
                  </a:lnTo>
                  <a:lnTo>
                    <a:pt x="23612" y="217225"/>
                  </a:lnTo>
                  <a:lnTo>
                    <a:pt x="29816" y="216008"/>
                  </a:lnTo>
                  <a:lnTo>
                    <a:pt x="35802" y="217045"/>
                  </a:lnTo>
                  <a:lnTo>
                    <a:pt x="41641" y="219586"/>
                  </a:lnTo>
                  <a:lnTo>
                    <a:pt x="58694" y="236414"/>
                  </a:lnTo>
                  <a:lnTo>
                    <a:pt x="71041" y="258967"/>
                  </a:lnTo>
                  <a:lnTo>
                    <a:pt x="77330" y="315328"/>
                  </a:lnTo>
                  <a:lnTo>
                    <a:pt x="73364" y="363237"/>
                  </a:lnTo>
                  <a:lnTo>
                    <a:pt x="80380" y="304189"/>
                  </a:lnTo>
                  <a:lnTo>
                    <a:pt x="92427" y="243769"/>
                  </a:lnTo>
                  <a:lnTo>
                    <a:pt x="106056" y="181526"/>
                  </a:lnTo>
                  <a:lnTo>
                    <a:pt x="119893" y="129099"/>
                  </a:lnTo>
                  <a:lnTo>
                    <a:pt x="130985" y="85700"/>
                  </a:lnTo>
                  <a:lnTo>
                    <a:pt x="135607" y="80247"/>
                  </a:lnTo>
                  <a:lnTo>
                    <a:pt x="141462" y="77536"/>
                  </a:lnTo>
                  <a:lnTo>
                    <a:pt x="148139" y="76654"/>
                  </a:lnTo>
                  <a:lnTo>
                    <a:pt x="153515" y="78839"/>
                  </a:lnTo>
                  <a:lnTo>
                    <a:pt x="161954" y="88664"/>
                  </a:lnTo>
                  <a:lnTo>
                    <a:pt x="169815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412076" y="5758162"/>
              <a:ext cx="299814" cy="249636"/>
            </a:xfrm>
            <a:custGeom>
              <a:avLst/>
              <a:gdLst/>
              <a:ahLst/>
              <a:cxnLst/>
              <a:rect l="0" t="0" r="0" b="0"/>
              <a:pathLst>
                <a:path w="299814" h="249636">
                  <a:moveTo>
                    <a:pt x="32314" y="4"/>
                  </a:moveTo>
                  <a:lnTo>
                    <a:pt x="19062" y="8838"/>
                  </a:lnTo>
                  <a:lnTo>
                    <a:pt x="10090" y="23037"/>
                  </a:lnTo>
                  <a:lnTo>
                    <a:pt x="3945" y="42600"/>
                  </a:lnTo>
                  <a:lnTo>
                    <a:pt x="0" y="92826"/>
                  </a:lnTo>
                  <a:lnTo>
                    <a:pt x="1310" y="117072"/>
                  </a:lnTo>
                  <a:lnTo>
                    <a:pt x="8056" y="134012"/>
                  </a:lnTo>
                  <a:lnTo>
                    <a:pt x="13368" y="138344"/>
                  </a:lnTo>
                  <a:lnTo>
                    <a:pt x="19683" y="140308"/>
                  </a:lnTo>
                  <a:lnTo>
                    <a:pt x="26667" y="140692"/>
                  </a:lnTo>
                  <a:lnTo>
                    <a:pt x="41824" y="136189"/>
                  </a:lnTo>
                  <a:lnTo>
                    <a:pt x="56881" y="127099"/>
                  </a:lnTo>
                  <a:lnTo>
                    <a:pt x="75753" y="105463"/>
                  </a:lnTo>
                  <a:lnTo>
                    <a:pt x="96232" y="65487"/>
                  </a:lnTo>
                  <a:lnTo>
                    <a:pt x="101403" y="44825"/>
                  </a:lnTo>
                  <a:lnTo>
                    <a:pt x="100619" y="26396"/>
                  </a:lnTo>
                  <a:lnTo>
                    <a:pt x="94723" y="11425"/>
                  </a:lnTo>
                  <a:lnTo>
                    <a:pt x="90562" y="4844"/>
                  </a:lnTo>
                  <a:lnTo>
                    <a:pt x="85014" y="1381"/>
                  </a:lnTo>
                  <a:lnTo>
                    <a:pt x="71454" y="0"/>
                  </a:lnTo>
                  <a:lnTo>
                    <a:pt x="64879" y="2775"/>
                  </a:lnTo>
                  <a:lnTo>
                    <a:pt x="52642" y="13254"/>
                  </a:lnTo>
                  <a:lnTo>
                    <a:pt x="45971" y="29623"/>
                  </a:lnTo>
                  <a:lnTo>
                    <a:pt x="44193" y="39166"/>
                  </a:lnTo>
                  <a:lnTo>
                    <a:pt x="46705" y="45527"/>
                  </a:lnTo>
                  <a:lnTo>
                    <a:pt x="52078" y="49768"/>
                  </a:lnTo>
                  <a:lnTo>
                    <a:pt x="59358" y="52596"/>
                  </a:lnTo>
                  <a:lnTo>
                    <a:pt x="77310" y="50806"/>
                  </a:lnTo>
                  <a:lnTo>
                    <a:pt x="134199" y="30899"/>
                  </a:lnTo>
                  <a:lnTo>
                    <a:pt x="144616" y="26148"/>
                  </a:lnTo>
                  <a:lnTo>
                    <a:pt x="153410" y="25754"/>
                  </a:lnTo>
                  <a:lnTo>
                    <a:pt x="161122" y="28265"/>
                  </a:lnTo>
                  <a:lnTo>
                    <a:pt x="168112" y="32713"/>
                  </a:lnTo>
                  <a:lnTo>
                    <a:pt x="172772" y="39376"/>
                  </a:lnTo>
                  <a:lnTo>
                    <a:pt x="177950" y="56642"/>
                  </a:lnTo>
                  <a:lnTo>
                    <a:pt x="174631" y="102655"/>
                  </a:lnTo>
                  <a:lnTo>
                    <a:pt x="170147" y="122365"/>
                  </a:lnTo>
                  <a:lnTo>
                    <a:pt x="172279" y="127806"/>
                  </a:lnTo>
                  <a:lnTo>
                    <a:pt x="177400" y="130509"/>
                  </a:lnTo>
                  <a:lnTo>
                    <a:pt x="184511" y="131386"/>
                  </a:lnTo>
                  <a:lnTo>
                    <a:pt x="212190" y="123786"/>
                  </a:lnTo>
                  <a:lnTo>
                    <a:pt x="254675" y="107425"/>
                  </a:lnTo>
                  <a:lnTo>
                    <a:pt x="276605" y="107226"/>
                  </a:lnTo>
                  <a:lnTo>
                    <a:pt x="284857" y="111242"/>
                  </a:lnTo>
                  <a:lnTo>
                    <a:pt x="296491" y="125565"/>
                  </a:lnTo>
                  <a:lnTo>
                    <a:pt x="299813" y="149189"/>
                  </a:lnTo>
                  <a:lnTo>
                    <a:pt x="292105" y="206684"/>
                  </a:lnTo>
                  <a:lnTo>
                    <a:pt x="281945" y="2496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974880" y="765536"/>
            <a:ext cx="1870395" cy="501030"/>
            <a:chOff x="6974880" y="765536"/>
            <a:chExt cx="1870395" cy="501030"/>
          </a:xfrm>
        </p:grpSpPr>
        <p:sp>
          <p:nvSpPr>
            <p:cNvPr id="91" name="Freeform 90"/>
            <p:cNvSpPr/>
            <p:nvPr/>
          </p:nvSpPr>
          <p:spPr>
            <a:xfrm>
              <a:off x="6974880" y="930496"/>
              <a:ext cx="181222" cy="236854"/>
            </a:xfrm>
            <a:custGeom>
              <a:avLst/>
              <a:gdLst/>
              <a:ahLst/>
              <a:cxnLst/>
              <a:rect l="0" t="0" r="0" b="0"/>
              <a:pathLst>
                <a:path w="181222" h="236854">
                  <a:moveTo>
                    <a:pt x="23122" y="34746"/>
                  </a:moveTo>
                  <a:lnTo>
                    <a:pt x="4375" y="0"/>
                  </a:lnTo>
                  <a:lnTo>
                    <a:pt x="2303" y="487"/>
                  </a:lnTo>
                  <a:lnTo>
                    <a:pt x="0" y="15822"/>
                  </a:lnTo>
                  <a:lnTo>
                    <a:pt x="7452" y="66805"/>
                  </a:lnTo>
                  <a:lnTo>
                    <a:pt x="17766" y="127679"/>
                  </a:lnTo>
                  <a:lnTo>
                    <a:pt x="21535" y="167784"/>
                  </a:lnTo>
                  <a:lnTo>
                    <a:pt x="24838" y="174289"/>
                  </a:lnTo>
                  <a:lnTo>
                    <a:pt x="29813" y="176776"/>
                  </a:lnTo>
                  <a:lnTo>
                    <a:pt x="35904" y="176585"/>
                  </a:lnTo>
                  <a:lnTo>
                    <a:pt x="40889" y="170911"/>
                  </a:lnTo>
                  <a:lnTo>
                    <a:pt x="63014" y="115581"/>
                  </a:lnTo>
                  <a:lnTo>
                    <a:pt x="69133" y="110825"/>
                  </a:lnTo>
                  <a:lnTo>
                    <a:pt x="75986" y="110429"/>
                  </a:lnTo>
                  <a:lnTo>
                    <a:pt x="83327" y="112938"/>
                  </a:lnTo>
                  <a:lnTo>
                    <a:pt x="89146" y="120158"/>
                  </a:lnTo>
                  <a:lnTo>
                    <a:pt x="108304" y="178171"/>
                  </a:lnTo>
                  <a:lnTo>
                    <a:pt x="125678" y="233893"/>
                  </a:lnTo>
                  <a:lnTo>
                    <a:pt x="129400" y="236853"/>
                  </a:lnTo>
                  <a:lnTo>
                    <a:pt x="133730" y="236052"/>
                  </a:lnTo>
                  <a:lnTo>
                    <a:pt x="138465" y="232745"/>
                  </a:lnTo>
                  <a:lnTo>
                    <a:pt x="143727" y="219208"/>
                  </a:lnTo>
                  <a:lnTo>
                    <a:pt x="154153" y="160609"/>
                  </a:lnTo>
                  <a:lnTo>
                    <a:pt x="155842" y="108712"/>
                  </a:lnTo>
                  <a:lnTo>
                    <a:pt x="158669" y="47511"/>
                  </a:lnTo>
                  <a:lnTo>
                    <a:pt x="160639" y="37708"/>
                  </a:lnTo>
                  <a:lnTo>
                    <a:pt x="163802" y="31173"/>
                  </a:lnTo>
                  <a:lnTo>
                    <a:pt x="167759" y="26817"/>
                  </a:lnTo>
                  <a:lnTo>
                    <a:pt x="181221" y="181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197706" y="973563"/>
              <a:ext cx="8323" cy="155896"/>
            </a:xfrm>
            <a:custGeom>
              <a:avLst/>
              <a:gdLst/>
              <a:ahLst/>
              <a:cxnLst/>
              <a:rect l="0" t="0" r="0" b="0"/>
              <a:pathLst>
                <a:path w="8323" h="155896">
                  <a:moveTo>
                    <a:pt x="0" y="0"/>
                  </a:moveTo>
                  <a:lnTo>
                    <a:pt x="4795" y="25648"/>
                  </a:lnTo>
                  <a:lnTo>
                    <a:pt x="814" y="79910"/>
                  </a:lnTo>
                  <a:lnTo>
                    <a:pt x="6694" y="140658"/>
                  </a:lnTo>
                  <a:lnTo>
                    <a:pt x="7598" y="155895"/>
                  </a:lnTo>
                  <a:lnTo>
                    <a:pt x="8322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214349" y="881381"/>
              <a:ext cx="16643" cy="17293"/>
            </a:xfrm>
            <a:custGeom>
              <a:avLst/>
              <a:gdLst/>
              <a:ahLst/>
              <a:cxnLst/>
              <a:rect l="0" t="0" r="0" b="0"/>
              <a:pathLst>
                <a:path w="16643" h="17293">
                  <a:moveTo>
                    <a:pt x="0" y="17292"/>
                  </a:moveTo>
                  <a:lnTo>
                    <a:pt x="4417" y="4040"/>
                  </a:lnTo>
                  <a:lnTo>
                    <a:pt x="6643" y="1061"/>
                  </a:lnTo>
                  <a:lnTo>
                    <a:pt x="9052" y="0"/>
                  </a:lnTo>
                  <a:lnTo>
                    <a:pt x="16642" y="6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255954" y="1031861"/>
              <a:ext cx="141459" cy="107540"/>
            </a:xfrm>
            <a:custGeom>
              <a:avLst/>
              <a:gdLst/>
              <a:ahLst/>
              <a:cxnLst/>
              <a:rect l="0" t="0" r="0" b="0"/>
              <a:pathLst>
                <a:path w="141459" h="107540">
                  <a:moveTo>
                    <a:pt x="0" y="49875"/>
                  </a:moveTo>
                  <a:lnTo>
                    <a:pt x="0" y="67545"/>
                  </a:lnTo>
                  <a:lnTo>
                    <a:pt x="2773" y="71825"/>
                  </a:lnTo>
                  <a:lnTo>
                    <a:pt x="7396" y="73754"/>
                  </a:lnTo>
                  <a:lnTo>
                    <a:pt x="13253" y="74115"/>
                  </a:lnTo>
                  <a:lnTo>
                    <a:pt x="18080" y="69734"/>
                  </a:lnTo>
                  <a:lnTo>
                    <a:pt x="29293" y="41480"/>
                  </a:lnTo>
                  <a:lnTo>
                    <a:pt x="35516" y="16866"/>
                  </a:lnTo>
                  <a:lnTo>
                    <a:pt x="40320" y="9378"/>
                  </a:lnTo>
                  <a:lnTo>
                    <a:pt x="46296" y="5310"/>
                  </a:lnTo>
                  <a:lnTo>
                    <a:pt x="53053" y="3523"/>
                  </a:lnTo>
                  <a:lnTo>
                    <a:pt x="59408" y="4181"/>
                  </a:lnTo>
                  <a:lnTo>
                    <a:pt x="78109" y="11168"/>
                  </a:lnTo>
                  <a:lnTo>
                    <a:pt x="92963" y="10174"/>
                  </a:lnTo>
                  <a:lnTo>
                    <a:pt x="106345" y="4185"/>
                  </a:lnTo>
                  <a:lnTo>
                    <a:pt x="112502" y="0"/>
                  </a:lnTo>
                  <a:lnTo>
                    <a:pt x="114757" y="907"/>
                  </a:lnTo>
                  <a:lnTo>
                    <a:pt x="114412" y="5211"/>
                  </a:lnTo>
                  <a:lnTo>
                    <a:pt x="102136" y="65975"/>
                  </a:lnTo>
                  <a:lnTo>
                    <a:pt x="102716" y="86617"/>
                  </a:lnTo>
                  <a:lnTo>
                    <a:pt x="109138" y="101954"/>
                  </a:lnTo>
                  <a:lnTo>
                    <a:pt x="114364" y="105860"/>
                  </a:lnTo>
                  <a:lnTo>
                    <a:pt x="120622" y="107539"/>
                  </a:lnTo>
                  <a:lnTo>
                    <a:pt x="132197" y="106938"/>
                  </a:lnTo>
                  <a:lnTo>
                    <a:pt x="135285" y="105484"/>
                  </a:lnTo>
                  <a:lnTo>
                    <a:pt x="141458" y="998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447684" y="798821"/>
              <a:ext cx="97563" cy="374448"/>
            </a:xfrm>
            <a:custGeom>
              <a:avLst/>
              <a:gdLst/>
              <a:ahLst/>
              <a:cxnLst/>
              <a:rect l="0" t="0" r="0" b="0"/>
              <a:pathLst>
                <a:path w="97563" h="374448">
                  <a:moveTo>
                    <a:pt x="16296" y="0"/>
                  </a:moveTo>
                  <a:lnTo>
                    <a:pt x="10578" y="56772"/>
                  </a:lnTo>
                  <a:lnTo>
                    <a:pt x="8318" y="115535"/>
                  </a:lnTo>
                  <a:lnTo>
                    <a:pt x="7118" y="169553"/>
                  </a:lnTo>
                  <a:lnTo>
                    <a:pt x="1402" y="227204"/>
                  </a:lnTo>
                  <a:lnTo>
                    <a:pt x="0" y="282903"/>
                  </a:lnTo>
                  <a:lnTo>
                    <a:pt x="4174" y="313730"/>
                  </a:lnTo>
                  <a:lnTo>
                    <a:pt x="15684" y="336014"/>
                  </a:lnTo>
                  <a:lnTo>
                    <a:pt x="22360" y="339579"/>
                  </a:lnTo>
                  <a:lnTo>
                    <a:pt x="39640" y="341075"/>
                  </a:lnTo>
                  <a:lnTo>
                    <a:pt x="57182" y="331262"/>
                  </a:lnTo>
                  <a:lnTo>
                    <a:pt x="72375" y="315497"/>
                  </a:lnTo>
                  <a:lnTo>
                    <a:pt x="92943" y="274502"/>
                  </a:lnTo>
                  <a:lnTo>
                    <a:pt x="97562" y="245186"/>
                  </a:lnTo>
                  <a:lnTo>
                    <a:pt x="94514" y="217495"/>
                  </a:lnTo>
                  <a:lnTo>
                    <a:pt x="90630" y="213414"/>
                  </a:lnTo>
                  <a:lnTo>
                    <a:pt x="85268" y="212543"/>
                  </a:lnTo>
                  <a:lnTo>
                    <a:pt x="78919" y="213811"/>
                  </a:lnTo>
                  <a:lnTo>
                    <a:pt x="73762" y="218354"/>
                  </a:lnTo>
                  <a:lnTo>
                    <a:pt x="65567" y="233265"/>
                  </a:lnTo>
                  <a:lnTo>
                    <a:pt x="59416" y="275745"/>
                  </a:lnTo>
                  <a:lnTo>
                    <a:pt x="60666" y="336185"/>
                  </a:lnTo>
                  <a:lnTo>
                    <a:pt x="66222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586525" y="998526"/>
              <a:ext cx="52198" cy="183064"/>
            </a:xfrm>
            <a:custGeom>
              <a:avLst/>
              <a:gdLst/>
              <a:ahLst/>
              <a:cxnLst/>
              <a:rect l="0" t="0" r="0" b="0"/>
              <a:pathLst>
                <a:path w="52198" h="183064">
                  <a:moveTo>
                    <a:pt x="52197" y="0"/>
                  </a:moveTo>
                  <a:lnTo>
                    <a:pt x="38945" y="8834"/>
                  </a:lnTo>
                  <a:lnTo>
                    <a:pt x="21870" y="31998"/>
                  </a:lnTo>
                  <a:lnTo>
                    <a:pt x="0" y="87515"/>
                  </a:lnTo>
                  <a:lnTo>
                    <a:pt x="160" y="119722"/>
                  </a:lnTo>
                  <a:lnTo>
                    <a:pt x="4562" y="126967"/>
                  </a:lnTo>
                  <a:lnTo>
                    <a:pt x="11195" y="131797"/>
                  </a:lnTo>
                  <a:lnTo>
                    <a:pt x="33268" y="143526"/>
                  </a:lnTo>
                  <a:lnTo>
                    <a:pt x="39578" y="148384"/>
                  </a:lnTo>
                  <a:lnTo>
                    <a:pt x="41935" y="153472"/>
                  </a:lnTo>
                  <a:lnTo>
                    <a:pt x="41657" y="158713"/>
                  </a:lnTo>
                  <a:lnTo>
                    <a:pt x="34898" y="172458"/>
                  </a:lnTo>
                  <a:lnTo>
                    <a:pt x="27234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672007" y="998526"/>
              <a:ext cx="66569" cy="232990"/>
            </a:xfrm>
            <a:custGeom>
              <a:avLst/>
              <a:gdLst/>
              <a:ahLst/>
              <a:cxnLst/>
              <a:rect l="0" t="0" r="0" b="0"/>
              <a:pathLst>
                <a:path w="66569" h="232990">
                  <a:moveTo>
                    <a:pt x="66568" y="0"/>
                  </a:moveTo>
                  <a:lnTo>
                    <a:pt x="41879" y="29620"/>
                  </a:lnTo>
                  <a:lnTo>
                    <a:pt x="14370" y="91317"/>
                  </a:lnTo>
                  <a:lnTo>
                    <a:pt x="10113" y="120848"/>
                  </a:lnTo>
                  <a:lnTo>
                    <a:pt x="13269" y="148603"/>
                  </a:lnTo>
                  <a:lnTo>
                    <a:pt x="20073" y="163433"/>
                  </a:lnTo>
                  <a:lnTo>
                    <a:pt x="39509" y="188020"/>
                  </a:lnTo>
                  <a:lnTo>
                    <a:pt x="41132" y="194689"/>
                  </a:lnTo>
                  <a:lnTo>
                    <a:pt x="38005" y="209495"/>
                  </a:lnTo>
                  <a:lnTo>
                    <a:pt x="33658" y="215477"/>
                  </a:lnTo>
                  <a:lnTo>
                    <a:pt x="21430" y="224590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967790" y="765536"/>
              <a:ext cx="37060" cy="501030"/>
            </a:xfrm>
            <a:custGeom>
              <a:avLst/>
              <a:gdLst/>
              <a:ahLst/>
              <a:cxnLst/>
              <a:rect l="0" t="0" r="0" b="0"/>
              <a:pathLst>
                <a:path w="37060" h="501030">
                  <a:moveTo>
                    <a:pt x="37059" y="0"/>
                  </a:moveTo>
                  <a:lnTo>
                    <a:pt x="37059" y="60656"/>
                  </a:lnTo>
                  <a:lnTo>
                    <a:pt x="36135" y="112896"/>
                  </a:lnTo>
                  <a:lnTo>
                    <a:pt x="30472" y="175675"/>
                  </a:lnTo>
                  <a:lnTo>
                    <a:pt x="29251" y="224945"/>
                  </a:lnTo>
                  <a:lnTo>
                    <a:pt x="28890" y="274677"/>
                  </a:lnTo>
                  <a:lnTo>
                    <a:pt x="26317" y="324546"/>
                  </a:lnTo>
                  <a:lnTo>
                    <a:pt x="21582" y="386677"/>
                  </a:lnTo>
                  <a:lnTo>
                    <a:pt x="11518" y="448391"/>
                  </a:lnTo>
                  <a:lnTo>
                    <a:pt x="0" y="499139"/>
                  </a:lnTo>
                  <a:lnTo>
                    <a:pt x="334" y="501029"/>
                  </a:lnTo>
                  <a:lnTo>
                    <a:pt x="3775" y="499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038133" y="807142"/>
              <a:ext cx="58248" cy="382769"/>
            </a:xfrm>
            <a:custGeom>
              <a:avLst/>
              <a:gdLst/>
              <a:ahLst/>
              <a:cxnLst/>
              <a:rect l="0" t="0" r="0" b="0"/>
              <a:pathLst>
                <a:path w="58248" h="382769">
                  <a:moveTo>
                    <a:pt x="58247" y="0"/>
                  </a:moveTo>
                  <a:lnTo>
                    <a:pt x="52529" y="23627"/>
                  </a:lnTo>
                  <a:lnTo>
                    <a:pt x="47975" y="81851"/>
                  </a:lnTo>
                  <a:lnTo>
                    <a:pt x="42863" y="138415"/>
                  </a:lnTo>
                  <a:lnTo>
                    <a:pt x="41854" y="194104"/>
                  </a:lnTo>
                  <a:lnTo>
                    <a:pt x="41654" y="249621"/>
                  </a:lnTo>
                  <a:lnTo>
                    <a:pt x="37197" y="300685"/>
                  </a:lnTo>
                  <a:lnTo>
                    <a:pt x="22282" y="361709"/>
                  </a:lnTo>
                  <a:lnTo>
                    <a:pt x="13601" y="377106"/>
                  </a:lnTo>
                  <a:lnTo>
                    <a:pt x="9992" y="379918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963243" y="1056773"/>
              <a:ext cx="116496" cy="14176"/>
            </a:xfrm>
            <a:custGeom>
              <a:avLst/>
              <a:gdLst/>
              <a:ahLst/>
              <a:cxnLst/>
              <a:rect l="0" t="0" r="0" b="0"/>
              <a:pathLst>
                <a:path w="116496" h="14176">
                  <a:moveTo>
                    <a:pt x="0" y="0"/>
                  </a:moveTo>
                  <a:lnTo>
                    <a:pt x="27497" y="11437"/>
                  </a:lnTo>
                  <a:lnTo>
                    <a:pt x="63416" y="14175"/>
                  </a:lnTo>
                  <a:lnTo>
                    <a:pt x="116495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221538" y="847004"/>
              <a:ext cx="115350" cy="350435"/>
            </a:xfrm>
            <a:custGeom>
              <a:avLst/>
              <a:gdLst/>
              <a:ahLst/>
              <a:cxnLst/>
              <a:rect l="0" t="0" r="0" b="0"/>
              <a:pathLst>
                <a:path w="115350" h="350435">
                  <a:moveTo>
                    <a:pt x="7979" y="84953"/>
                  </a:moveTo>
                  <a:lnTo>
                    <a:pt x="1393" y="135142"/>
                  </a:lnTo>
                  <a:lnTo>
                    <a:pt x="0" y="197083"/>
                  </a:lnTo>
                  <a:lnTo>
                    <a:pt x="650" y="248115"/>
                  </a:lnTo>
                  <a:lnTo>
                    <a:pt x="6831" y="311053"/>
                  </a:lnTo>
                  <a:lnTo>
                    <a:pt x="6828" y="350037"/>
                  </a:lnTo>
                  <a:lnTo>
                    <a:pt x="5362" y="350434"/>
                  </a:lnTo>
                  <a:lnTo>
                    <a:pt x="3461" y="347925"/>
                  </a:lnTo>
                  <a:lnTo>
                    <a:pt x="1334" y="299244"/>
                  </a:lnTo>
                  <a:lnTo>
                    <a:pt x="6392" y="243195"/>
                  </a:lnTo>
                  <a:lnTo>
                    <a:pt x="7666" y="187608"/>
                  </a:lnTo>
                  <a:lnTo>
                    <a:pt x="14524" y="127293"/>
                  </a:lnTo>
                  <a:lnTo>
                    <a:pt x="16065" y="71182"/>
                  </a:lnTo>
                  <a:lnTo>
                    <a:pt x="16268" y="15624"/>
                  </a:lnTo>
                  <a:lnTo>
                    <a:pt x="19977" y="8223"/>
                  </a:lnTo>
                  <a:lnTo>
                    <a:pt x="26148" y="3289"/>
                  </a:lnTo>
                  <a:lnTo>
                    <a:pt x="33960" y="0"/>
                  </a:lnTo>
                  <a:lnTo>
                    <a:pt x="52503" y="1277"/>
                  </a:lnTo>
                  <a:lnTo>
                    <a:pt x="62625" y="4206"/>
                  </a:lnTo>
                  <a:lnTo>
                    <a:pt x="81268" y="19788"/>
                  </a:lnTo>
                  <a:lnTo>
                    <a:pt x="102426" y="49619"/>
                  </a:lnTo>
                  <a:lnTo>
                    <a:pt x="110052" y="68325"/>
                  </a:lnTo>
                  <a:lnTo>
                    <a:pt x="115349" y="125796"/>
                  </a:lnTo>
                  <a:lnTo>
                    <a:pt x="109350" y="178731"/>
                  </a:lnTo>
                  <a:lnTo>
                    <a:pt x="93853" y="241668"/>
                  </a:lnTo>
                  <a:lnTo>
                    <a:pt x="74541" y="301220"/>
                  </a:lnTo>
                  <a:lnTo>
                    <a:pt x="66226" y="3262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229517" y="1056773"/>
              <a:ext cx="99853" cy="4795"/>
            </a:xfrm>
            <a:custGeom>
              <a:avLst/>
              <a:gdLst/>
              <a:ahLst/>
              <a:cxnLst/>
              <a:rect l="0" t="0" r="0" b="0"/>
              <a:pathLst>
                <a:path w="99853" h="4795">
                  <a:moveTo>
                    <a:pt x="0" y="0"/>
                  </a:moveTo>
                  <a:lnTo>
                    <a:pt x="26573" y="4794"/>
                  </a:lnTo>
                  <a:lnTo>
                    <a:pt x="85444" y="543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397570" y="836224"/>
              <a:ext cx="173111" cy="314061"/>
            </a:xfrm>
            <a:custGeom>
              <a:avLst/>
              <a:gdLst/>
              <a:ahLst/>
              <a:cxnLst/>
              <a:rect l="0" t="0" r="0" b="0"/>
              <a:pathLst>
                <a:path w="173111" h="314061">
                  <a:moveTo>
                    <a:pt x="39973" y="70770"/>
                  </a:moveTo>
                  <a:lnTo>
                    <a:pt x="32808" y="130349"/>
                  </a:lnTo>
                  <a:lnTo>
                    <a:pt x="31881" y="182563"/>
                  </a:lnTo>
                  <a:lnTo>
                    <a:pt x="27265" y="235294"/>
                  </a:lnTo>
                  <a:lnTo>
                    <a:pt x="14797" y="291719"/>
                  </a:lnTo>
                  <a:lnTo>
                    <a:pt x="12094" y="301280"/>
                  </a:lnTo>
                  <a:lnTo>
                    <a:pt x="9368" y="303955"/>
                  </a:lnTo>
                  <a:lnTo>
                    <a:pt x="6626" y="302041"/>
                  </a:lnTo>
                  <a:lnTo>
                    <a:pt x="3874" y="297067"/>
                  </a:lnTo>
                  <a:lnTo>
                    <a:pt x="0" y="263561"/>
                  </a:lnTo>
                  <a:lnTo>
                    <a:pt x="3269" y="214083"/>
                  </a:lnTo>
                  <a:lnTo>
                    <a:pt x="6939" y="160237"/>
                  </a:lnTo>
                  <a:lnTo>
                    <a:pt x="20822" y="104604"/>
                  </a:lnTo>
                  <a:lnTo>
                    <a:pt x="42454" y="43374"/>
                  </a:lnTo>
                  <a:lnTo>
                    <a:pt x="62652" y="9782"/>
                  </a:lnTo>
                  <a:lnTo>
                    <a:pt x="78406" y="2059"/>
                  </a:lnTo>
                  <a:lnTo>
                    <a:pt x="87784" y="0"/>
                  </a:lnTo>
                  <a:lnTo>
                    <a:pt x="94961" y="1400"/>
                  </a:lnTo>
                  <a:lnTo>
                    <a:pt x="100670" y="5108"/>
                  </a:lnTo>
                  <a:lnTo>
                    <a:pt x="105401" y="10353"/>
                  </a:lnTo>
                  <a:lnTo>
                    <a:pt x="108192" y="28509"/>
                  </a:lnTo>
                  <a:lnTo>
                    <a:pt x="102450" y="68997"/>
                  </a:lnTo>
                  <a:lnTo>
                    <a:pt x="75428" y="120541"/>
                  </a:lnTo>
                  <a:lnTo>
                    <a:pt x="35529" y="173356"/>
                  </a:lnTo>
                  <a:lnTo>
                    <a:pt x="33312" y="179842"/>
                  </a:lnTo>
                  <a:lnTo>
                    <a:pt x="33683" y="186014"/>
                  </a:lnTo>
                  <a:lnTo>
                    <a:pt x="39027" y="197804"/>
                  </a:lnTo>
                  <a:lnTo>
                    <a:pt x="84472" y="256746"/>
                  </a:lnTo>
                  <a:lnTo>
                    <a:pt x="118571" y="302166"/>
                  </a:lnTo>
                  <a:lnTo>
                    <a:pt x="133153" y="311681"/>
                  </a:lnTo>
                  <a:lnTo>
                    <a:pt x="148879" y="314060"/>
                  </a:lnTo>
                  <a:lnTo>
                    <a:pt x="173110" y="312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678853" y="848747"/>
              <a:ext cx="16632" cy="366127"/>
            </a:xfrm>
            <a:custGeom>
              <a:avLst/>
              <a:gdLst/>
              <a:ahLst/>
              <a:cxnLst/>
              <a:rect l="0" t="0" r="0" b="0"/>
              <a:pathLst>
                <a:path w="16632" h="366127">
                  <a:moveTo>
                    <a:pt x="0" y="0"/>
                  </a:moveTo>
                  <a:lnTo>
                    <a:pt x="13268" y="61584"/>
                  </a:lnTo>
                  <a:lnTo>
                    <a:pt x="15976" y="119071"/>
                  </a:lnTo>
                  <a:lnTo>
                    <a:pt x="16445" y="167184"/>
                  </a:lnTo>
                  <a:lnTo>
                    <a:pt x="16584" y="216573"/>
                  </a:lnTo>
                  <a:lnTo>
                    <a:pt x="16631" y="274126"/>
                  </a:lnTo>
                  <a:lnTo>
                    <a:pt x="9477" y="336488"/>
                  </a:lnTo>
                  <a:lnTo>
                    <a:pt x="8321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587322" y="873710"/>
              <a:ext cx="257953" cy="8322"/>
            </a:xfrm>
            <a:custGeom>
              <a:avLst/>
              <a:gdLst/>
              <a:ahLst/>
              <a:cxnLst/>
              <a:rect l="0" t="0" r="0" b="0"/>
              <a:pathLst>
                <a:path w="257953" h="8322">
                  <a:moveTo>
                    <a:pt x="0" y="0"/>
                  </a:moveTo>
                  <a:lnTo>
                    <a:pt x="50745" y="0"/>
                  </a:lnTo>
                  <a:lnTo>
                    <a:pt x="113848" y="0"/>
                  </a:lnTo>
                  <a:lnTo>
                    <a:pt x="176437" y="0"/>
                  </a:lnTo>
                  <a:lnTo>
                    <a:pt x="238623" y="6586"/>
                  </a:lnTo>
                  <a:lnTo>
                    <a:pt x="25795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409632" y="5024518"/>
            <a:ext cx="2909987" cy="1928280"/>
            <a:chOff x="3409632" y="5024518"/>
            <a:chExt cx="2909987" cy="1928280"/>
          </a:xfrm>
        </p:grpSpPr>
        <p:sp>
          <p:nvSpPr>
            <p:cNvPr id="107" name="Freeform 106"/>
            <p:cNvSpPr/>
            <p:nvPr/>
          </p:nvSpPr>
          <p:spPr>
            <a:xfrm>
              <a:off x="3409632" y="6179000"/>
              <a:ext cx="280536" cy="315004"/>
            </a:xfrm>
            <a:custGeom>
              <a:avLst/>
              <a:gdLst/>
              <a:ahLst/>
              <a:cxnLst/>
              <a:rect l="0" t="0" r="0" b="0"/>
              <a:pathLst>
                <a:path w="280536" h="315004">
                  <a:moveTo>
                    <a:pt x="30903" y="58187"/>
                  </a:moveTo>
                  <a:lnTo>
                    <a:pt x="17651" y="62604"/>
                  </a:lnTo>
                  <a:lnTo>
                    <a:pt x="8679" y="72170"/>
                  </a:lnTo>
                  <a:lnTo>
                    <a:pt x="2535" y="86591"/>
                  </a:lnTo>
                  <a:lnTo>
                    <a:pt x="0" y="115502"/>
                  </a:lnTo>
                  <a:lnTo>
                    <a:pt x="9392" y="164959"/>
                  </a:lnTo>
                  <a:lnTo>
                    <a:pt x="21653" y="186491"/>
                  </a:lnTo>
                  <a:lnTo>
                    <a:pt x="34188" y="196264"/>
                  </a:lnTo>
                  <a:lnTo>
                    <a:pt x="49930" y="202765"/>
                  </a:lnTo>
                  <a:lnTo>
                    <a:pt x="69254" y="205654"/>
                  </a:lnTo>
                  <a:lnTo>
                    <a:pt x="76811" y="209198"/>
                  </a:lnTo>
                  <a:lnTo>
                    <a:pt x="87672" y="220533"/>
                  </a:lnTo>
                  <a:lnTo>
                    <a:pt x="93117" y="239747"/>
                  </a:lnTo>
                  <a:lnTo>
                    <a:pt x="93715" y="271624"/>
                  </a:lnTo>
                  <a:lnTo>
                    <a:pt x="84957" y="315003"/>
                  </a:lnTo>
                  <a:lnTo>
                    <a:pt x="96228" y="262411"/>
                  </a:lnTo>
                  <a:lnTo>
                    <a:pt x="112498" y="210228"/>
                  </a:lnTo>
                  <a:lnTo>
                    <a:pt x="130614" y="150647"/>
                  </a:lnTo>
                  <a:lnTo>
                    <a:pt x="136569" y="120100"/>
                  </a:lnTo>
                  <a:lnTo>
                    <a:pt x="138746" y="60519"/>
                  </a:lnTo>
                  <a:lnTo>
                    <a:pt x="134616" y="2804"/>
                  </a:lnTo>
                  <a:lnTo>
                    <a:pt x="132405" y="0"/>
                  </a:lnTo>
                  <a:lnTo>
                    <a:pt x="130006" y="1829"/>
                  </a:lnTo>
                  <a:lnTo>
                    <a:pt x="127482" y="6746"/>
                  </a:lnTo>
                  <a:lnTo>
                    <a:pt x="128347" y="40172"/>
                  </a:lnTo>
                  <a:lnTo>
                    <a:pt x="142126" y="98941"/>
                  </a:lnTo>
                  <a:lnTo>
                    <a:pt x="150253" y="128920"/>
                  </a:lnTo>
                  <a:lnTo>
                    <a:pt x="154848" y="134004"/>
                  </a:lnTo>
                  <a:lnTo>
                    <a:pt x="160686" y="135544"/>
                  </a:lnTo>
                  <a:lnTo>
                    <a:pt x="167351" y="134721"/>
                  </a:lnTo>
                  <a:lnTo>
                    <a:pt x="171795" y="129550"/>
                  </a:lnTo>
                  <a:lnTo>
                    <a:pt x="176732" y="111477"/>
                  </a:lnTo>
                  <a:lnTo>
                    <a:pt x="179902" y="56488"/>
                  </a:lnTo>
                  <a:lnTo>
                    <a:pt x="180335" y="28154"/>
                  </a:lnTo>
                  <a:lnTo>
                    <a:pt x="183224" y="20598"/>
                  </a:lnTo>
                  <a:lnTo>
                    <a:pt x="187924" y="17411"/>
                  </a:lnTo>
                  <a:lnTo>
                    <a:pt x="193831" y="17134"/>
                  </a:lnTo>
                  <a:lnTo>
                    <a:pt x="199618" y="19724"/>
                  </a:lnTo>
                  <a:lnTo>
                    <a:pt x="210979" y="29997"/>
                  </a:lnTo>
                  <a:lnTo>
                    <a:pt x="217522" y="31997"/>
                  </a:lnTo>
                  <a:lnTo>
                    <a:pt x="232189" y="29288"/>
                  </a:lnTo>
                  <a:lnTo>
                    <a:pt x="238134" y="24128"/>
                  </a:lnTo>
                  <a:lnTo>
                    <a:pt x="247205" y="8533"/>
                  </a:lnTo>
                  <a:lnTo>
                    <a:pt x="251843" y="4744"/>
                  </a:lnTo>
                  <a:lnTo>
                    <a:pt x="256784" y="4067"/>
                  </a:lnTo>
                  <a:lnTo>
                    <a:pt x="261927" y="5465"/>
                  </a:lnTo>
                  <a:lnTo>
                    <a:pt x="266280" y="9171"/>
                  </a:lnTo>
                  <a:lnTo>
                    <a:pt x="280535" y="332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727354" y="5936764"/>
              <a:ext cx="187482" cy="219345"/>
            </a:xfrm>
            <a:custGeom>
              <a:avLst/>
              <a:gdLst/>
              <a:ahLst/>
              <a:cxnLst/>
              <a:rect l="0" t="0" r="0" b="0"/>
              <a:pathLst>
                <a:path w="187482" h="219345">
                  <a:moveTo>
                    <a:pt x="4418" y="50792"/>
                  </a:moveTo>
                  <a:lnTo>
                    <a:pt x="0" y="64044"/>
                  </a:lnTo>
                  <a:lnTo>
                    <a:pt x="3511" y="104808"/>
                  </a:lnTo>
                  <a:lnTo>
                    <a:pt x="15573" y="141487"/>
                  </a:lnTo>
                  <a:lnTo>
                    <a:pt x="20176" y="150087"/>
                  </a:lnTo>
                  <a:lnTo>
                    <a:pt x="26018" y="154896"/>
                  </a:lnTo>
                  <a:lnTo>
                    <a:pt x="32686" y="157177"/>
                  </a:lnTo>
                  <a:lnTo>
                    <a:pt x="67735" y="158612"/>
                  </a:lnTo>
                  <a:lnTo>
                    <a:pt x="73442" y="161504"/>
                  </a:lnTo>
                  <a:lnTo>
                    <a:pt x="76322" y="166205"/>
                  </a:lnTo>
                  <a:lnTo>
                    <a:pt x="77056" y="178825"/>
                  </a:lnTo>
                  <a:lnTo>
                    <a:pt x="67551" y="217637"/>
                  </a:lnTo>
                  <a:lnTo>
                    <a:pt x="67771" y="219344"/>
                  </a:lnTo>
                  <a:lnTo>
                    <a:pt x="76917" y="203154"/>
                  </a:lnTo>
                  <a:lnTo>
                    <a:pt x="97495" y="148029"/>
                  </a:lnTo>
                  <a:lnTo>
                    <a:pt x="115257" y="88481"/>
                  </a:lnTo>
                  <a:lnTo>
                    <a:pt x="126438" y="33582"/>
                  </a:lnTo>
                  <a:lnTo>
                    <a:pt x="132001" y="2341"/>
                  </a:lnTo>
                  <a:lnTo>
                    <a:pt x="130154" y="0"/>
                  </a:lnTo>
                  <a:lnTo>
                    <a:pt x="127074" y="288"/>
                  </a:lnTo>
                  <a:lnTo>
                    <a:pt x="121185" y="12936"/>
                  </a:lnTo>
                  <a:lnTo>
                    <a:pt x="115138" y="48513"/>
                  </a:lnTo>
                  <a:lnTo>
                    <a:pt x="117512" y="105815"/>
                  </a:lnTo>
                  <a:lnTo>
                    <a:pt x="122344" y="115211"/>
                  </a:lnTo>
                  <a:lnTo>
                    <a:pt x="129263" y="121475"/>
                  </a:lnTo>
                  <a:lnTo>
                    <a:pt x="137574" y="125650"/>
                  </a:lnTo>
                  <a:lnTo>
                    <a:pt x="145889" y="126585"/>
                  </a:lnTo>
                  <a:lnTo>
                    <a:pt x="162524" y="122693"/>
                  </a:lnTo>
                  <a:lnTo>
                    <a:pt x="174231" y="112334"/>
                  </a:lnTo>
                  <a:lnTo>
                    <a:pt x="187481" y="923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906514" y="5887703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0" y="24964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64761" y="59542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214392" y="5554861"/>
              <a:ext cx="1564359" cy="1397937"/>
            </a:xfrm>
            <a:custGeom>
              <a:avLst/>
              <a:gdLst/>
              <a:ahLst/>
              <a:cxnLst/>
              <a:rect l="0" t="0" r="0" b="0"/>
              <a:pathLst>
                <a:path w="1564359" h="1397937">
                  <a:moveTo>
                    <a:pt x="0" y="1397936"/>
                  </a:moveTo>
                  <a:lnTo>
                    <a:pt x="55560" y="1337960"/>
                  </a:lnTo>
                  <a:lnTo>
                    <a:pt x="100954" y="1281340"/>
                  </a:lnTo>
                  <a:lnTo>
                    <a:pt x="150800" y="1224863"/>
                  </a:lnTo>
                  <a:lnTo>
                    <a:pt x="198562" y="1170349"/>
                  </a:lnTo>
                  <a:lnTo>
                    <a:pt x="250212" y="1115002"/>
                  </a:lnTo>
                  <a:lnTo>
                    <a:pt x="305182" y="1059545"/>
                  </a:lnTo>
                  <a:lnTo>
                    <a:pt x="356172" y="1004074"/>
                  </a:lnTo>
                  <a:lnTo>
                    <a:pt x="408248" y="948599"/>
                  </a:lnTo>
                  <a:lnTo>
                    <a:pt x="467759" y="891082"/>
                  </a:lnTo>
                  <a:lnTo>
                    <a:pt x="523652" y="842955"/>
                  </a:lnTo>
                  <a:lnTo>
                    <a:pt x="546554" y="822068"/>
                  </a:lnTo>
                  <a:lnTo>
                    <a:pt x="560962" y="807304"/>
                  </a:lnTo>
                  <a:lnTo>
                    <a:pt x="579693" y="794578"/>
                  </a:lnTo>
                  <a:lnTo>
                    <a:pt x="588017" y="792294"/>
                  </a:lnTo>
                  <a:lnTo>
                    <a:pt x="595415" y="792621"/>
                  </a:lnTo>
                  <a:lnTo>
                    <a:pt x="602196" y="794687"/>
                  </a:lnTo>
                  <a:lnTo>
                    <a:pt x="605792" y="799764"/>
                  </a:lnTo>
                  <a:lnTo>
                    <a:pt x="607322" y="815265"/>
                  </a:lnTo>
                  <a:lnTo>
                    <a:pt x="602986" y="840368"/>
                  </a:lnTo>
                  <a:lnTo>
                    <a:pt x="580709" y="894764"/>
                  </a:lnTo>
                  <a:lnTo>
                    <a:pt x="558729" y="952674"/>
                  </a:lnTo>
                  <a:lnTo>
                    <a:pt x="538446" y="1006474"/>
                  </a:lnTo>
                  <a:lnTo>
                    <a:pt x="534295" y="1040535"/>
                  </a:lnTo>
                  <a:lnTo>
                    <a:pt x="536487" y="1050570"/>
                  </a:lnTo>
                  <a:lnTo>
                    <a:pt x="546318" y="1066652"/>
                  </a:lnTo>
                  <a:lnTo>
                    <a:pt x="552822" y="1068907"/>
                  </a:lnTo>
                  <a:lnTo>
                    <a:pt x="559932" y="1067636"/>
                  </a:lnTo>
                  <a:lnTo>
                    <a:pt x="574305" y="1058827"/>
                  </a:lnTo>
                  <a:lnTo>
                    <a:pt x="628368" y="998282"/>
                  </a:lnTo>
                  <a:lnTo>
                    <a:pt x="674382" y="936996"/>
                  </a:lnTo>
                  <a:lnTo>
                    <a:pt x="715660" y="875378"/>
                  </a:lnTo>
                  <a:lnTo>
                    <a:pt x="753322" y="825243"/>
                  </a:lnTo>
                  <a:lnTo>
                    <a:pt x="790656" y="769899"/>
                  </a:lnTo>
                  <a:lnTo>
                    <a:pt x="832684" y="706507"/>
                  </a:lnTo>
                  <a:lnTo>
                    <a:pt x="868026" y="657131"/>
                  </a:lnTo>
                  <a:lnTo>
                    <a:pt x="905311" y="607368"/>
                  </a:lnTo>
                  <a:lnTo>
                    <a:pt x="939780" y="557490"/>
                  </a:lnTo>
                  <a:lnTo>
                    <a:pt x="988976" y="495355"/>
                  </a:lnTo>
                  <a:lnTo>
                    <a:pt x="1043211" y="432847"/>
                  </a:lnTo>
                  <a:lnTo>
                    <a:pt x="1098439" y="375025"/>
                  </a:lnTo>
                  <a:lnTo>
                    <a:pt x="1149447" y="319088"/>
                  </a:lnTo>
                  <a:lnTo>
                    <a:pt x="1201779" y="269241"/>
                  </a:lnTo>
                  <a:lnTo>
                    <a:pt x="1254166" y="218303"/>
                  </a:lnTo>
                  <a:lnTo>
                    <a:pt x="1317366" y="166850"/>
                  </a:lnTo>
                  <a:lnTo>
                    <a:pt x="1375364" y="122247"/>
                  </a:lnTo>
                  <a:lnTo>
                    <a:pt x="1435117" y="74664"/>
                  </a:lnTo>
                  <a:lnTo>
                    <a:pt x="1491812" y="38372"/>
                  </a:lnTo>
                  <a:lnTo>
                    <a:pt x="1516050" y="22978"/>
                  </a:lnTo>
                  <a:lnTo>
                    <a:pt x="15643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109612" y="5604628"/>
              <a:ext cx="153234" cy="249694"/>
            </a:xfrm>
            <a:custGeom>
              <a:avLst/>
              <a:gdLst/>
              <a:ahLst/>
              <a:cxnLst/>
              <a:rect l="0" t="0" r="0" b="0"/>
              <a:pathLst>
                <a:path w="153234" h="249694">
                  <a:moveTo>
                    <a:pt x="20096" y="50086"/>
                  </a:moveTo>
                  <a:lnTo>
                    <a:pt x="5903" y="106876"/>
                  </a:lnTo>
                  <a:lnTo>
                    <a:pt x="0" y="160540"/>
                  </a:lnTo>
                  <a:lnTo>
                    <a:pt x="10567" y="217903"/>
                  </a:lnTo>
                  <a:lnTo>
                    <a:pt x="19251" y="234386"/>
                  </a:lnTo>
                  <a:lnTo>
                    <a:pt x="31740" y="245410"/>
                  </a:lnTo>
                  <a:lnTo>
                    <a:pt x="38953" y="249644"/>
                  </a:lnTo>
                  <a:lnTo>
                    <a:pt x="46536" y="249693"/>
                  </a:lnTo>
                  <a:lnTo>
                    <a:pt x="62358" y="242351"/>
                  </a:lnTo>
                  <a:lnTo>
                    <a:pt x="76169" y="224912"/>
                  </a:lnTo>
                  <a:lnTo>
                    <a:pt x="102385" y="167319"/>
                  </a:lnTo>
                  <a:lnTo>
                    <a:pt x="116129" y="122299"/>
                  </a:lnTo>
                  <a:lnTo>
                    <a:pt x="119194" y="69487"/>
                  </a:lnTo>
                  <a:lnTo>
                    <a:pt x="119445" y="57473"/>
                  </a:lnTo>
                  <a:lnTo>
                    <a:pt x="116839" y="50387"/>
                  </a:lnTo>
                  <a:lnTo>
                    <a:pt x="112328" y="46589"/>
                  </a:lnTo>
                  <a:lnTo>
                    <a:pt x="106548" y="44981"/>
                  </a:lnTo>
                  <a:lnTo>
                    <a:pt x="101769" y="47607"/>
                  </a:lnTo>
                  <a:lnTo>
                    <a:pt x="93994" y="60387"/>
                  </a:lnTo>
                  <a:lnTo>
                    <a:pt x="88836" y="92792"/>
                  </a:lnTo>
                  <a:lnTo>
                    <a:pt x="91725" y="127253"/>
                  </a:lnTo>
                  <a:lnTo>
                    <a:pt x="96510" y="133890"/>
                  </a:lnTo>
                  <a:lnTo>
                    <a:pt x="103398" y="137391"/>
                  </a:lnTo>
                  <a:lnTo>
                    <a:pt x="111689" y="138799"/>
                  </a:lnTo>
                  <a:lnTo>
                    <a:pt x="119065" y="136041"/>
                  </a:lnTo>
                  <a:lnTo>
                    <a:pt x="132191" y="123113"/>
                  </a:lnTo>
                  <a:lnTo>
                    <a:pt x="145560" y="86208"/>
                  </a:lnTo>
                  <a:lnTo>
                    <a:pt x="150960" y="48975"/>
                  </a:lnTo>
                  <a:lnTo>
                    <a:pt x="147291" y="28327"/>
                  </a:lnTo>
                  <a:lnTo>
                    <a:pt x="143724" y="18938"/>
                  </a:lnTo>
                  <a:lnTo>
                    <a:pt x="132365" y="6040"/>
                  </a:lnTo>
                  <a:lnTo>
                    <a:pt x="125452" y="1306"/>
                  </a:lnTo>
                  <a:lnTo>
                    <a:pt x="118995" y="0"/>
                  </a:lnTo>
                  <a:lnTo>
                    <a:pt x="112841" y="978"/>
                  </a:lnTo>
                  <a:lnTo>
                    <a:pt x="106889" y="3479"/>
                  </a:lnTo>
                  <a:lnTo>
                    <a:pt x="97810" y="16120"/>
                  </a:lnTo>
                  <a:lnTo>
                    <a:pt x="94095" y="24668"/>
                  </a:lnTo>
                  <a:lnTo>
                    <a:pt x="93283" y="63203"/>
                  </a:lnTo>
                  <a:lnTo>
                    <a:pt x="98898" y="100920"/>
                  </a:lnTo>
                  <a:lnTo>
                    <a:pt x="103142" y="106165"/>
                  </a:lnTo>
                  <a:lnTo>
                    <a:pt x="108744" y="106888"/>
                  </a:lnTo>
                  <a:lnTo>
                    <a:pt x="115252" y="104596"/>
                  </a:lnTo>
                  <a:lnTo>
                    <a:pt x="127415" y="89722"/>
                  </a:lnTo>
                  <a:lnTo>
                    <a:pt x="153233" y="334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296129" y="5526320"/>
              <a:ext cx="124817" cy="94389"/>
            </a:xfrm>
            <a:custGeom>
              <a:avLst/>
              <a:gdLst/>
              <a:ahLst/>
              <a:cxnLst/>
              <a:rect l="0" t="0" r="0" b="0"/>
              <a:pathLst>
                <a:path w="124817" h="94389">
                  <a:moveTo>
                    <a:pt x="0" y="11899"/>
                  </a:moveTo>
                  <a:lnTo>
                    <a:pt x="14193" y="66840"/>
                  </a:lnTo>
                  <a:lnTo>
                    <a:pt x="19560" y="89325"/>
                  </a:lnTo>
                  <a:lnTo>
                    <a:pt x="23210" y="94027"/>
                  </a:lnTo>
                  <a:lnTo>
                    <a:pt x="27493" y="94388"/>
                  </a:lnTo>
                  <a:lnTo>
                    <a:pt x="32197" y="91855"/>
                  </a:lnTo>
                  <a:lnTo>
                    <a:pt x="39889" y="76713"/>
                  </a:lnTo>
                  <a:lnTo>
                    <a:pt x="46952" y="42197"/>
                  </a:lnTo>
                  <a:lnTo>
                    <a:pt x="50454" y="18893"/>
                  </a:lnTo>
                  <a:lnTo>
                    <a:pt x="58173" y="2372"/>
                  </a:lnTo>
                  <a:lnTo>
                    <a:pt x="61896" y="0"/>
                  </a:lnTo>
                  <a:lnTo>
                    <a:pt x="65303" y="1193"/>
                  </a:lnTo>
                  <a:lnTo>
                    <a:pt x="71553" y="9914"/>
                  </a:lnTo>
                  <a:lnTo>
                    <a:pt x="79346" y="31343"/>
                  </a:lnTo>
                  <a:lnTo>
                    <a:pt x="81493" y="50435"/>
                  </a:lnTo>
                  <a:lnTo>
                    <a:pt x="83914" y="54232"/>
                  </a:lnTo>
                  <a:lnTo>
                    <a:pt x="87378" y="53989"/>
                  </a:lnTo>
                  <a:lnTo>
                    <a:pt x="91536" y="51054"/>
                  </a:lnTo>
                  <a:lnTo>
                    <a:pt x="124816" y="35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62550" y="5439110"/>
              <a:ext cx="124817" cy="97857"/>
            </a:xfrm>
            <a:custGeom>
              <a:avLst/>
              <a:gdLst/>
              <a:ahLst/>
              <a:cxnLst/>
              <a:rect l="0" t="0" r="0" b="0"/>
              <a:pathLst>
                <a:path w="124817" h="97857">
                  <a:moveTo>
                    <a:pt x="0" y="24220"/>
                  </a:moveTo>
                  <a:lnTo>
                    <a:pt x="12362" y="45999"/>
                  </a:lnTo>
                  <a:lnTo>
                    <a:pt x="27538" y="97229"/>
                  </a:lnTo>
                  <a:lnTo>
                    <a:pt x="29454" y="97856"/>
                  </a:lnTo>
                  <a:lnTo>
                    <a:pt x="35525" y="34446"/>
                  </a:lnTo>
                  <a:lnTo>
                    <a:pt x="37552" y="25490"/>
                  </a:lnTo>
                  <a:lnTo>
                    <a:pt x="40752" y="21368"/>
                  </a:lnTo>
                  <a:lnTo>
                    <a:pt x="44734" y="20470"/>
                  </a:lnTo>
                  <a:lnTo>
                    <a:pt x="49239" y="21720"/>
                  </a:lnTo>
                  <a:lnTo>
                    <a:pt x="52242" y="27176"/>
                  </a:lnTo>
                  <a:lnTo>
                    <a:pt x="55578" y="45566"/>
                  </a:lnTo>
                  <a:lnTo>
                    <a:pt x="58317" y="49546"/>
                  </a:lnTo>
                  <a:lnTo>
                    <a:pt x="61992" y="49425"/>
                  </a:lnTo>
                  <a:lnTo>
                    <a:pt x="66291" y="46571"/>
                  </a:lnTo>
                  <a:lnTo>
                    <a:pt x="73533" y="36003"/>
                  </a:lnTo>
                  <a:lnTo>
                    <a:pt x="85716" y="6618"/>
                  </a:lnTo>
                  <a:lnTo>
                    <a:pt x="90428" y="2315"/>
                  </a:lnTo>
                  <a:lnTo>
                    <a:pt x="96343" y="371"/>
                  </a:lnTo>
                  <a:lnTo>
                    <a:pt x="103060" y="0"/>
                  </a:lnTo>
                  <a:lnTo>
                    <a:pt x="108463" y="2526"/>
                  </a:lnTo>
                  <a:lnTo>
                    <a:pt x="116931" y="12729"/>
                  </a:lnTo>
                  <a:lnTo>
                    <a:pt x="124816" y="491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612329" y="5338514"/>
              <a:ext cx="33285" cy="21414"/>
            </a:xfrm>
            <a:custGeom>
              <a:avLst/>
              <a:gdLst/>
              <a:ahLst/>
              <a:cxnLst/>
              <a:rect l="0" t="0" r="0" b="0"/>
              <a:pathLst>
                <a:path w="33285" h="21414">
                  <a:moveTo>
                    <a:pt x="0" y="0"/>
                  </a:moveTo>
                  <a:lnTo>
                    <a:pt x="4417" y="17669"/>
                  </a:lnTo>
                  <a:lnTo>
                    <a:pt x="7567" y="21025"/>
                  </a:lnTo>
                  <a:lnTo>
                    <a:pt x="11516" y="21413"/>
                  </a:lnTo>
                  <a:lnTo>
                    <a:pt x="15999" y="19822"/>
                  </a:lnTo>
                  <a:lnTo>
                    <a:pt x="23444" y="1312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620650" y="5305230"/>
              <a:ext cx="216348" cy="143259"/>
            </a:xfrm>
            <a:custGeom>
              <a:avLst/>
              <a:gdLst/>
              <a:ahLst/>
              <a:cxnLst/>
              <a:rect l="0" t="0" r="0" b="0"/>
              <a:pathLst>
                <a:path w="216348" h="143259">
                  <a:moveTo>
                    <a:pt x="0" y="41605"/>
                  </a:moveTo>
                  <a:lnTo>
                    <a:pt x="4417" y="102261"/>
                  </a:lnTo>
                  <a:lnTo>
                    <a:pt x="15999" y="135801"/>
                  </a:lnTo>
                  <a:lnTo>
                    <a:pt x="21760" y="141385"/>
                  </a:lnTo>
                  <a:lnTo>
                    <a:pt x="28375" y="143258"/>
                  </a:lnTo>
                  <a:lnTo>
                    <a:pt x="35559" y="142658"/>
                  </a:lnTo>
                  <a:lnTo>
                    <a:pt x="41272" y="138559"/>
                  </a:lnTo>
                  <a:lnTo>
                    <a:pt x="50086" y="124144"/>
                  </a:lnTo>
                  <a:lnTo>
                    <a:pt x="57560" y="91227"/>
                  </a:lnTo>
                  <a:lnTo>
                    <a:pt x="59638" y="91329"/>
                  </a:lnTo>
                  <a:lnTo>
                    <a:pt x="64413" y="98838"/>
                  </a:lnTo>
                  <a:lnTo>
                    <a:pt x="69617" y="111421"/>
                  </a:lnTo>
                  <a:lnTo>
                    <a:pt x="74148" y="114961"/>
                  </a:lnTo>
                  <a:lnTo>
                    <a:pt x="79942" y="116396"/>
                  </a:lnTo>
                  <a:lnTo>
                    <a:pt x="86579" y="116429"/>
                  </a:lnTo>
                  <a:lnTo>
                    <a:pt x="91928" y="113677"/>
                  </a:lnTo>
                  <a:lnTo>
                    <a:pt x="100337" y="103223"/>
                  </a:lnTo>
                  <a:lnTo>
                    <a:pt x="110269" y="77326"/>
                  </a:lnTo>
                  <a:lnTo>
                    <a:pt x="115265" y="42840"/>
                  </a:lnTo>
                  <a:lnTo>
                    <a:pt x="115948" y="48934"/>
                  </a:lnTo>
                  <a:lnTo>
                    <a:pt x="116332" y="73156"/>
                  </a:lnTo>
                  <a:lnTo>
                    <a:pt x="118235" y="75583"/>
                  </a:lnTo>
                  <a:lnTo>
                    <a:pt x="121353" y="73503"/>
                  </a:lnTo>
                  <a:lnTo>
                    <a:pt x="128824" y="61329"/>
                  </a:lnTo>
                  <a:lnTo>
                    <a:pt x="144028" y="17230"/>
                  </a:lnTo>
                  <a:lnTo>
                    <a:pt x="147794" y="14260"/>
                  </a:lnTo>
                  <a:lnTo>
                    <a:pt x="152154" y="15054"/>
                  </a:lnTo>
                  <a:lnTo>
                    <a:pt x="156909" y="18357"/>
                  </a:lnTo>
                  <a:lnTo>
                    <a:pt x="164659" y="29423"/>
                  </a:lnTo>
                  <a:lnTo>
                    <a:pt x="168020" y="36258"/>
                  </a:lnTo>
                  <a:lnTo>
                    <a:pt x="172110" y="38040"/>
                  </a:lnTo>
                  <a:lnTo>
                    <a:pt x="176685" y="36455"/>
                  </a:lnTo>
                  <a:lnTo>
                    <a:pt x="181585" y="32624"/>
                  </a:lnTo>
                  <a:lnTo>
                    <a:pt x="192897" y="13981"/>
                  </a:lnTo>
                  <a:lnTo>
                    <a:pt x="196091" y="13019"/>
                  </a:lnTo>
                  <a:lnTo>
                    <a:pt x="199145" y="16075"/>
                  </a:lnTo>
                  <a:lnTo>
                    <a:pt x="202105" y="21812"/>
                  </a:lnTo>
                  <a:lnTo>
                    <a:pt x="205003" y="21937"/>
                  </a:lnTo>
                  <a:lnTo>
                    <a:pt x="207860" y="18323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36997" y="5172093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12572" y="5024518"/>
              <a:ext cx="174057" cy="285939"/>
            </a:xfrm>
            <a:custGeom>
              <a:avLst/>
              <a:gdLst/>
              <a:ahLst/>
              <a:cxnLst/>
              <a:rect l="0" t="0" r="0" b="0"/>
              <a:pathLst>
                <a:path w="174057" h="285939">
                  <a:moveTo>
                    <a:pt x="15956" y="189180"/>
                  </a:moveTo>
                  <a:lnTo>
                    <a:pt x="7122" y="198015"/>
                  </a:lnTo>
                  <a:lnTo>
                    <a:pt x="2784" y="214680"/>
                  </a:lnTo>
                  <a:lnTo>
                    <a:pt x="0" y="258629"/>
                  </a:lnTo>
                  <a:lnTo>
                    <a:pt x="4551" y="275827"/>
                  </a:lnTo>
                  <a:lnTo>
                    <a:pt x="8352" y="283003"/>
                  </a:lnTo>
                  <a:lnTo>
                    <a:pt x="14585" y="285938"/>
                  </a:lnTo>
                  <a:lnTo>
                    <a:pt x="31373" y="284267"/>
                  </a:lnTo>
                  <a:lnTo>
                    <a:pt x="57198" y="268513"/>
                  </a:lnTo>
                  <a:lnTo>
                    <a:pt x="69111" y="251560"/>
                  </a:lnTo>
                  <a:lnTo>
                    <a:pt x="84293" y="210542"/>
                  </a:lnTo>
                  <a:lnTo>
                    <a:pt x="83703" y="204346"/>
                  </a:lnTo>
                  <a:lnTo>
                    <a:pt x="80537" y="201140"/>
                  </a:lnTo>
                  <a:lnTo>
                    <a:pt x="75652" y="199927"/>
                  </a:lnTo>
                  <a:lnTo>
                    <a:pt x="71471" y="202817"/>
                  </a:lnTo>
                  <a:lnTo>
                    <a:pt x="64360" y="215890"/>
                  </a:lnTo>
                  <a:lnTo>
                    <a:pt x="63049" y="234027"/>
                  </a:lnTo>
                  <a:lnTo>
                    <a:pt x="63993" y="244041"/>
                  </a:lnTo>
                  <a:lnTo>
                    <a:pt x="67397" y="248868"/>
                  </a:lnTo>
                  <a:lnTo>
                    <a:pt x="72439" y="250237"/>
                  </a:lnTo>
                  <a:lnTo>
                    <a:pt x="78575" y="249301"/>
                  </a:lnTo>
                  <a:lnTo>
                    <a:pt x="83590" y="245903"/>
                  </a:lnTo>
                  <a:lnTo>
                    <a:pt x="110039" y="204958"/>
                  </a:lnTo>
                  <a:lnTo>
                    <a:pt x="129415" y="147328"/>
                  </a:lnTo>
                  <a:lnTo>
                    <a:pt x="138254" y="90101"/>
                  </a:lnTo>
                  <a:lnTo>
                    <a:pt x="140441" y="26730"/>
                  </a:lnTo>
                  <a:lnTo>
                    <a:pt x="140625" y="3876"/>
                  </a:lnTo>
                  <a:lnTo>
                    <a:pt x="141598" y="0"/>
                  </a:lnTo>
                  <a:lnTo>
                    <a:pt x="143172" y="1115"/>
                  </a:lnTo>
                  <a:lnTo>
                    <a:pt x="147386" y="14988"/>
                  </a:lnTo>
                  <a:lnTo>
                    <a:pt x="155160" y="71699"/>
                  </a:lnTo>
                  <a:lnTo>
                    <a:pt x="156193" y="134330"/>
                  </a:lnTo>
                  <a:lnTo>
                    <a:pt x="149839" y="187995"/>
                  </a:lnTo>
                  <a:lnTo>
                    <a:pt x="144774" y="157635"/>
                  </a:lnTo>
                  <a:lnTo>
                    <a:pt x="145289" y="154281"/>
                  </a:lnTo>
                  <a:lnTo>
                    <a:pt x="147482" y="154820"/>
                  </a:lnTo>
                  <a:lnTo>
                    <a:pt x="150793" y="157952"/>
                  </a:lnTo>
                  <a:lnTo>
                    <a:pt x="159870" y="184448"/>
                  </a:lnTo>
                  <a:lnTo>
                    <a:pt x="165502" y="221701"/>
                  </a:lnTo>
                  <a:lnTo>
                    <a:pt x="167428" y="221956"/>
                  </a:lnTo>
                  <a:lnTo>
                    <a:pt x="174056" y="2141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03270" y="5063920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163359" y="5113846"/>
              <a:ext cx="156260" cy="133138"/>
            </a:xfrm>
            <a:custGeom>
              <a:avLst/>
              <a:gdLst/>
              <a:ahLst/>
              <a:cxnLst/>
              <a:rect l="0" t="0" r="0" b="0"/>
              <a:pathLst>
                <a:path w="156260" h="133138">
                  <a:moveTo>
                    <a:pt x="23122" y="0"/>
                  </a:moveTo>
                  <a:lnTo>
                    <a:pt x="14287" y="8834"/>
                  </a:lnTo>
                  <a:lnTo>
                    <a:pt x="4376" y="31998"/>
                  </a:lnTo>
                  <a:lnTo>
                    <a:pt x="0" y="66701"/>
                  </a:lnTo>
                  <a:lnTo>
                    <a:pt x="3908" y="85427"/>
                  </a:lnTo>
                  <a:lnTo>
                    <a:pt x="7539" y="93009"/>
                  </a:lnTo>
                  <a:lnTo>
                    <a:pt x="12733" y="97139"/>
                  </a:lnTo>
                  <a:lnTo>
                    <a:pt x="18970" y="98968"/>
                  </a:lnTo>
                  <a:lnTo>
                    <a:pt x="25902" y="99263"/>
                  </a:lnTo>
                  <a:lnTo>
                    <a:pt x="32371" y="96686"/>
                  </a:lnTo>
                  <a:lnTo>
                    <a:pt x="50312" y="79807"/>
                  </a:lnTo>
                  <a:lnTo>
                    <a:pt x="61711" y="65056"/>
                  </a:lnTo>
                  <a:lnTo>
                    <a:pt x="68264" y="60937"/>
                  </a:lnTo>
                  <a:lnTo>
                    <a:pt x="82941" y="58827"/>
                  </a:lnTo>
                  <a:lnTo>
                    <a:pt x="89814" y="61407"/>
                  </a:lnTo>
                  <a:lnTo>
                    <a:pt x="136739" y="105361"/>
                  </a:lnTo>
                  <a:lnTo>
                    <a:pt x="156259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173118" y="4266420"/>
            <a:ext cx="1277006" cy="915316"/>
            <a:chOff x="5173118" y="4266420"/>
            <a:chExt cx="1277006" cy="915316"/>
          </a:xfrm>
        </p:grpSpPr>
        <p:sp>
          <p:nvSpPr>
            <p:cNvPr id="122" name="Freeform 121"/>
            <p:cNvSpPr/>
            <p:nvPr/>
          </p:nvSpPr>
          <p:spPr>
            <a:xfrm>
              <a:off x="5173118" y="4756246"/>
              <a:ext cx="270159" cy="328373"/>
            </a:xfrm>
            <a:custGeom>
              <a:avLst/>
              <a:gdLst/>
              <a:ahLst/>
              <a:cxnLst/>
              <a:rect l="0" t="0" r="0" b="0"/>
              <a:pathLst>
                <a:path w="270159" h="328373">
                  <a:moveTo>
                    <a:pt x="87095" y="209142"/>
                  </a:moveTo>
                  <a:lnTo>
                    <a:pt x="53378" y="150759"/>
                  </a:lnTo>
                  <a:lnTo>
                    <a:pt x="31536" y="122001"/>
                  </a:lnTo>
                  <a:lnTo>
                    <a:pt x="25093" y="119613"/>
                  </a:lnTo>
                  <a:lnTo>
                    <a:pt x="18023" y="119870"/>
                  </a:lnTo>
                  <a:lnTo>
                    <a:pt x="10537" y="121890"/>
                  </a:lnTo>
                  <a:lnTo>
                    <a:pt x="5546" y="126936"/>
                  </a:lnTo>
                  <a:lnTo>
                    <a:pt x="0" y="142403"/>
                  </a:lnTo>
                  <a:lnTo>
                    <a:pt x="2158" y="193905"/>
                  </a:lnTo>
                  <a:lnTo>
                    <a:pt x="8075" y="248558"/>
                  </a:lnTo>
                  <a:lnTo>
                    <a:pt x="26157" y="308867"/>
                  </a:lnTo>
                  <a:lnTo>
                    <a:pt x="31658" y="325580"/>
                  </a:lnTo>
                  <a:lnTo>
                    <a:pt x="35344" y="328372"/>
                  </a:lnTo>
                  <a:lnTo>
                    <a:pt x="39651" y="327461"/>
                  </a:lnTo>
                  <a:lnTo>
                    <a:pt x="44371" y="324079"/>
                  </a:lnTo>
                  <a:lnTo>
                    <a:pt x="46593" y="317202"/>
                  </a:lnTo>
                  <a:lnTo>
                    <a:pt x="44784" y="254314"/>
                  </a:lnTo>
                  <a:lnTo>
                    <a:pt x="37959" y="194491"/>
                  </a:lnTo>
                  <a:lnTo>
                    <a:pt x="37272" y="135279"/>
                  </a:lnTo>
                  <a:lnTo>
                    <a:pt x="34717" y="78971"/>
                  </a:lnTo>
                  <a:lnTo>
                    <a:pt x="28696" y="23353"/>
                  </a:lnTo>
                  <a:lnTo>
                    <a:pt x="24283" y="0"/>
                  </a:lnTo>
                  <a:lnTo>
                    <a:pt x="24880" y="372"/>
                  </a:lnTo>
                  <a:lnTo>
                    <a:pt x="44615" y="57980"/>
                  </a:lnTo>
                  <a:lnTo>
                    <a:pt x="69003" y="118003"/>
                  </a:lnTo>
                  <a:lnTo>
                    <a:pt x="95591" y="175544"/>
                  </a:lnTo>
                  <a:lnTo>
                    <a:pt x="123176" y="230366"/>
                  </a:lnTo>
                  <a:lnTo>
                    <a:pt x="134258" y="249085"/>
                  </a:lnTo>
                  <a:lnTo>
                    <a:pt x="140726" y="253337"/>
                  </a:lnTo>
                  <a:lnTo>
                    <a:pt x="147812" y="254323"/>
                  </a:lnTo>
                  <a:lnTo>
                    <a:pt x="155310" y="253131"/>
                  </a:lnTo>
                  <a:lnTo>
                    <a:pt x="160308" y="247714"/>
                  </a:lnTo>
                  <a:lnTo>
                    <a:pt x="165862" y="229367"/>
                  </a:lnTo>
                  <a:lnTo>
                    <a:pt x="163135" y="170668"/>
                  </a:lnTo>
                  <a:lnTo>
                    <a:pt x="157342" y="114496"/>
                  </a:lnTo>
                  <a:lnTo>
                    <a:pt x="173331" y="175899"/>
                  </a:lnTo>
                  <a:lnTo>
                    <a:pt x="196908" y="225788"/>
                  </a:lnTo>
                  <a:lnTo>
                    <a:pt x="200984" y="227636"/>
                  </a:lnTo>
                  <a:lnTo>
                    <a:pt x="205551" y="225169"/>
                  </a:lnTo>
                  <a:lnTo>
                    <a:pt x="210445" y="219827"/>
                  </a:lnTo>
                  <a:lnTo>
                    <a:pt x="215882" y="199098"/>
                  </a:lnTo>
                  <a:lnTo>
                    <a:pt x="219373" y="149424"/>
                  </a:lnTo>
                  <a:lnTo>
                    <a:pt x="221508" y="144367"/>
                  </a:lnTo>
                  <a:lnTo>
                    <a:pt x="224781" y="143769"/>
                  </a:lnTo>
                  <a:lnTo>
                    <a:pt x="228812" y="146144"/>
                  </a:lnTo>
                  <a:lnTo>
                    <a:pt x="270158" y="1925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416121" y="4607583"/>
              <a:ext cx="222214" cy="367969"/>
            </a:xfrm>
            <a:custGeom>
              <a:avLst/>
              <a:gdLst/>
              <a:ahLst/>
              <a:cxnLst/>
              <a:rect l="0" t="0" r="0" b="0"/>
              <a:pathLst>
                <a:path w="222214" h="367969">
                  <a:moveTo>
                    <a:pt x="10513" y="0"/>
                  </a:moveTo>
                  <a:lnTo>
                    <a:pt x="1678" y="8834"/>
                  </a:lnTo>
                  <a:lnTo>
                    <a:pt x="0" y="15136"/>
                  </a:lnTo>
                  <a:lnTo>
                    <a:pt x="6138" y="71118"/>
                  </a:lnTo>
                  <a:lnTo>
                    <a:pt x="25575" y="125689"/>
                  </a:lnTo>
                  <a:lnTo>
                    <a:pt x="52253" y="185198"/>
                  </a:lnTo>
                  <a:lnTo>
                    <a:pt x="75239" y="236592"/>
                  </a:lnTo>
                  <a:lnTo>
                    <a:pt x="75853" y="241863"/>
                  </a:lnTo>
                  <a:lnTo>
                    <a:pt x="73489" y="243528"/>
                  </a:lnTo>
                  <a:lnTo>
                    <a:pt x="69139" y="242789"/>
                  </a:lnTo>
                  <a:lnTo>
                    <a:pt x="59375" y="234571"/>
                  </a:lnTo>
                  <a:lnTo>
                    <a:pt x="38040" y="211112"/>
                  </a:lnTo>
                  <a:lnTo>
                    <a:pt x="36261" y="205461"/>
                  </a:lnTo>
                  <a:lnTo>
                    <a:pt x="36924" y="199844"/>
                  </a:lnTo>
                  <a:lnTo>
                    <a:pt x="39215" y="194250"/>
                  </a:lnTo>
                  <a:lnTo>
                    <a:pt x="85142" y="134145"/>
                  </a:lnTo>
                  <a:lnTo>
                    <a:pt x="90777" y="125488"/>
                  </a:lnTo>
                  <a:lnTo>
                    <a:pt x="94533" y="123415"/>
                  </a:lnTo>
                  <a:lnTo>
                    <a:pt x="97036" y="125731"/>
                  </a:lnTo>
                  <a:lnTo>
                    <a:pt x="110656" y="185335"/>
                  </a:lnTo>
                  <a:lnTo>
                    <a:pt x="113333" y="198446"/>
                  </a:lnTo>
                  <a:lnTo>
                    <a:pt x="118816" y="205338"/>
                  </a:lnTo>
                  <a:lnTo>
                    <a:pt x="126169" y="208083"/>
                  </a:lnTo>
                  <a:lnTo>
                    <a:pt x="134770" y="208064"/>
                  </a:lnTo>
                  <a:lnTo>
                    <a:pt x="141428" y="203429"/>
                  </a:lnTo>
                  <a:lnTo>
                    <a:pt x="151291" y="185951"/>
                  </a:lnTo>
                  <a:lnTo>
                    <a:pt x="157625" y="154538"/>
                  </a:lnTo>
                  <a:lnTo>
                    <a:pt x="160363" y="151103"/>
                  </a:lnTo>
                  <a:lnTo>
                    <a:pt x="164038" y="152511"/>
                  </a:lnTo>
                  <a:lnTo>
                    <a:pt x="173051" y="164861"/>
                  </a:lnTo>
                  <a:lnTo>
                    <a:pt x="198174" y="226331"/>
                  </a:lnTo>
                  <a:lnTo>
                    <a:pt x="210031" y="279957"/>
                  </a:lnTo>
                  <a:lnTo>
                    <a:pt x="222213" y="331357"/>
                  </a:lnTo>
                  <a:lnTo>
                    <a:pt x="220788" y="348824"/>
                  </a:lnTo>
                  <a:lnTo>
                    <a:pt x="217265" y="355516"/>
                  </a:lnTo>
                  <a:lnTo>
                    <a:pt x="205954" y="365417"/>
                  </a:lnTo>
                  <a:lnTo>
                    <a:pt x="189216" y="367968"/>
                  </a:lnTo>
                  <a:lnTo>
                    <a:pt x="152753" y="362073"/>
                  </a:lnTo>
                  <a:lnTo>
                    <a:pt x="146021" y="357877"/>
                  </a:lnTo>
                  <a:lnTo>
                    <a:pt x="136074" y="345818"/>
                  </a:lnTo>
                  <a:lnTo>
                    <a:pt x="134901" y="337794"/>
                  </a:lnTo>
                  <a:lnTo>
                    <a:pt x="14365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76855" y="4840572"/>
              <a:ext cx="465980" cy="341164"/>
            </a:xfrm>
            <a:custGeom>
              <a:avLst/>
              <a:gdLst/>
              <a:ahLst/>
              <a:cxnLst/>
              <a:rect l="0" t="0" r="0" b="0"/>
              <a:pathLst>
                <a:path w="465980" h="341164">
                  <a:moveTo>
                    <a:pt x="0" y="341163"/>
                  </a:moveTo>
                  <a:lnTo>
                    <a:pt x="51516" y="281669"/>
                  </a:lnTo>
                  <a:lnTo>
                    <a:pt x="107157" y="232880"/>
                  </a:lnTo>
                  <a:lnTo>
                    <a:pt x="165175" y="183054"/>
                  </a:lnTo>
                  <a:lnTo>
                    <a:pt x="223402" y="137554"/>
                  </a:lnTo>
                  <a:lnTo>
                    <a:pt x="281648" y="100023"/>
                  </a:lnTo>
                  <a:lnTo>
                    <a:pt x="337148" y="73531"/>
                  </a:lnTo>
                  <a:lnTo>
                    <a:pt x="397901" y="55598"/>
                  </a:lnTo>
                  <a:lnTo>
                    <a:pt x="431472" y="37760"/>
                  </a:lnTo>
                  <a:lnTo>
                    <a:pt x="450002" y="21872"/>
                  </a:lnTo>
                  <a:lnTo>
                    <a:pt x="4659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768618" y="4532537"/>
              <a:ext cx="206104" cy="293245"/>
            </a:xfrm>
            <a:custGeom>
              <a:avLst/>
              <a:gdLst/>
              <a:ahLst/>
              <a:cxnLst/>
              <a:rect l="0" t="0" r="0" b="0"/>
              <a:pathLst>
                <a:path w="206104" h="293245">
                  <a:moveTo>
                    <a:pt x="74068" y="66725"/>
                  </a:moveTo>
                  <a:lnTo>
                    <a:pt x="58951" y="17520"/>
                  </a:lnTo>
                  <a:lnTo>
                    <a:pt x="50091" y="4483"/>
                  </a:lnTo>
                  <a:lnTo>
                    <a:pt x="43291" y="1192"/>
                  </a:lnTo>
                  <a:lnTo>
                    <a:pt x="25872" y="0"/>
                  </a:lnTo>
                  <a:lnTo>
                    <a:pt x="18824" y="5600"/>
                  </a:lnTo>
                  <a:lnTo>
                    <a:pt x="8526" y="26614"/>
                  </a:lnTo>
                  <a:lnTo>
                    <a:pt x="1949" y="74050"/>
                  </a:lnTo>
                  <a:lnTo>
                    <a:pt x="0" y="124677"/>
                  </a:lnTo>
                  <a:lnTo>
                    <a:pt x="8257" y="165976"/>
                  </a:lnTo>
                  <a:lnTo>
                    <a:pt x="19856" y="182644"/>
                  </a:lnTo>
                  <a:lnTo>
                    <a:pt x="26832" y="188383"/>
                  </a:lnTo>
                  <a:lnTo>
                    <a:pt x="34256" y="189435"/>
                  </a:lnTo>
                  <a:lnTo>
                    <a:pt x="49902" y="183208"/>
                  </a:lnTo>
                  <a:lnTo>
                    <a:pt x="94685" y="145300"/>
                  </a:lnTo>
                  <a:lnTo>
                    <a:pt x="122239" y="95184"/>
                  </a:lnTo>
                  <a:lnTo>
                    <a:pt x="133748" y="63343"/>
                  </a:lnTo>
                  <a:lnTo>
                    <a:pt x="133271" y="57998"/>
                  </a:lnTo>
                  <a:lnTo>
                    <a:pt x="130179" y="56284"/>
                  </a:lnTo>
                  <a:lnTo>
                    <a:pt x="125344" y="56991"/>
                  </a:lnTo>
                  <a:lnTo>
                    <a:pt x="121196" y="61160"/>
                  </a:lnTo>
                  <a:lnTo>
                    <a:pt x="114122" y="75655"/>
                  </a:lnTo>
                  <a:lnTo>
                    <a:pt x="112826" y="94424"/>
                  </a:lnTo>
                  <a:lnTo>
                    <a:pt x="116257" y="113244"/>
                  </a:lnTo>
                  <a:lnTo>
                    <a:pt x="123946" y="127772"/>
                  </a:lnTo>
                  <a:lnTo>
                    <a:pt x="128585" y="130537"/>
                  </a:lnTo>
                  <a:lnTo>
                    <a:pt x="133526" y="130531"/>
                  </a:lnTo>
                  <a:lnTo>
                    <a:pt x="138670" y="128678"/>
                  </a:lnTo>
                  <a:lnTo>
                    <a:pt x="146852" y="119223"/>
                  </a:lnTo>
                  <a:lnTo>
                    <a:pt x="175415" y="59224"/>
                  </a:lnTo>
                  <a:lnTo>
                    <a:pt x="178615" y="56177"/>
                  </a:lnTo>
                  <a:lnTo>
                    <a:pt x="181674" y="56919"/>
                  </a:lnTo>
                  <a:lnTo>
                    <a:pt x="184637" y="60188"/>
                  </a:lnTo>
                  <a:lnTo>
                    <a:pt x="201625" y="115225"/>
                  </a:lnTo>
                  <a:lnTo>
                    <a:pt x="206103" y="168658"/>
                  </a:lnTo>
                  <a:lnTo>
                    <a:pt x="204522" y="224688"/>
                  </a:lnTo>
                  <a:lnTo>
                    <a:pt x="199541" y="249727"/>
                  </a:lnTo>
                  <a:lnTo>
                    <a:pt x="191163" y="267019"/>
                  </a:lnTo>
                  <a:lnTo>
                    <a:pt x="178811" y="278403"/>
                  </a:lnTo>
                  <a:lnTo>
                    <a:pt x="153797" y="290010"/>
                  </a:lnTo>
                  <a:lnTo>
                    <a:pt x="143863" y="293244"/>
                  </a:lnTo>
                  <a:lnTo>
                    <a:pt x="135391" y="292627"/>
                  </a:lnTo>
                  <a:lnTo>
                    <a:pt x="121047" y="284545"/>
                  </a:lnTo>
                  <a:lnTo>
                    <a:pt x="118331" y="277582"/>
                  </a:lnTo>
                  <a:lnTo>
                    <a:pt x="123995" y="2414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004090" y="4482767"/>
              <a:ext cx="104871" cy="124492"/>
            </a:xfrm>
            <a:custGeom>
              <a:avLst/>
              <a:gdLst/>
              <a:ahLst/>
              <a:cxnLst/>
              <a:rect l="0" t="0" r="0" b="0"/>
              <a:pathLst>
                <a:path w="104871" h="124492">
                  <a:moveTo>
                    <a:pt x="54944" y="0"/>
                  </a:moveTo>
                  <a:lnTo>
                    <a:pt x="41691" y="8835"/>
                  </a:lnTo>
                  <a:lnTo>
                    <a:pt x="19007" y="41673"/>
                  </a:lnTo>
                  <a:lnTo>
                    <a:pt x="4129" y="72958"/>
                  </a:lnTo>
                  <a:lnTo>
                    <a:pt x="0" y="94680"/>
                  </a:lnTo>
                  <a:lnTo>
                    <a:pt x="3095" y="111730"/>
                  </a:lnTo>
                  <a:lnTo>
                    <a:pt x="6510" y="118866"/>
                  </a:lnTo>
                  <a:lnTo>
                    <a:pt x="12484" y="122698"/>
                  </a:lnTo>
                  <a:lnTo>
                    <a:pt x="28984" y="124491"/>
                  </a:lnTo>
                  <a:lnTo>
                    <a:pt x="46180" y="119740"/>
                  </a:lnTo>
                  <a:lnTo>
                    <a:pt x="54648" y="115885"/>
                  </a:lnTo>
                  <a:lnTo>
                    <a:pt x="68989" y="101739"/>
                  </a:lnTo>
                  <a:lnTo>
                    <a:pt x="97131" y="59420"/>
                  </a:lnTo>
                  <a:lnTo>
                    <a:pt x="104870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083997" y="4266420"/>
              <a:ext cx="257953" cy="266698"/>
            </a:xfrm>
            <a:custGeom>
              <a:avLst/>
              <a:gdLst/>
              <a:ahLst/>
              <a:cxnLst/>
              <a:rect l="0" t="0" r="0" b="0"/>
              <a:pathLst>
                <a:path w="257953" h="266698">
                  <a:moveTo>
                    <a:pt x="0" y="0"/>
                  </a:moveTo>
                  <a:lnTo>
                    <a:pt x="23163" y="57909"/>
                  </a:lnTo>
                  <a:lnTo>
                    <a:pt x="41003" y="113619"/>
                  </a:lnTo>
                  <a:lnTo>
                    <a:pt x="55395" y="165289"/>
                  </a:lnTo>
                  <a:lnTo>
                    <a:pt x="69332" y="221963"/>
                  </a:lnTo>
                  <a:lnTo>
                    <a:pt x="77660" y="248830"/>
                  </a:lnTo>
                  <a:lnTo>
                    <a:pt x="88140" y="260986"/>
                  </a:lnTo>
                  <a:lnTo>
                    <a:pt x="94818" y="265522"/>
                  </a:lnTo>
                  <a:lnTo>
                    <a:pt x="102044" y="266697"/>
                  </a:lnTo>
                  <a:lnTo>
                    <a:pt x="117468" y="263072"/>
                  </a:lnTo>
                  <a:lnTo>
                    <a:pt x="131104" y="250366"/>
                  </a:lnTo>
                  <a:lnTo>
                    <a:pt x="146711" y="222420"/>
                  </a:lnTo>
                  <a:lnTo>
                    <a:pt x="154726" y="190718"/>
                  </a:lnTo>
                  <a:lnTo>
                    <a:pt x="154635" y="160368"/>
                  </a:lnTo>
                  <a:lnTo>
                    <a:pt x="153016" y="151291"/>
                  </a:lnTo>
                  <a:lnTo>
                    <a:pt x="149163" y="147089"/>
                  </a:lnTo>
                  <a:lnTo>
                    <a:pt x="143821" y="146136"/>
                  </a:lnTo>
                  <a:lnTo>
                    <a:pt x="137486" y="147350"/>
                  </a:lnTo>
                  <a:lnTo>
                    <a:pt x="133262" y="151858"/>
                  </a:lnTo>
                  <a:lnTo>
                    <a:pt x="128570" y="166729"/>
                  </a:lnTo>
                  <a:lnTo>
                    <a:pt x="126482" y="205485"/>
                  </a:lnTo>
                  <a:lnTo>
                    <a:pt x="129562" y="223538"/>
                  </a:lnTo>
                  <a:lnTo>
                    <a:pt x="134452" y="229463"/>
                  </a:lnTo>
                  <a:lnTo>
                    <a:pt x="149747" y="236045"/>
                  </a:lnTo>
                  <a:lnTo>
                    <a:pt x="157154" y="235951"/>
                  </a:lnTo>
                  <a:lnTo>
                    <a:pt x="170315" y="230916"/>
                  </a:lnTo>
                  <a:lnTo>
                    <a:pt x="233141" y="179268"/>
                  </a:lnTo>
                  <a:lnTo>
                    <a:pt x="246925" y="171206"/>
                  </a:lnTo>
                  <a:lnTo>
                    <a:pt x="257952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817723" y="4480113"/>
              <a:ext cx="632401" cy="385424"/>
            </a:xfrm>
            <a:custGeom>
              <a:avLst/>
              <a:gdLst/>
              <a:ahLst/>
              <a:cxnLst/>
              <a:rect l="0" t="0" r="0" b="0"/>
              <a:pathLst>
                <a:path w="632401" h="385424">
                  <a:moveTo>
                    <a:pt x="0" y="385423"/>
                  </a:moveTo>
                  <a:lnTo>
                    <a:pt x="58680" y="346302"/>
                  </a:lnTo>
                  <a:lnTo>
                    <a:pt x="102375" y="321282"/>
                  </a:lnTo>
                  <a:lnTo>
                    <a:pt x="160056" y="293373"/>
                  </a:lnTo>
                  <a:lnTo>
                    <a:pt x="213831" y="265162"/>
                  </a:lnTo>
                  <a:lnTo>
                    <a:pt x="274446" y="224389"/>
                  </a:lnTo>
                  <a:lnTo>
                    <a:pt x="327641" y="185331"/>
                  </a:lnTo>
                  <a:lnTo>
                    <a:pt x="382814" y="144061"/>
                  </a:lnTo>
                  <a:lnTo>
                    <a:pt x="442755" y="94181"/>
                  </a:lnTo>
                  <a:lnTo>
                    <a:pt x="505272" y="53310"/>
                  </a:lnTo>
                  <a:lnTo>
                    <a:pt x="565696" y="13792"/>
                  </a:lnTo>
                  <a:lnTo>
                    <a:pt x="595172" y="1537"/>
                  </a:lnTo>
                  <a:lnTo>
                    <a:pt x="611540" y="0"/>
                  </a:lnTo>
                  <a:lnTo>
                    <a:pt x="632400" y="26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573628" y="2091141"/>
            <a:ext cx="1880558" cy="488385"/>
            <a:chOff x="6573628" y="2091141"/>
            <a:chExt cx="1880558" cy="488385"/>
          </a:xfrm>
        </p:grpSpPr>
        <p:sp>
          <p:nvSpPr>
            <p:cNvPr id="130" name="Freeform 129"/>
            <p:cNvSpPr/>
            <p:nvPr/>
          </p:nvSpPr>
          <p:spPr>
            <a:xfrm>
              <a:off x="6914791" y="2263325"/>
              <a:ext cx="141459" cy="149780"/>
            </a:xfrm>
            <a:custGeom>
              <a:avLst/>
              <a:gdLst/>
              <a:ahLst/>
              <a:cxnLst/>
              <a:rect l="0" t="0" r="0" b="0"/>
              <a:pathLst>
                <a:path w="141459" h="149780">
                  <a:moveTo>
                    <a:pt x="0" y="0"/>
                  </a:moveTo>
                  <a:lnTo>
                    <a:pt x="5718" y="57697"/>
                  </a:lnTo>
                  <a:lnTo>
                    <a:pt x="12396" y="118283"/>
                  </a:lnTo>
                  <a:lnTo>
                    <a:pt x="14736" y="121385"/>
                  </a:lnTo>
                  <a:lnTo>
                    <a:pt x="17221" y="118830"/>
                  </a:lnTo>
                  <a:lnTo>
                    <a:pt x="30587" y="64342"/>
                  </a:lnTo>
                  <a:lnTo>
                    <a:pt x="44389" y="10402"/>
                  </a:lnTo>
                  <a:lnTo>
                    <a:pt x="48084" y="6935"/>
                  </a:lnTo>
                  <a:lnTo>
                    <a:pt x="52396" y="7397"/>
                  </a:lnTo>
                  <a:lnTo>
                    <a:pt x="57121" y="10479"/>
                  </a:lnTo>
                  <a:lnTo>
                    <a:pt x="64835" y="23765"/>
                  </a:lnTo>
                  <a:lnTo>
                    <a:pt x="70421" y="42922"/>
                  </a:lnTo>
                  <a:lnTo>
                    <a:pt x="75422" y="105831"/>
                  </a:lnTo>
                  <a:lnTo>
                    <a:pt x="77094" y="104763"/>
                  </a:lnTo>
                  <a:lnTo>
                    <a:pt x="94434" y="57561"/>
                  </a:lnTo>
                  <a:lnTo>
                    <a:pt x="98089" y="55941"/>
                  </a:lnTo>
                  <a:lnTo>
                    <a:pt x="102375" y="58559"/>
                  </a:lnTo>
                  <a:lnTo>
                    <a:pt x="107082" y="64002"/>
                  </a:lnTo>
                  <a:lnTo>
                    <a:pt x="112311" y="84844"/>
                  </a:lnTo>
                  <a:lnTo>
                    <a:pt x="115668" y="134589"/>
                  </a:lnTo>
                  <a:lnTo>
                    <a:pt x="118718" y="141502"/>
                  </a:lnTo>
                  <a:lnTo>
                    <a:pt x="123524" y="145185"/>
                  </a:lnTo>
                  <a:lnTo>
                    <a:pt x="141458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097854" y="2238362"/>
              <a:ext cx="58966" cy="191310"/>
            </a:xfrm>
            <a:custGeom>
              <a:avLst/>
              <a:gdLst/>
              <a:ahLst/>
              <a:cxnLst/>
              <a:rect l="0" t="0" r="0" b="0"/>
              <a:pathLst>
                <a:path w="58966" h="191310">
                  <a:moveTo>
                    <a:pt x="58247" y="0"/>
                  </a:moveTo>
                  <a:lnTo>
                    <a:pt x="35083" y="27581"/>
                  </a:lnTo>
                  <a:lnTo>
                    <a:pt x="23544" y="50702"/>
                  </a:lnTo>
                  <a:lnTo>
                    <a:pt x="18687" y="79537"/>
                  </a:lnTo>
                  <a:lnTo>
                    <a:pt x="22482" y="95754"/>
                  </a:lnTo>
                  <a:lnTo>
                    <a:pt x="39986" y="121233"/>
                  </a:lnTo>
                  <a:lnTo>
                    <a:pt x="55816" y="138444"/>
                  </a:lnTo>
                  <a:lnTo>
                    <a:pt x="58476" y="145921"/>
                  </a:lnTo>
                  <a:lnTo>
                    <a:pt x="58965" y="164090"/>
                  </a:lnTo>
                  <a:lnTo>
                    <a:pt x="55952" y="172263"/>
                  </a:lnTo>
                  <a:lnTo>
                    <a:pt x="45208" y="186276"/>
                  </a:lnTo>
                  <a:lnTo>
                    <a:pt x="37535" y="189828"/>
                  </a:lnTo>
                  <a:lnTo>
                    <a:pt x="19148" y="191309"/>
                  </a:lnTo>
                  <a:lnTo>
                    <a:pt x="12765" y="186711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364128" y="2279454"/>
              <a:ext cx="16643" cy="17119"/>
            </a:xfrm>
            <a:custGeom>
              <a:avLst/>
              <a:gdLst/>
              <a:ahLst/>
              <a:cxnLst/>
              <a:rect l="0" t="0" r="0" b="0"/>
              <a:pathLst>
                <a:path w="16643" h="17119">
                  <a:moveTo>
                    <a:pt x="0" y="8834"/>
                  </a:moveTo>
                  <a:lnTo>
                    <a:pt x="8834" y="0"/>
                  </a:lnTo>
                  <a:lnTo>
                    <a:pt x="11437" y="1095"/>
                  </a:lnTo>
                  <a:lnTo>
                    <a:pt x="14329" y="12175"/>
                  </a:lnTo>
                  <a:lnTo>
                    <a:pt x="12326" y="15684"/>
                  </a:lnTo>
                  <a:lnTo>
                    <a:pt x="8217" y="17099"/>
                  </a:lnTo>
                  <a:lnTo>
                    <a:pt x="2705" y="17118"/>
                  </a:lnTo>
                  <a:lnTo>
                    <a:pt x="1803" y="16206"/>
                  </a:lnTo>
                  <a:lnTo>
                    <a:pt x="16642" y="88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353533" y="2379820"/>
              <a:ext cx="44016" cy="58799"/>
            </a:xfrm>
            <a:custGeom>
              <a:avLst/>
              <a:gdLst/>
              <a:ahLst/>
              <a:cxnLst/>
              <a:rect l="0" t="0" r="0" b="0"/>
              <a:pathLst>
                <a:path w="44016" h="58799">
                  <a:moveTo>
                    <a:pt x="18915" y="41605"/>
                  </a:moveTo>
                  <a:lnTo>
                    <a:pt x="23333" y="28353"/>
                  </a:lnTo>
                  <a:lnTo>
                    <a:pt x="27408" y="25374"/>
                  </a:lnTo>
                  <a:lnTo>
                    <a:pt x="32898" y="24312"/>
                  </a:lnTo>
                  <a:lnTo>
                    <a:pt x="39332" y="24529"/>
                  </a:lnTo>
                  <a:lnTo>
                    <a:pt x="42697" y="27447"/>
                  </a:lnTo>
                  <a:lnTo>
                    <a:pt x="44015" y="32167"/>
                  </a:lnTo>
                  <a:lnTo>
                    <a:pt x="43971" y="38086"/>
                  </a:lnTo>
                  <a:lnTo>
                    <a:pt x="38989" y="49595"/>
                  </a:lnTo>
                  <a:lnTo>
                    <a:pt x="35071" y="55253"/>
                  </a:lnTo>
                  <a:lnTo>
                    <a:pt x="29686" y="58100"/>
                  </a:lnTo>
                  <a:lnTo>
                    <a:pt x="16306" y="58798"/>
                  </a:lnTo>
                  <a:lnTo>
                    <a:pt x="10704" y="55841"/>
                  </a:lnTo>
                  <a:lnTo>
                    <a:pt x="2014" y="45158"/>
                  </a:lnTo>
                  <a:lnTo>
                    <a:pt x="0" y="31165"/>
                  </a:lnTo>
                  <a:lnTo>
                    <a:pt x="2188" y="17549"/>
                  </a:lnTo>
                  <a:lnTo>
                    <a:pt x="105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573628" y="2198365"/>
              <a:ext cx="99854" cy="198098"/>
            </a:xfrm>
            <a:custGeom>
              <a:avLst/>
              <a:gdLst/>
              <a:ahLst/>
              <a:cxnLst/>
              <a:rect l="0" t="0" r="0" b="0"/>
              <a:pathLst>
                <a:path w="99854" h="198098">
                  <a:moveTo>
                    <a:pt x="0" y="156492"/>
                  </a:moveTo>
                  <a:lnTo>
                    <a:pt x="19560" y="97812"/>
                  </a:lnTo>
                  <a:lnTo>
                    <a:pt x="58470" y="39466"/>
                  </a:lnTo>
                  <a:lnTo>
                    <a:pt x="84898" y="2191"/>
                  </a:lnTo>
                  <a:lnTo>
                    <a:pt x="89883" y="0"/>
                  </a:lnTo>
                  <a:lnTo>
                    <a:pt x="93206" y="3162"/>
                  </a:lnTo>
                  <a:lnTo>
                    <a:pt x="95422" y="9893"/>
                  </a:lnTo>
                  <a:lnTo>
                    <a:pt x="95418" y="24768"/>
                  </a:lnTo>
                  <a:lnTo>
                    <a:pt x="91119" y="77508"/>
                  </a:lnTo>
                  <a:lnTo>
                    <a:pt x="82582" y="127878"/>
                  </a:lnTo>
                  <a:lnTo>
                    <a:pt x="79634" y="169587"/>
                  </a:lnTo>
                  <a:lnTo>
                    <a:pt x="80826" y="181864"/>
                  </a:lnTo>
                  <a:lnTo>
                    <a:pt x="83470" y="189124"/>
                  </a:lnTo>
                  <a:lnTo>
                    <a:pt x="87082" y="193039"/>
                  </a:lnTo>
                  <a:lnTo>
                    <a:pt x="99853" y="1980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715086" y="2186795"/>
              <a:ext cx="107563" cy="223958"/>
            </a:xfrm>
            <a:custGeom>
              <a:avLst/>
              <a:gdLst/>
              <a:ahLst/>
              <a:cxnLst/>
              <a:rect l="0" t="0" r="0" b="0"/>
              <a:pathLst>
                <a:path w="107563" h="223958">
                  <a:moveTo>
                    <a:pt x="41605" y="76530"/>
                  </a:moveTo>
                  <a:lnTo>
                    <a:pt x="25968" y="117667"/>
                  </a:lnTo>
                  <a:lnTo>
                    <a:pt x="18484" y="177934"/>
                  </a:lnTo>
                  <a:lnTo>
                    <a:pt x="21605" y="213516"/>
                  </a:lnTo>
                  <a:lnTo>
                    <a:pt x="25498" y="219630"/>
                  </a:lnTo>
                  <a:lnTo>
                    <a:pt x="30867" y="222781"/>
                  </a:lnTo>
                  <a:lnTo>
                    <a:pt x="37220" y="223957"/>
                  </a:lnTo>
                  <a:lnTo>
                    <a:pt x="44229" y="221043"/>
                  </a:lnTo>
                  <a:lnTo>
                    <a:pt x="59414" y="207943"/>
                  </a:lnTo>
                  <a:lnTo>
                    <a:pt x="93895" y="150394"/>
                  </a:lnTo>
                  <a:lnTo>
                    <a:pt x="103532" y="119783"/>
                  </a:lnTo>
                  <a:lnTo>
                    <a:pt x="107562" y="56452"/>
                  </a:lnTo>
                  <a:lnTo>
                    <a:pt x="100506" y="30008"/>
                  </a:lnTo>
                  <a:lnTo>
                    <a:pt x="94740" y="17778"/>
                  </a:lnTo>
                  <a:lnTo>
                    <a:pt x="87199" y="9626"/>
                  </a:lnTo>
                  <a:lnTo>
                    <a:pt x="68957" y="567"/>
                  </a:lnTo>
                  <a:lnTo>
                    <a:pt x="60765" y="0"/>
                  </a:lnTo>
                  <a:lnTo>
                    <a:pt x="46730" y="4302"/>
                  </a:lnTo>
                  <a:lnTo>
                    <a:pt x="36795" y="17308"/>
                  </a:lnTo>
                  <a:lnTo>
                    <a:pt x="10365" y="79641"/>
                  </a:lnTo>
                  <a:lnTo>
                    <a:pt x="0" y="1181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730254" y="2180115"/>
              <a:ext cx="41606" cy="251556"/>
            </a:xfrm>
            <a:custGeom>
              <a:avLst/>
              <a:gdLst/>
              <a:ahLst/>
              <a:cxnLst/>
              <a:rect l="0" t="0" r="0" b="0"/>
              <a:pathLst>
                <a:path w="41606" h="251556">
                  <a:moveTo>
                    <a:pt x="41605" y="0"/>
                  </a:moveTo>
                  <a:lnTo>
                    <a:pt x="35887" y="21778"/>
                  </a:lnTo>
                  <a:lnTo>
                    <a:pt x="33626" y="77426"/>
                  </a:lnTo>
                  <a:lnTo>
                    <a:pt x="33385" y="124129"/>
                  </a:lnTo>
                  <a:lnTo>
                    <a:pt x="33314" y="174538"/>
                  </a:lnTo>
                  <a:lnTo>
                    <a:pt x="31440" y="231853"/>
                  </a:lnTo>
                  <a:lnTo>
                    <a:pt x="24452" y="249743"/>
                  </a:lnTo>
                  <a:lnTo>
                    <a:pt x="20924" y="251555"/>
                  </a:lnTo>
                  <a:lnTo>
                    <a:pt x="17647" y="249064"/>
                  </a:lnTo>
                  <a:lnTo>
                    <a:pt x="11542" y="235511"/>
                  </a:lnTo>
                  <a:lnTo>
                    <a:pt x="2554" y="19407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688649" y="2091141"/>
              <a:ext cx="216348" cy="122259"/>
            </a:xfrm>
            <a:custGeom>
              <a:avLst/>
              <a:gdLst/>
              <a:ahLst/>
              <a:cxnLst/>
              <a:rect l="0" t="0" r="0" b="0"/>
              <a:pathLst>
                <a:path w="216348" h="122259">
                  <a:moveTo>
                    <a:pt x="0" y="122258"/>
                  </a:moveTo>
                  <a:lnTo>
                    <a:pt x="7567" y="97534"/>
                  </a:lnTo>
                  <a:lnTo>
                    <a:pt x="47916" y="50064"/>
                  </a:lnTo>
                  <a:lnTo>
                    <a:pt x="68849" y="30498"/>
                  </a:lnTo>
                  <a:lnTo>
                    <a:pt x="124948" y="6074"/>
                  </a:lnTo>
                  <a:lnTo>
                    <a:pt x="152283" y="0"/>
                  </a:lnTo>
                  <a:lnTo>
                    <a:pt x="172156" y="428"/>
                  </a:lnTo>
                  <a:lnTo>
                    <a:pt x="190234" y="6782"/>
                  </a:lnTo>
                  <a:lnTo>
                    <a:pt x="197090" y="12914"/>
                  </a:lnTo>
                  <a:lnTo>
                    <a:pt x="207171" y="29590"/>
                  </a:lnTo>
                  <a:lnTo>
                    <a:pt x="216347" y="806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821785" y="2354857"/>
              <a:ext cx="66570" cy="174743"/>
            </a:xfrm>
            <a:custGeom>
              <a:avLst/>
              <a:gdLst/>
              <a:ahLst/>
              <a:cxnLst/>
              <a:rect l="0" t="0" r="0" b="0"/>
              <a:pathLst>
                <a:path w="66570" h="174743">
                  <a:moveTo>
                    <a:pt x="0" y="0"/>
                  </a:moveTo>
                  <a:lnTo>
                    <a:pt x="41524" y="46455"/>
                  </a:lnTo>
                  <a:lnTo>
                    <a:pt x="59362" y="82524"/>
                  </a:lnTo>
                  <a:lnTo>
                    <a:pt x="65937" y="144658"/>
                  </a:lnTo>
                  <a:lnTo>
                    <a:pt x="66569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830107" y="2346536"/>
              <a:ext cx="124816" cy="149779"/>
            </a:xfrm>
            <a:custGeom>
              <a:avLst/>
              <a:gdLst/>
              <a:ahLst/>
              <a:cxnLst/>
              <a:rect l="0" t="0" r="0" b="0"/>
              <a:pathLst>
                <a:path w="124816" h="149779">
                  <a:moveTo>
                    <a:pt x="0" y="149778"/>
                  </a:moveTo>
                  <a:lnTo>
                    <a:pt x="15999" y="110616"/>
                  </a:lnTo>
                  <a:lnTo>
                    <a:pt x="66137" y="51973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056510" y="2454709"/>
              <a:ext cx="6586" cy="124817"/>
            </a:xfrm>
            <a:custGeom>
              <a:avLst/>
              <a:gdLst/>
              <a:ahLst/>
              <a:cxnLst/>
              <a:rect l="0" t="0" r="0" b="0"/>
              <a:pathLst>
                <a:path w="6586" h="124817">
                  <a:moveTo>
                    <a:pt x="6585" y="0"/>
                  </a:moveTo>
                  <a:lnTo>
                    <a:pt x="0" y="29621"/>
                  </a:lnTo>
                  <a:lnTo>
                    <a:pt x="1245" y="59627"/>
                  </a:lnTo>
                  <a:lnTo>
                    <a:pt x="6116" y="115075"/>
                  </a:lnTo>
                  <a:lnTo>
                    <a:pt x="6585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171269" y="2146830"/>
              <a:ext cx="1" cy="199707"/>
            </a:xfrm>
            <a:custGeom>
              <a:avLst/>
              <a:gdLst/>
              <a:ahLst/>
              <a:cxnLst/>
              <a:rect l="0" t="0" r="0" b="0"/>
              <a:pathLst>
                <a:path w="1" h="199707">
                  <a:moveTo>
                    <a:pt x="0" y="0"/>
                  </a:moveTo>
                  <a:lnTo>
                    <a:pt x="0" y="62491"/>
                  </a:lnTo>
                  <a:lnTo>
                    <a:pt x="0" y="112848"/>
                  </a:lnTo>
                  <a:lnTo>
                    <a:pt x="0" y="171248"/>
                  </a:lnTo>
                  <a:lnTo>
                    <a:pt x="0" y="199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095113" y="2098729"/>
              <a:ext cx="176010" cy="289413"/>
            </a:xfrm>
            <a:custGeom>
              <a:avLst/>
              <a:gdLst/>
              <a:ahLst/>
              <a:cxnLst/>
              <a:rect l="0" t="0" r="0" b="0"/>
              <a:pathLst>
                <a:path w="176010" h="289413">
                  <a:moveTo>
                    <a:pt x="9588" y="98028"/>
                  </a:moveTo>
                  <a:lnTo>
                    <a:pt x="753" y="89193"/>
                  </a:lnTo>
                  <a:lnTo>
                    <a:pt x="0" y="83817"/>
                  </a:lnTo>
                  <a:lnTo>
                    <a:pt x="4094" y="70447"/>
                  </a:lnTo>
                  <a:lnTo>
                    <a:pt x="16795" y="47326"/>
                  </a:lnTo>
                  <a:lnTo>
                    <a:pt x="41104" y="27326"/>
                  </a:lnTo>
                  <a:lnTo>
                    <a:pt x="99808" y="4334"/>
                  </a:lnTo>
                  <a:lnTo>
                    <a:pt x="130111" y="0"/>
                  </a:lnTo>
                  <a:lnTo>
                    <a:pt x="146672" y="3917"/>
                  </a:lnTo>
                  <a:lnTo>
                    <a:pt x="153677" y="7550"/>
                  </a:lnTo>
                  <a:lnTo>
                    <a:pt x="163927" y="18984"/>
                  </a:lnTo>
                  <a:lnTo>
                    <a:pt x="170639" y="34236"/>
                  </a:lnTo>
                  <a:lnTo>
                    <a:pt x="173494" y="63614"/>
                  </a:lnTo>
                  <a:lnTo>
                    <a:pt x="164218" y="113243"/>
                  </a:lnTo>
                  <a:lnTo>
                    <a:pt x="151969" y="134793"/>
                  </a:lnTo>
                  <a:lnTo>
                    <a:pt x="139437" y="144570"/>
                  </a:lnTo>
                  <a:lnTo>
                    <a:pt x="132212" y="148472"/>
                  </a:lnTo>
                  <a:lnTo>
                    <a:pt x="116787" y="150341"/>
                  </a:lnTo>
                  <a:lnTo>
                    <a:pt x="108791" y="149546"/>
                  </a:lnTo>
                  <a:lnTo>
                    <a:pt x="106234" y="149940"/>
                  </a:lnTo>
                  <a:lnTo>
                    <a:pt x="107303" y="151127"/>
                  </a:lnTo>
                  <a:lnTo>
                    <a:pt x="110789" y="152843"/>
                  </a:lnTo>
                  <a:lnTo>
                    <a:pt x="117128" y="164612"/>
                  </a:lnTo>
                  <a:lnTo>
                    <a:pt x="123430" y="192029"/>
                  </a:lnTo>
                  <a:lnTo>
                    <a:pt x="126753" y="211922"/>
                  </a:lnTo>
                  <a:lnTo>
                    <a:pt x="149091" y="255785"/>
                  </a:lnTo>
                  <a:lnTo>
                    <a:pt x="176009" y="2894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354333" y="2371499"/>
              <a:ext cx="58248" cy="99853"/>
            </a:xfrm>
            <a:custGeom>
              <a:avLst/>
              <a:gdLst/>
              <a:ahLst/>
              <a:cxnLst/>
              <a:rect l="0" t="0" r="0" b="0"/>
              <a:pathLst>
                <a:path w="58248" h="99853">
                  <a:moveTo>
                    <a:pt x="0" y="0"/>
                  </a:moveTo>
                  <a:lnTo>
                    <a:pt x="39120" y="58680"/>
                  </a:lnTo>
                  <a:lnTo>
                    <a:pt x="58247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354333" y="2329893"/>
              <a:ext cx="99853" cy="149780"/>
            </a:xfrm>
            <a:custGeom>
              <a:avLst/>
              <a:gdLst/>
              <a:ahLst/>
              <a:cxnLst/>
              <a:rect l="0" t="0" r="0" b="0"/>
              <a:pathLst>
                <a:path w="99853" h="149780">
                  <a:moveTo>
                    <a:pt x="0" y="149779"/>
                  </a:moveTo>
                  <a:lnTo>
                    <a:pt x="15999" y="99035"/>
                  </a:lnTo>
                  <a:lnTo>
                    <a:pt x="28375" y="80690"/>
                  </a:lnTo>
                  <a:lnTo>
                    <a:pt x="83082" y="17308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19803" y="7848402"/>
            <a:ext cx="99854" cy="146254"/>
            <a:chOff x="3519803" y="7848402"/>
            <a:chExt cx="99854" cy="146254"/>
          </a:xfrm>
        </p:grpSpPr>
        <p:sp>
          <p:nvSpPr>
            <p:cNvPr id="146" name="Freeform 145"/>
            <p:cNvSpPr/>
            <p:nvPr/>
          </p:nvSpPr>
          <p:spPr>
            <a:xfrm>
              <a:off x="3519803" y="7873366"/>
              <a:ext cx="99854" cy="121290"/>
            </a:xfrm>
            <a:custGeom>
              <a:avLst/>
              <a:gdLst/>
              <a:ahLst/>
              <a:cxnLst/>
              <a:rect l="0" t="0" r="0" b="0"/>
              <a:pathLst>
                <a:path w="99854" h="121290">
                  <a:moveTo>
                    <a:pt x="0" y="116495"/>
                  </a:moveTo>
                  <a:lnTo>
                    <a:pt x="25648" y="121289"/>
                  </a:lnTo>
                  <a:lnTo>
                    <a:pt x="41910" y="119241"/>
                  </a:lnTo>
                  <a:lnTo>
                    <a:pt x="55918" y="112785"/>
                  </a:lnTo>
                  <a:lnTo>
                    <a:pt x="79977" y="93573"/>
                  </a:lnTo>
                  <a:lnTo>
                    <a:pt x="92526" y="68611"/>
                  </a:lnTo>
                  <a:lnTo>
                    <a:pt x="98888" y="21112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561409" y="7848402"/>
              <a:ext cx="4794" cy="24965"/>
            </a:xfrm>
            <a:custGeom>
              <a:avLst/>
              <a:gdLst/>
              <a:ahLst/>
              <a:cxnLst/>
              <a:rect l="0" t="0" r="0" b="0"/>
              <a:pathLst>
                <a:path w="4794" h="24965">
                  <a:moveTo>
                    <a:pt x="0" y="24964"/>
                  </a:moveTo>
                  <a:lnTo>
                    <a:pt x="4417" y="16129"/>
                  </a:lnTo>
                  <a:lnTo>
                    <a:pt x="4793" y="1260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576784" y="1601060"/>
            <a:ext cx="629245" cy="470882"/>
            <a:chOff x="6576784" y="1601060"/>
            <a:chExt cx="629245" cy="470882"/>
          </a:xfrm>
        </p:grpSpPr>
        <p:sp>
          <p:nvSpPr>
            <p:cNvPr id="149" name="Freeform 148"/>
            <p:cNvSpPr/>
            <p:nvPr/>
          </p:nvSpPr>
          <p:spPr>
            <a:xfrm>
              <a:off x="6576784" y="1601060"/>
              <a:ext cx="573494" cy="427054"/>
            </a:xfrm>
            <a:custGeom>
              <a:avLst/>
              <a:gdLst/>
              <a:ahLst/>
              <a:cxnLst/>
              <a:rect l="0" t="0" r="0" b="0"/>
              <a:pathLst>
                <a:path w="573494" h="427054">
                  <a:moveTo>
                    <a:pt x="113339" y="187965"/>
                  </a:moveTo>
                  <a:lnTo>
                    <a:pt x="104504" y="174713"/>
                  </a:lnTo>
                  <a:lnTo>
                    <a:pt x="81341" y="157637"/>
                  </a:lnTo>
                  <a:lnTo>
                    <a:pt x="61519" y="153838"/>
                  </a:lnTo>
                  <a:lnTo>
                    <a:pt x="51056" y="154119"/>
                  </a:lnTo>
                  <a:lnTo>
                    <a:pt x="43155" y="157080"/>
                  </a:lnTo>
                  <a:lnTo>
                    <a:pt x="31911" y="167767"/>
                  </a:lnTo>
                  <a:lnTo>
                    <a:pt x="20384" y="202629"/>
                  </a:lnTo>
                  <a:lnTo>
                    <a:pt x="11929" y="262229"/>
                  </a:lnTo>
                  <a:lnTo>
                    <a:pt x="337" y="318246"/>
                  </a:lnTo>
                  <a:lnTo>
                    <a:pt x="0" y="365157"/>
                  </a:lnTo>
                  <a:lnTo>
                    <a:pt x="1721" y="378209"/>
                  </a:lnTo>
                  <a:lnTo>
                    <a:pt x="5643" y="387834"/>
                  </a:lnTo>
                  <a:lnTo>
                    <a:pt x="17396" y="400996"/>
                  </a:lnTo>
                  <a:lnTo>
                    <a:pt x="24415" y="402101"/>
                  </a:lnTo>
                  <a:lnTo>
                    <a:pt x="39608" y="395933"/>
                  </a:lnTo>
                  <a:lnTo>
                    <a:pt x="53141" y="381481"/>
                  </a:lnTo>
                  <a:lnTo>
                    <a:pt x="88205" y="324679"/>
                  </a:lnTo>
                  <a:lnTo>
                    <a:pt x="116090" y="265175"/>
                  </a:lnTo>
                  <a:lnTo>
                    <a:pt x="135833" y="212291"/>
                  </a:lnTo>
                  <a:lnTo>
                    <a:pt x="153326" y="157329"/>
                  </a:lnTo>
                  <a:lnTo>
                    <a:pt x="164422" y="97148"/>
                  </a:lnTo>
                  <a:lnTo>
                    <a:pt x="170171" y="43361"/>
                  </a:lnTo>
                  <a:lnTo>
                    <a:pt x="165588" y="0"/>
                  </a:lnTo>
                  <a:lnTo>
                    <a:pt x="164814" y="710"/>
                  </a:lnTo>
                  <a:lnTo>
                    <a:pt x="155776" y="62882"/>
                  </a:lnTo>
                  <a:lnTo>
                    <a:pt x="155108" y="114119"/>
                  </a:lnTo>
                  <a:lnTo>
                    <a:pt x="154976" y="168756"/>
                  </a:lnTo>
                  <a:lnTo>
                    <a:pt x="149232" y="223140"/>
                  </a:lnTo>
                  <a:lnTo>
                    <a:pt x="146967" y="281789"/>
                  </a:lnTo>
                  <a:lnTo>
                    <a:pt x="146725" y="315412"/>
                  </a:lnTo>
                  <a:lnTo>
                    <a:pt x="150389" y="321007"/>
                  </a:lnTo>
                  <a:lnTo>
                    <a:pt x="156531" y="322888"/>
                  </a:lnTo>
                  <a:lnTo>
                    <a:pt x="164323" y="322293"/>
                  </a:lnTo>
                  <a:lnTo>
                    <a:pt x="177912" y="316700"/>
                  </a:lnTo>
                  <a:lnTo>
                    <a:pt x="190115" y="307127"/>
                  </a:lnTo>
                  <a:lnTo>
                    <a:pt x="206457" y="285218"/>
                  </a:lnTo>
                  <a:lnTo>
                    <a:pt x="233355" y="230195"/>
                  </a:lnTo>
                  <a:lnTo>
                    <a:pt x="244035" y="213206"/>
                  </a:lnTo>
                  <a:lnTo>
                    <a:pt x="247622" y="212189"/>
                  </a:lnTo>
                  <a:lnTo>
                    <a:pt x="250014" y="216134"/>
                  </a:lnTo>
                  <a:lnTo>
                    <a:pt x="253852" y="251263"/>
                  </a:lnTo>
                  <a:lnTo>
                    <a:pt x="248086" y="304760"/>
                  </a:lnTo>
                  <a:lnTo>
                    <a:pt x="251212" y="348898"/>
                  </a:lnTo>
                  <a:lnTo>
                    <a:pt x="255180" y="354426"/>
                  </a:lnTo>
                  <a:lnTo>
                    <a:pt x="260600" y="356262"/>
                  </a:lnTo>
                  <a:lnTo>
                    <a:pt x="266987" y="355637"/>
                  </a:lnTo>
                  <a:lnTo>
                    <a:pt x="273093" y="351522"/>
                  </a:lnTo>
                  <a:lnTo>
                    <a:pt x="296181" y="318345"/>
                  </a:lnTo>
                  <a:lnTo>
                    <a:pt x="314130" y="280596"/>
                  </a:lnTo>
                  <a:lnTo>
                    <a:pt x="316542" y="278381"/>
                  </a:lnTo>
                  <a:lnTo>
                    <a:pt x="318149" y="280602"/>
                  </a:lnTo>
                  <a:lnTo>
                    <a:pt x="319221" y="285781"/>
                  </a:lnTo>
                  <a:lnTo>
                    <a:pt x="322710" y="286460"/>
                  </a:lnTo>
                  <a:lnTo>
                    <a:pt x="333982" y="279818"/>
                  </a:lnTo>
                  <a:lnTo>
                    <a:pt x="343307" y="267620"/>
                  </a:lnTo>
                  <a:lnTo>
                    <a:pt x="365567" y="208303"/>
                  </a:lnTo>
                  <a:lnTo>
                    <a:pt x="383710" y="151972"/>
                  </a:lnTo>
                  <a:lnTo>
                    <a:pt x="391612" y="114739"/>
                  </a:lnTo>
                  <a:lnTo>
                    <a:pt x="406432" y="64608"/>
                  </a:lnTo>
                  <a:lnTo>
                    <a:pt x="415399" y="23928"/>
                  </a:lnTo>
                  <a:lnTo>
                    <a:pt x="417339" y="21285"/>
                  </a:lnTo>
                  <a:lnTo>
                    <a:pt x="419494" y="35606"/>
                  </a:lnTo>
                  <a:lnTo>
                    <a:pt x="414405" y="97555"/>
                  </a:lnTo>
                  <a:lnTo>
                    <a:pt x="408777" y="152129"/>
                  </a:lnTo>
                  <a:lnTo>
                    <a:pt x="404481" y="206500"/>
                  </a:lnTo>
                  <a:lnTo>
                    <a:pt x="396174" y="269930"/>
                  </a:lnTo>
                  <a:lnTo>
                    <a:pt x="394352" y="270346"/>
                  </a:lnTo>
                  <a:lnTo>
                    <a:pt x="392212" y="267849"/>
                  </a:lnTo>
                  <a:lnTo>
                    <a:pt x="389201" y="246665"/>
                  </a:lnTo>
                  <a:lnTo>
                    <a:pt x="392477" y="240967"/>
                  </a:lnTo>
                  <a:lnTo>
                    <a:pt x="398359" y="237168"/>
                  </a:lnTo>
                  <a:lnTo>
                    <a:pt x="429954" y="222237"/>
                  </a:lnTo>
                  <a:lnTo>
                    <a:pt x="450208" y="202434"/>
                  </a:lnTo>
                  <a:lnTo>
                    <a:pt x="455337" y="200385"/>
                  </a:lnTo>
                  <a:lnTo>
                    <a:pt x="459682" y="201793"/>
                  </a:lnTo>
                  <a:lnTo>
                    <a:pt x="463503" y="205505"/>
                  </a:lnTo>
                  <a:lnTo>
                    <a:pt x="465282" y="224422"/>
                  </a:lnTo>
                  <a:lnTo>
                    <a:pt x="467726" y="277350"/>
                  </a:lnTo>
                  <a:lnTo>
                    <a:pt x="478966" y="309679"/>
                  </a:lnTo>
                  <a:lnTo>
                    <a:pt x="484680" y="313487"/>
                  </a:lnTo>
                  <a:lnTo>
                    <a:pt x="491263" y="313252"/>
                  </a:lnTo>
                  <a:lnTo>
                    <a:pt x="498425" y="310321"/>
                  </a:lnTo>
                  <a:lnTo>
                    <a:pt x="511314" y="297203"/>
                  </a:lnTo>
                  <a:lnTo>
                    <a:pt x="539072" y="263065"/>
                  </a:lnTo>
                  <a:lnTo>
                    <a:pt x="546015" y="259297"/>
                  </a:lnTo>
                  <a:lnTo>
                    <a:pt x="552494" y="258634"/>
                  </a:lnTo>
                  <a:lnTo>
                    <a:pt x="558662" y="260041"/>
                  </a:lnTo>
                  <a:lnTo>
                    <a:pt x="563698" y="264677"/>
                  </a:lnTo>
                  <a:lnTo>
                    <a:pt x="571759" y="279690"/>
                  </a:lnTo>
                  <a:lnTo>
                    <a:pt x="573493" y="296225"/>
                  </a:lnTo>
                  <a:lnTo>
                    <a:pt x="564682" y="354911"/>
                  </a:lnTo>
                  <a:lnTo>
                    <a:pt x="551737" y="394452"/>
                  </a:lnTo>
                  <a:lnTo>
                    <a:pt x="531648" y="424554"/>
                  </a:lnTo>
                  <a:lnTo>
                    <a:pt x="526273" y="427053"/>
                  </a:lnTo>
                  <a:lnTo>
                    <a:pt x="520840" y="426869"/>
                  </a:lnTo>
                  <a:lnTo>
                    <a:pt x="508949" y="420810"/>
                  </a:lnTo>
                  <a:lnTo>
                    <a:pt x="487585" y="400880"/>
                  </a:lnTo>
                  <a:lnTo>
                    <a:pt x="454502" y="3460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656839" y="2015236"/>
              <a:ext cx="549190" cy="56706"/>
            </a:xfrm>
            <a:custGeom>
              <a:avLst/>
              <a:gdLst/>
              <a:ahLst/>
              <a:cxnLst/>
              <a:rect l="0" t="0" r="0" b="0"/>
              <a:pathLst>
                <a:path w="549190" h="56706">
                  <a:moveTo>
                    <a:pt x="0" y="15100"/>
                  </a:moveTo>
                  <a:lnTo>
                    <a:pt x="13252" y="6265"/>
                  </a:lnTo>
                  <a:lnTo>
                    <a:pt x="63433" y="0"/>
                  </a:lnTo>
                  <a:lnTo>
                    <a:pt x="124846" y="1228"/>
                  </a:lnTo>
                  <a:lnTo>
                    <a:pt x="184801" y="12877"/>
                  </a:lnTo>
                  <a:lnTo>
                    <a:pt x="240732" y="23956"/>
                  </a:lnTo>
                  <a:lnTo>
                    <a:pt x="294276" y="37360"/>
                  </a:lnTo>
                  <a:lnTo>
                    <a:pt x="353719" y="46750"/>
                  </a:lnTo>
                  <a:lnTo>
                    <a:pt x="411170" y="48061"/>
                  </a:lnTo>
                  <a:lnTo>
                    <a:pt x="470048" y="45855"/>
                  </a:lnTo>
                  <a:lnTo>
                    <a:pt x="517839" y="41207"/>
                  </a:lnTo>
                  <a:lnTo>
                    <a:pt x="526440" y="42675"/>
                  </a:lnTo>
                  <a:lnTo>
                    <a:pt x="549189" y="56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6665160" y="2517579"/>
            <a:ext cx="557511" cy="145158"/>
          </a:xfrm>
          <a:custGeom>
            <a:avLst/>
            <a:gdLst/>
            <a:ahLst/>
            <a:cxnLst/>
            <a:rect l="0" t="0" r="0" b="0"/>
            <a:pathLst>
              <a:path w="557511" h="145158">
                <a:moveTo>
                  <a:pt x="0" y="145157"/>
                </a:moveTo>
                <a:lnTo>
                  <a:pt x="57696" y="138513"/>
                </a:lnTo>
                <a:lnTo>
                  <a:pt x="113865" y="125596"/>
                </a:lnTo>
                <a:lnTo>
                  <a:pt x="166415" y="114618"/>
                </a:lnTo>
                <a:lnTo>
                  <a:pt x="226710" y="98001"/>
                </a:lnTo>
                <a:lnTo>
                  <a:pt x="280032" y="84443"/>
                </a:lnTo>
                <a:lnTo>
                  <a:pt x="342645" y="62460"/>
                </a:lnTo>
                <a:lnTo>
                  <a:pt x="398810" y="45349"/>
                </a:lnTo>
                <a:lnTo>
                  <a:pt x="457622" y="25891"/>
                </a:lnTo>
                <a:lnTo>
                  <a:pt x="519162" y="9246"/>
                </a:lnTo>
                <a:lnTo>
                  <a:pt x="552812" y="0"/>
                </a:lnTo>
                <a:lnTo>
                  <a:pt x="555302" y="309"/>
                </a:lnTo>
                <a:lnTo>
                  <a:pt x="557510" y="369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6" name="Group 155"/>
          <p:cNvGrpSpPr/>
          <p:nvPr/>
        </p:nvGrpSpPr>
        <p:grpSpPr>
          <a:xfrm>
            <a:off x="6789975" y="2696624"/>
            <a:ext cx="464062" cy="323917"/>
            <a:chOff x="6789975" y="2696624"/>
            <a:chExt cx="464062" cy="323917"/>
          </a:xfrm>
        </p:grpSpPr>
        <p:sp>
          <p:nvSpPr>
            <p:cNvPr id="153" name="Freeform 152"/>
            <p:cNvSpPr/>
            <p:nvPr/>
          </p:nvSpPr>
          <p:spPr>
            <a:xfrm>
              <a:off x="6789975" y="2696624"/>
              <a:ext cx="123809" cy="199102"/>
            </a:xfrm>
            <a:custGeom>
              <a:avLst/>
              <a:gdLst/>
              <a:ahLst/>
              <a:cxnLst/>
              <a:rect l="0" t="0" r="0" b="0"/>
              <a:pathLst>
                <a:path w="123809" h="199102">
                  <a:moveTo>
                    <a:pt x="0" y="132532"/>
                  </a:moveTo>
                  <a:lnTo>
                    <a:pt x="51516" y="69435"/>
                  </a:lnTo>
                  <a:lnTo>
                    <a:pt x="102548" y="9769"/>
                  </a:lnTo>
                  <a:lnTo>
                    <a:pt x="117693" y="0"/>
                  </a:lnTo>
                  <a:lnTo>
                    <a:pt x="121916" y="1647"/>
                  </a:lnTo>
                  <a:lnTo>
                    <a:pt x="123808" y="7369"/>
                  </a:lnTo>
                  <a:lnTo>
                    <a:pt x="123759" y="61638"/>
                  </a:lnTo>
                  <a:lnTo>
                    <a:pt x="117634" y="118460"/>
                  </a:lnTo>
                  <a:lnTo>
                    <a:pt x="116645" y="175766"/>
                  </a:lnTo>
                  <a:lnTo>
                    <a:pt x="116495" y="1991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993208" y="2779230"/>
              <a:ext cx="96326" cy="166422"/>
            </a:xfrm>
            <a:custGeom>
              <a:avLst/>
              <a:gdLst/>
              <a:ahLst/>
              <a:cxnLst/>
              <a:rect l="0" t="0" r="0" b="0"/>
              <a:pathLst>
                <a:path w="96326" h="166422">
                  <a:moveTo>
                    <a:pt x="4794" y="0"/>
                  </a:moveTo>
                  <a:lnTo>
                    <a:pt x="3870" y="55848"/>
                  </a:lnTo>
                  <a:lnTo>
                    <a:pt x="0" y="76952"/>
                  </a:lnTo>
                  <a:lnTo>
                    <a:pt x="674" y="76265"/>
                  </a:lnTo>
                  <a:lnTo>
                    <a:pt x="20551" y="29644"/>
                  </a:lnTo>
                  <a:lnTo>
                    <a:pt x="26394" y="26234"/>
                  </a:lnTo>
                  <a:lnTo>
                    <a:pt x="40281" y="24912"/>
                  </a:lnTo>
                  <a:lnTo>
                    <a:pt x="46019" y="29552"/>
                  </a:lnTo>
                  <a:lnTo>
                    <a:pt x="54859" y="47035"/>
                  </a:lnTo>
                  <a:lnTo>
                    <a:pt x="60617" y="78450"/>
                  </a:lnTo>
                  <a:lnTo>
                    <a:pt x="63274" y="82811"/>
                  </a:lnTo>
                  <a:lnTo>
                    <a:pt x="66894" y="82944"/>
                  </a:lnTo>
                  <a:lnTo>
                    <a:pt x="71157" y="80259"/>
                  </a:lnTo>
                  <a:lnTo>
                    <a:pt x="75848" y="81243"/>
                  </a:lnTo>
                  <a:lnTo>
                    <a:pt x="85991" y="89733"/>
                  </a:lnTo>
                  <a:lnTo>
                    <a:pt x="91732" y="105217"/>
                  </a:lnTo>
                  <a:lnTo>
                    <a:pt x="96325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131481" y="2763408"/>
              <a:ext cx="122556" cy="257133"/>
            </a:xfrm>
            <a:custGeom>
              <a:avLst/>
              <a:gdLst/>
              <a:ahLst/>
              <a:cxnLst/>
              <a:rect l="0" t="0" r="0" b="0"/>
              <a:pathLst>
                <a:path w="122556" h="257133">
                  <a:moveTo>
                    <a:pt x="7979" y="57427"/>
                  </a:moveTo>
                  <a:lnTo>
                    <a:pt x="2260" y="114200"/>
                  </a:lnTo>
                  <a:lnTo>
                    <a:pt x="0" y="168546"/>
                  </a:lnTo>
                  <a:lnTo>
                    <a:pt x="810" y="173112"/>
                  </a:lnTo>
                  <a:lnTo>
                    <a:pt x="2275" y="173382"/>
                  </a:lnTo>
                  <a:lnTo>
                    <a:pt x="4176" y="170788"/>
                  </a:lnTo>
                  <a:lnTo>
                    <a:pt x="12062" y="115312"/>
                  </a:lnTo>
                  <a:lnTo>
                    <a:pt x="15463" y="62355"/>
                  </a:lnTo>
                  <a:lnTo>
                    <a:pt x="17900" y="23960"/>
                  </a:lnTo>
                  <a:lnTo>
                    <a:pt x="25024" y="6803"/>
                  </a:lnTo>
                  <a:lnTo>
                    <a:pt x="30437" y="2413"/>
                  </a:lnTo>
                  <a:lnTo>
                    <a:pt x="36819" y="411"/>
                  </a:lnTo>
                  <a:lnTo>
                    <a:pt x="43848" y="0"/>
                  </a:lnTo>
                  <a:lnTo>
                    <a:pt x="49458" y="2501"/>
                  </a:lnTo>
                  <a:lnTo>
                    <a:pt x="58157" y="12675"/>
                  </a:lnTo>
                  <a:lnTo>
                    <a:pt x="63835" y="38415"/>
                  </a:lnTo>
                  <a:lnTo>
                    <a:pt x="59325" y="93595"/>
                  </a:lnTo>
                  <a:lnTo>
                    <a:pt x="60385" y="116956"/>
                  </a:lnTo>
                  <a:lnTo>
                    <a:pt x="67020" y="133503"/>
                  </a:lnTo>
                  <a:lnTo>
                    <a:pt x="70453" y="135881"/>
                  </a:lnTo>
                  <a:lnTo>
                    <a:pt x="73667" y="134693"/>
                  </a:lnTo>
                  <a:lnTo>
                    <a:pt x="89885" y="117274"/>
                  </a:lnTo>
                  <a:lnTo>
                    <a:pt x="109910" y="105876"/>
                  </a:lnTo>
                  <a:lnTo>
                    <a:pt x="114764" y="107293"/>
                  </a:lnTo>
                  <a:lnTo>
                    <a:pt x="118001" y="111936"/>
                  </a:lnTo>
                  <a:lnTo>
                    <a:pt x="122555" y="136140"/>
                  </a:lnTo>
                  <a:lnTo>
                    <a:pt x="121839" y="196756"/>
                  </a:lnTo>
                  <a:lnTo>
                    <a:pt x="107831" y="2571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590271" y="3247356"/>
            <a:ext cx="789111" cy="580327"/>
            <a:chOff x="6590271" y="3247356"/>
            <a:chExt cx="789111" cy="580327"/>
          </a:xfrm>
        </p:grpSpPr>
        <p:sp>
          <p:nvSpPr>
            <p:cNvPr id="157" name="Freeform 156"/>
            <p:cNvSpPr/>
            <p:nvPr/>
          </p:nvSpPr>
          <p:spPr>
            <a:xfrm>
              <a:off x="6602061" y="3270172"/>
              <a:ext cx="56863" cy="174743"/>
            </a:xfrm>
            <a:custGeom>
              <a:avLst/>
              <a:gdLst/>
              <a:ahLst/>
              <a:cxnLst/>
              <a:rect l="0" t="0" r="0" b="0"/>
              <a:pathLst>
                <a:path w="56863" h="174743">
                  <a:moveTo>
                    <a:pt x="13172" y="0"/>
                  </a:moveTo>
                  <a:lnTo>
                    <a:pt x="4338" y="8835"/>
                  </a:lnTo>
                  <a:lnTo>
                    <a:pt x="0" y="25500"/>
                  </a:lnTo>
                  <a:lnTo>
                    <a:pt x="24" y="55941"/>
                  </a:lnTo>
                  <a:lnTo>
                    <a:pt x="1634" y="65031"/>
                  </a:lnTo>
                  <a:lnTo>
                    <a:pt x="5480" y="72015"/>
                  </a:lnTo>
                  <a:lnTo>
                    <a:pt x="50371" y="110877"/>
                  </a:lnTo>
                  <a:lnTo>
                    <a:pt x="54613" y="118297"/>
                  </a:lnTo>
                  <a:lnTo>
                    <a:pt x="56862" y="133938"/>
                  </a:lnTo>
                  <a:lnTo>
                    <a:pt x="53855" y="150135"/>
                  </a:lnTo>
                  <a:lnTo>
                    <a:pt x="46355" y="166579"/>
                  </a:lnTo>
                  <a:lnTo>
                    <a:pt x="40841" y="171149"/>
                  </a:lnTo>
                  <a:lnTo>
                    <a:pt x="34392" y="173271"/>
                  </a:lnTo>
                  <a:lnTo>
                    <a:pt x="13172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590271" y="3247356"/>
              <a:ext cx="149779" cy="47780"/>
            </a:xfrm>
            <a:custGeom>
              <a:avLst/>
              <a:gdLst/>
              <a:ahLst/>
              <a:cxnLst/>
              <a:rect l="0" t="0" r="0" b="0"/>
              <a:pathLst>
                <a:path w="149779" h="47780">
                  <a:moveTo>
                    <a:pt x="0" y="47779"/>
                  </a:moveTo>
                  <a:lnTo>
                    <a:pt x="34744" y="17451"/>
                  </a:lnTo>
                  <a:lnTo>
                    <a:pt x="63097" y="5098"/>
                  </a:lnTo>
                  <a:lnTo>
                    <a:pt x="94920" y="0"/>
                  </a:lnTo>
                  <a:lnTo>
                    <a:pt x="114302" y="3738"/>
                  </a:lnTo>
                  <a:lnTo>
                    <a:pt x="130313" y="11563"/>
                  </a:lnTo>
                  <a:lnTo>
                    <a:pt x="149778" y="31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789975" y="3320098"/>
              <a:ext cx="108175" cy="133138"/>
            </a:xfrm>
            <a:custGeom>
              <a:avLst/>
              <a:gdLst/>
              <a:ahLst/>
              <a:cxnLst/>
              <a:rect l="0" t="0" r="0" b="0"/>
              <a:pathLst>
                <a:path w="108175" h="133138">
                  <a:moveTo>
                    <a:pt x="0" y="0"/>
                  </a:moveTo>
                  <a:lnTo>
                    <a:pt x="4417" y="13252"/>
                  </a:lnTo>
                  <a:lnTo>
                    <a:pt x="1468" y="73654"/>
                  </a:lnTo>
                  <a:lnTo>
                    <a:pt x="2827" y="72217"/>
                  </a:lnTo>
                  <a:lnTo>
                    <a:pt x="19581" y="17156"/>
                  </a:lnTo>
                  <a:lnTo>
                    <a:pt x="24149" y="13286"/>
                  </a:lnTo>
                  <a:lnTo>
                    <a:pt x="29968" y="12556"/>
                  </a:lnTo>
                  <a:lnTo>
                    <a:pt x="36621" y="13918"/>
                  </a:lnTo>
                  <a:lnTo>
                    <a:pt x="41057" y="18524"/>
                  </a:lnTo>
                  <a:lnTo>
                    <a:pt x="53176" y="62730"/>
                  </a:lnTo>
                  <a:lnTo>
                    <a:pt x="56745" y="94812"/>
                  </a:lnTo>
                  <a:lnTo>
                    <a:pt x="58171" y="98341"/>
                  </a:lnTo>
                  <a:lnTo>
                    <a:pt x="60046" y="96996"/>
                  </a:lnTo>
                  <a:lnTo>
                    <a:pt x="69697" y="72682"/>
                  </a:lnTo>
                  <a:lnTo>
                    <a:pt x="73277" y="69720"/>
                  </a:lnTo>
                  <a:lnTo>
                    <a:pt x="77513" y="69594"/>
                  </a:lnTo>
                  <a:lnTo>
                    <a:pt x="82186" y="71359"/>
                  </a:lnTo>
                  <a:lnTo>
                    <a:pt x="89844" y="80717"/>
                  </a:lnTo>
                  <a:lnTo>
                    <a:pt x="95405" y="95046"/>
                  </a:lnTo>
                  <a:lnTo>
                    <a:pt x="99460" y="120207"/>
                  </a:lnTo>
                  <a:lnTo>
                    <a:pt x="101440" y="124517"/>
                  </a:lnTo>
                  <a:lnTo>
                    <a:pt x="108174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923112" y="3295135"/>
              <a:ext cx="49515" cy="149780"/>
            </a:xfrm>
            <a:custGeom>
              <a:avLst/>
              <a:gdLst/>
              <a:ahLst/>
              <a:cxnLst/>
              <a:rect l="0" t="0" r="0" b="0"/>
              <a:pathLst>
                <a:path w="49515" h="149780">
                  <a:moveTo>
                    <a:pt x="41606" y="0"/>
                  </a:moveTo>
                  <a:lnTo>
                    <a:pt x="18443" y="27581"/>
                  </a:lnTo>
                  <a:lnTo>
                    <a:pt x="15993" y="35030"/>
                  </a:lnTo>
                  <a:lnTo>
                    <a:pt x="15737" y="50702"/>
                  </a:lnTo>
                  <a:lnTo>
                    <a:pt x="21171" y="64448"/>
                  </a:lnTo>
                  <a:lnTo>
                    <a:pt x="25209" y="70702"/>
                  </a:lnTo>
                  <a:lnTo>
                    <a:pt x="37092" y="80117"/>
                  </a:lnTo>
                  <a:lnTo>
                    <a:pt x="44143" y="83922"/>
                  </a:lnTo>
                  <a:lnTo>
                    <a:pt x="47920" y="89232"/>
                  </a:lnTo>
                  <a:lnTo>
                    <a:pt x="49514" y="95546"/>
                  </a:lnTo>
                  <a:lnTo>
                    <a:pt x="47339" y="117684"/>
                  </a:lnTo>
                  <a:lnTo>
                    <a:pt x="45428" y="125609"/>
                  </a:lnTo>
                  <a:lnTo>
                    <a:pt x="41380" y="131816"/>
                  </a:lnTo>
                  <a:lnTo>
                    <a:pt x="29486" y="141179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673481" y="3350780"/>
              <a:ext cx="557511" cy="302161"/>
            </a:xfrm>
            <a:custGeom>
              <a:avLst/>
              <a:gdLst/>
              <a:ahLst/>
              <a:cxnLst/>
              <a:rect l="0" t="0" r="0" b="0"/>
              <a:pathLst>
                <a:path w="557511" h="302161">
                  <a:moveTo>
                    <a:pt x="0" y="302160"/>
                  </a:moveTo>
                  <a:lnTo>
                    <a:pt x="57162" y="268443"/>
                  </a:lnTo>
                  <a:lnTo>
                    <a:pt x="110543" y="239674"/>
                  </a:lnTo>
                  <a:lnTo>
                    <a:pt x="163959" y="207468"/>
                  </a:lnTo>
                  <a:lnTo>
                    <a:pt x="219162" y="173025"/>
                  </a:lnTo>
                  <a:lnTo>
                    <a:pt x="281276" y="131456"/>
                  </a:lnTo>
                  <a:lnTo>
                    <a:pt x="344279" y="97019"/>
                  </a:lnTo>
                  <a:lnTo>
                    <a:pt x="398953" y="63633"/>
                  </a:lnTo>
                  <a:lnTo>
                    <a:pt x="452472" y="35888"/>
                  </a:lnTo>
                  <a:lnTo>
                    <a:pt x="511524" y="9075"/>
                  </a:lnTo>
                  <a:lnTo>
                    <a:pt x="537721" y="0"/>
                  </a:lnTo>
                  <a:lnTo>
                    <a:pt x="557510" y="26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881507" y="3619352"/>
              <a:ext cx="115120" cy="175047"/>
            </a:xfrm>
            <a:custGeom>
              <a:avLst/>
              <a:gdLst/>
              <a:ahLst/>
              <a:cxnLst/>
              <a:rect l="0" t="0" r="0" b="0"/>
              <a:pathLst>
                <a:path w="115120" h="175047">
                  <a:moveTo>
                    <a:pt x="0" y="141762"/>
                  </a:moveTo>
                  <a:lnTo>
                    <a:pt x="8493" y="108546"/>
                  </a:lnTo>
                  <a:lnTo>
                    <a:pt x="42724" y="48379"/>
                  </a:lnTo>
                  <a:lnTo>
                    <a:pt x="69391" y="16546"/>
                  </a:lnTo>
                  <a:lnTo>
                    <a:pt x="84465" y="4133"/>
                  </a:lnTo>
                  <a:lnTo>
                    <a:pt x="92368" y="1007"/>
                  </a:lnTo>
                  <a:lnTo>
                    <a:pt x="108545" y="0"/>
                  </a:lnTo>
                  <a:lnTo>
                    <a:pt x="113044" y="3800"/>
                  </a:lnTo>
                  <a:lnTo>
                    <a:pt x="115119" y="10031"/>
                  </a:lnTo>
                  <a:lnTo>
                    <a:pt x="113622" y="36470"/>
                  </a:lnTo>
                  <a:lnTo>
                    <a:pt x="103172" y="95160"/>
                  </a:lnTo>
                  <a:lnTo>
                    <a:pt x="100289" y="152564"/>
                  </a:lnTo>
                  <a:lnTo>
                    <a:pt x="102512" y="165054"/>
                  </a:lnTo>
                  <a:lnTo>
                    <a:pt x="108173" y="1750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066495" y="3661261"/>
              <a:ext cx="122892" cy="108175"/>
            </a:xfrm>
            <a:custGeom>
              <a:avLst/>
              <a:gdLst/>
              <a:ahLst/>
              <a:cxnLst/>
              <a:rect l="0" t="0" r="0" b="0"/>
              <a:pathLst>
                <a:path w="122892" h="108175">
                  <a:moveTo>
                    <a:pt x="14717" y="0"/>
                  </a:moveTo>
                  <a:lnTo>
                    <a:pt x="325" y="60848"/>
                  </a:lnTo>
                  <a:lnTo>
                    <a:pt x="0" y="75121"/>
                  </a:lnTo>
                  <a:lnTo>
                    <a:pt x="1207" y="75044"/>
                  </a:lnTo>
                  <a:lnTo>
                    <a:pt x="34580" y="17695"/>
                  </a:lnTo>
                  <a:lnTo>
                    <a:pt x="45426" y="4474"/>
                  </a:lnTo>
                  <a:lnTo>
                    <a:pt x="50907" y="2983"/>
                  </a:lnTo>
                  <a:lnTo>
                    <a:pt x="56411" y="4762"/>
                  </a:lnTo>
                  <a:lnTo>
                    <a:pt x="61929" y="8722"/>
                  </a:lnTo>
                  <a:lnTo>
                    <a:pt x="65608" y="15060"/>
                  </a:lnTo>
                  <a:lnTo>
                    <a:pt x="69694" y="31965"/>
                  </a:lnTo>
                  <a:lnTo>
                    <a:pt x="73558" y="36103"/>
                  </a:lnTo>
                  <a:lnTo>
                    <a:pt x="78908" y="37013"/>
                  </a:lnTo>
                  <a:lnTo>
                    <a:pt x="85248" y="35770"/>
                  </a:lnTo>
                  <a:lnTo>
                    <a:pt x="91323" y="36791"/>
                  </a:lnTo>
                  <a:lnTo>
                    <a:pt x="103005" y="42856"/>
                  </a:lnTo>
                  <a:lnTo>
                    <a:pt x="111896" y="54180"/>
                  </a:lnTo>
                  <a:lnTo>
                    <a:pt x="118004" y="69384"/>
                  </a:lnTo>
                  <a:lnTo>
                    <a:pt x="122891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39312" y="3584748"/>
              <a:ext cx="41607" cy="184423"/>
            </a:xfrm>
            <a:custGeom>
              <a:avLst/>
              <a:gdLst/>
              <a:ahLst/>
              <a:cxnLst/>
              <a:rect l="0" t="0" r="0" b="0"/>
              <a:pathLst>
                <a:path w="41607" h="184423">
                  <a:moveTo>
                    <a:pt x="0" y="126439"/>
                  </a:moveTo>
                  <a:lnTo>
                    <a:pt x="4417" y="179931"/>
                  </a:lnTo>
                  <a:lnTo>
                    <a:pt x="6643" y="184290"/>
                  </a:lnTo>
                  <a:lnTo>
                    <a:pt x="9051" y="184422"/>
                  </a:lnTo>
                  <a:lnTo>
                    <a:pt x="11581" y="181737"/>
                  </a:lnTo>
                  <a:lnTo>
                    <a:pt x="20615" y="121676"/>
                  </a:lnTo>
                  <a:lnTo>
                    <a:pt x="24104" y="66498"/>
                  </a:lnTo>
                  <a:lnTo>
                    <a:pt x="24850" y="7678"/>
                  </a:lnTo>
                  <a:lnTo>
                    <a:pt x="26738" y="1962"/>
                  </a:lnTo>
                  <a:lnTo>
                    <a:pt x="29844" y="0"/>
                  </a:lnTo>
                  <a:lnTo>
                    <a:pt x="33765" y="542"/>
                  </a:lnTo>
                  <a:lnTo>
                    <a:pt x="36379" y="1827"/>
                  </a:lnTo>
                  <a:lnTo>
                    <a:pt x="38121" y="3608"/>
                  </a:lnTo>
                  <a:lnTo>
                    <a:pt x="41606" y="99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317729" y="3636298"/>
              <a:ext cx="61653" cy="191385"/>
            </a:xfrm>
            <a:custGeom>
              <a:avLst/>
              <a:gdLst/>
              <a:ahLst/>
              <a:cxnLst/>
              <a:rect l="0" t="0" r="0" b="0"/>
              <a:pathLst>
                <a:path w="61653" h="191385">
                  <a:moveTo>
                    <a:pt x="4794" y="0"/>
                  </a:moveTo>
                  <a:lnTo>
                    <a:pt x="3869" y="55848"/>
                  </a:lnTo>
                  <a:lnTo>
                    <a:pt x="0" y="82499"/>
                  </a:lnTo>
                  <a:lnTo>
                    <a:pt x="2047" y="99537"/>
                  </a:lnTo>
                  <a:lnTo>
                    <a:pt x="4812" y="101491"/>
                  </a:lnTo>
                  <a:lnTo>
                    <a:pt x="8504" y="99096"/>
                  </a:lnTo>
                  <a:lnTo>
                    <a:pt x="20069" y="80521"/>
                  </a:lnTo>
                  <a:lnTo>
                    <a:pt x="23298" y="73097"/>
                  </a:lnTo>
                  <a:lnTo>
                    <a:pt x="34283" y="62382"/>
                  </a:lnTo>
                  <a:lnTo>
                    <a:pt x="41095" y="58230"/>
                  </a:lnTo>
                  <a:lnTo>
                    <a:pt x="46561" y="58236"/>
                  </a:lnTo>
                  <a:lnTo>
                    <a:pt x="51130" y="61013"/>
                  </a:lnTo>
                  <a:lnTo>
                    <a:pt x="55100" y="65639"/>
                  </a:lnTo>
                  <a:lnTo>
                    <a:pt x="59511" y="83106"/>
                  </a:lnTo>
                  <a:lnTo>
                    <a:pt x="61652" y="138670"/>
                  </a:lnTo>
                  <a:lnTo>
                    <a:pt x="5471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74331" y="2124098"/>
            <a:ext cx="1672867" cy="563602"/>
            <a:chOff x="574331" y="2124098"/>
            <a:chExt cx="1672867" cy="563602"/>
          </a:xfrm>
        </p:grpSpPr>
        <p:sp>
          <p:nvSpPr>
            <p:cNvPr id="167" name="Freeform 166"/>
            <p:cNvSpPr/>
            <p:nvPr/>
          </p:nvSpPr>
          <p:spPr>
            <a:xfrm>
              <a:off x="574331" y="2124098"/>
              <a:ext cx="322272" cy="503774"/>
            </a:xfrm>
            <a:custGeom>
              <a:avLst/>
              <a:gdLst/>
              <a:ahLst/>
              <a:cxnLst/>
              <a:rect l="0" t="0" r="0" b="0"/>
              <a:pathLst>
                <a:path w="322272" h="503774">
                  <a:moveTo>
                    <a:pt x="8142" y="155869"/>
                  </a:moveTo>
                  <a:lnTo>
                    <a:pt x="1556" y="185490"/>
                  </a:lnTo>
                  <a:lnTo>
                    <a:pt x="2801" y="213031"/>
                  </a:lnTo>
                  <a:lnTo>
                    <a:pt x="14082" y="267016"/>
                  </a:lnTo>
                  <a:lnTo>
                    <a:pt x="33128" y="330298"/>
                  </a:lnTo>
                  <a:lnTo>
                    <a:pt x="52523" y="388840"/>
                  </a:lnTo>
                  <a:lnTo>
                    <a:pt x="56425" y="418234"/>
                  </a:lnTo>
                  <a:lnTo>
                    <a:pt x="51101" y="472735"/>
                  </a:lnTo>
                  <a:lnTo>
                    <a:pt x="46343" y="497636"/>
                  </a:lnTo>
                  <a:lnTo>
                    <a:pt x="41930" y="502982"/>
                  </a:lnTo>
                  <a:lnTo>
                    <a:pt x="36215" y="503773"/>
                  </a:lnTo>
                  <a:lnTo>
                    <a:pt x="29631" y="501526"/>
                  </a:lnTo>
                  <a:lnTo>
                    <a:pt x="19850" y="491633"/>
                  </a:lnTo>
                  <a:lnTo>
                    <a:pt x="15948" y="485112"/>
                  </a:lnTo>
                  <a:lnTo>
                    <a:pt x="4410" y="422470"/>
                  </a:lnTo>
                  <a:lnTo>
                    <a:pt x="728" y="368035"/>
                  </a:lnTo>
                  <a:lnTo>
                    <a:pt x="0" y="307288"/>
                  </a:lnTo>
                  <a:lnTo>
                    <a:pt x="4274" y="250498"/>
                  </a:lnTo>
                  <a:lnTo>
                    <a:pt x="14021" y="194765"/>
                  </a:lnTo>
                  <a:lnTo>
                    <a:pt x="24850" y="141705"/>
                  </a:lnTo>
                  <a:lnTo>
                    <a:pt x="45305" y="85004"/>
                  </a:lnTo>
                  <a:lnTo>
                    <a:pt x="72787" y="30482"/>
                  </a:lnTo>
                  <a:lnTo>
                    <a:pt x="85875" y="10151"/>
                  </a:lnTo>
                  <a:lnTo>
                    <a:pt x="94173" y="4175"/>
                  </a:lnTo>
                  <a:lnTo>
                    <a:pt x="113255" y="0"/>
                  </a:lnTo>
                  <a:lnTo>
                    <a:pt x="120747" y="3879"/>
                  </a:lnTo>
                  <a:lnTo>
                    <a:pt x="131537" y="20517"/>
                  </a:lnTo>
                  <a:lnTo>
                    <a:pt x="138393" y="51457"/>
                  </a:lnTo>
                  <a:lnTo>
                    <a:pt x="131847" y="113469"/>
                  </a:lnTo>
                  <a:lnTo>
                    <a:pt x="121644" y="167423"/>
                  </a:lnTo>
                  <a:lnTo>
                    <a:pt x="111650" y="222871"/>
                  </a:lnTo>
                  <a:lnTo>
                    <a:pt x="108476" y="282785"/>
                  </a:lnTo>
                  <a:lnTo>
                    <a:pt x="112555" y="312126"/>
                  </a:lnTo>
                  <a:lnTo>
                    <a:pt x="139149" y="356569"/>
                  </a:lnTo>
                  <a:lnTo>
                    <a:pt x="193990" y="416516"/>
                  </a:lnTo>
                  <a:lnTo>
                    <a:pt x="211549" y="432290"/>
                  </a:lnTo>
                  <a:lnTo>
                    <a:pt x="226135" y="439905"/>
                  </a:lnTo>
                  <a:lnTo>
                    <a:pt x="241863" y="441440"/>
                  </a:lnTo>
                  <a:lnTo>
                    <a:pt x="249940" y="440555"/>
                  </a:lnTo>
                  <a:lnTo>
                    <a:pt x="266311" y="429710"/>
                  </a:lnTo>
                  <a:lnTo>
                    <a:pt x="280984" y="413486"/>
                  </a:lnTo>
                  <a:lnTo>
                    <a:pt x="310004" y="362017"/>
                  </a:lnTo>
                  <a:lnTo>
                    <a:pt x="321236" y="314968"/>
                  </a:lnTo>
                  <a:lnTo>
                    <a:pt x="322271" y="303540"/>
                  </a:lnTo>
                  <a:lnTo>
                    <a:pt x="319263" y="294997"/>
                  </a:lnTo>
                  <a:lnTo>
                    <a:pt x="313560" y="288377"/>
                  </a:lnTo>
                  <a:lnTo>
                    <a:pt x="306059" y="283040"/>
                  </a:lnTo>
                  <a:lnTo>
                    <a:pt x="299210" y="283179"/>
                  </a:lnTo>
                  <a:lnTo>
                    <a:pt x="292794" y="286971"/>
                  </a:lnTo>
                  <a:lnTo>
                    <a:pt x="286668" y="293196"/>
                  </a:lnTo>
                  <a:lnTo>
                    <a:pt x="273629" y="324045"/>
                  </a:lnTo>
                  <a:lnTo>
                    <a:pt x="268327" y="358046"/>
                  </a:lnTo>
                  <a:lnTo>
                    <a:pt x="274103" y="408386"/>
                  </a:lnTo>
                  <a:lnTo>
                    <a:pt x="282290" y="432054"/>
                  </a:lnTo>
                  <a:lnTo>
                    <a:pt x="292092" y="445039"/>
                  </a:lnTo>
                  <a:lnTo>
                    <a:pt x="307700" y="4554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43147" y="2419234"/>
              <a:ext cx="171875" cy="185782"/>
            </a:xfrm>
            <a:custGeom>
              <a:avLst/>
              <a:gdLst/>
              <a:ahLst/>
              <a:cxnLst/>
              <a:rect l="0" t="0" r="0" b="0"/>
              <a:pathLst>
                <a:path w="171875" h="185782">
                  <a:moveTo>
                    <a:pt x="80342" y="10512"/>
                  </a:moveTo>
                  <a:lnTo>
                    <a:pt x="71507" y="1677"/>
                  </a:lnTo>
                  <a:lnTo>
                    <a:pt x="66131" y="0"/>
                  </a:lnTo>
                  <a:lnTo>
                    <a:pt x="52761" y="601"/>
                  </a:lnTo>
                  <a:lnTo>
                    <a:pt x="37573" y="11346"/>
                  </a:lnTo>
                  <a:lnTo>
                    <a:pt x="23427" y="27525"/>
                  </a:lnTo>
                  <a:lnTo>
                    <a:pt x="6811" y="62977"/>
                  </a:lnTo>
                  <a:lnTo>
                    <a:pt x="0" y="101871"/>
                  </a:lnTo>
                  <a:lnTo>
                    <a:pt x="255" y="133402"/>
                  </a:lnTo>
                  <a:lnTo>
                    <a:pt x="6533" y="159743"/>
                  </a:lnTo>
                  <a:lnTo>
                    <a:pt x="12645" y="169171"/>
                  </a:lnTo>
                  <a:lnTo>
                    <a:pt x="29298" y="182113"/>
                  </a:lnTo>
                  <a:lnTo>
                    <a:pt x="37991" y="183160"/>
                  </a:lnTo>
                  <a:lnTo>
                    <a:pt x="55047" y="176927"/>
                  </a:lnTo>
                  <a:lnTo>
                    <a:pt x="69408" y="162446"/>
                  </a:lnTo>
                  <a:lnTo>
                    <a:pt x="89277" y="127432"/>
                  </a:lnTo>
                  <a:lnTo>
                    <a:pt x="92771" y="125441"/>
                  </a:lnTo>
                  <a:lnTo>
                    <a:pt x="96024" y="127812"/>
                  </a:lnTo>
                  <a:lnTo>
                    <a:pt x="110726" y="162418"/>
                  </a:lnTo>
                  <a:lnTo>
                    <a:pt x="116344" y="181885"/>
                  </a:lnTo>
                  <a:lnTo>
                    <a:pt x="120985" y="185781"/>
                  </a:lnTo>
                  <a:lnTo>
                    <a:pt x="126853" y="185606"/>
                  </a:lnTo>
                  <a:lnTo>
                    <a:pt x="133539" y="182715"/>
                  </a:lnTo>
                  <a:lnTo>
                    <a:pt x="143433" y="169641"/>
                  </a:lnTo>
                  <a:lnTo>
                    <a:pt x="163247" y="109724"/>
                  </a:lnTo>
                  <a:lnTo>
                    <a:pt x="171874" y="770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125494" y="2213399"/>
              <a:ext cx="147627" cy="432812"/>
            </a:xfrm>
            <a:custGeom>
              <a:avLst/>
              <a:gdLst/>
              <a:ahLst/>
              <a:cxnLst/>
              <a:rect l="0" t="0" r="0" b="0"/>
              <a:pathLst>
                <a:path w="147627" h="432812">
                  <a:moveTo>
                    <a:pt x="22811" y="0"/>
                  </a:moveTo>
                  <a:lnTo>
                    <a:pt x="4065" y="41909"/>
                  </a:lnTo>
                  <a:lnTo>
                    <a:pt x="0" y="101522"/>
                  </a:lnTo>
                  <a:lnTo>
                    <a:pt x="3930" y="153869"/>
                  </a:lnTo>
                  <a:lnTo>
                    <a:pt x="5726" y="208560"/>
                  </a:lnTo>
                  <a:lnTo>
                    <a:pt x="11829" y="270795"/>
                  </a:lnTo>
                  <a:lnTo>
                    <a:pt x="18557" y="327159"/>
                  </a:lnTo>
                  <a:lnTo>
                    <a:pt x="34019" y="382269"/>
                  </a:lnTo>
                  <a:lnTo>
                    <a:pt x="51666" y="415029"/>
                  </a:lnTo>
                  <a:lnTo>
                    <a:pt x="62139" y="428233"/>
                  </a:lnTo>
                  <a:lnTo>
                    <a:pt x="69370" y="431569"/>
                  </a:lnTo>
                  <a:lnTo>
                    <a:pt x="87266" y="432811"/>
                  </a:lnTo>
                  <a:lnTo>
                    <a:pt x="113716" y="428311"/>
                  </a:lnTo>
                  <a:lnTo>
                    <a:pt x="147626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606983" y="2205078"/>
              <a:ext cx="90512" cy="404709"/>
            </a:xfrm>
            <a:custGeom>
              <a:avLst/>
              <a:gdLst/>
              <a:ahLst/>
              <a:cxnLst/>
              <a:rect l="0" t="0" r="0" b="0"/>
              <a:pathLst>
                <a:path w="90512" h="404709">
                  <a:moveTo>
                    <a:pt x="32263" y="0"/>
                  </a:moveTo>
                  <a:lnTo>
                    <a:pt x="32263" y="60656"/>
                  </a:lnTo>
                  <a:lnTo>
                    <a:pt x="32263" y="121377"/>
                  </a:lnTo>
                  <a:lnTo>
                    <a:pt x="27846" y="179610"/>
                  </a:lnTo>
                  <a:lnTo>
                    <a:pt x="24714" y="235629"/>
                  </a:lnTo>
                  <a:lnTo>
                    <a:pt x="21629" y="291210"/>
                  </a:lnTo>
                  <a:lnTo>
                    <a:pt x="15488" y="353007"/>
                  </a:lnTo>
                  <a:lnTo>
                    <a:pt x="4144" y="403196"/>
                  </a:lnTo>
                  <a:lnTo>
                    <a:pt x="2422" y="404708"/>
                  </a:lnTo>
                  <a:lnTo>
                    <a:pt x="0" y="379407"/>
                  </a:lnTo>
                  <a:lnTo>
                    <a:pt x="1646" y="320741"/>
                  </a:lnTo>
                  <a:lnTo>
                    <a:pt x="6184" y="268300"/>
                  </a:lnTo>
                  <a:lnTo>
                    <a:pt x="10254" y="259304"/>
                  </a:lnTo>
                  <a:lnTo>
                    <a:pt x="16666" y="253306"/>
                  </a:lnTo>
                  <a:lnTo>
                    <a:pt x="24639" y="249307"/>
                  </a:lnTo>
                  <a:lnTo>
                    <a:pt x="31803" y="248491"/>
                  </a:lnTo>
                  <a:lnTo>
                    <a:pt x="44695" y="252514"/>
                  </a:lnTo>
                  <a:lnTo>
                    <a:pt x="62348" y="269593"/>
                  </a:lnTo>
                  <a:lnTo>
                    <a:pt x="74873" y="292220"/>
                  </a:lnTo>
                  <a:lnTo>
                    <a:pt x="80745" y="332283"/>
                  </a:lnTo>
                  <a:lnTo>
                    <a:pt x="84370" y="376357"/>
                  </a:lnTo>
                  <a:lnTo>
                    <a:pt x="90511" y="3994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747420" y="232157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789025" y="2458639"/>
              <a:ext cx="382770" cy="203407"/>
            </a:xfrm>
            <a:custGeom>
              <a:avLst/>
              <a:gdLst/>
              <a:ahLst/>
              <a:cxnLst/>
              <a:rect l="0" t="0" r="0" b="0"/>
              <a:pathLst>
                <a:path w="382770" h="203407">
                  <a:moveTo>
                    <a:pt x="0" y="37675"/>
                  </a:moveTo>
                  <a:lnTo>
                    <a:pt x="0" y="91167"/>
                  </a:lnTo>
                  <a:lnTo>
                    <a:pt x="4418" y="128311"/>
                  </a:lnTo>
                  <a:lnTo>
                    <a:pt x="6643" y="132308"/>
                  </a:lnTo>
                  <a:lnTo>
                    <a:pt x="9052" y="130350"/>
                  </a:lnTo>
                  <a:lnTo>
                    <a:pt x="27780" y="74443"/>
                  </a:lnTo>
                  <a:lnTo>
                    <a:pt x="55630" y="13841"/>
                  </a:lnTo>
                  <a:lnTo>
                    <a:pt x="65097" y="578"/>
                  </a:lnTo>
                  <a:lnTo>
                    <a:pt x="70211" y="0"/>
                  </a:lnTo>
                  <a:lnTo>
                    <a:pt x="75468" y="3313"/>
                  </a:lnTo>
                  <a:lnTo>
                    <a:pt x="80823" y="9220"/>
                  </a:lnTo>
                  <a:lnTo>
                    <a:pt x="84307" y="33041"/>
                  </a:lnTo>
                  <a:lnTo>
                    <a:pt x="83427" y="87816"/>
                  </a:lnTo>
                  <a:lnTo>
                    <a:pt x="78460" y="144761"/>
                  </a:lnTo>
                  <a:lnTo>
                    <a:pt x="80483" y="166630"/>
                  </a:lnTo>
                  <a:lnTo>
                    <a:pt x="83241" y="170798"/>
                  </a:lnTo>
                  <a:lnTo>
                    <a:pt x="86929" y="170803"/>
                  </a:lnTo>
                  <a:lnTo>
                    <a:pt x="91237" y="168032"/>
                  </a:lnTo>
                  <a:lnTo>
                    <a:pt x="116231" y="132219"/>
                  </a:lnTo>
                  <a:lnTo>
                    <a:pt x="150170" y="71136"/>
                  </a:lnTo>
                  <a:lnTo>
                    <a:pt x="172046" y="42128"/>
                  </a:lnTo>
                  <a:lnTo>
                    <a:pt x="177568" y="39719"/>
                  </a:lnTo>
                  <a:lnTo>
                    <a:pt x="183098" y="39963"/>
                  </a:lnTo>
                  <a:lnTo>
                    <a:pt x="188634" y="41974"/>
                  </a:lnTo>
                  <a:lnTo>
                    <a:pt x="192324" y="47013"/>
                  </a:lnTo>
                  <a:lnTo>
                    <a:pt x="196425" y="62474"/>
                  </a:lnTo>
                  <a:lnTo>
                    <a:pt x="199058" y="113971"/>
                  </a:lnTo>
                  <a:lnTo>
                    <a:pt x="201363" y="148320"/>
                  </a:lnTo>
                  <a:lnTo>
                    <a:pt x="208455" y="164206"/>
                  </a:lnTo>
                  <a:lnTo>
                    <a:pt x="220236" y="174964"/>
                  </a:lnTo>
                  <a:lnTo>
                    <a:pt x="227261" y="179128"/>
                  </a:lnTo>
                  <a:lnTo>
                    <a:pt x="233793" y="180054"/>
                  </a:lnTo>
                  <a:lnTo>
                    <a:pt x="245983" y="176153"/>
                  </a:lnTo>
                  <a:lnTo>
                    <a:pt x="257564" y="163324"/>
                  </a:lnTo>
                  <a:lnTo>
                    <a:pt x="272014" y="135309"/>
                  </a:lnTo>
                  <a:lnTo>
                    <a:pt x="295131" y="77351"/>
                  </a:lnTo>
                  <a:lnTo>
                    <a:pt x="296607" y="66899"/>
                  </a:lnTo>
                  <a:lnTo>
                    <a:pt x="294817" y="63630"/>
                  </a:lnTo>
                  <a:lnTo>
                    <a:pt x="290850" y="65149"/>
                  </a:lnTo>
                  <a:lnTo>
                    <a:pt x="285432" y="69859"/>
                  </a:lnTo>
                  <a:lnTo>
                    <a:pt x="273388" y="98576"/>
                  </a:lnTo>
                  <a:lnTo>
                    <a:pt x="272799" y="136362"/>
                  </a:lnTo>
                  <a:lnTo>
                    <a:pt x="278480" y="172419"/>
                  </a:lnTo>
                  <a:lnTo>
                    <a:pt x="290807" y="190326"/>
                  </a:lnTo>
                  <a:lnTo>
                    <a:pt x="299271" y="197690"/>
                  </a:lnTo>
                  <a:lnTo>
                    <a:pt x="321004" y="203406"/>
                  </a:lnTo>
                  <a:lnTo>
                    <a:pt x="344223" y="201941"/>
                  </a:lnTo>
                  <a:lnTo>
                    <a:pt x="382769" y="1874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213399" y="2487993"/>
              <a:ext cx="33285" cy="35202"/>
            </a:xfrm>
            <a:custGeom>
              <a:avLst/>
              <a:gdLst/>
              <a:ahLst/>
              <a:cxnLst/>
              <a:rect l="0" t="0" r="0" b="0"/>
              <a:pathLst>
                <a:path w="33285" h="35202">
                  <a:moveTo>
                    <a:pt x="0" y="0"/>
                  </a:moveTo>
                  <a:lnTo>
                    <a:pt x="8835" y="8835"/>
                  </a:lnTo>
                  <a:lnTo>
                    <a:pt x="10512" y="15136"/>
                  </a:lnTo>
                  <a:lnTo>
                    <a:pt x="9911" y="31999"/>
                  </a:lnTo>
                  <a:lnTo>
                    <a:pt x="8456" y="35201"/>
                  </a:lnTo>
                  <a:lnTo>
                    <a:pt x="6562" y="34562"/>
                  </a:lnTo>
                  <a:lnTo>
                    <a:pt x="4375" y="31363"/>
                  </a:lnTo>
                  <a:lnTo>
                    <a:pt x="4410" y="20411"/>
                  </a:lnTo>
                  <a:lnTo>
                    <a:pt x="5713" y="13608"/>
                  </a:lnTo>
                  <a:lnTo>
                    <a:pt x="9356" y="9996"/>
                  </a:lnTo>
                  <a:lnTo>
                    <a:pt x="14559" y="8514"/>
                  </a:ln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230041" y="2654414"/>
              <a:ext cx="17157" cy="33286"/>
            </a:xfrm>
            <a:custGeom>
              <a:avLst/>
              <a:gdLst/>
              <a:ahLst/>
              <a:cxnLst/>
              <a:rect l="0" t="0" r="0" b="0"/>
              <a:pathLst>
                <a:path w="17157" h="33286">
                  <a:moveTo>
                    <a:pt x="8321" y="33285"/>
                  </a:moveTo>
                  <a:lnTo>
                    <a:pt x="17156" y="24450"/>
                  </a:lnTo>
                  <a:lnTo>
                    <a:pt x="16984" y="20923"/>
                  </a:lnTo>
                  <a:lnTo>
                    <a:pt x="14097" y="17647"/>
                  </a:lnTo>
                  <a:lnTo>
                    <a:pt x="6265" y="1154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23784" y="2820835"/>
            <a:ext cx="1689173" cy="564621"/>
            <a:chOff x="823784" y="2820835"/>
            <a:chExt cx="1689173" cy="564621"/>
          </a:xfrm>
        </p:grpSpPr>
        <p:sp>
          <p:nvSpPr>
            <p:cNvPr id="176" name="Freeform 175"/>
            <p:cNvSpPr/>
            <p:nvPr/>
          </p:nvSpPr>
          <p:spPr>
            <a:xfrm>
              <a:off x="823784" y="3012219"/>
              <a:ext cx="191385" cy="58249"/>
            </a:xfrm>
            <a:custGeom>
              <a:avLst/>
              <a:gdLst/>
              <a:ahLst/>
              <a:cxnLst/>
              <a:rect l="0" t="0" r="0" b="0"/>
              <a:pathLst>
                <a:path w="191385" h="58249">
                  <a:moveTo>
                    <a:pt x="0" y="0"/>
                  </a:moveTo>
                  <a:lnTo>
                    <a:pt x="21778" y="12362"/>
                  </a:lnTo>
                  <a:lnTo>
                    <a:pt x="81957" y="30379"/>
                  </a:lnTo>
                  <a:lnTo>
                    <a:pt x="143850" y="49919"/>
                  </a:lnTo>
                  <a:lnTo>
                    <a:pt x="191384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111246" y="2963014"/>
              <a:ext cx="101096" cy="372096"/>
            </a:xfrm>
            <a:custGeom>
              <a:avLst/>
              <a:gdLst/>
              <a:ahLst/>
              <a:cxnLst/>
              <a:rect l="0" t="0" r="0" b="0"/>
              <a:pathLst>
                <a:path w="101096" h="372096">
                  <a:moveTo>
                    <a:pt x="12096" y="90811"/>
                  </a:moveTo>
                  <a:lnTo>
                    <a:pt x="17814" y="112589"/>
                  </a:lnTo>
                  <a:lnTo>
                    <a:pt x="25907" y="175541"/>
                  </a:lnTo>
                  <a:lnTo>
                    <a:pt x="28178" y="229281"/>
                  </a:lnTo>
                  <a:lnTo>
                    <a:pt x="27739" y="286424"/>
                  </a:lnTo>
                  <a:lnTo>
                    <a:pt x="20257" y="346726"/>
                  </a:lnTo>
                  <a:lnTo>
                    <a:pt x="16339" y="368506"/>
                  </a:lnTo>
                  <a:lnTo>
                    <a:pt x="14000" y="372095"/>
                  </a:lnTo>
                  <a:lnTo>
                    <a:pt x="11516" y="370790"/>
                  </a:lnTo>
                  <a:lnTo>
                    <a:pt x="6291" y="357628"/>
                  </a:lnTo>
                  <a:lnTo>
                    <a:pt x="0" y="318106"/>
                  </a:lnTo>
                  <a:lnTo>
                    <a:pt x="2245" y="266742"/>
                  </a:lnTo>
                  <a:lnTo>
                    <a:pt x="5938" y="206616"/>
                  </a:lnTo>
                  <a:lnTo>
                    <a:pt x="14020" y="143142"/>
                  </a:lnTo>
                  <a:lnTo>
                    <a:pt x="28907" y="86091"/>
                  </a:lnTo>
                  <a:lnTo>
                    <a:pt x="39866" y="43240"/>
                  </a:lnTo>
                  <a:lnTo>
                    <a:pt x="56998" y="16619"/>
                  </a:lnTo>
                  <a:lnTo>
                    <a:pt x="71808" y="4520"/>
                  </a:lnTo>
                  <a:lnTo>
                    <a:pt x="79641" y="0"/>
                  </a:lnTo>
                  <a:lnTo>
                    <a:pt x="85787" y="684"/>
                  </a:lnTo>
                  <a:lnTo>
                    <a:pt x="90809" y="4839"/>
                  </a:lnTo>
                  <a:lnTo>
                    <a:pt x="95082" y="11307"/>
                  </a:lnTo>
                  <a:lnTo>
                    <a:pt x="101095" y="38079"/>
                  </a:lnTo>
                  <a:lnTo>
                    <a:pt x="91823" y="94982"/>
                  </a:lnTo>
                  <a:lnTo>
                    <a:pt x="78353" y="120330"/>
                  </a:lnTo>
                  <a:lnTo>
                    <a:pt x="86985" y="107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282839" y="2978935"/>
              <a:ext cx="47148" cy="178570"/>
            </a:xfrm>
            <a:custGeom>
              <a:avLst/>
              <a:gdLst/>
              <a:ahLst/>
              <a:cxnLst/>
              <a:rect l="0" t="0" r="0" b="0"/>
              <a:pathLst>
                <a:path w="47148" h="178570">
                  <a:moveTo>
                    <a:pt x="6923" y="0"/>
                  </a:moveTo>
                  <a:lnTo>
                    <a:pt x="11341" y="13252"/>
                  </a:lnTo>
                  <a:lnTo>
                    <a:pt x="5679" y="68679"/>
                  </a:lnTo>
                  <a:lnTo>
                    <a:pt x="0" y="122459"/>
                  </a:lnTo>
                  <a:lnTo>
                    <a:pt x="3434" y="154937"/>
                  </a:lnTo>
                  <a:lnTo>
                    <a:pt x="10303" y="170871"/>
                  </a:lnTo>
                  <a:lnTo>
                    <a:pt x="14724" y="177709"/>
                  </a:lnTo>
                  <a:lnTo>
                    <a:pt x="19520" y="178569"/>
                  </a:lnTo>
                  <a:lnTo>
                    <a:pt x="24567" y="175444"/>
                  </a:lnTo>
                  <a:lnTo>
                    <a:pt x="29781" y="169663"/>
                  </a:lnTo>
                  <a:lnTo>
                    <a:pt x="41536" y="139440"/>
                  </a:lnTo>
                  <a:lnTo>
                    <a:pt x="47147" y="87811"/>
                  </a:lnTo>
                  <a:lnTo>
                    <a:pt x="46270" y="48721"/>
                  </a:lnTo>
                  <a:lnTo>
                    <a:pt x="39512" y="28126"/>
                  </a:lnTo>
                  <a:lnTo>
                    <a:pt x="34197" y="23374"/>
                  </a:lnTo>
                  <a:lnTo>
                    <a:pt x="27879" y="22055"/>
                  </a:lnTo>
                  <a:lnTo>
                    <a:pt x="20894" y="23024"/>
                  </a:lnTo>
                  <a:lnTo>
                    <a:pt x="15313" y="27369"/>
                  </a:lnTo>
                  <a:lnTo>
                    <a:pt x="6645" y="42058"/>
                  </a:lnTo>
                  <a:lnTo>
                    <a:pt x="4643" y="60914"/>
                  </a:lnTo>
                  <a:lnTo>
                    <a:pt x="6923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382065" y="2995577"/>
              <a:ext cx="332072" cy="167751"/>
            </a:xfrm>
            <a:custGeom>
              <a:avLst/>
              <a:gdLst/>
              <a:ahLst/>
              <a:cxnLst/>
              <a:rect l="0" t="0" r="0" b="0"/>
              <a:pathLst>
                <a:path w="332072" h="167751">
                  <a:moveTo>
                    <a:pt x="7550" y="8321"/>
                  </a:moveTo>
                  <a:lnTo>
                    <a:pt x="0" y="65094"/>
                  </a:lnTo>
                  <a:lnTo>
                    <a:pt x="1307" y="95615"/>
                  </a:lnTo>
                  <a:lnTo>
                    <a:pt x="8165" y="110605"/>
                  </a:lnTo>
                  <a:lnTo>
                    <a:pt x="12583" y="113493"/>
                  </a:lnTo>
                  <a:lnTo>
                    <a:pt x="17377" y="113569"/>
                  </a:lnTo>
                  <a:lnTo>
                    <a:pt x="22423" y="111771"/>
                  </a:lnTo>
                  <a:lnTo>
                    <a:pt x="54791" y="78162"/>
                  </a:lnTo>
                  <a:lnTo>
                    <a:pt x="59384" y="77996"/>
                  </a:lnTo>
                  <a:lnTo>
                    <a:pt x="63371" y="81583"/>
                  </a:lnTo>
                  <a:lnTo>
                    <a:pt x="70266" y="96356"/>
                  </a:lnTo>
                  <a:lnTo>
                    <a:pt x="85071" y="147858"/>
                  </a:lnTo>
                  <a:lnTo>
                    <a:pt x="88817" y="151272"/>
                  </a:lnTo>
                  <a:lnTo>
                    <a:pt x="93163" y="150774"/>
                  </a:lnTo>
                  <a:lnTo>
                    <a:pt x="97909" y="147669"/>
                  </a:lnTo>
                  <a:lnTo>
                    <a:pt x="105649" y="134357"/>
                  </a:lnTo>
                  <a:lnTo>
                    <a:pt x="123891" y="80852"/>
                  </a:lnTo>
                  <a:lnTo>
                    <a:pt x="126716" y="70544"/>
                  </a:lnTo>
                  <a:lnTo>
                    <a:pt x="128599" y="67370"/>
                  </a:lnTo>
                  <a:lnTo>
                    <a:pt x="129855" y="68952"/>
                  </a:lnTo>
                  <a:lnTo>
                    <a:pt x="136287" y="98064"/>
                  </a:lnTo>
                  <a:lnTo>
                    <a:pt x="141452" y="103283"/>
                  </a:lnTo>
                  <a:lnTo>
                    <a:pt x="148593" y="105838"/>
                  </a:lnTo>
                  <a:lnTo>
                    <a:pt x="157053" y="106617"/>
                  </a:lnTo>
                  <a:lnTo>
                    <a:pt x="163617" y="104362"/>
                  </a:lnTo>
                  <a:lnTo>
                    <a:pt x="173375" y="94460"/>
                  </a:lnTo>
                  <a:lnTo>
                    <a:pt x="193091" y="49453"/>
                  </a:lnTo>
                  <a:lnTo>
                    <a:pt x="192265" y="44988"/>
                  </a:lnTo>
                  <a:lnTo>
                    <a:pt x="188941" y="42936"/>
                  </a:lnTo>
                  <a:lnTo>
                    <a:pt x="183951" y="42493"/>
                  </a:lnTo>
                  <a:lnTo>
                    <a:pt x="179700" y="45895"/>
                  </a:lnTo>
                  <a:lnTo>
                    <a:pt x="172511" y="59538"/>
                  </a:lnTo>
                  <a:lnTo>
                    <a:pt x="172073" y="67429"/>
                  </a:lnTo>
                  <a:lnTo>
                    <a:pt x="176517" y="83593"/>
                  </a:lnTo>
                  <a:lnTo>
                    <a:pt x="182141" y="89938"/>
                  </a:lnTo>
                  <a:lnTo>
                    <a:pt x="215272" y="106763"/>
                  </a:lnTo>
                  <a:lnTo>
                    <a:pt x="237984" y="118542"/>
                  </a:lnTo>
                  <a:lnTo>
                    <a:pt x="256424" y="136209"/>
                  </a:lnTo>
                  <a:lnTo>
                    <a:pt x="271134" y="159010"/>
                  </a:lnTo>
                  <a:lnTo>
                    <a:pt x="274804" y="167028"/>
                  </a:lnTo>
                  <a:lnTo>
                    <a:pt x="276326" y="167750"/>
                  </a:lnTo>
                  <a:lnTo>
                    <a:pt x="275090" y="105441"/>
                  </a:lnTo>
                  <a:lnTo>
                    <a:pt x="281493" y="65656"/>
                  </a:lnTo>
                  <a:lnTo>
                    <a:pt x="289868" y="44898"/>
                  </a:lnTo>
                  <a:lnTo>
                    <a:pt x="33207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960400" y="2959908"/>
              <a:ext cx="128184" cy="191032"/>
            </a:xfrm>
            <a:custGeom>
              <a:avLst/>
              <a:gdLst/>
              <a:ahLst/>
              <a:cxnLst/>
              <a:rect l="0" t="0" r="0" b="0"/>
              <a:pathLst>
                <a:path w="128184" h="191032">
                  <a:moveTo>
                    <a:pt x="111541" y="10706"/>
                  </a:moveTo>
                  <a:lnTo>
                    <a:pt x="98289" y="1872"/>
                  </a:lnTo>
                  <a:lnTo>
                    <a:pt x="84386" y="0"/>
                  </a:lnTo>
                  <a:lnTo>
                    <a:pt x="76796" y="795"/>
                  </a:lnTo>
                  <a:lnTo>
                    <a:pt x="63431" y="9075"/>
                  </a:lnTo>
                  <a:lnTo>
                    <a:pt x="34117" y="41002"/>
                  </a:lnTo>
                  <a:lnTo>
                    <a:pt x="10590" y="92062"/>
                  </a:lnTo>
                  <a:lnTo>
                    <a:pt x="0" y="143990"/>
                  </a:lnTo>
                  <a:lnTo>
                    <a:pt x="1254" y="165174"/>
                  </a:lnTo>
                  <a:lnTo>
                    <a:pt x="7359" y="181368"/>
                  </a:lnTo>
                  <a:lnTo>
                    <a:pt x="11576" y="188276"/>
                  </a:lnTo>
                  <a:lnTo>
                    <a:pt x="19010" y="191031"/>
                  </a:lnTo>
                  <a:lnTo>
                    <a:pt x="39597" y="189162"/>
                  </a:lnTo>
                  <a:lnTo>
                    <a:pt x="61691" y="177237"/>
                  </a:lnTo>
                  <a:lnTo>
                    <a:pt x="97174" y="148282"/>
                  </a:lnTo>
                  <a:lnTo>
                    <a:pt x="128183" y="939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057475" y="2995577"/>
              <a:ext cx="95844" cy="389879"/>
            </a:xfrm>
            <a:custGeom>
              <a:avLst/>
              <a:gdLst/>
              <a:ahLst/>
              <a:cxnLst/>
              <a:rect l="0" t="0" r="0" b="0"/>
              <a:pathLst>
                <a:path w="95844" h="389879">
                  <a:moveTo>
                    <a:pt x="56071" y="0"/>
                  </a:moveTo>
                  <a:lnTo>
                    <a:pt x="28610" y="49223"/>
                  </a:lnTo>
                  <a:lnTo>
                    <a:pt x="19068" y="81975"/>
                  </a:lnTo>
                  <a:lnTo>
                    <a:pt x="17841" y="131523"/>
                  </a:lnTo>
                  <a:lnTo>
                    <a:pt x="26227" y="172780"/>
                  </a:lnTo>
                  <a:lnTo>
                    <a:pt x="31553" y="178057"/>
                  </a:lnTo>
                  <a:lnTo>
                    <a:pt x="38801" y="180650"/>
                  </a:lnTo>
                  <a:lnTo>
                    <a:pt x="47331" y="181455"/>
                  </a:lnTo>
                  <a:lnTo>
                    <a:pt x="54867" y="179217"/>
                  </a:lnTo>
                  <a:lnTo>
                    <a:pt x="68172" y="169335"/>
                  </a:lnTo>
                  <a:lnTo>
                    <a:pt x="77783" y="153231"/>
                  </a:lnTo>
                  <a:lnTo>
                    <a:pt x="91487" y="117177"/>
                  </a:lnTo>
                  <a:lnTo>
                    <a:pt x="93550" y="116025"/>
                  </a:lnTo>
                  <a:lnTo>
                    <a:pt x="95843" y="127073"/>
                  </a:lnTo>
                  <a:lnTo>
                    <a:pt x="90671" y="182345"/>
                  </a:lnTo>
                  <a:lnTo>
                    <a:pt x="82486" y="243259"/>
                  </a:lnTo>
                  <a:lnTo>
                    <a:pt x="72174" y="299449"/>
                  </a:lnTo>
                  <a:lnTo>
                    <a:pt x="53558" y="359531"/>
                  </a:lnTo>
                  <a:lnTo>
                    <a:pt x="42935" y="377988"/>
                  </a:lnTo>
                  <a:lnTo>
                    <a:pt x="28968" y="389273"/>
                  </a:lnTo>
                  <a:lnTo>
                    <a:pt x="23209" y="389878"/>
                  </a:lnTo>
                  <a:lnTo>
                    <a:pt x="18446" y="387508"/>
                  </a:lnTo>
                  <a:lnTo>
                    <a:pt x="14346" y="383155"/>
                  </a:lnTo>
                  <a:lnTo>
                    <a:pt x="4157" y="354941"/>
                  </a:lnTo>
                  <a:lnTo>
                    <a:pt x="0" y="299197"/>
                  </a:lnTo>
                  <a:lnTo>
                    <a:pt x="5762" y="262263"/>
                  </a:lnTo>
                  <a:lnTo>
                    <a:pt x="19695" y="228822"/>
                  </a:lnTo>
                  <a:lnTo>
                    <a:pt x="4775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219046" y="2995577"/>
              <a:ext cx="85885" cy="124872"/>
            </a:xfrm>
            <a:custGeom>
              <a:avLst/>
              <a:gdLst/>
              <a:ahLst/>
              <a:cxnLst/>
              <a:rect l="0" t="0" r="0" b="0"/>
              <a:pathLst>
                <a:path w="85885" h="124872">
                  <a:moveTo>
                    <a:pt x="60921" y="0"/>
                  </a:moveTo>
                  <a:lnTo>
                    <a:pt x="47669" y="4418"/>
                  </a:lnTo>
                  <a:lnTo>
                    <a:pt x="36232" y="13983"/>
                  </a:lnTo>
                  <a:lnTo>
                    <a:pt x="21863" y="34962"/>
                  </a:lnTo>
                  <a:lnTo>
                    <a:pt x="2897" y="89944"/>
                  </a:lnTo>
                  <a:lnTo>
                    <a:pt x="49" y="98794"/>
                  </a:lnTo>
                  <a:lnTo>
                    <a:pt x="0" y="106544"/>
                  </a:lnTo>
                  <a:lnTo>
                    <a:pt x="4875" y="120085"/>
                  </a:lnTo>
                  <a:lnTo>
                    <a:pt x="9689" y="123511"/>
                  </a:lnTo>
                  <a:lnTo>
                    <a:pt x="15671" y="124871"/>
                  </a:lnTo>
                  <a:lnTo>
                    <a:pt x="22434" y="124852"/>
                  </a:lnTo>
                  <a:lnTo>
                    <a:pt x="45203" y="115992"/>
                  </a:lnTo>
                  <a:lnTo>
                    <a:pt x="65098" y="101656"/>
                  </a:lnTo>
                  <a:lnTo>
                    <a:pt x="85884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346667" y="2820835"/>
              <a:ext cx="166290" cy="291360"/>
            </a:xfrm>
            <a:custGeom>
              <a:avLst/>
              <a:gdLst/>
              <a:ahLst/>
              <a:cxnLst/>
              <a:rect l="0" t="0" r="0" b="0"/>
              <a:pathLst>
                <a:path w="166290" h="291360">
                  <a:moveTo>
                    <a:pt x="16511" y="0"/>
                  </a:moveTo>
                  <a:lnTo>
                    <a:pt x="3242" y="58622"/>
                  </a:lnTo>
                  <a:lnTo>
                    <a:pt x="535" y="113281"/>
                  </a:lnTo>
                  <a:lnTo>
                    <a:pt x="0" y="169074"/>
                  </a:lnTo>
                  <a:lnTo>
                    <a:pt x="819" y="225946"/>
                  </a:lnTo>
                  <a:lnTo>
                    <a:pt x="4298" y="250508"/>
                  </a:lnTo>
                  <a:lnTo>
                    <a:pt x="8369" y="259461"/>
                  </a:lnTo>
                  <a:lnTo>
                    <a:pt x="20289" y="271875"/>
                  </a:lnTo>
                  <a:lnTo>
                    <a:pt x="27350" y="272782"/>
                  </a:lnTo>
                  <a:lnTo>
                    <a:pt x="42593" y="266393"/>
                  </a:lnTo>
                  <a:lnTo>
                    <a:pt x="66769" y="247201"/>
                  </a:lnTo>
                  <a:lnTo>
                    <a:pt x="82664" y="223949"/>
                  </a:lnTo>
                  <a:lnTo>
                    <a:pt x="81878" y="218641"/>
                  </a:lnTo>
                  <a:lnTo>
                    <a:pt x="77655" y="215103"/>
                  </a:lnTo>
                  <a:lnTo>
                    <a:pt x="71142" y="212744"/>
                  </a:lnTo>
                  <a:lnTo>
                    <a:pt x="64951" y="213945"/>
                  </a:lnTo>
                  <a:lnTo>
                    <a:pt x="53141" y="222676"/>
                  </a:lnTo>
                  <a:lnTo>
                    <a:pt x="40513" y="252021"/>
                  </a:lnTo>
                  <a:lnTo>
                    <a:pt x="39909" y="261394"/>
                  </a:lnTo>
                  <a:lnTo>
                    <a:pt x="44168" y="276741"/>
                  </a:lnTo>
                  <a:lnTo>
                    <a:pt x="49742" y="282497"/>
                  </a:lnTo>
                  <a:lnTo>
                    <a:pt x="65797" y="291359"/>
                  </a:lnTo>
                  <a:lnTo>
                    <a:pt x="85260" y="290983"/>
                  </a:lnTo>
                  <a:lnTo>
                    <a:pt x="144908" y="274573"/>
                  </a:lnTo>
                  <a:lnTo>
                    <a:pt x="166289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845799" y="2751854"/>
            <a:ext cx="817189" cy="278109"/>
            <a:chOff x="2845799" y="2751854"/>
            <a:chExt cx="817189" cy="278109"/>
          </a:xfrm>
        </p:grpSpPr>
        <p:sp>
          <p:nvSpPr>
            <p:cNvPr id="185" name="Freeform 184"/>
            <p:cNvSpPr/>
            <p:nvPr/>
          </p:nvSpPr>
          <p:spPr>
            <a:xfrm>
              <a:off x="2845799" y="2857243"/>
              <a:ext cx="224669" cy="121693"/>
            </a:xfrm>
            <a:custGeom>
              <a:avLst/>
              <a:gdLst/>
              <a:ahLst/>
              <a:cxnLst/>
              <a:rect l="0" t="0" r="0" b="0"/>
              <a:pathLst>
                <a:path w="224669" h="121693">
                  <a:moveTo>
                    <a:pt x="0" y="121692"/>
                  </a:moveTo>
                  <a:lnTo>
                    <a:pt x="8492" y="88476"/>
                  </a:lnTo>
                  <a:lnTo>
                    <a:pt x="38306" y="28309"/>
                  </a:lnTo>
                  <a:lnTo>
                    <a:pt x="55318" y="3211"/>
                  </a:lnTo>
                  <a:lnTo>
                    <a:pt x="60917" y="175"/>
                  </a:lnTo>
                  <a:lnTo>
                    <a:pt x="66499" y="0"/>
                  </a:lnTo>
                  <a:lnTo>
                    <a:pt x="72069" y="1732"/>
                  </a:lnTo>
                  <a:lnTo>
                    <a:pt x="75783" y="7510"/>
                  </a:lnTo>
                  <a:lnTo>
                    <a:pt x="81009" y="37729"/>
                  </a:lnTo>
                  <a:lnTo>
                    <a:pt x="84407" y="74111"/>
                  </a:lnTo>
                  <a:lnTo>
                    <a:pt x="96303" y="102355"/>
                  </a:lnTo>
                  <a:lnTo>
                    <a:pt x="106288" y="116488"/>
                  </a:lnTo>
                  <a:lnTo>
                    <a:pt x="113388" y="120072"/>
                  </a:lnTo>
                  <a:lnTo>
                    <a:pt x="131139" y="121588"/>
                  </a:lnTo>
                  <a:lnTo>
                    <a:pt x="146426" y="116715"/>
                  </a:lnTo>
                  <a:lnTo>
                    <a:pt x="208202" y="78968"/>
                  </a:lnTo>
                  <a:lnTo>
                    <a:pt x="224668" y="71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161998" y="2751854"/>
              <a:ext cx="166422" cy="278109"/>
            </a:xfrm>
            <a:custGeom>
              <a:avLst/>
              <a:gdLst/>
              <a:ahLst/>
              <a:cxnLst/>
              <a:rect l="0" t="0" r="0" b="0"/>
              <a:pathLst>
                <a:path w="166422" h="278109">
                  <a:moveTo>
                    <a:pt x="0" y="35697"/>
                  </a:moveTo>
                  <a:lnTo>
                    <a:pt x="8835" y="22445"/>
                  </a:lnTo>
                  <a:lnTo>
                    <a:pt x="20569" y="13474"/>
                  </a:lnTo>
                  <a:lnTo>
                    <a:pt x="50702" y="180"/>
                  </a:lnTo>
                  <a:lnTo>
                    <a:pt x="58765" y="0"/>
                  </a:lnTo>
                  <a:lnTo>
                    <a:pt x="75119" y="4730"/>
                  </a:lnTo>
                  <a:lnTo>
                    <a:pt x="86703" y="15462"/>
                  </a:lnTo>
                  <a:lnTo>
                    <a:pt x="91086" y="22207"/>
                  </a:lnTo>
                  <a:lnTo>
                    <a:pt x="97255" y="53787"/>
                  </a:lnTo>
                  <a:lnTo>
                    <a:pt x="86978" y="98305"/>
                  </a:lnTo>
                  <a:lnTo>
                    <a:pt x="67829" y="152184"/>
                  </a:lnTo>
                  <a:lnTo>
                    <a:pt x="53497" y="204514"/>
                  </a:lnTo>
                  <a:lnTo>
                    <a:pt x="38937" y="258307"/>
                  </a:lnTo>
                  <a:lnTo>
                    <a:pt x="39827" y="265465"/>
                  </a:lnTo>
                  <a:lnTo>
                    <a:pt x="43193" y="271162"/>
                  </a:lnTo>
                  <a:lnTo>
                    <a:pt x="48211" y="275884"/>
                  </a:lnTo>
                  <a:lnTo>
                    <a:pt x="55255" y="278108"/>
                  </a:lnTo>
                  <a:lnTo>
                    <a:pt x="81913" y="276820"/>
                  </a:lnTo>
                  <a:lnTo>
                    <a:pt x="141382" y="260192"/>
                  </a:lnTo>
                  <a:lnTo>
                    <a:pt x="166421" y="2520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394988" y="2863511"/>
              <a:ext cx="166422" cy="122011"/>
            </a:xfrm>
            <a:custGeom>
              <a:avLst/>
              <a:gdLst/>
              <a:ahLst/>
              <a:cxnLst/>
              <a:rect l="0" t="0" r="0" b="0"/>
              <a:pathLst>
                <a:path w="166422" h="122011">
                  <a:moveTo>
                    <a:pt x="0" y="7251"/>
                  </a:moveTo>
                  <a:lnTo>
                    <a:pt x="7550" y="64023"/>
                  </a:lnTo>
                  <a:lnTo>
                    <a:pt x="8219" y="118369"/>
                  </a:lnTo>
                  <a:lnTo>
                    <a:pt x="9178" y="122010"/>
                  </a:lnTo>
                  <a:lnTo>
                    <a:pt x="10741" y="120740"/>
                  </a:lnTo>
                  <a:lnTo>
                    <a:pt x="27878" y="58827"/>
                  </a:lnTo>
                  <a:lnTo>
                    <a:pt x="44391" y="7396"/>
                  </a:lnTo>
                  <a:lnTo>
                    <a:pt x="49010" y="2725"/>
                  </a:lnTo>
                  <a:lnTo>
                    <a:pt x="54863" y="535"/>
                  </a:lnTo>
                  <a:lnTo>
                    <a:pt x="61538" y="0"/>
                  </a:lnTo>
                  <a:lnTo>
                    <a:pt x="65988" y="3341"/>
                  </a:lnTo>
                  <a:lnTo>
                    <a:pt x="70933" y="16916"/>
                  </a:lnTo>
                  <a:lnTo>
                    <a:pt x="73717" y="45351"/>
                  </a:lnTo>
                  <a:lnTo>
                    <a:pt x="76881" y="49293"/>
                  </a:lnTo>
                  <a:lnTo>
                    <a:pt x="81765" y="49147"/>
                  </a:lnTo>
                  <a:lnTo>
                    <a:pt x="87794" y="46276"/>
                  </a:lnTo>
                  <a:lnTo>
                    <a:pt x="105114" y="28984"/>
                  </a:lnTo>
                  <a:lnTo>
                    <a:pt x="110757" y="26362"/>
                  </a:lnTo>
                  <a:lnTo>
                    <a:pt x="116368" y="26464"/>
                  </a:lnTo>
                  <a:lnTo>
                    <a:pt x="121957" y="28381"/>
                  </a:lnTo>
                  <a:lnTo>
                    <a:pt x="124759" y="33357"/>
                  </a:lnTo>
                  <a:lnTo>
                    <a:pt x="125857" y="87837"/>
                  </a:lnTo>
                  <a:lnTo>
                    <a:pt x="129285" y="105937"/>
                  </a:lnTo>
                  <a:lnTo>
                    <a:pt x="133342" y="109099"/>
                  </a:lnTo>
                  <a:lnTo>
                    <a:pt x="138821" y="108434"/>
                  </a:lnTo>
                  <a:lnTo>
                    <a:pt x="150456" y="101223"/>
                  </a:lnTo>
                  <a:lnTo>
                    <a:pt x="166421" y="821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594693" y="2829156"/>
              <a:ext cx="68295" cy="166422"/>
            </a:xfrm>
            <a:custGeom>
              <a:avLst/>
              <a:gdLst/>
              <a:ahLst/>
              <a:cxnLst/>
              <a:rect l="0" t="0" r="0" b="0"/>
              <a:pathLst>
                <a:path w="68295" h="166422">
                  <a:moveTo>
                    <a:pt x="41605" y="0"/>
                  </a:moveTo>
                  <a:lnTo>
                    <a:pt x="28353" y="8835"/>
                  </a:lnTo>
                  <a:lnTo>
                    <a:pt x="19381" y="20569"/>
                  </a:lnTo>
                  <a:lnTo>
                    <a:pt x="15694" y="27581"/>
                  </a:lnTo>
                  <a:lnTo>
                    <a:pt x="14063" y="42769"/>
                  </a:lnTo>
                  <a:lnTo>
                    <a:pt x="17345" y="57840"/>
                  </a:lnTo>
                  <a:lnTo>
                    <a:pt x="34519" y="82583"/>
                  </a:lnTo>
                  <a:lnTo>
                    <a:pt x="64211" y="118905"/>
                  </a:lnTo>
                  <a:lnTo>
                    <a:pt x="67771" y="126423"/>
                  </a:lnTo>
                  <a:lnTo>
                    <a:pt x="68294" y="133284"/>
                  </a:lnTo>
                  <a:lnTo>
                    <a:pt x="63945" y="145838"/>
                  </a:lnTo>
                  <a:lnTo>
                    <a:pt x="51101" y="163302"/>
                  </a:lnTo>
                  <a:lnTo>
                    <a:pt x="45162" y="166191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7215" y="3519803"/>
            <a:ext cx="1506111" cy="392615"/>
            <a:chOff x="757215" y="3519803"/>
            <a:chExt cx="1506111" cy="392615"/>
          </a:xfrm>
        </p:grpSpPr>
        <p:sp>
          <p:nvSpPr>
            <p:cNvPr id="190" name="Freeform 189"/>
            <p:cNvSpPr/>
            <p:nvPr/>
          </p:nvSpPr>
          <p:spPr>
            <a:xfrm>
              <a:off x="757215" y="3586372"/>
              <a:ext cx="241312" cy="99853"/>
            </a:xfrm>
            <a:custGeom>
              <a:avLst/>
              <a:gdLst/>
              <a:ahLst/>
              <a:cxnLst/>
              <a:rect l="0" t="0" r="0" b="0"/>
              <a:pathLst>
                <a:path w="241312" h="99853">
                  <a:moveTo>
                    <a:pt x="0" y="0"/>
                  </a:moveTo>
                  <a:lnTo>
                    <a:pt x="13252" y="8835"/>
                  </a:lnTo>
                  <a:lnTo>
                    <a:pt x="75265" y="18079"/>
                  </a:lnTo>
                  <a:lnTo>
                    <a:pt x="130438" y="23603"/>
                  </a:lnTo>
                  <a:lnTo>
                    <a:pt x="167573" y="33395"/>
                  </a:lnTo>
                  <a:lnTo>
                    <a:pt x="197581" y="52424"/>
                  </a:lnTo>
                  <a:lnTo>
                    <a:pt x="241311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192455" y="3544767"/>
              <a:ext cx="80666" cy="216773"/>
            </a:xfrm>
            <a:custGeom>
              <a:avLst/>
              <a:gdLst/>
              <a:ahLst/>
              <a:cxnLst/>
              <a:rect l="0" t="0" r="0" b="0"/>
              <a:pathLst>
                <a:path w="80666" h="216773">
                  <a:moveTo>
                    <a:pt x="72344" y="0"/>
                  </a:moveTo>
                  <a:lnTo>
                    <a:pt x="54675" y="0"/>
                  </a:lnTo>
                  <a:lnTo>
                    <a:pt x="47621" y="3698"/>
                  </a:lnTo>
                  <a:lnTo>
                    <a:pt x="34852" y="17669"/>
                  </a:lnTo>
                  <a:lnTo>
                    <a:pt x="11928" y="73823"/>
                  </a:lnTo>
                  <a:lnTo>
                    <a:pt x="0" y="127871"/>
                  </a:lnTo>
                  <a:lnTo>
                    <a:pt x="674" y="162395"/>
                  </a:lnTo>
                  <a:lnTo>
                    <a:pt x="5358" y="181273"/>
                  </a:lnTo>
                  <a:lnTo>
                    <a:pt x="13603" y="198910"/>
                  </a:lnTo>
                  <a:lnTo>
                    <a:pt x="28362" y="211062"/>
                  </a:lnTo>
                  <a:lnTo>
                    <a:pt x="37476" y="215598"/>
                  </a:lnTo>
                  <a:lnTo>
                    <a:pt x="45400" y="216772"/>
                  </a:lnTo>
                  <a:lnTo>
                    <a:pt x="59136" y="213146"/>
                  </a:lnTo>
                  <a:lnTo>
                    <a:pt x="80665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317039" y="3620981"/>
              <a:ext cx="67397" cy="124366"/>
            </a:xfrm>
            <a:custGeom>
              <a:avLst/>
              <a:gdLst/>
              <a:ahLst/>
              <a:cxnLst/>
              <a:rect l="0" t="0" r="0" b="0"/>
              <a:pathLst>
                <a:path w="67397" h="124366">
                  <a:moveTo>
                    <a:pt x="22650" y="15317"/>
                  </a:moveTo>
                  <a:lnTo>
                    <a:pt x="9398" y="24152"/>
                  </a:lnTo>
                  <a:lnTo>
                    <a:pt x="5494" y="30453"/>
                  </a:lnTo>
                  <a:lnTo>
                    <a:pt x="0" y="57914"/>
                  </a:lnTo>
                  <a:lnTo>
                    <a:pt x="221" y="92144"/>
                  </a:lnTo>
                  <a:lnTo>
                    <a:pt x="6826" y="108326"/>
                  </a:lnTo>
                  <a:lnTo>
                    <a:pt x="18391" y="119217"/>
                  </a:lnTo>
                  <a:lnTo>
                    <a:pt x="25358" y="123415"/>
                  </a:lnTo>
                  <a:lnTo>
                    <a:pt x="31852" y="124365"/>
                  </a:lnTo>
                  <a:lnTo>
                    <a:pt x="38030" y="123149"/>
                  </a:lnTo>
                  <a:lnTo>
                    <a:pt x="43998" y="120489"/>
                  </a:lnTo>
                  <a:lnTo>
                    <a:pt x="53095" y="110137"/>
                  </a:lnTo>
                  <a:lnTo>
                    <a:pt x="66468" y="80891"/>
                  </a:lnTo>
                  <a:lnTo>
                    <a:pt x="67396" y="62336"/>
                  </a:lnTo>
                  <a:lnTo>
                    <a:pt x="60458" y="20290"/>
                  </a:lnTo>
                  <a:lnTo>
                    <a:pt x="56176" y="12161"/>
                  </a:lnTo>
                  <a:lnTo>
                    <a:pt x="44022" y="662"/>
                  </a:lnTo>
                  <a:lnTo>
                    <a:pt x="37823" y="0"/>
                  </a:lnTo>
                  <a:lnTo>
                    <a:pt x="31841" y="2332"/>
                  </a:lnTo>
                  <a:lnTo>
                    <a:pt x="26003" y="6660"/>
                  </a:lnTo>
                  <a:lnTo>
                    <a:pt x="19517" y="23797"/>
                  </a:lnTo>
                  <a:lnTo>
                    <a:pt x="17788" y="34839"/>
                  </a:lnTo>
                  <a:lnTo>
                    <a:pt x="20797" y="52039"/>
                  </a:lnTo>
                  <a:lnTo>
                    <a:pt x="24188" y="59214"/>
                  </a:lnTo>
                  <a:lnTo>
                    <a:pt x="30147" y="63073"/>
                  </a:lnTo>
                  <a:lnTo>
                    <a:pt x="64255" y="652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427960" y="3632411"/>
              <a:ext cx="111435" cy="137025"/>
            </a:xfrm>
            <a:custGeom>
              <a:avLst/>
              <a:gdLst/>
              <a:ahLst/>
              <a:cxnLst/>
              <a:rect l="0" t="0" r="0" b="0"/>
              <a:pathLst>
                <a:path w="111435" h="137025">
                  <a:moveTo>
                    <a:pt x="11581" y="3887"/>
                  </a:moveTo>
                  <a:lnTo>
                    <a:pt x="0" y="38632"/>
                  </a:lnTo>
                  <a:lnTo>
                    <a:pt x="1087" y="40919"/>
                  </a:lnTo>
                  <a:lnTo>
                    <a:pt x="4585" y="39670"/>
                  </a:lnTo>
                  <a:lnTo>
                    <a:pt x="9691" y="36063"/>
                  </a:lnTo>
                  <a:lnTo>
                    <a:pt x="17829" y="24660"/>
                  </a:lnTo>
                  <a:lnTo>
                    <a:pt x="21294" y="17736"/>
                  </a:lnTo>
                  <a:lnTo>
                    <a:pt x="26377" y="14044"/>
                  </a:lnTo>
                  <a:lnTo>
                    <a:pt x="32540" y="12508"/>
                  </a:lnTo>
                  <a:lnTo>
                    <a:pt x="39422" y="12408"/>
                  </a:lnTo>
                  <a:lnTo>
                    <a:pt x="44010" y="16039"/>
                  </a:lnTo>
                  <a:lnTo>
                    <a:pt x="49108" y="29936"/>
                  </a:lnTo>
                  <a:lnTo>
                    <a:pt x="52317" y="31424"/>
                  </a:lnTo>
                  <a:lnTo>
                    <a:pt x="56305" y="28716"/>
                  </a:lnTo>
                  <a:lnTo>
                    <a:pt x="68287" y="9703"/>
                  </a:lnTo>
                  <a:lnTo>
                    <a:pt x="71575" y="2217"/>
                  </a:lnTo>
                  <a:lnTo>
                    <a:pt x="75616" y="0"/>
                  </a:lnTo>
                  <a:lnTo>
                    <a:pt x="80158" y="1295"/>
                  </a:lnTo>
                  <a:lnTo>
                    <a:pt x="85036" y="4933"/>
                  </a:lnTo>
                  <a:lnTo>
                    <a:pt x="92921" y="18837"/>
                  </a:lnTo>
                  <a:lnTo>
                    <a:pt x="98583" y="38268"/>
                  </a:lnTo>
                  <a:lnTo>
                    <a:pt x="102516" y="97424"/>
                  </a:lnTo>
                  <a:lnTo>
                    <a:pt x="111434" y="1370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539878" y="3589931"/>
              <a:ext cx="241991" cy="322487"/>
            </a:xfrm>
            <a:custGeom>
              <a:avLst/>
              <a:gdLst/>
              <a:ahLst/>
              <a:cxnLst/>
              <a:rect l="0" t="0" r="0" b="0"/>
              <a:pathLst>
                <a:path w="241991" h="322487">
                  <a:moveTo>
                    <a:pt x="41121" y="79651"/>
                  </a:moveTo>
                  <a:lnTo>
                    <a:pt x="41121" y="141977"/>
                  </a:lnTo>
                  <a:lnTo>
                    <a:pt x="36704" y="193450"/>
                  </a:lnTo>
                  <a:lnTo>
                    <a:pt x="33957" y="249691"/>
                  </a:lnTo>
                  <a:lnTo>
                    <a:pt x="23901" y="309829"/>
                  </a:lnTo>
                  <a:lnTo>
                    <a:pt x="21320" y="319088"/>
                  </a:lnTo>
                  <a:lnTo>
                    <a:pt x="18675" y="322486"/>
                  </a:lnTo>
                  <a:lnTo>
                    <a:pt x="15987" y="321978"/>
                  </a:lnTo>
                  <a:lnTo>
                    <a:pt x="13270" y="318865"/>
                  </a:lnTo>
                  <a:lnTo>
                    <a:pt x="3192" y="281579"/>
                  </a:lnTo>
                  <a:lnTo>
                    <a:pt x="0" y="226584"/>
                  </a:lnTo>
                  <a:lnTo>
                    <a:pt x="2045" y="163777"/>
                  </a:lnTo>
                  <a:lnTo>
                    <a:pt x="11110" y="109726"/>
                  </a:lnTo>
                  <a:lnTo>
                    <a:pt x="27010" y="63682"/>
                  </a:lnTo>
                  <a:lnTo>
                    <a:pt x="37623" y="47591"/>
                  </a:lnTo>
                  <a:lnTo>
                    <a:pt x="51586" y="34275"/>
                  </a:lnTo>
                  <a:lnTo>
                    <a:pt x="59192" y="30910"/>
                  </a:lnTo>
                  <a:lnTo>
                    <a:pt x="75040" y="29635"/>
                  </a:lnTo>
                  <a:lnTo>
                    <a:pt x="81301" y="32439"/>
                  </a:lnTo>
                  <a:lnTo>
                    <a:pt x="90722" y="42950"/>
                  </a:lnTo>
                  <a:lnTo>
                    <a:pt x="95525" y="59333"/>
                  </a:lnTo>
                  <a:lnTo>
                    <a:pt x="96806" y="68880"/>
                  </a:lnTo>
                  <a:lnTo>
                    <a:pt x="89775" y="99984"/>
                  </a:lnTo>
                  <a:lnTo>
                    <a:pt x="86501" y="103377"/>
                  </a:lnTo>
                  <a:lnTo>
                    <a:pt x="83393" y="101941"/>
                  </a:lnTo>
                  <a:lnTo>
                    <a:pt x="80397" y="97284"/>
                  </a:lnTo>
                  <a:lnTo>
                    <a:pt x="79534" y="79784"/>
                  </a:lnTo>
                  <a:lnTo>
                    <a:pt x="86513" y="39716"/>
                  </a:lnTo>
                  <a:lnTo>
                    <a:pt x="98539" y="17995"/>
                  </a:lnTo>
                  <a:lnTo>
                    <a:pt x="103438" y="16358"/>
                  </a:lnTo>
                  <a:lnTo>
                    <a:pt x="108554" y="18040"/>
                  </a:lnTo>
                  <a:lnTo>
                    <a:pt x="113813" y="21935"/>
                  </a:lnTo>
                  <a:lnTo>
                    <a:pt x="122122" y="33659"/>
                  </a:lnTo>
                  <a:lnTo>
                    <a:pt x="127973" y="49040"/>
                  </a:lnTo>
                  <a:lnTo>
                    <a:pt x="136454" y="95367"/>
                  </a:lnTo>
                  <a:lnTo>
                    <a:pt x="137960" y="97525"/>
                  </a:lnTo>
                  <a:lnTo>
                    <a:pt x="138965" y="95265"/>
                  </a:lnTo>
                  <a:lnTo>
                    <a:pt x="144994" y="69483"/>
                  </a:lnTo>
                  <a:lnTo>
                    <a:pt x="156855" y="50237"/>
                  </a:lnTo>
                  <a:lnTo>
                    <a:pt x="162656" y="48023"/>
                  </a:lnTo>
                  <a:lnTo>
                    <a:pt x="169297" y="48395"/>
                  </a:lnTo>
                  <a:lnTo>
                    <a:pt x="204302" y="53445"/>
                  </a:lnTo>
                  <a:lnTo>
                    <a:pt x="212779" y="51086"/>
                  </a:lnTo>
                  <a:lnTo>
                    <a:pt x="227128" y="41068"/>
                  </a:lnTo>
                  <a:lnTo>
                    <a:pt x="241185" y="19834"/>
                  </a:lnTo>
                  <a:lnTo>
                    <a:pt x="241990" y="12961"/>
                  </a:lnTo>
                  <a:lnTo>
                    <a:pt x="237953" y="393"/>
                  </a:lnTo>
                  <a:lnTo>
                    <a:pt x="233364" y="0"/>
                  </a:lnTo>
                  <a:lnTo>
                    <a:pt x="220867" y="9426"/>
                  </a:lnTo>
                  <a:lnTo>
                    <a:pt x="210999" y="28408"/>
                  </a:lnTo>
                  <a:lnTo>
                    <a:pt x="195978" y="84101"/>
                  </a:lnTo>
                  <a:lnTo>
                    <a:pt x="197163" y="102894"/>
                  </a:lnTo>
                  <a:lnTo>
                    <a:pt x="200623" y="107165"/>
                  </a:lnTo>
                  <a:lnTo>
                    <a:pt x="205703" y="108164"/>
                  </a:lnTo>
                  <a:lnTo>
                    <a:pt x="211864" y="106981"/>
                  </a:lnTo>
                  <a:lnTo>
                    <a:pt x="221174" y="100735"/>
                  </a:lnTo>
                  <a:lnTo>
                    <a:pt x="232505" y="879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805667" y="3554423"/>
              <a:ext cx="59516" cy="215013"/>
            </a:xfrm>
            <a:custGeom>
              <a:avLst/>
              <a:gdLst/>
              <a:ahLst/>
              <a:cxnLst/>
              <a:rect l="0" t="0" r="0" b="0"/>
              <a:pathLst>
                <a:path w="59516" h="215013">
                  <a:moveTo>
                    <a:pt x="49927" y="15307"/>
                  </a:moveTo>
                  <a:lnTo>
                    <a:pt x="58761" y="2054"/>
                  </a:lnTo>
                  <a:lnTo>
                    <a:pt x="59515" y="0"/>
                  </a:lnTo>
                  <a:lnTo>
                    <a:pt x="58168" y="479"/>
                  </a:lnTo>
                  <a:lnTo>
                    <a:pt x="55421" y="2648"/>
                  </a:lnTo>
                  <a:lnTo>
                    <a:pt x="38650" y="32701"/>
                  </a:lnTo>
                  <a:lnTo>
                    <a:pt x="22531" y="80696"/>
                  </a:lnTo>
                  <a:lnTo>
                    <a:pt x="22805" y="110906"/>
                  </a:lnTo>
                  <a:lnTo>
                    <a:pt x="28935" y="127446"/>
                  </a:lnTo>
                  <a:lnTo>
                    <a:pt x="33159" y="134445"/>
                  </a:lnTo>
                  <a:lnTo>
                    <a:pt x="35386" y="152084"/>
                  </a:lnTo>
                  <a:lnTo>
                    <a:pt x="32369" y="170402"/>
                  </a:lnTo>
                  <a:lnTo>
                    <a:pt x="20275" y="191110"/>
                  </a:lnTo>
                  <a:lnTo>
                    <a:pt x="0" y="2150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905520" y="3578051"/>
              <a:ext cx="49927" cy="173576"/>
            </a:xfrm>
            <a:custGeom>
              <a:avLst/>
              <a:gdLst/>
              <a:ahLst/>
              <a:cxnLst/>
              <a:rect l="0" t="0" r="0" b="0"/>
              <a:pathLst>
                <a:path w="49927" h="173576">
                  <a:moveTo>
                    <a:pt x="49926" y="0"/>
                  </a:moveTo>
                  <a:lnTo>
                    <a:pt x="22465" y="29311"/>
                  </a:lnTo>
                  <a:lnTo>
                    <a:pt x="15223" y="43537"/>
                  </a:lnTo>
                  <a:lnTo>
                    <a:pt x="13854" y="61571"/>
                  </a:lnTo>
                  <a:lnTo>
                    <a:pt x="14784" y="71558"/>
                  </a:lnTo>
                  <a:lnTo>
                    <a:pt x="23213" y="87585"/>
                  </a:lnTo>
                  <a:lnTo>
                    <a:pt x="46807" y="112941"/>
                  </a:lnTo>
                  <a:lnTo>
                    <a:pt x="48771" y="119673"/>
                  </a:lnTo>
                  <a:lnTo>
                    <a:pt x="46023" y="134549"/>
                  </a:lnTo>
                  <a:lnTo>
                    <a:pt x="34079" y="154101"/>
                  </a:lnTo>
                  <a:lnTo>
                    <a:pt x="18830" y="171605"/>
                  </a:lnTo>
                  <a:lnTo>
                    <a:pt x="14402" y="173575"/>
                  </a:lnTo>
                  <a:lnTo>
                    <a:pt x="10526" y="173039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972089" y="365294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002154" y="3519803"/>
              <a:ext cx="261172" cy="179001"/>
            </a:xfrm>
            <a:custGeom>
              <a:avLst/>
              <a:gdLst/>
              <a:ahLst/>
              <a:cxnLst/>
              <a:rect l="0" t="0" r="0" b="0"/>
              <a:pathLst>
                <a:path w="261172" h="179001">
                  <a:moveTo>
                    <a:pt x="3219" y="108174"/>
                  </a:moveTo>
                  <a:lnTo>
                    <a:pt x="40251" y="88280"/>
                  </a:lnTo>
                  <a:lnTo>
                    <a:pt x="35395" y="89470"/>
                  </a:lnTo>
                  <a:lnTo>
                    <a:pt x="21484" y="99756"/>
                  </a:lnTo>
                  <a:lnTo>
                    <a:pt x="10069" y="123349"/>
                  </a:lnTo>
                  <a:lnTo>
                    <a:pt x="831" y="149345"/>
                  </a:lnTo>
                  <a:lnTo>
                    <a:pt x="0" y="166228"/>
                  </a:lnTo>
                  <a:lnTo>
                    <a:pt x="1073" y="174613"/>
                  </a:lnTo>
                  <a:lnTo>
                    <a:pt x="4562" y="178355"/>
                  </a:lnTo>
                  <a:lnTo>
                    <a:pt x="9661" y="179000"/>
                  </a:lnTo>
                  <a:lnTo>
                    <a:pt x="15835" y="177581"/>
                  </a:lnTo>
                  <a:lnTo>
                    <a:pt x="20875" y="173861"/>
                  </a:lnTo>
                  <a:lnTo>
                    <a:pt x="28941" y="162331"/>
                  </a:lnTo>
                  <a:lnTo>
                    <a:pt x="47421" y="116136"/>
                  </a:lnTo>
                  <a:lnTo>
                    <a:pt x="52103" y="111633"/>
                  </a:lnTo>
                  <a:lnTo>
                    <a:pt x="57997" y="109555"/>
                  </a:lnTo>
                  <a:lnTo>
                    <a:pt x="71944" y="109713"/>
                  </a:lnTo>
                  <a:lnTo>
                    <a:pt x="128161" y="125068"/>
                  </a:lnTo>
                  <a:lnTo>
                    <a:pt x="136440" y="127758"/>
                  </a:lnTo>
                  <a:lnTo>
                    <a:pt x="141034" y="132325"/>
                  </a:lnTo>
                  <a:lnTo>
                    <a:pt x="143173" y="138143"/>
                  </a:lnTo>
                  <a:lnTo>
                    <a:pt x="143674" y="144795"/>
                  </a:lnTo>
                  <a:lnTo>
                    <a:pt x="144933" y="144607"/>
                  </a:lnTo>
                  <a:lnTo>
                    <a:pt x="173013" y="82340"/>
                  </a:lnTo>
                  <a:lnTo>
                    <a:pt x="205971" y="40909"/>
                  </a:lnTo>
                  <a:lnTo>
                    <a:pt x="26117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2779230" y="3219287"/>
            <a:ext cx="1003152" cy="317159"/>
            <a:chOff x="2779230" y="3219287"/>
            <a:chExt cx="1003152" cy="317159"/>
          </a:xfrm>
        </p:grpSpPr>
        <p:sp>
          <p:nvSpPr>
            <p:cNvPr id="200" name="Freeform 199"/>
            <p:cNvSpPr/>
            <p:nvPr/>
          </p:nvSpPr>
          <p:spPr>
            <a:xfrm>
              <a:off x="2779230" y="3406703"/>
              <a:ext cx="208027" cy="86844"/>
            </a:xfrm>
            <a:custGeom>
              <a:avLst/>
              <a:gdLst/>
              <a:ahLst/>
              <a:cxnLst/>
              <a:rect l="0" t="0" r="0" b="0"/>
              <a:pathLst>
                <a:path w="208027" h="86844">
                  <a:moveTo>
                    <a:pt x="0" y="79816"/>
                  </a:moveTo>
                  <a:lnTo>
                    <a:pt x="15999" y="45071"/>
                  </a:lnTo>
                  <a:lnTo>
                    <a:pt x="54504" y="8059"/>
                  </a:lnTo>
                  <a:lnTo>
                    <a:pt x="71069" y="1696"/>
                  </a:lnTo>
                  <a:lnTo>
                    <a:pt x="80663" y="0"/>
                  </a:lnTo>
                  <a:lnTo>
                    <a:pt x="96255" y="3045"/>
                  </a:lnTo>
                  <a:lnTo>
                    <a:pt x="103002" y="6446"/>
                  </a:lnTo>
                  <a:lnTo>
                    <a:pt x="112963" y="17622"/>
                  </a:lnTo>
                  <a:lnTo>
                    <a:pt x="135704" y="78916"/>
                  </a:lnTo>
                  <a:lnTo>
                    <a:pt x="140395" y="83839"/>
                  </a:lnTo>
                  <a:lnTo>
                    <a:pt x="146297" y="86196"/>
                  </a:lnTo>
                  <a:lnTo>
                    <a:pt x="153005" y="86843"/>
                  </a:lnTo>
                  <a:lnTo>
                    <a:pt x="180115" y="78919"/>
                  </a:lnTo>
                  <a:lnTo>
                    <a:pt x="208026" y="63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150759" y="3219287"/>
              <a:ext cx="145212" cy="317159"/>
            </a:xfrm>
            <a:custGeom>
              <a:avLst/>
              <a:gdLst/>
              <a:ahLst/>
              <a:cxnLst/>
              <a:rect l="0" t="0" r="0" b="0"/>
              <a:pathLst>
                <a:path w="145212" h="317159">
                  <a:moveTo>
                    <a:pt x="19560" y="50885"/>
                  </a:moveTo>
                  <a:lnTo>
                    <a:pt x="7979" y="104376"/>
                  </a:lnTo>
                  <a:lnTo>
                    <a:pt x="0" y="137103"/>
                  </a:lnTo>
                  <a:lnTo>
                    <a:pt x="48" y="142573"/>
                  </a:lnTo>
                  <a:lnTo>
                    <a:pt x="1930" y="144370"/>
                  </a:lnTo>
                  <a:lnTo>
                    <a:pt x="5033" y="143719"/>
                  </a:lnTo>
                  <a:lnTo>
                    <a:pt x="18235" y="129550"/>
                  </a:lnTo>
                  <a:lnTo>
                    <a:pt x="53872" y="69863"/>
                  </a:lnTo>
                  <a:lnTo>
                    <a:pt x="79928" y="37170"/>
                  </a:lnTo>
                  <a:lnTo>
                    <a:pt x="121334" y="3681"/>
                  </a:lnTo>
                  <a:lnTo>
                    <a:pt x="129015" y="0"/>
                  </a:lnTo>
                  <a:lnTo>
                    <a:pt x="135060" y="320"/>
                  </a:lnTo>
                  <a:lnTo>
                    <a:pt x="140015" y="3306"/>
                  </a:lnTo>
                  <a:lnTo>
                    <a:pt x="144242" y="8071"/>
                  </a:lnTo>
                  <a:lnTo>
                    <a:pt x="145211" y="14946"/>
                  </a:lnTo>
                  <a:lnTo>
                    <a:pt x="128791" y="67509"/>
                  </a:lnTo>
                  <a:lnTo>
                    <a:pt x="111596" y="123752"/>
                  </a:lnTo>
                  <a:lnTo>
                    <a:pt x="104514" y="176431"/>
                  </a:lnTo>
                  <a:lnTo>
                    <a:pt x="96414" y="232024"/>
                  </a:lnTo>
                  <a:lnTo>
                    <a:pt x="90839" y="294545"/>
                  </a:lnTo>
                  <a:lnTo>
                    <a:pt x="96235" y="310498"/>
                  </a:lnTo>
                  <a:lnTo>
                    <a:pt x="99866" y="316356"/>
                  </a:lnTo>
                  <a:lnTo>
                    <a:pt x="102771" y="3171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348193" y="3290240"/>
              <a:ext cx="68482" cy="212298"/>
            </a:xfrm>
            <a:custGeom>
              <a:avLst/>
              <a:gdLst/>
              <a:ahLst/>
              <a:cxnLst/>
              <a:rect l="0" t="0" r="0" b="0"/>
              <a:pathLst>
                <a:path w="68482" h="212298">
                  <a:moveTo>
                    <a:pt x="13510" y="29858"/>
                  </a:moveTo>
                  <a:lnTo>
                    <a:pt x="242" y="92349"/>
                  </a:lnTo>
                  <a:lnTo>
                    <a:pt x="0" y="142705"/>
                  </a:lnTo>
                  <a:lnTo>
                    <a:pt x="4164" y="201106"/>
                  </a:lnTo>
                  <a:lnTo>
                    <a:pt x="8204" y="208743"/>
                  </a:lnTo>
                  <a:lnTo>
                    <a:pt x="14596" y="211985"/>
                  </a:lnTo>
                  <a:lnTo>
                    <a:pt x="22555" y="212297"/>
                  </a:lnTo>
                  <a:lnTo>
                    <a:pt x="29711" y="207882"/>
                  </a:lnTo>
                  <a:lnTo>
                    <a:pt x="47691" y="181431"/>
                  </a:lnTo>
                  <a:lnTo>
                    <a:pt x="59285" y="151507"/>
                  </a:lnTo>
                  <a:lnTo>
                    <a:pt x="67651" y="104221"/>
                  </a:lnTo>
                  <a:lnTo>
                    <a:pt x="68481" y="43006"/>
                  </a:lnTo>
                  <a:lnTo>
                    <a:pt x="63830" y="19984"/>
                  </a:lnTo>
                  <a:lnTo>
                    <a:pt x="55598" y="3588"/>
                  </a:lnTo>
                  <a:lnTo>
                    <a:pt x="49890" y="326"/>
                  </a:lnTo>
                  <a:lnTo>
                    <a:pt x="43311" y="0"/>
                  </a:lnTo>
                  <a:lnTo>
                    <a:pt x="36151" y="1632"/>
                  </a:lnTo>
                  <a:lnTo>
                    <a:pt x="23265" y="15772"/>
                  </a:lnTo>
                  <a:lnTo>
                    <a:pt x="13223" y="36541"/>
                  </a:lnTo>
                  <a:lnTo>
                    <a:pt x="8760" y="58100"/>
                  </a:lnTo>
                  <a:lnTo>
                    <a:pt x="9419" y="66253"/>
                  </a:lnTo>
                  <a:lnTo>
                    <a:pt x="11707" y="72612"/>
                  </a:lnTo>
                  <a:lnTo>
                    <a:pt x="21832" y="881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519803" y="3336741"/>
              <a:ext cx="174743" cy="108174"/>
            </a:xfrm>
            <a:custGeom>
              <a:avLst/>
              <a:gdLst/>
              <a:ahLst/>
              <a:cxnLst/>
              <a:rect l="0" t="0" r="0" b="0"/>
              <a:pathLst>
                <a:path w="174743" h="108174">
                  <a:moveTo>
                    <a:pt x="0" y="0"/>
                  </a:moveTo>
                  <a:lnTo>
                    <a:pt x="0" y="62490"/>
                  </a:lnTo>
                  <a:lnTo>
                    <a:pt x="0" y="85404"/>
                  </a:lnTo>
                  <a:lnTo>
                    <a:pt x="1849" y="91145"/>
                  </a:lnTo>
                  <a:lnTo>
                    <a:pt x="4931" y="93123"/>
                  </a:lnTo>
                  <a:lnTo>
                    <a:pt x="8835" y="92592"/>
                  </a:lnTo>
                  <a:lnTo>
                    <a:pt x="12362" y="89465"/>
                  </a:lnTo>
                  <a:lnTo>
                    <a:pt x="47581" y="37296"/>
                  </a:lnTo>
                  <a:lnTo>
                    <a:pt x="54835" y="34109"/>
                  </a:lnTo>
                  <a:lnTo>
                    <a:pt x="72757" y="33034"/>
                  </a:lnTo>
                  <a:lnTo>
                    <a:pt x="79940" y="37740"/>
                  </a:lnTo>
                  <a:lnTo>
                    <a:pt x="90386" y="55297"/>
                  </a:lnTo>
                  <a:lnTo>
                    <a:pt x="97048" y="86753"/>
                  </a:lnTo>
                  <a:lnTo>
                    <a:pt x="99832" y="90195"/>
                  </a:lnTo>
                  <a:lnTo>
                    <a:pt x="103537" y="88791"/>
                  </a:lnTo>
                  <a:lnTo>
                    <a:pt x="111661" y="78294"/>
                  </a:lnTo>
                  <a:lnTo>
                    <a:pt x="131736" y="45375"/>
                  </a:lnTo>
                  <a:lnTo>
                    <a:pt x="136826" y="44118"/>
                  </a:lnTo>
                  <a:lnTo>
                    <a:pt x="142068" y="46054"/>
                  </a:lnTo>
                  <a:lnTo>
                    <a:pt x="147412" y="50118"/>
                  </a:lnTo>
                  <a:lnTo>
                    <a:pt x="159351" y="69090"/>
                  </a:lnTo>
                  <a:lnTo>
                    <a:pt x="174742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677903" y="3286814"/>
              <a:ext cx="104479" cy="241312"/>
            </a:xfrm>
            <a:custGeom>
              <a:avLst/>
              <a:gdLst/>
              <a:ahLst/>
              <a:cxnLst/>
              <a:rect l="0" t="0" r="0" b="0"/>
              <a:pathLst>
                <a:path w="104479" h="241312">
                  <a:moveTo>
                    <a:pt x="99853" y="0"/>
                  </a:moveTo>
                  <a:lnTo>
                    <a:pt x="83854" y="34745"/>
                  </a:lnTo>
                  <a:lnTo>
                    <a:pt x="68711" y="58680"/>
                  </a:lnTo>
                  <a:lnTo>
                    <a:pt x="65363" y="77547"/>
                  </a:lnTo>
                  <a:lnTo>
                    <a:pt x="65765" y="87756"/>
                  </a:lnTo>
                  <a:lnTo>
                    <a:pt x="68807" y="96411"/>
                  </a:lnTo>
                  <a:lnTo>
                    <a:pt x="79583" y="110959"/>
                  </a:lnTo>
                  <a:lnTo>
                    <a:pt x="101243" y="125127"/>
                  </a:lnTo>
                  <a:lnTo>
                    <a:pt x="104478" y="131496"/>
                  </a:lnTo>
                  <a:lnTo>
                    <a:pt x="103141" y="148433"/>
                  </a:lnTo>
                  <a:lnTo>
                    <a:pt x="91992" y="174343"/>
                  </a:lnTo>
                  <a:lnTo>
                    <a:pt x="59298" y="207023"/>
                  </a:lnTo>
                  <a:lnTo>
                    <a:pt x="25171" y="229778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737625" y="4036228"/>
            <a:ext cx="1306406" cy="330898"/>
            <a:chOff x="2737625" y="4036228"/>
            <a:chExt cx="1306406" cy="330898"/>
          </a:xfrm>
        </p:grpSpPr>
        <p:sp>
          <p:nvSpPr>
            <p:cNvPr id="206" name="Freeform 205"/>
            <p:cNvSpPr/>
            <p:nvPr/>
          </p:nvSpPr>
          <p:spPr>
            <a:xfrm>
              <a:off x="2737625" y="4317199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41605" y="0"/>
                  </a:moveTo>
                  <a:lnTo>
                    <a:pt x="22600" y="11438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762588" y="4052692"/>
              <a:ext cx="257953" cy="144764"/>
            </a:xfrm>
            <a:custGeom>
              <a:avLst/>
              <a:gdLst/>
              <a:ahLst/>
              <a:cxnLst/>
              <a:rect l="0" t="0" r="0" b="0"/>
              <a:pathLst>
                <a:path w="257953" h="144764">
                  <a:moveTo>
                    <a:pt x="0" y="98086"/>
                  </a:moveTo>
                  <a:lnTo>
                    <a:pt x="15999" y="63341"/>
                  </a:lnTo>
                  <a:lnTo>
                    <a:pt x="71015" y="2270"/>
                  </a:lnTo>
                  <a:lnTo>
                    <a:pt x="76929" y="0"/>
                  </a:lnTo>
                  <a:lnTo>
                    <a:pt x="82721" y="336"/>
                  </a:lnTo>
                  <a:lnTo>
                    <a:pt x="88432" y="2409"/>
                  </a:lnTo>
                  <a:lnTo>
                    <a:pt x="92239" y="7489"/>
                  </a:lnTo>
                  <a:lnTo>
                    <a:pt x="108459" y="69706"/>
                  </a:lnTo>
                  <a:lnTo>
                    <a:pt x="119325" y="116827"/>
                  </a:lnTo>
                  <a:lnTo>
                    <a:pt x="132237" y="134461"/>
                  </a:lnTo>
                  <a:lnTo>
                    <a:pt x="140858" y="141752"/>
                  </a:lnTo>
                  <a:lnTo>
                    <a:pt x="149379" y="144763"/>
                  </a:lnTo>
                  <a:lnTo>
                    <a:pt x="166243" y="143178"/>
                  </a:lnTo>
                  <a:lnTo>
                    <a:pt x="191332" y="131890"/>
                  </a:lnTo>
                  <a:lnTo>
                    <a:pt x="245213" y="94608"/>
                  </a:lnTo>
                  <a:lnTo>
                    <a:pt x="257952" y="897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186961" y="4036228"/>
              <a:ext cx="199707" cy="244973"/>
            </a:xfrm>
            <a:custGeom>
              <a:avLst/>
              <a:gdLst/>
              <a:ahLst/>
              <a:cxnLst/>
              <a:rect l="0" t="0" r="0" b="0"/>
              <a:pathLst>
                <a:path w="199707" h="244973">
                  <a:moveTo>
                    <a:pt x="0" y="172797"/>
                  </a:moveTo>
                  <a:lnTo>
                    <a:pt x="15118" y="122668"/>
                  </a:lnTo>
                  <a:lnTo>
                    <a:pt x="43576" y="64612"/>
                  </a:lnTo>
                  <a:lnTo>
                    <a:pt x="75063" y="23748"/>
                  </a:lnTo>
                  <a:lnTo>
                    <a:pt x="97113" y="973"/>
                  </a:lnTo>
                  <a:lnTo>
                    <a:pt x="102649" y="0"/>
                  </a:lnTo>
                  <a:lnTo>
                    <a:pt x="108189" y="2126"/>
                  </a:lnTo>
                  <a:lnTo>
                    <a:pt x="113732" y="6316"/>
                  </a:lnTo>
                  <a:lnTo>
                    <a:pt x="117425" y="28231"/>
                  </a:lnTo>
                  <a:lnTo>
                    <a:pt x="116679" y="86199"/>
                  </a:lnTo>
                  <a:lnTo>
                    <a:pt x="116532" y="141241"/>
                  </a:lnTo>
                  <a:lnTo>
                    <a:pt x="116500" y="200031"/>
                  </a:lnTo>
                  <a:lnTo>
                    <a:pt x="116497" y="233669"/>
                  </a:lnTo>
                  <a:lnTo>
                    <a:pt x="120194" y="240191"/>
                  </a:lnTo>
                  <a:lnTo>
                    <a:pt x="126358" y="243614"/>
                  </a:lnTo>
                  <a:lnTo>
                    <a:pt x="134165" y="244972"/>
                  </a:lnTo>
                  <a:lnTo>
                    <a:pt x="141219" y="244028"/>
                  </a:lnTo>
                  <a:lnTo>
                    <a:pt x="153987" y="238048"/>
                  </a:lnTo>
                  <a:lnTo>
                    <a:pt x="171572" y="219868"/>
                  </a:lnTo>
                  <a:lnTo>
                    <a:pt x="197008" y="163440"/>
                  </a:lnTo>
                  <a:lnTo>
                    <a:pt x="199706" y="1561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382789" y="4054427"/>
              <a:ext cx="86478" cy="225844"/>
            </a:xfrm>
            <a:custGeom>
              <a:avLst/>
              <a:gdLst/>
              <a:ahLst/>
              <a:cxnLst/>
              <a:rect l="0" t="0" r="0" b="0"/>
              <a:pathLst>
                <a:path w="86478" h="225844">
                  <a:moveTo>
                    <a:pt x="28841" y="63067"/>
                  </a:moveTo>
                  <a:lnTo>
                    <a:pt x="10095" y="97812"/>
                  </a:lnTo>
                  <a:lnTo>
                    <a:pt x="2231" y="154597"/>
                  </a:lnTo>
                  <a:lnTo>
                    <a:pt x="0" y="199593"/>
                  </a:lnTo>
                  <a:lnTo>
                    <a:pt x="1292" y="212332"/>
                  </a:lnTo>
                  <a:lnTo>
                    <a:pt x="4928" y="219899"/>
                  </a:lnTo>
                  <a:lnTo>
                    <a:pt x="10125" y="224020"/>
                  </a:lnTo>
                  <a:lnTo>
                    <a:pt x="16364" y="225843"/>
                  </a:lnTo>
                  <a:lnTo>
                    <a:pt x="23297" y="223360"/>
                  </a:lnTo>
                  <a:lnTo>
                    <a:pt x="38396" y="210738"/>
                  </a:lnTo>
                  <a:lnTo>
                    <a:pt x="68450" y="158317"/>
                  </a:lnTo>
                  <a:lnTo>
                    <a:pt x="82448" y="121124"/>
                  </a:lnTo>
                  <a:lnTo>
                    <a:pt x="86477" y="68224"/>
                  </a:lnTo>
                  <a:lnTo>
                    <a:pt x="78072" y="30797"/>
                  </a:lnTo>
                  <a:lnTo>
                    <a:pt x="63871" y="3682"/>
                  </a:lnTo>
                  <a:lnTo>
                    <a:pt x="57742" y="363"/>
                  </a:lnTo>
                  <a:lnTo>
                    <a:pt x="50882" y="0"/>
                  </a:lnTo>
                  <a:lnTo>
                    <a:pt x="43535" y="1606"/>
                  </a:lnTo>
                  <a:lnTo>
                    <a:pt x="37712" y="5451"/>
                  </a:lnTo>
                  <a:lnTo>
                    <a:pt x="28777" y="17119"/>
                  </a:lnTo>
                  <a:lnTo>
                    <a:pt x="22967" y="43700"/>
                  </a:lnTo>
                  <a:lnTo>
                    <a:pt x="21928" y="94478"/>
                  </a:lnTo>
                  <a:lnTo>
                    <a:pt x="28841" y="1213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513641" y="4065716"/>
              <a:ext cx="95621" cy="234151"/>
            </a:xfrm>
            <a:custGeom>
              <a:avLst/>
              <a:gdLst/>
              <a:ahLst/>
              <a:cxnLst/>
              <a:rect l="0" t="0" r="0" b="0"/>
              <a:pathLst>
                <a:path w="95621" h="234151">
                  <a:moveTo>
                    <a:pt x="47768" y="35136"/>
                  </a:moveTo>
                  <a:lnTo>
                    <a:pt x="38933" y="43971"/>
                  </a:lnTo>
                  <a:lnTo>
                    <a:pt x="13065" y="100167"/>
                  </a:lnTo>
                  <a:lnTo>
                    <a:pt x="485" y="152158"/>
                  </a:lnTo>
                  <a:lnTo>
                    <a:pt x="2781" y="200531"/>
                  </a:lnTo>
                  <a:lnTo>
                    <a:pt x="9590" y="219900"/>
                  </a:lnTo>
                  <a:lnTo>
                    <a:pt x="13995" y="227654"/>
                  </a:lnTo>
                  <a:lnTo>
                    <a:pt x="19705" y="231899"/>
                  </a:lnTo>
                  <a:lnTo>
                    <a:pt x="26286" y="233804"/>
                  </a:lnTo>
                  <a:lnTo>
                    <a:pt x="33446" y="234150"/>
                  </a:lnTo>
                  <a:lnTo>
                    <a:pt x="40994" y="230682"/>
                  </a:lnTo>
                  <a:lnTo>
                    <a:pt x="56776" y="216967"/>
                  </a:lnTo>
                  <a:lnTo>
                    <a:pt x="72421" y="192871"/>
                  </a:lnTo>
                  <a:lnTo>
                    <a:pt x="91876" y="138860"/>
                  </a:lnTo>
                  <a:lnTo>
                    <a:pt x="95620" y="96750"/>
                  </a:lnTo>
                  <a:lnTo>
                    <a:pt x="87269" y="37110"/>
                  </a:lnTo>
                  <a:lnTo>
                    <a:pt x="76419" y="15365"/>
                  </a:lnTo>
                  <a:lnTo>
                    <a:pt x="68717" y="8087"/>
                  </a:lnTo>
                  <a:lnTo>
                    <a:pt x="50298" y="0"/>
                  </a:lnTo>
                  <a:lnTo>
                    <a:pt x="42058" y="1542"/>
                  </a:lnTo>
                  <a:lnTo>
                    <a:pt x="27972" y="13117"/>
                  </a:lnTo>
                  <a:lnTo>
                    <a:pt x="14063" y="36008"/>
                  </a:lnTo>
                  <a:lnTo>
                    <a:pt x="2004" y="75236"/>
                  </a:lnTo>
                  <a:lnTo>
                    <a:pt x="0" y="106703"/>
                  </a:lnTo>
                  <a:lnTo>
                    <a:pt x="6162" y="1433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730432" y="4157921"/>
              <a:ext cx="177596" cy="159279"/>
            </a:xfrm>
            <a:custGeom>
              <a:avLst/>
              <a:gdLst/>
              <a:ahLst/>
              <a:cxnLst/>
              <a:rect l="0" t="0" r="0" b="0"/>
              <a:pathLst>
                <a:path w="177596" h="159279">
                  <a:moveTo>
                    <a:pt x="5719" y="9499"/>
                  </a:moveTo>
                  <a:lnTo>
                    <a:pt x="0" y="31278"/>
                  </a:lnTo>
                  <a:lnTo>
                    <a:pt x="2158" y="91343"/>
                  </a:lnTo>
                  <a:lnTo>
                    <a:pt x="9081" y="123124"/>
                  </a:lnTo>
                  <a:lnTo>
                    <a:pt x="13508" y="126854"/>
                  </a:lnTo>
                  <a:lnTo>
                    <a:pt x="19232" y="126567"/>
                  </a:lnTo>
                  <a:lnTo>
                    <a:pt x="25822" y="123603"/>
                  </a:lnTo>
                  <a:lnTo>
                    <a:pt x="38076" y="107981"/>
                  </a:lnTo>
                  <a:lnTo>
                    <a:pt x="63154" y="51715"/>
                  </a:lnTo>
                  <a:lnTo>
                    <a:pt x="79318" y="13523"/>
                  </a:lnTo>
                  <a:lnTo>
                    <a:pt x="83446" y="11257"/>
                  </a:lnTo>
                  <a:lnTo>
                    <a:pt x="87123" y="14370"/>
                  </a:lnTo>
                  <a:lnTo>
                    <a:pt x="90499" y="21067"/>
                  </a:lnTo>
                  <a:lnTo>
                    <a:pt x="96361" y="77956"/>
                  </a:lnTo>
                  <a:lnTo>
                    <a:pt x="96658" y="91195"/>
                  </a:lnTo>
                  <a:lnTo>
                    <a:pt x="98704" y="98172"/>
                  </a:lnTo>
                  <a:lnTo>
                    <a:pt x="101918" y="100974"/>
                  </a:lnTo>
                  <a:lnTo>
                    <a:pt x="105909" y="100993"/>
                  </a:lnTo>
                  <a:lnTo>
                    <a:pt x="115276" y="93618"/>
                  </a:lnTo>
                  <a:lnTo>
                    <a:pt x="124677" y="81094"/>
                  </a:lnTo>
                  <a:lnTo>
                    <a:pt x="156994" y="24856"/>
                  </a:lnTo>
                  <a:lnTo>
                    <a:pt x="170631" y="797"/>
                  </a:lnTo>
                  <a:lnTo>
                    <a:pt x="173908" y="0"/>
                  </a:lnTo>
                  <a:lnTo>
                    <a:pt x="176092" y="4091"/>
                  </a:lnTo>
                  <a:lnTo>
                    <a:pt x="177595" y="19115"/>
                  </a:lnTo>
                  <a:lnTo>
                    <a:pt x="171815" y="73579"/>
                  </a:lnTo>
                  <a:lnTo>
                    <a:pt x="164642" y="135363"/>
                  </a:lnTo>
                  <a:lnTo>
                    <a:pt x="163819" y="1592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935856" y="4175741"/>
              <a:ext cx="108175" cy="191385"/>
            </a:xfrm>
            <a:custGeom>
              <a:avLst/>
              <a:gdLst/>
              <a:ahLst/>
              <a:cxnLst/>
              <a:rect l="0" t="0" r="0" b="0"/>
              <a:pathLst>
                <a:path w="108175" h="191385">
                  <a:moveTo>
                    <a:pt x="108174" y="0"/>
                  </a:moveTo>
                  <a:lnTo>
                    <a:pt x="89168" y="14211"/>
                  </a:lnTo>
                  <a:lnTo>
                    <a:pt x="61075" y="46285"/>
                  </a:lnTo>
                  <a:lnTo>
                    <a:pt x="58283" y="53046"/>
                  </a:lnTo>
                  <a:lnTo>
                    <a:pt x="57647" y="67955"/>
                  </a:lnTo>
                  <a:lnTo>
                    <a:pt x="60621" y="74889"/>
                  </a:lnTo>
                  <a:lnTo>
                    <a:pt x="92299" y="112553"/>
                  </a:lnTo>
                  <a:lnTo>
                    <a:pt x="96495" y="130769"/>
                  </a:lnTo>
                  <a:lnTo>
                    <a:pt x="93429" y="146261"/>
                  </a:lnTo>
                  <a:lnTo>
                    <a:pt x="90023" y="152981"/>
                  </a:lnTo>
                  <a:lnTo>
                    <a:pt x="76376" y="165379"/>
                  </a:lnTo>
                  <a:lnTo>
                    <a:pt x="47901" y="180289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2787551" y="4752985"/>
            <a:ext cx="961339" cy="263183"/>
            <a:chOff x="2787551" y="4752985"/>
            <a:chExt cx="961339" cy="263183"/>
          </a:xfrm>
        </p:grpSpPr>
        <p:sp>
          <p:nvSpPr>
            <p:cNvPr id="214" name="Freeform 213"/>
            <p:cNvSpPr/>
            <p:nvPr/>
          </p:nvSpPr>
          <p:spPr>
            <a:xfrm>
              <a:off x="2787551" y="4921155"/>
              <a:ext cx="224669" cy="86385"/>
            </a:xfrm>
            <a:custGeom>
              <a:avLst/>
              <a:gdLst/>
              <a:ahLst/>
              <a:cxnLst/>
              <a:rect l="0" t="0" r="0" b="0"/>
              <a:pathLst>
                <a:path w="224669" h="86385">
                  <a:moveTo>
                    <a:pt x="0" y="53407"/>
                  </a:moveTo>
                  <a:lnTo>
                    <a:pt x="0" y="35737"/>
                  </a:lnTo>
                  <a:lnTo>
                    <a:pt x="8835" y="11497"/>
                  </a:lnTo>
                  <a:lnTo>
                    <a:pt x="15135" y="6051"/>
                  </a:lnTo>
                  <a:lnTo>
                    <a:pt x="31998" y="0"/>
                  </a:lnTo>
                  <a:lnTo>
                    <a:pt x="39824" y="1160"/>
                  </a:lnTo>
                  <a:lnTo>
                    <a:pt x="53449" y="9846"/>
                  </a:lnTo>
                  <a:lnTo>
                    <a:pt x="82944" y="54976"/>
                  </a:lnTo>
                  <a:lnTo>
                    <a:pt x="88580" y="65548"/>
                  </a:lnTo>
                  <a:lnTo>
                    <a:pt x="104705" y="79760"/>
                  </a:lnTo>
                  <a:lnTo>
                    <a:pt x="114182" y="84844"/>
                  </a:lnTo>
                  <a:lnTo>
                    <a:pt x="123274" y="86384"/>
                  </a:lnTo>
                  <a:lnTo>
                    <a:pt x="140773" y="83165"/>
                  </a:lnTo>
                  <a:lnTo>
                    <a:pt x="202906" y="44045"/>
                  </a:lnTo>
                  <a:lnTo>
                    <a:pt x="224668" y="284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303456" y="4752985"/>
              <a:ext cx="164291" cy="263183"/>
            </a:xfrm>
            <a:custGeom>
              <a:avLst/>
              <a:gdLst/>
              <a:ahLst/>
              <a:cxnLst/>
              <a:rect l="0" t="0" r="0" b="0"/>
              <a:pathLst>
                <a:path w="164291" h="263183">
                  <a:moveTo>
                    <a:pt x="0" y="179972"/>
                  </a:moveTo>
                  <a:lnTo>
                    <a:pt x="33180" y="144942"/>
                  </a:lnTo>
                  <a:lnTo>
                    <a:pt x="47327" y="122132"/>
                  </a:lnTo>
                  <a:lnTo>
                    <a:pt x="96816" y="63114"/>
                  </a:lnTo>
                  <a:lnTo>
                    <a:pt x="146999" y="160"/>
                  </a:lnTo>
                  <a:lnTo>
                    <a:pt x="151624" y="0"/>
                  </a:lnTo>
                  <a:lnTo>
                    <a:pt x="155632" y="3592"/>
                  </a:lnTo>
                  <a:lnTo>
                    <a:pt x="159228" y="9686"/>
                  </a:lnTo>
                  <a:lnTo>
                    <a:pt x="164290" y="49182"/>
                  </a:lnTo>
                  <a:lnTo>
                    <a:pt x="159554" y="105665"/>
                  </a:lnTo>
                  <a:lnTo>
                    <a:pt x="158292" y="162482"/>
                  </a:lnTo>
                  <a:lnTo>
                    <a:pt x="158138" y="218122"/>
                  </a:lnTo>
                  <a:lnTo>
                    <a:pt x="158100" y="2631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619656" y="4807579"/>
              <a:ext cx="129234" cy="205174"/>
            </a:xfrm>
            <a:custGeom>
              <a:avLst/>
              <a:gdLst/>
              <a:ahLst/>
              <a:cxnLst/>
              <a:rect l="0" t="0" r="0" b="0"/>
              <a:pathLst>
                <a:path w="129234" h="205174">
                  <a:moveTo>
                    <a:pt x="124816" y="33846"/>
                  </a:moveTo>
                  <a:lnTo>
                    <a:pt x="129233" y="20594"/>
                  </a:lnTo>
                  <a:lnTo>
                    <a:pt x="128685" y="14841"/>
                  </a:lnTo>
                  <a:lnTo>
                    <a:pt x="123145" y="3518"/>
                  </a:lnTo>
                  <a:lnTo>
                    <a:pt x="118155" y="684"/>
                  </a:lnTo>
                  <a:lnTo>
                    <a:pt x="105213" y="0"/>
                  </a:lnTo>
                  <a:lnTo>
                    <a:pt x="90216" y="7708"/>
                  </a:lnTo>
                  <a:lnTo>
                    <a:pt x="68644" y="27643"/>
                  </a:lnTo>
                  <a:lnTo>
                    <a:pt x="62405" y="35258"/>
                  </a:lnTo>
                  <a:lnTo>
                    <a:pt x="55472" y="53581"/>
                  </a:lnTo>
                  <a:lnTo>
                    <a:pt x="53316" y="73128"/>
                  </a:lnTo>
                  <a:lnTo>
                    <a:pt x="55439" y="91061"/>
                  </a:lnTo>
                  <a:lnTo>
                    <a:pt x="61930" y="105811"/>
                  </a:lnTo>
                  <a:lnTo>
                    <a:pt x="92877" y="151813"/>
                  </a:lnTo>
                  <a:lnTo>
                    <a:pt x="92429" y="159643"/>
                  </a:lnTo>
                  <a:lnTo>
                    <a:pt x="84534" y="175740"/>
                  </a:lnTo>
                  <a:lnTo>
                    <a:pt x="68912" y="195979"/>
                  </a:lnTo>
                  <a:lnTo>
                    <a:pt x="53125" y="202984"/>
                  </a:lnTo>
                  <a:lnTo>
                    <a:pt x="34706" y="205173"/>
                  </a:lnTo>
                  <a:lnTo>
                    <a:pt x="0" y="2002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770909" y="5296320"/>
            <a:ext cx="1312849" cy="335605"/>
            <a:chOff x="2770909" y="5296320"/>
            <a:chExt cx="1312849" cy="335605"/>
          </a:xfrm>
        </p:grpSpPr>
        <p:sp>
          <p:nvSpPr>
            <p:cNvPr id="218" name="Freeform 217"/>
            <p:cNvSpPr/>
            <p:nvPr/>
          </p:nvSpPr>
          <p:spPr>
            <a:xfrm>
              <a:off x="2770909" y="5472386"/>
              <a:ext cx="299559" cy="101346"/>
            </a:xfrm>
            <a:custGeom>
              <a:avLst/>
              <a:gdLst/>
              <a:ahLst/>
              <a:cxnLst/>
              <a:rect l="0" t="0" r="0" b="0"/>
              <a:pathLst>
                <a:path w="299559" h="101346">
                  <a:moveTo>
                    <a:pt x="0" y="68007"/>
                  </a:moveTo>
                  <a:lnTo>
                    <a:pt x="27581" y="33262"/>
                  </a:lnTo>
                  <a:lnTo>
                    <a:pt x="58764" y="8718"/>
                  </a:lnTo>
                  <a:lnTo>
                    <a:pt x="75119" y="668"/>
                  </a:lnTo>
                  <a:lnTo>
                    <a:pt x="83364" y="0"/>
                  </a:lnTo>
                  <a:lnTo>
                    <a:pt x="99921" y="4189"/>
                  </a:lnTo>
                  <a:lnTo>
                    <a:pt x="124836" y="21361"/>
                  </a:lnTo>
                  <a:lnTo>
                    <a:pt x="174590" y="83146"/>
                  </a:lnTo>
                  <a:lnTo>
                    <a:pt x="187310" y="96617"/>
                  </a:lnTo>
                  <a:lnTo>
                    <a:pt x="194216" y="100024"/>
                  </a:lnTo>
                  <a:lnTo>
                    <a:pt x="209285" y="101345"/>
                  </a:lnTo>
                  <a:lnTo>
                    <a:pt x="242197" y="92472"/>
                  </a:lnTo>
                  <a:lnTo>
                    <a:pt x="299558" y="596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353383" y="5296320"/>
              <a:ext cx="166421" cy="202469"/>
            </a:xfrm>
            <a:custGeom>
              <a:avLst/>
              <a:gdLst/>
              <a:ahLst/>
              <a:cxnLst/>
              <a:rect l="0" t="0" r="0" b="0"/>
              <a:pathLst>
                <a:path w="166421" h="202469">
                  <a:moveTo>
                    <a:pt x="0" y="194147"/>
                  </a:moveTo>
                  <a:lnTo>
                    <a:pt x="39777" y="135764"/>
                  </a:lnTo>
                  <a:lnTo>
                    <a:pt x="62919" y="108992"/>
                  </a:lnTo>
                  <a:lnTo>
                    <a:pt x="78739" y="85397"/>
                  </a:lnTo>
                  <a:lnTo>
                    <a:pt x="126197" y="23275"/>
                  </a:lnTo>
                  <a:lnTo>
                    <a:pt x="145770" y="6"/>
                  </a:lnTo>
                  <a:lnTo>
                    <a:pt x="149880" y="0"/>
                  </a:lnTo>
                  <a:lnTo>
                    <a:pt x="152620" y="4619"/>
                  </a:lnTo>
                  <a:lnTo>
                    <a:pt x="157017" y="49666"/>
                  </a:lnTo>
                  <a:lnTo>
                    <a:pt x="153361" y="100281"/>
                  </a:lnTo>
                  <a:lnTo>
                    <a:pt x="157129" y="160230"/>
                  </a:lnTo>
                  <a:lnTo>
                    <a:pt x="166420" y="2024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661261" y="5390614"/>
              <a:ext cx="158101" cy="124817"/>
            </a:xfrm>
            <a:custGeom>
              <a:avLst/>
              <a:gdLst/>
              <a:ahLst/>
              <a:cxnLst/>
              <a:rect l="0" t="0" r="0" b="0"/>
              <a:pathLst>
                <a:path w="158101" h="124817">
                  <a:moveTo>
                    <a:pt x="0" y="0"/>
                  </a:moveTo>
                  <a:lnTo>
                    <a:pt x="0" y="53491"/>
                  </a:lnTo>
                  <a:lnTo>
                    <a:pt x="0" y="86219"/>
                  </a:lnTo>
                  <a:lnTo>
                    <a:pt x="1850" y="91688"/>
                  </a:lnTo>
                  <a:lnTo>
                    <a:pt x="4931" y="93485"/>
                  </a:lnTo>
                  <a:lnTo>
                    <a:pt x="8835" y="92834"/>
                  </a:lnTo>
                  <a:lnTo>
                    <a:pt x="12362" y="89626"/>
                  </a:lnTo>
                  <a:lnTo>
                    <a:pt x="42248" y="31956"/>
                  </a:lnTo>
                  <a:lnTo>
                    <a:pt x="47581" y="21304"/>
                  </a:lnTo>
                  <a:lnTo>
                    <a:pt x="52986" y="16052"/>
                  </a:lnTo>
                  <a:lnTo>
                    <a:pt x="58438" y="14399"/>
                  </a:lnTo>
                  <a:lnTo>
                    <a:pt x="63922" y="15147"/>
                  </a:lnTo>
                  <a:lnTo>
                    <a:pt x="68502" y="18419"/>
                  </a:lnTo>
                  <a:lnTo>
                    <a:pt x="76057" y="29451"/>
                  </a:lnTo>
                  <a:lnTo>
                    <a:pt x="85509" y="55674"/>
                  </a:lnTo>
                  <a:lnTo>
                    <a:pt x="90290" y="61154"/>
                  </a:lnTo>
                  <a:lnTo>
                    <a:pt x="96251" y="63884"/>
                  </a:lnTo>
                  <a:lnTo>
                    <a:pt x="102999" y="64779"/>
                  </a:lnTo>
                  <a:lnTo>
                    <a:pt x="115428" y="60842"/>
                  </a:lnTo>
                  <a:lnTo>
                    <a:pt x="121331" y="57204"/>
                  </a:lnTo>
                  <a:lnTo>
                    <a:pt x="126191" y="57552"/>
                  </a:lnTo>
                  <a:lnTo>
                    <a:pt x="130355" y="60558"/>
                  </a:lnTo>
                  <a:lnTo>
                    <a:pt x="140634" y="78040"/>
                  </a:lnTo>
                  <a:lnTo>
                    <a:pt x="15810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869287" y="5352184"/>
              <a:ext cx="58249" cy="152622"/>
            </a:xfrm>
            <a:custGeom>
              <a:avLst/>
              <a:gdLst/>
              <a:ahLst/>
              <a:cxnLst/>
              <a:rect l="0" t="0" r="0" b="0"/>
              <a:pathLst>
                <a:path w="58249" h="152622">
                  <a:moveTo>
                    <a:pt x="0" y="71714"/>
                  </a:moveTo>
                  <a:lnTo>
                    <a:pt x="8835" y="80549"/>
                  </a:lnTo>
                  <a:lnTo>
                    <a:pt x="13173" y="97214"/>
                  </a:lnTo>
                  <a:lnTo>
                    <a:pt x="13149" y="132587"/>
                  </a:lnTo>
                  <a:lnTo>
                    <a:pt x="11392" y="151469"/>
                  </a:lnTo>
                  <a:lnTo>
                    <a:pt x="12217" y="152621"/>
                  </a:lnTo>
                  <a:lnTo>
                    <a:pt x="13692" y="150615"/>
                  </a:lnTo>
                  <a:lnTo>
                    <a:pt x="16384" y="91794"/>
                  </a:lnTo>
                  <a:lnTo>
                    <a:pt x="22310" y="36712"/>
                  </a:lnTo>
                  <a:lnTo>
                    <a:pt x="23784" y="12395"/>
                  </a:lnTo>
                  <a:lnTo>
                    <a:pt x="26951" y="5356"/>
                  </a:lnTo>
                  <a:lnTo>
                    <a:pt x="31836" y="1588"/>
                  </a:lnTo>
                  <a:lnTo>
                    <a:pt x="37866" y="0"/>
                  </a:lnTo>
                  <a:lnTo>
                    <a:pt x="47032" y="702"/>
                  </a:lnTo>
                  <a:lnTo>
                    <a:pt x="58248" y="51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944177" y="5398936"/>
              <a:ext cx="139581" cy="232989"/>
            </a:xfrm>
            <a:custGeom>
              <a:avLst/>
              <a:gdLst/>
              <a:ahLst/>
              <a:cxnLst/>
              <a:rect l="0" t="0" r="0" b="0"/>
              <a:pathLst>
                <a:path w="139581" h="232989">
                  <a:moveTo>
                    <a:pt x="0" y="0"/>
                  </a:moveTo>
                  <a:lnTo>
                    <a:pt x="8474" y="56771"/>
                  </a:lnTo>
                  <a:lnTo>
                    <a:pt x="19801" y="106700"/>
                  </a:lnTo>
                  <a:lnTo>
                    <a:pt x="24295" y="111814"/>
                  </a:lnTo>
                  <a:lnTo>
                    <a:pt x="30065" y="114298"/>
                  </a:lnTo>
                  <a:lnTo>
                    <a:pt x="36685" y="115031"/>
                  </a:lnTo>
                  <a:lnTo>
                    <a:pt x="42948" y="111820"/>
                  </a:lnTo>
                  <a:lnTo>
                    <a:pt x="88702" y="56962"/>
                  </a:lnTo>
                  <a:lnTo>
                    <a:pt x="96117" y="53692"/>
                  </a:lnTo>
                  <a:lnTo>
                    <a:pt x="114218" y="54990"/>
                  </a:lnTo>
                  <a:lnTo>
                    <a:pt x="121449" y="59773"/>
                  </a:lnTo>
                  <a:lnTo>
                    <a:pt x="131949" y="74951"/>
                  </a:lnTo>
                  <a:lnTo>
                    <a:pt x="139580" y="131984"/>
                  </a:lnTo>
                  <a:lnTo>
                    <a:pt x="138621" y="179274"/>
                  </a:lnTo>
                  <a:lnTo>
                    <a:pt x="133137" y="2329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190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30757" y="875840"/>
            <a:ext cx="7698024" cy="5836001"/>
            <a:chOff x="1030757" y="875840"/>
            <a:chExt cx="7698024" cy="5836001"/>
          </a:xfrm>
        </p:grpSpPr>
        <p:sp>
          <p:nvSpPr>
            <p:cNvPr id="2" name="Freeform 1"/>
            <p:cNvSpPr/>
            <p:nvPr/>
          </p:nvSpPr>
          <p:spPr>
            <a:xfrm>
              <a:off x="1323057" y="1113753"/>
              <a:ext cx="266264" cy="5133052"/>
            </a:xfrm>
            <a:custGeom>
              <a:avLst/>
              <a:gdLst/>
              <a:ahLst/>
              <a:cxnLst/>
              <a:rect l="0" t="0" r="0" b="0"/>
              <a:pathLst>
                <a:path w="266264" h="5133052">
                  <a:moveTo>
                    <a:pt x="99842" y="9589"/>
                  </a:moveTo>
                  <a:lnTo>
                    <a:pt x="86590" y="754"/>
                  </a:lnTo>
                  <a:lnTo>
                    <a:pt x="80837" y="0"/>
                  </a:lnTo>
                  <a:lnTo>
                    <a:pt x="69514" y="4094"/>
                  </a:lnTo>
                  <a:lnTo>
                    <a:pt x="60784" y="21940"/>
                  </a:lnTo>
                  <a:lnTo>
                    <a:pt x="50423" y="82988"/>
                  </a:lnTo>
                  <a:lnTo>
                    <a:pt x="43697" y="129032"/>
                  </a:lnTo>
                  <a:lnTo>
                    <a:pt x="36773" y="183252"/>
                  </a:lnTo>
                  <a:lnTo>
                    <a:pt x="33386" y="242156"/>
                  </a:lnTo>
                  <a:lnTo>
                    <a:pt x="29317" y="287694"/>
                  </a:lnTo>
                  <a:lnTo>
                    <a:pt x="24427" y="338135"/>
                  </a:lnTo>
                  <a:lnTo>
                    <a:pt x="19172" y="392297"/>
                  </a:lnTo>
                  <a:lnTo>
                    <a:pt x="13754" y="450269"/>
                  </a:lnTo>
                  <a:lnTo>
                    <a:pt x="10730" y="512401"/>
                  </a:lnTo>
                  <a:lnTo>
                    <a:pt x="9924" y="544502"/>
                  </a:lnTo>
                  <a:lnTo>
                    <a:pt x="8461" y="577922"/>
                  </a:lnTo>
                  <a:lnTo>
                    <a:pt x="6562" y="612221"/>
                  </a:lnTo>
                  <a:lnTo>
                    <a:pt x="4371" y="647107"/>
                  </a:lnTo>
                  <a:lnTo>
                    <a:pt x="2911" y="683308"/>
                  </a:lnTo>
                  <a:lnTo>
                    <a:pt x="1937" y="720385"/>
                  </a:lnTo>
                  <a:lnTo>
                    <a:pt x="1288" y="758048"/>
                  </a:lnTo>
                  <a:lnTo>
                    <a:pt x="855" y="796100"/>
                  </a:lnTo>
                  <a:lnTo>
                    <a:pt x="567" y="834412"/>
                  </a:lnTo>
                  <a:lnTo>
                    <a:pt x="374" y="872897"/>
                  </a:lnTo>
                  <a:lnTo>
                    <a:pt x="246" y="912422"/>
                  </a:lnTo>
                  <a:lnTo>
                    <a:pt x="161" y="952640"/>
                  </a:lnTo>
                  <a:lnTo>
                    <a:pt x="104" y="993321"/>
                  </a:lnTo>
                  <a:lnTo>
                    <a:pt x="66" y="1035235"/>
                  </a:lnTo>
                  <a:lnTo>
                    <a:pt x="40" y="1077970"/>
                  </a:lnTo>
                  <a:lnTo>
                    <a:pt x="23" y="1121253"/>
                  </a:lnTo>
                  <a:lnTo>
                    <a:pt x="12" y="1165826"/>
                  </a:lnTo>
                  <a:lnTo>
                    <a:pt x="5" y="1211259"/>
                  </a:lnTo>
                  <a:lnTo>
                    <a:pt x="0" y="1257265"/>
                  </a:lnTo>
                  <a:lnTo>
                    <a:pt x="921" y="1304578"/>
                  </a:lnTo>
                  <a:lnTo>
                    <a:pt x="2460" y="1352762"/>
                  </a:lnTo>
                  <a:lnTo>
                    <a:pt x="4410" y="1401527"/>
                  </a:lnTo>
                  <a:lnTo>
                    <a:pt x="5710" y="1450679"/>
                  </a:lnTo>
                  <a:lnTo>
                    <a:pt x="6577" y="1500089"/>
                  </a:lnTo>
                  <a:lnTo>
                    <a:pt x="7155" y="1549671"/>
                  </a:lnTo>
                  <a:lnTo>
                    <a:pt x="7540" y="1600292"/>
                  </a:lnTo>
                  <a:lnTo>
                    <a:pt x="7797" y="1651606"/>
                  </a:lnTo>
                  <a:lnTo>
                    <a:pt x="7968" y="1703382"/>
                  </a:lnTo>
                  <a:lnTo>
                    <a:pt x="9007" y="1756391"/>
                  </a:lnTo>
                  <a:lnTo>
                    <a:pt x="10624" y="1810221"/>
                  </a:lnTo>
                  <a:lnTo>
                    <a:pt x="12627" y="1864599"/>
                  </a:lnTo>
                  <a:lnTo>
                    <a:pt x="13962" y="1920267"/>
                  </a:lnTo>
                  <a:lnTo>
                    <a:pt x="14852" y="1976795"/>
                  </a:lnTo>
                  <a:lnTo>
                    <a:pt x="15445" y="2033896"/>
                  </a:lnTo>
                  <a:lnTo>
                    <a:pt x="16765" y="2091379"/>
                  </a:lnTo>
                  <a:lnTo>
                    <a:pt x="18570" y="2149117"/>
                  </a:lnTo>
                  <a:lnTo>
                    <a:pt x="20698" y="2207025"/>
                  </a:lnTo>
                  <a:lnTo>
                    <a:pt x="22116" y="2265045"/>
                  </a:lnTo>
                  <a:lnTo>
                    <a:pt x="23062" y="2323142"/>
                  </a:lnTo>
                  <a:lnTo>
                    <a:pt x="23692" y="2381289"/>
                  </a:lnTo>
                  <a:lnTo>
                    <a:pt x="24112" y="2440393"/>
                  </a:lnTo>
                  <a:lnTo>
                    <a:pt x="24393" y="2500137"/>
                  </a:lnTo>
                  <a:lnTo>
                    <a:pt x="24579" y="2560306"/>
                  </a:lnTo>
                  <a:lnTo>
                    <a:pt x="25628" y="2620759"/>
                  </a:lnTo>
                  <a:lnTo>
                    <a:pt x="27252" y="2681402"/>
                  </a:lnTo>
                  <a:lnTo>
                    <a:pt x="29259" y="2742171"/>
                  </a:lnTo>
                  <a:lnTo>
                    <a:pt x="30598" y="2803948"/>
                  </a:lnTo>
                  <a:lnTo>
                    <a:pt x="31490" y="2866398"/>
                  </a:lnTo>
                  <a:lnTo>
                    <a:pt x="32084" y="2929296"/>
                  </a:lnTo>
                  <a:lnTo>
                    <a:pt x="33405" y="2993418"/>
                  </a:lnTo>
                  <a:lnTo>
                    <a:pt x="35211" y="3058355"/>
                  </a:lnTo>
                  <a:lnTo>
                    <a:pt x="37339" y="3123836"/>
                  </a:lnTo>
                  <a:lnTo>
                    <a:pt x="39682" y="3188755"/>
                  </a:lnTo>
                  <a:lnTo>
                    <a:pt x="42169" y="3253299"/>
                  </a:lnTo>
                  <a:lnTo>
                    <a:pt x="44751" y="3317593"/>
                  </a:lnTo>
                  <a:lnTo>
                    <a:pt x="47397" y="3382645"/>
                  </a:lnTo>
                  <a:lnTo>
                    <a:pt x="50086" y="3448203"/>
                  </a:lnTo>
                  <a:lnTo>
                    <a:pt x="52803" y="3514098"/>
                  </a:lnTo>
                  <a:lnTo>
                    <a:pt x="55539" y="3578368"/>
                  </a:lnTo>
                  <a:lnTo>
                    <a:pt x="58287" y="3641555"/>
                  </a:lnTo>
                  <a:lnTo>
                    <a:pt x="61044" y="3704020"/>
                  </a:lnTo>
                  <a:lnTo>
                    <a:pt x="64731" y="3766003"/>
                  </a:lnTo>
                  <a:lnTo>
                    <a:pt x="69038" y="3827666"/>
                  </a:lnTo>
                  <a:lnTo>
                    <a:pt x="73759" y="3889115"/>
                  </a:lnTo>
                  <a:lnTo>
                    <a:pt x="77831" y="3949496"/>
                  </a:lnTo>
                  <a:lnTo>
                    <a:pt x="81470" y="4009167"/>
                  </a:lnTo>
                  <a:lnTo>
                    <a:pt x="84820" y="4068363"/>
                  </a:lnTo>
                  <a:lnTo>
                    <a:pt x="88903" y="4125393"/>
                  </a:lnTo>
                  <a:lnTo>
                    <a:pt x="93474" y="4180980"/>
                  </a:lnTo>
                  <a:lnTo>
                    <a:pt x="98370" y="4235605"/>
                  </a:lnTo>
                  <a:lnTo>
                    <a:pt x="103484" y="4289588"/>
                  </a:lnTo>
                  <a:lnTo>
                    <a:pt x="108742" y="4343143"/>
                  </a:lnTo>
                  <a:lnTo>
                    <a:pt x="114096" y="4396414"/>
                  </a:lnTo>
                  <a:lnTo>
                    <a:pt x="119515" y="4447645"/>
                  </a:lnTo>
                  <a:lnTo>
                    <a:pt x="124977" y="4497517"/>
                  </a:lnTo>
                  <a:lnTo>
                    <a:pt x="130467" y="4546482"/>
                  </a:lnTo>
                  <a:lnTo>
                    <a:pt x="135976" y="4592994"/>
                  </a:lnTo>
                  <a:lnTo>
                    <a:pt x="141498" y="4637870"/>
                  </a:lnTo>
                  <a:lnTo>
                    <a:pt x="147029" y="4681656"/>
                  </a:lnTo>
                  <a:lnTo>
                    <a:pt x="153489" y="4722866"/>
                  </a:lnTo>
                  <a:lnTo>
                    <a:pt x="160570" y="4762359"/>
                  </a:lnTo>
                  <a:lnTo>
                    <a:pt x="168064" y="4800707"/>
                  </a:lnTo>
                  <a:lnTo>
                    <a:pt x="173985" y="4836442"/>
                  </a:lnTo>
                  <a:lnTo>
                    <a:pt x="178857" y="4870436"/>
                  </a:lnTo>
                  <a:lnTo>
                    <a:pt x="187660" y="4933478"/>
                  </a:lnTo>
                  <a:lnTo>
                    <a:pt x="197736" y="4989233"/>
                  </a:lnTo>
                  <a:lnTo>
                    <a:pt x="205913" y="5034354"/>
                  </a:lnTo>
                  <a:lnTo>
                    <a:pt x="218179" y="5088478"/>
                  </a:lnTo>
                  <a:lnTo>
                    <a:pt x="229175" y="5115445"/>
                  </a:lnTo>
                  <a:lnTo>
                    <a:pt x="243308" y="5130512"/>
                  </a:lnTo>
                  <a:lnTo>
                    <a:pt x="249110" y="5133051"/>
                  </a:lnTo>
                  <a:lnTo>
                    <a:pt x="253903" y="5132894"/>
                  </a:lnTo>
                  <a:lnTo>
                    <a:pt x="266263" y="51270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956603" y="875840"/>
              <a:ext cx="6239595" cy="5814284"/>
            </a:xfrm>
            <a:custGeom>
              <a:avLst/>
              <a:gdLst/>
              <a:ahLst/>
              <a:cxnLst/>
              <a:rect l="0" t="0" r="0" b="0"/>
              <a:pathLst>
                <a:path w="6239595" h="5814284">
                  <a:moveTo>
                    <a:pt x="7164" y="106044"/>
                  </a:moveTo>
                  <a:lnTo>
                    <a:pt x="0" y="43718"/>
                  </a:lnTo>
                  <a:lnTo>
                    <a:pt x="3603" y="9914"/>
                  </a:lnTo>
                  <a:lnTo>
                    <a:pt x="7564" y="4050"/>
                  </a:lnTo>
                  <a:lnTo>
                    <a:pt x="12978" y="1065"/>
                  </a:lnTo>
                  <a:lnTo>
                    <a:pt x="19361" y="0"/>
                  </a:lnTo>
                  <a:lnTo>
                    <a:pt x="80081" y="16803"/>
                  </a:lnTo>
                  <a:lnTo>
                    <a:pt x="143389" y="45467"/>
                  </a:lnTo>
                  <a:lnTo>
                    <a:pt x="201055" y="66232"/>
                  </a:lnTo>
                  <a:lnTo>
                    <a:pt x="254517" y="86982"/>
                  </a:lnTo>
                  <a:lnTo>
                    <a:pt x="316237" y="102244"/>
                  </a:lnTo>
                  <a:lnTo>
                    <a:pt x="365323" y="111287"/>
                  </a:lnTo>
                  <a:lnTo>
                    <a:pt x="416850" y="119822"/>
                  </a:lnTo>
                  <a:lnTo>
                    <a:pt x="477215" y="127282"/>
                  </a:lnTo>
                  <a:lnTo>
                    <a:pt x="538350" y="129903"/>
                  </a:lnTo>
                  <a:lnTo>
                    <a:pt x="584410" y="130516"/>
                  </a:lnTo>
                  <a:lnTo>
                    <a:pt x="630152" y="133254"/>
                  </a:lnTo>
                  <a:lnTo>
                    <a:pt x="676986" y="136629"/>
                  </a:lnTo>
                  <a:lnTo>
                    <a:pt x="728620" y="138128"/>
                  </a:lnTo>
                  <a:lnTo>
                    <a:pt x="782387" y="138795"/>
                  </a:lnTo>
                  <a:lnTo>
                    <a:pt x="837102" y="140015"/>
                  </a:lnTo>
                  <a:lnTo>
                    <a:pt x="892239" y="143640"/>
                  </a:lnTo>
                  <a:lnTo>
                    <a:pt x="947563" y="145867"/>
                  </a:lnTo>
                  <a:lnTo>
                    <a:pt x="1003894" y="147782"/>
                  </a:lnTo>
                  <a:lnTo>
                    <a:pt x="1062831" y="151714"/>
                  </a:lnTo>
                  <a:lnTo>
                    <a:pt x="1122926" y="156544"/>
                  </a:lnTo>
                  <a:lnTo>
                    <a:pt x="1183535" y="161773"/>
                  </a:lnTo>
                  <a:lnTo>
                    <a:pt x="1244373" y="167178"/>
                  </a:lnTo>
                  <a:lnTo>
                    <a:pt x="1305313" y="172662"/>
                  </a:lnTo>
                  <a:lnTo>
                    <a:pt x="1367222" y="179106"/>
                  </a:lnTo>
                  <a:lnTo>
                    <a:pt x="1399264" y="183414"/>
                  </a:lnTo>
                  <a:lnTo>
                    <a:pt x="1431720" y="188134"/>
                  </a:lnTo>
                  <a:lnTo>
                    <a:pt x="1464452" y="192206"/>
                  </a:lnTo>
                  <a:lnTo>
                    <a:pt x="1497368" y="195845"/>
                  </a:lnTo>
                  <a:lnTo>
                    <a:pt x="1530407" y="199195"/>
                  </a:lnTo>
                  <a:lnTo>
                    <a:pt x="1563527" y="202353"/>
                  </a:lnTo>
                  <a:lnTo>
                    <a:pt x="1596703" y="205384"/>
                  </a:lnTo>
                  <a:lnTo>
                    <a:pt x="1629915" y="208328"/>
                  </a:lnTo>
                  <a:lnTo>
                    <a:pt x="1664074" y="211216"/>
                  </a:lnTo>
                  <a:lnTo>
                    <a:pt x="1698867" y="214065"/>
                  </a:lnTo>
                  <a:lnTo>
                    <a:pt x="1734082" y="216890"/>
                  </a:lnTo>
                  <a:lnTo>
                    <a:pt x="1770502" y="219697"/>
                  </a:lnTo>
                  <a:lnTo>
                    <a:pt x="1807726" y="222493"/>
                  </a:lnTo>
                  <a:lnTo>
                    <a:pt x="1845486" y="225282"/>
                  </a:lnTo>
                  <a:lnTo>
                    <a:pt x="1882679" y="228066"/>
                  </a:lnTo>
                  <a:lnTo>
                    <a:pt x="1919493" y="230846"/>
                  </a:lnTo>
                  <a:lnTo>
                    <a:pt x="1956055" y="233624"/>
                  </a:lnTo>
                  <a:lnTo>
                    <a:pt x="1993374" y="236401"/>
                  </a:lnTo>
                  <a:lnTo>
                    <a:pt x="2031196" y="239177"/>
                  </a:lnTo>
                  <a:lnTo>
                    <a:pt x="2069356" y="241952"/>
                  </a:lnTo>
                  <a:lnTo>
                    <a:pt x="2107739" y="244726"/>
                  </a:lnTo>
                  <a:lnTo>
                    <a:pt x="2146271" y="247500"/>
                  </a:lnTo>
                  <a:lnTo>
                    <a:pt x="2184904" y="250274"/>
                  </a:lnTo>
                  <a:lnTo>
                    <a:pt x="2224527" y="253048"/>
                  </a:lnTo>
                  <a:lnTo>
                    <a:pt x="2264811" y="255822"/>
                  </a:lnTo>
                  <a:lnTo>
                    <a:pt x="2305535" y="258596"/>
                  </a:lnTo>
                  <a:lnTo>
                    <a:pt x="2345629" y="261370"/>
                  </a:lnTo>
                  <a:lnTo>
                    <a:pt x="2385301" y="264144"/>
                  </a:lnTo>
                  <a:lnTo>
                    <a:pt x="2424694" y="266917"/>
                  </a:lnTo>
                  <a:lnTo>
                    <a:pt x="2463899" y="269691"/>
                  </a:lnTo>
                  <a:lnTo>
                    <a:pt x="2502981" y="272465"/>
                  </a:lnTo>
                  <a:lnTo>
                    <a:pt x="2541978" y="275238"/>
                  </a:lnTo>
                  <a:lnTo>
                    <a:pt x="2580920" y="278012"/>
                  </a:lnTo>
                  <a:lnTo>
                    <a:pt x="2619826" y="280786"/>
                  </a:lnTo>
                  <a:lnTo>
                    <a:pt x="2658707" y="283559"/>
                  </a:lnTo>
                  <a:lnTo>
                    <a:pt x="2697571" y="287258"/>
                  </a:lnTo>
                  <a:lnTo>
                    <a:pt x="2736424" y="291572"/>
                  </a:lnTo>
                  <a:lnTo>
                    <a:pt x="2775271" y="296298"/>
                  </a:lnTo>
                  <a:lnTo>
                    <a:pt x="2814112" y="300373"/>
                  </a:lnTo>
                  <a:lnTo>
                    <a:pt x="2852950" y="304014"/>
                  </a:lnTo>
                  <a:lnTo>
                    <a:pt x="2891786" y="307366"/>
                  </a:lnTo>
                  <a:lnTo>
                    <a:pt x="2931545" y="311450"/>
                  </a:lnTo>
                  <a:lnTo>
                    <a:pt x="2971919" y="316021"/>
                  </a:lnTo>
                  <a:lnTo>
                    <a:pt x="3012704" y="320918"/>
                  </a:lnTo>
                  <a:lnTo>
                    <a:pt x="3052837" y="325107"/>
                  </a:lnTo>
                  <a:lnTo>
                    <a:pt x="3092537" y="328825"/>
                  </a:lnTo>
                  <a:lnTo>
                    <a:pt x="3131948" y="332227"/>
                  </a:lnTo>
                  <a:lnTo>
                    <a:pt x="3171165" y="336345"/>
                  </a:lnTo>
                  <a:lnTo>
                    <a:pt x="3210254" y="340939"/>
                  </a:lnTo>
                  <a:lnTo>
                    <a:pt x="3249257" y="345851"/>
                  </a:lnTo>
                  <a:lnTo>
                    <a:pt x="3289127" y="350975"/>
                  </a:lnTo>
                  <a:lnTo>
                    <a:pt x="3329576" y="356240"/>
                  </a:lnTo>
                  <a:lnTo>
                    <a:pt x="3370410" y="361599"/>
                  </a:lnTo>
                  <a:lnTo>
                    <a:pt x="3410577" y="367021"/>
                  </a:lnTo>
                  <a:lnTo>
                    <a:pt x="3450298" y="372485"/>
                  </a:lnTo>
                  <a:lnTo>
                    <a:pt x="3489723" y="377976"/>
                  </a:lnTo>
                  <a:lnTo>
                    <a:pt x="3528950" y="382562"/>
                  </a:lnTo>
                  <a:lnTo>
                    <a:pt x="3568045" y="386543"/>
                  </a:lnTo>
                  <a:lnTo>
                    <a:pt x="3607053" y="390122"/>
                  </a:lnTo>
                  <a:lnTo>
                    <a:pt x="3646002" y="394358"/>
                  </a:lnTo>
                  <a:lnTo>
                    <a:pt x="3684912" y="399030"/>
                  </a:lnTo>
                  <a:lnTo>
                    <a:pt x="3723795" y="403994"/>
                  </a:lnTo>
                  <a:lnTo>
                    <a:pt x="3763586" y="408228"/>
                  </a:lnTo>
                  <a:lnTo>
                    <a:pt x="3803982" y="411975"/>
                  </a:lnTo>
                  <a:lnTo>
                    <a:pt x="3844781" y="415398"/>
                  </a:lnTo>
                  <a:lnTo>
                    <a:pt x="3883999" y="418604"/>
                  </a:lnTo>
                  <a:lnTo>
                    <a:pt x="3922165" y="421667"/>
                  </a:lnTo>
                  <a:lnTo>
                    <a:pt x="3959627" y="424633"/>
                  </a:lnTo>
                  <a:lnTo>
                    <a:pt x="3997546" y="428459"/>
                  </a:lnTo>
                  <a:lnTo>
                    <a:pt x="4035768" y="432859"/>
                  </a:lnTo>
                  <a:lnTo>
                    <a:pt x="4074194" y="437642"/>
                  </a:lnTo>
                  <a:lnTo>
                    <a:pt x="4112756" y="441754"/>
                  </a:lnTo>
                  <a:lnTo>
                    <a:pt x="4151407" y="445421"/>
                  </a:lnTo>
                  <a:lnTo>
                    <a:pt x="4190118" y="448790"/>
                  </a:lnTo>
                  <a:lnTo>
                    <a:pt x="4227945" y="451960"/>
                  </a:lnTo>
                  <a:lnTo>
                    <a:pt x="4265182" y="454999"/>
                  </a:lnTo>
                  <a:lnTo>
                    <a:pt x="4302026" y="457949"/>
                  </a:lnTo>
                  <a:lnTo>
                    <a:pt x="4338608" y="460840"/>
                  </a:lnTo>
                  <a:lnTo>
                    <a:pt x="4375016" y="463692"/>
                  </a:lnTo>
                  <a:lnTo>
                    <a:pt x="4411307" y="466518"/>
                  </a:lnTo>
                  <a:lnTo>
                    <a:pt x="4447520" y="469327"/>
                  </a:lnTo>
                  <a:lnTo>
                    <a:pt x="4483682" y="472123"/>
                  </a:lnTo>
                  <a:lnTo>
                    <a:pt x="4519809" y="474913"/>
                  </a:lnTo>
                  <a:lnTo>
                    <a:pt x="4554988" y="477697"/>
                  </a:lnTo>
                  <a:lnTo>
                    <a:pt x="4589535" y="480477"/>
                  </a:lnTo>
                  <a:lnTo>
                    <a:pt x="4623662" y="483255"/>
                  </a:lnTo>
                  <a:lnTo>
                    <a:pt x="4657507" y="486032"/>
                  </a:lnTo>
                  <a:lnTo>
                    <a:pt x="4691166" y="488808"/>
                  </a:lnTo>
                  <a:lnTo>
                    <a:pt x="4724699" y="491583"/>
                  </a:lnTo>
                  <a:lnTo>
                    <a:pt x="4757226" y="493433"/>
                  </a:lnTo>
                  <a:lnTo>
                    <a:pt x="4820486" y="495489"/>
                  </a:lnTo>
                  <a:lnTo>
                    <a:pt x="4880037" y="498868"/>
                  </a:lnTo>
                  <a:lnTo>
                    <a:pt x="4938247" y="503451"/>
                  </a:lnTo>
                  <a:lnTo>
                    <a:pt x="4998019" y="508570"/>
                  </a:lnTo>
                  <a:lnTo>
                    <a:pt x="5056020" y="511462"/>
                  </a:lnTo>
                  <a:lnTo>
                    <a:pt x="5111692" y="513672"/>
                  </a:lnTo>
                  <a:lnTo>
                    <a:pt x="5164172" y="517735"/>
                  </a:lnTo>
                  <a:lnTo>
                    <a:pt x="5215233" y="520158"/>
                  </a:lnTo>
                  <a:lnTo>
                    <a:pt x="5265663" y="521235"/>
                  </a:lnTo>
                  <a:lnTo>
                    <a:pt x="5315814" y="521713"/>
                  </a:lnTo>
                  <a:lnTo>
                    <a:pt x="5363375" y="524391"/>
                  </a:lnTo>
                  <a:lnTo>
                    <a:pt x="5410092" y="527739"/>
                  </a:lnTo>
                  <a:lnTo>
                    <a:pt x="5458592" y="529227"/>
                  </a:lnTo>
                  <a:lnTo>
                    <a:pt x="5502953" y="529888"/>
                  </a:lnTo>
                  <a:lnTo>
                    <a:pt x="5564314" y="530260"/>
                  </a:lnTo>
                  <a:lnTo>
                    <a:pt x="5621018" y="530371"/>
                  </a:lnTo>
                  <a:lnTo>
                    <a:pt x="5672952" y="530403"/>
                  </a:lnTo>
                  <a:lnTo>
                    <a:pt x="5723474" y="527948"/>
                  </a:lnTo>
                  <a:lnTo>
                    <a:pt x="5785826" y="518835"/>
                  </a:lnTo>
                  <a:lnTo>
                    <a:pt x="5841734" y="508131"/>
                  </a:lnTo>
                  <a:lnTo>
                    <a:pt x="5900709" y="494347"/>
                  </a:lnTo>
                  <a:lnTo>
                    <a:pt x="5956644" y="480489"/>
                  </a:lnTo>
                  <a:lnTo>
                    <a:pt x="6016690" y="463849"/>
                  </a:lnTo>
                  <a:lnTo>
                    <a:pt x="6077306" y="450905"/>
                  </a:lnTo>
                  <a:lnTo>
                    <a:pt x="6129252" y="447937"/>
                  </a:lnTo>
                  <a:lnTo>
                    <a:pt x="6170982" y="451768"/>
                  </a:lnTo>
                  <a:lnTo>
                    <a:pt x="6192991" y="463249"/>
                  </a:lnTo>
                  <a:lnTo>
                    <a:pt x="6211224" y="482779"/>
                  </a:lnTo>
                  <a:lnTo>
                    <a:pt x="6223919" y="519384"/>
                  </a:lnTo>
                  <a:lnTo>
                    <a:pt x="6229119" y="569781"/>
                  </a:lnTo>
                  <a:lnTo>
                    <a:pt x="6236595" y="630580"/>
                  </a:lnTo>
                  <a:lnTo>
                    <a:pt x="6239030" y="684092"/>
                  </a:lnTo>
                  <a:lnTo>
                    <a:pt x="6239511" y="743117"/>
                  </a:lnTo>
                  <a:lnTo>
                    <a:pt x="6239594" y="794172"/>
                  </a:lnTo>
                  <a:lnTo>
                    <a:pt x="6235202" y="850288"/>
                  </a:lnTo>
                  <a:lnTo>
                    <a:pt x="6232462" y="912321"/>
                  </a:lnTo>
                  <a:lnTo>
                    <a:pt x="6229356" y="958105"/>
                  </a:lnTo>
                  <a:lnTo>
                    <a:pt x="6224894" y="1006190"/>
                  </a:lnTo>
                  <a:lnTo>
                    <a:pt x="6219828" y="1055298"/>
                  </a:lnTo>
                  <a:lnTo>
                    <a:pt x="6214495" y="1104860"/>
                  </a:lnTo>
                  <a:lnTo>
                    <a:pt x="6209043" y="1156474"/>
                  </a:lnTo>
                  <a:lnTo>
                    <a:pt x="6203538" y="1213314"/>
                  </a:lnTo>
                  <a:lnTo>
                    <a:pt x="6198009" y="1270011"/>
                  </a:lnTo>
                  <a:lnTo>
                    <a:pt x="6192470" y="1327878"/>
                  </a:lnTo>
                  <a:lnTo>
                    <a:pt x="6186926" y="1390579"/>
                  </a:lnTo>
                  <a:lnTo>
                    <a:pt x="6185078" y="1422832"/>
                  </a:lnTo>
                  <a:lnTo>
                    <a:pt x="6183846" y="1455429"/>
                  </a:lnTo>
                  <a:lnTo>
                    <a:pt x="6183025" y="1488254"/>
                  </a:lnTo>
                  <a:lnTo>
                    <a:pt x="6181553" y="1522158"/>
                  </a:lnTo>
                  <a:lnTo>
                    <a:pt x="6179647" y="1556779"/>
                  </a:lnTo>
                  <a:lnTo>
                    <a:pt x="6177452" y="1591879"/>
                  </a:lnTo>
                  <a:lnTo>
                    <a:pt x="6175988" y="1627299"/>
                  </a:lnTo>
                  <a:lnTo>
                    <a:pt x="6175012" y="1662931"/>
                  </a:lnTo>
                  <a:lnTo>
                    <a:pt x="6174362" y="1698705"/>
                  </a:lnTo>
                  <a:lnTo>
                    <a:pt x="6173928" y="1735498"/>
                  </a:lnTo>
                  <a:lnTo>
                    <a:pt x="6173639" y="1772971"/>
                  </a:lnTo>
                  <a:lnTo>
                    <a:pt x="6173446" y="1810897"/>
                  </a:lnTo>
                  <a:lnTo>
                    <a:pt x="6173318" y="1849124"/>
                  </a:lnTo>
                  <a:lnTo>
                    <a:pt x="6173233" y="1887553"/>
                  </a:lnTo>
                  <a:lnTo>
                    <a:pt x="6173175" y="1926116"/>
                  </a:lnTo>
                  <a:lnTo>
                    <a:pt x="6173137" y="1965694"/>
                  </a:lnTo>
                  <a:lnTo>
                    <a:pt x="6173112" y="2005947"/>
                  </a:lnTo>
                  <a:lnTo>
                    <a:pt x="6173095" y="2046651"/>
                  </a:lnTo>
                  <a:lnTo>
                    <a:pt x="6173084" y="2087655"/>
                  </a:lnTo>
                  <a:lnTo>
                    <a:pt x="6173076" y="2128860"/>
                  </a:lnTo>
                  <a:lnTo>
                    <a:pt x="6173071" y="2170198"/>
                  </a:lnTo>
                  <a:lnTo>
                    <a:pt x="6173067" y="2211625"/>
                  </a:lnTo>
                  <a:lnTo>
                    <a:pt x="6173066" y="2253112"/>
                  </a:lnTo>
                  <a:lnTo>
                    <a:pt x="6173064" y="2294638"/>
                  </a:lnTo>
                  <a:lnTo>
                    <a:pt x="6173063" y="2337115"/>
                  </a:lnTo>
                  <a:lnTo>
                    <a:pt x="6173062" y="2380226"/>
                  </a:lnTo>
                  <a:lnTo>
                    <a:pt x="6173062" y="2423759"/>
                  </a:lnTo>
                  <a:lnTo>
                    <a:pt x="6173061" y="2467575"/>
                  </a:lnTo>
                  <a:lnTo>
                    <a:pt x="6173062" y="2511578"/>
                  </a:lnTo>
                  <a:lnTo>
                    <a:pt x="6173061" y="2555706"/>
                  </a:lnTo>
                  <a:lnTo>
                    <a:pt x="6173061" y="2600843"/>
                  </a:lnTo>
                  <a:lnTo>
                    <a:pt x="6173061" y="2646652"/>
                  </a:lnTo>
                  <a:lnTo>
                    <a:pt x="6173061" y="2692908"/>
                  </a:lnTo>
                  <a:lnTo>
                    <a:pt x="6172136" y="2739463"/>
                  </a:lnTo>
                  <a:lnTo>
                    <a:pt x="6170595" y="2786218"/>
                  </a:lnTo>
                  <a:lnTo>
                    <a:pt x="6168644" y="2833105"/>
                  </a:lnTo>
                  <a:lnTo>
                    <a:pt x="6167342" y="2880081"/>
                  </a:lnTo>
                  <a:lnTo>
                    <a:pt x="6166475" y="2927115"/>
                  </a:lnTo>
                  <a:lnTo>
                    <a:pt x="6165897" y="2974189"/>
                  </a:lnTo>
                  <a:lnTo>
                    <a:pt x="6165511" y="3021289"/>
                  </a:lnTo>
                  <a:lnTo>
                    <a:pt x="6165254" y="3068407"/>
                  </a:lnTo>
                  <a:lnTo>
                    <a:pt x="6165083" y="3115537"/>
                  </a:lnTo>
                  <a:lnTo>
                    <a:pt x="6164968" y="3161749"/>
                  </a:lnTo>
                  <a:lnTo>
                    <a:pt x="6164892" y="3207350"/>
                  </a:lnTo>
                  <a:lnTo>
                    <a:pt x="6164842" y="3252544"/>
                  </a:lnTo>
                  <a:lnTo>
                    <a:pt x="6164807" y="3298391"/>
                  </a:lnTo>
                  <a:lnTo>
                    <a:pt x="6164784" y="3344673"/>
                  </a:lnTo>
                  <a:lnTo>
                    <a:pt x="6164769" y="3391245"/>
                  </a:lnTo>
                  <a:lnTo>
                    <a:pt x="6163835" y="3438011"/>
                  </a:lnTo>
                  <a:lnTo>
                    <a:pt x="6162287" y="3484905"/>
                  </a:lnTo>
                  <a:lnTo>
                    <a:pt x="6160331" y="3531886"/>
                  </a:lnTo>
                  <a:lnTo>
                    <a:pt x="6159027" y="3577999"/>
                  </a:lnTo>
                  <a:lnTo>
                    <a:pt x="6158158" y="3623535"/>
                  </a:lnTo>
                  <a:lnTo>
                    <a:pt x="6157578" y="3668685"/>
                  </a:lnTo>
                  <a:lnTo>
                    <a:pt x="6157192" y="3713577"/>
                  </a:lnTo>
                  <a:lnTo>
                    <a:pt x="6156934" y="3758299"/>
                  </a:lnTo>
                  <a:lnTo>
                    <a:pt x="6156763" y="3802906"/>
                  </a:lnTo>
                  <a:lnTo>
                    <a:pt x="6156648" y="3847437"/>
                  </a:lnTo>
                  <a:lnTo>
                    <a:pt x="6156572" y="3891917"/>
                  </a:lnTo>
                  <a:lnTo>
                    <a:pt x="6156521" y="3936364"/>
                  </a:lnTo>
                  <a:lnTo>
                    <a:pt x="6157412" y="3980788"/>
                  </a:lnTo>
                  <a:lnTo>
                    <a:pt x="6158930" y="4025197"/>
                  </a:lnTo>
                  <a:lnTo>
                    <a:pt x="6160867" y="4069596"/>
                  </a:lnTo>
                  <a:lnTo>
                    <a:pt x="6162157" y="4113989"/>
                  </a:lnTo>
                  <a:lnTo>
                    <a:pt x="6163018" y="4158376"/>
                  </a:lnTo>
                  <a:lnTo>
                    <a:pt x="6163592" y="4202761"/>
                  </a:lnTo>
                  <a:lnTo>
                    <a:pt x="6164899" y="4246219"/>
                  </a:lnTo>
                  <a:lnTo>
                    <a:pt x="6166695" y="4289060"/>
                  </a:lnTo>
                  <a:lnTo>
                    <a:pt x="6168817" y="4331489"/>
                  </a:lnTo>
                  <a:lnTo>
                    <a:pt x="6170232" y="4372719"/>
                  </a:lnTo>
                  <a:lnTo>
                    <a:pt x="6171175" y="4413149"/>
                  </a:lnTo>
                  <a:lnTo>
                    <a:pt x="6171804" y="4453047"/>
                  </a:lnTo>
                  <a:lnTo>
                    <a:pt x="6172223" y="4493513"/>
                  </a:lnTo>
                  <a:lnTo>
                    <a:pt x="6172502" y="4534360"/>
                  </a:lnTo>
                  <a:lnTo>
                    <a:pt x="6172688" y="4575459"/>
                  </a:lnTo>
                  <a:lnTo>
                    <a:pt x="6173737" y="4614878"/>
                  </a:lnTo>
                  <a:lnTo>
                    <a:pt x="6175361" y="4653176"/>
                  </a:lnTo>
                  <a:lnTo>
                    <a:pt x="6177368" y="4690728"/>
                  </a:lnTo>
                  <a:lnTo>
                    <a:pt x="6178706" y="4727782"/>
                  </a:lnTo>
                  <a:lnTo>
                    <a:pt x="6179598" y="4764503"/>
                  </a:lnTo>
                  <a:lnTo>
                    <a:pt x="6180193" y="4801003"/>
                  </a:lnTo>
                  <a:lnTo>
                    <a:pt x="6181514" y="4837357"/>
                  </a:lnTo>
                  <a:lnTo>
                    <a:pt x="6183319" y="4873611"/>
                  </a:lnTo>
                  <a:lnTo>
                    <a:pt x="6185447" y="4909800"/>
                  </a:lnTo>
                  <a:lnTo>
                    <a:pt x="6186866" y="4945021"/>
                  </a:lnTo>
                  <a:lnTo>
                    <a:pt x="6187812" y="4979596"/>
                  </a:lnTo>
                  <a:lnTo>
                    <a:pt x="6188442" y="5013741"/>
                  </a:lnTo>
                  <a:lnTo>
                    <a:pt x="6189787" y="5047599"/>
                  </a:lnTo>
                  <a:lnTo>
                    <a:pt x="6191609" y="5081265"/>
                  </a:lnTo>
                  <a:lnTo>
                    <a:pt x="6193747" y="5114805"/>
                  </a:lnTo>
                  <a:lnTo>
                    <a:pt x="6195173" y="5147335"/>
                  </a:lnTo>
                  <a:lnTo>
                    <a:pt x="6196757" y="5210599"/>
                  </a:lnTo>
                  <a:lnTo>
                    <a:pt x="6197461" y="5270151"/>
                  </a:lnTo>
                  <a:lnTo>
                    <a:pt x="6198698" y="5326513"/>
                  </a:lnTo>
                  <a:lnTo>
                    <a:pt x="6202330" y="5379300"/>
                  </a:lnTo>
                  <a:lnTo>
                    <a:pt x="6204561" y="5428031"/>
                  </a:lnTo>
                  <a:lnTo>
                    <a:pt x="6206477" y="5474345"/>
                  </a:lnTo>
                  <a:lnTo>
                    <a:pt x="6210410" y="5519585"/>
                  </a:lnTo>
                  <a:lnTo>
                    <a:pt x="6213406" y="5582220"/>
                  </a:lnTo>
                  <a:lnTo>
                    <a:pt x="6214294" y="5641767"/>
                  </a:lnTo>
                  <a:lnTo>
                    <a:pt x="6214556" y="5695982"/>
                  </a:lnTo>
                  <a:lnTo>
                    <a:pt x="6214634" y="5747180"/>
                  </a:lnTo>
                  <a:lnTo>
                    <a:pt x="6208076" y="5802889"/>
                  </a:lnTo>
                  <a:lnTo>
                    <a:pt x="6206345" y="58142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30757" y="6174894"/>
              <a:ext cx="7698024" cy="536947"/>
            </a:xfrm>
            <a:custGeom>
              <a:avLst/>
              <a:gdLst/>
              <a:ahLst/>
              <a:cxnLst/>
              <a:rect l="0" t="0" r="0" b="0"/>
              <a:pathLst>
                <a:path w="7698024" h="536947">
                  <a:moveTo>
                    <a:pt x="42658" y="432018"/>
                  </a:moveTo>
                  <a:lnTo>
                    <a:pt x="3538" y="384920"/>
                  </a:lnTo>
                  <a:lnTo>
                    <a:pt x="0" y="363933"/>
                  </a:lnTo>
                  <a:lnTo>
                    <a:pt x="5672" y="323395"/>
                  </a:lnTo>
                  <a:lnTo>
                    <a:pt x="24155" y="272700"/>
                  </a:lnTo>
                  <a:lnTo>
                    <a:pt x="69203" y="209290"/>
                  </a:lnTo>
                  <a:lnTo>
                    <a:pt x="123303" y="153981"/>
                  </a:lnTo>
                  <a:lnTo>
                    <a:pt x="183013" y="119600"/>
                  </a:lnTo>
                  <a:lnTo>
                    <a:pt x="231428" y="98451"/>
                  </a:lnTo>
                  <a:lnTo>
                    <a:pt x="293806" y="87438"/>
                  </a:lnTo>
                  <a:lnTo>
                    <a:pt x="344913" y="84427"/>
                  </a:lnTo>
                  <a:lnTo>
                    <a:pt x="402862" y="94244"/>
                  </a:lnTo>
                  <a:lnTo>
                    <a:pt x="458661" y="110044"/>
                  </a:lnTo>
                  <a:lnTo>
                    <a:pt x="519896" y="142213"/>
                  </a:lnTo>
                  <a:lnTo>
                    <a:pt x="582053" y="182575"/>
                  </a:lnTo>
                  <a:lnTo>
                    <a:pt x="636483" y="214783"/>
                  </a:lnTo>
                  <a:lnTo>
                    <a:pt x="694216" y="239911"/>
                  </a:lnTo>
                  <a:lnTo>
                    <a:pt x="742372" y="252131"/>
                  </a:lnTo>
                  <a:lnTo>
                    <a:pt x="776166" y="253140"/>
                  </a:lnTo>
                  <a:lnTo>
                    <a:pt x="831578" y="242388"/>
                  </a:lnTo>
                  <a:lnTo>
                    <a:pt x="889910" y="221122"/>
                  </a:lnTo>
                  <a:lnTo>
                    <a:pt x="932038" y="202068"/>
                  </a:lnTo>
                  <a:lnTo>
                    <a:pt x="975416" y="181272"/>
                  </a:lnTo>
                  <a:lnTo>
                    <a:pt x="1019350" y="158777"/>
                  </a:lnTo>
                  <a:lnTo>
                    <a:pt x="1063532" y="133371"/>
                  </a:lnTo>
                  <a:lnTo>
                    <a:pt x="1107823" y="109134"/>
                  </a:lnTo>
                  <a:lnTo>
                    <a:pt x="1152163" y="86036"/>
                  </a:lnTo>
                  <a:lnTo>
                    <a:pt x="1196524" y="63442"/>
                  </a:lnTo>
                  <a:lnTo>
                    <a:pt x="1240895" y="46004"/>
                  </a:lnTo>
                  <a:lnTo>
                    <a:pt x="1285271" y="32090"/>
                  </a:lnTo>
                  <a:lnTo>
                    <a:pt x="1329648" y="19742"/>
                  </a:lnTo>
                  <a:lnTo>
                    <a:pt x="1374026" y="10556"/>
                  </a:lnTo>
                  <a:lnTo>
                    <a:pt x="1418405" y="5240"/>
                  </a:lnTo>
                  <a:lnTo>
                    <a:pt x="1462784" y="5960"/>
                  </a:lnTo>
                  <a:lnTo>
                    <a:pt x="1507163" y="9362"/>
                  </a:lnTo>
                  <a:lnTo>
                    <a:pt x="1551542" y="14880"/>
                  </a:lnTo>
                  <a:lnTo>
                    <a:pt x="1595921" y="23496"/>
                  </a:lnTo>
                  <a:lnTo>
                    <a:pt x="1640300" y="38421"/>
                  </a:lnTo>
                  <a:lnTo>
                    <a:pt x="1685603" y="56456"/>
                  </a:lnTo>
                  <a:lnTo>
                    <a:pt x="1733475" y="73718"/>
                  </a:lnTo>
                  <a:lnTo>
                    <a:pt x="1782488" y="93101"/>
                  </a:lnTo>
                  <a:lnTo>
                    <a:pt x="1832009" y="112194"/>
                  </a:lnTo>
                  <a:lnTo>
                    <a:pt x="1881754" y="126843"/>
                  </a:lnTo>
                  <a:lnTo>
                    <a:pt x="1931601" y="139518"/>
                  </a:lnTo>
                  <a:lnTo>
                    <a:pt x="1981491" y="149466"/>
                  </a:lnTo>
                  <a:lnTo>
                    <a:pt x="2031401" y="153887"/>
                  </a:lnTo>
                  <a:lnTo>
                    <a:pt x="2083786" y="153386"/>
                  </a:lnTo>
                  <a:lnTo>
                    <a:pt x="2136962" y="149157"/>
                  </a:lnTo>
                  <a:lnTo>
                    <a:pt x="2188333" y="141114"/>
                  </a:lnTo>
                  <a:lnTo>
                    <a:pt x="2238902" y="128910"/>
                  </a:lnTo>
                  <a:lnTo>
                    <a:pt x="2290038" y="113316"/>
                  </a:lnTo>
                  <a:lnTo>
                    <a:pt x="2343583" y="94058"/>
                  </a:lnTo>
                  <a:lnTo>
                    <a:pt x="2395735" y="75636"/>
                  </a:lnTo>
                  <a:lnTo>
                    <a:pt x="2446650" y="58203"/>
                  </a:lnTo>
                  <a:lnTo>
                    <a:pt x="2497016" y="41210"/>
                  </a:lnTo>
                  <a:lnTo>
                    <a:pt x="2549603" y="26877"/>
                  </a:lnTo>
                  <a:lnTo>
                    <a:pt x="2602869" y="15268"/>
                  </a:lnTo>
                  <a:lnTo>
                    <a:pt x="2654280" y="7026"/>
                  </a:lnTo>
                  <a:lnTo>
                    <a:pt x="2707331" y="2747"/>
                  </a:lnTo>
                  <a:lnTo>
                    <a:pt x="2760804" y="845"/>
                  </a:lnTo>
                  <a:lnTo>
                    <a:pt x="2812306" y="0"/>
                  </a:lnTo>
                  <a:lnTo>
                    <a:pt x="2865399" y="4555"/>
                  </a:lnTo>
                  <a:lnTo>
                    <a:pt x="2919814" y="12744"/>
                  </a:lnTo>
                  <a:lnTo>
                    <a:pt x="2974817" y="22546"/>
                  </a:lnTo>
                  <a:lnTo>
                    <a:pt x="3030082" y="35533"/>
                  </a:lnTo>
                  <a:lnTo>
                    <a:pt x="3085463" y="50550"/>
                  </a:lnTo>
                  <a:lnTo>
                    <a:pt x="3140895" y="66470"/>
                  </a:lnTo>
                  <a:lnTo>
                    <a:pt x="3196350" y="82791"/>
                  </a:lnTo>
                  <a:lnTo>
                    <a:pt x="3252740" y="98366"/>
                  </a:lnTo>
                  <a:lnTo>
                    <a:pt x="3311703" y="111452"/>
                  </a:lnTo>
                  <a:lnTo>
                    <a:pt x="3369344" y="120966"/>
                  </a:lnTo>
                  <a:lnTo>
                    <a:pt x="3426705" y="127352"/>
                  </a:lnTo>
                  <a:lnTo>
                    <a:pt x="3486099" y="130190"/>
                  </a:lnTo>
                  <a:lnTo>
                    <a:pt x="3543932" y="131451"/>
                  </a:lnTo>
                  <a:lnTo>
                    <a:pt x="3601379" y="130163"/>
                  </a:lnTo>
                  <a:lnTo>
                    <a:pt x="3660811" y="123426"/>
                  </a:lnTo>
                  <a:lnTo>
                    <a:pt x="3721126" y="116734"/>
                  </a:lnTo>
                  <a:lnTo>
                    <a:pt x="3780909" y="109754"/>
                  </a:lnTo>
                  <a:lnTo>
                    <a:pt x="3838298" y="100488"/>
                  </a:lnTo>
                  <a:lnTo>
                    <a:pt x="3897088" y="90206"/>
                  </a:lnTo>
                  <a:lnTo>
                    <a:pt x="3956193" y="80397"/>
                  </a:lnTo>
                  <a:lnTo>
                    <a:pt x="4013281" y="72955"/>
                  </a:lnTo>
                  <a:lnTo>
                    <a:pt x="4071937" y="66565"/>
                  </a:lnTo>
                  <a:lnTo>
                    <a:pt x="4130983" y="60644"/>
                  </a:lnTo>
                  <a:lnTo>
                    <a:pt x="4188044" y="54930"/>
                  </a:lnTo>
                  <a:lnTo>
                    <a:pt x="4244223" y="54240"/>
                  </a:lnTo>
                  <a:lnTo>
                    <a:pt x="4300935" y="57015"/>
                  </a:lnTo>
                  <a:lnTo>
                    <a:pt x="4360041" y="61330"/>
                  </a:lnTo>
                  <a:lnTo>
                    <a:pt x="4417745" y="66330"/>
                  </a:lnTo>
                  <a:lnTo>
                    <a:pt x="4474210" y="72559"/>
                  </a:lnTo>
                  <a:lnTo>
                    <a:pt x="4530125" y="81491"/>
                  </a:lnTo>
                  <a:lnTo>
                    <a:pt x="4585794" y="94090"/>
                  </a:lnTo>
                  <a:lnTo>
                    <a:pt x="4641355" y="108011"/>
                  </a:lnTo>
                  <a:lnTo>
                    <a:pt x="4696867" y="120361"/>
                  </a:lnTo>
                  <a:lnTo>
                    <a:pt x="4754823" y="132014"/>
                  </a:lnTo>
                  <a:lnTo>
                    <a:pt x="4813558" y="143357"/>
                  </a:lnTo>
                  <a:lnTo>
                    <a:pt x="4870480" y="154562"/>
                  </a:lnTo>
                  <a:lnTo>
                    <a:pt x="4929064" y="163240"/>
                  </a:lnTo>
                  <a:lnTo>
                    <a:pt x="4988077" y="169254"/>
                  </a:lnTo>
                  <a:lnTo>
                    <a:pt x="5045123" y="171928"/>
                  </a:lnTo>
                  <a:lnTo>
                    <a:pt x="5101296" y="173115"/>
                  </a:lnTo>
                  <a:lnTo>
                    <a:pt x="5158005" y="172719"/>
                  </a:lnTo>
                  <a:lnTo>
                    <a:pt x="5217109" y="169461"/>
                  </a:lnTo>
                  <a:lnTo>
                    <a:pt x="5274814" y="167396"/>
                  </a:lnTo>
                  <a:lnTo>
                    <a:pt x="5331278" y="164630"/>
                  </a:lnTo>
                  <a:lnTo>
                    <a:pt x="5387193" y="157236"/>
                  </a:lnTo>
                  <a:lnTo>
                    <a:pt x="5442862" y="150252"/>
                  </a:lnTo>
                  <a:lnTo>
                    <a:pt x="5498422" y="144991"/>
                  </a:lnTo>
                  <a:lnTo>
                    <a:pt x="5553935" y="142652"/>
                  </a:lnTo>
                  <a:lnTo>
                    <a:pt x="5606960" y="139147"/>
                  </a:lnTo>
                  <a:lnTo>
                    <a:pt x="5659189" y="135432"/>
                  </a:lnTo>
                  <a:lnTo>
                    <a:pt x="5713220" y="133782"/>
                  </a:lnTo>
                  <a:lnTo>
                    <a:pt x="5765587" y="135513"/>
                  </a:lnTo>
                  <a:lnTo>
                    <a:pt x="5816598" y="139365"/>
                  </a:lnTo>
                  <a:lnTo>
                    <a:pt x="5867006" y="144159"/>
                  </a:lnTo>
                  <a:lnTo>
                    <a:pt x="5917147" y="151836"/>
                  </a:lnTo>
                  <a:lnTo>
                    <a:pt x="5967169" y="162337"/>
                  </a:lnTo>
                  <a:lnTo>
                    <a:pt x="6017137" y="176249"/>
                  </a:lnTo>
                  <a:lnTo>
                    <a:pt x="6067083" y="191678"/>
                  </a:lnTo>
                  <a:lnTo>
                    <a:pt x="6117942" y="207782"/>
                  </a:lnTo>
                  <a:lnTo>
                    <a:pt x="6171365" y="224184"/>
                  </a:lnTo>
                  <a:lnTo>
                    <a:pt x="6223461" y="243185"/>
                  </a:lnTo>
                  <a:lnTo>
                    <a:pt x="6273427" y="263033"/>
                  </a:lnTo>
                  <a:lnTo>
                    <a:pt x="6320290" y="281100"/>
                  </a:lnTo>
                  <a:lnTo>
                    <a:pt x="6368237" y="298375"/>
                  </a:lnTo>
                  <a:lnTo>
                    <a:pt x="6417285" y="315299"/>
                  </a:lnTo>
                  <a:lnTo>
                    <a:pt x="6466820" y="332065"/>
                  </a:lnTo>
                  <a:lnTo>
                    <a:pt x="6519038" y="348764"/>
                  </a:lnTo>
                  <a:lnTo>
                    <a:pt x="6571215" y="363581"/>
                  </a:lnTo>
                  <a:lnTo>
                    <a:pt x="6619061" y="373249"/>
                  </a:lnTo>
                  <a:lnTo>
                    <a:pt x="6664980" y="383093"/>
                  </a:lnTo>
                  <a:lnTo>
                    <a:pt x="6710043" y="392707"/>
                  </a:lnTo>
                  <a:lnTo>
                    <a:pt x="6754727" y="400062"/>
                  </a:lnTo>
                  <a:lnTo>
                    <a:pt x="6817050" y="413818"/>
                  </a:lnTo>
                  <a:lnTo>
                    <a:pt x="6859300" y="421772"/>
                  </a:lnTo>
                  <a:lnTo>
                    <a:pt x="6922205" y="431448"/>
                  </a:lnTo>
                  <a:lnTo>
                    <a:pt x="6979366" y="442636"/>
                  </a:lnTo>
                  <a:lnTo>
                    <a:pt x="7031436" y="455197"/>
                  </a:lnTo>
                  <a:lnTo>
                    <a:pt x="7081997" y="467239"/>
                  </a:lnTo>
                  <a:lnTo>
                    <a:pt x="7144363" y="487875"/>
                  </a:lnTo>
                  <a:lnTo>
                    <a:pt x="7200274" y="504038"/>
                  </a:lnTo>
                  <a:lnTo>
                    <a:pt x="7263667" y="525033"/>
                  </a:lnTo>
                  <a:lnTo>
                    <a:pt x="7318248" y="536239"/>
                  </a:lnTo>
                  <a:lnTo>
                    <a:pt x="7373546" y="536946"/>
                  </a:lnTo>
                  <a:lnTo>
                    <a:pt x="7433402" y="524038"/>
                  </a:lnTo>
                  <a:lnTo>
                    <a:pt x="7492925" y="502758"/>
                  </a:lnTo>
                  <a:lnTo>
                    <a:pt x="7552213" y="472803"/>
                  </a:lnTo>
                  <a:lnTo>
                    <a:pt x="7604502" y="440177"/>
                  </a:lnTo>
                  <a:lnTo>
                    <a:pt x="7652703" y="421234"/>
                  </a:lnTo>
                  <a:lnTo>
                    <a:pt x="7698023" y="4153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788" y="4734677"/>
              <a:ext cx="64799" cy="1481147"/>
            </a:xfrm>
            <a:custGeom>
              <a:avLst/>
              <a:gdLst/>
              <a:ahLst/>
              <a:cxnLst/>
              <a:rect l="0" t="0" r="0" b="0"/>
              <a:pathLst>
                <a:path w="64799" h="1481147">
                  <a:moveTo>
                    <a:pt x="64798" y="0"/>
                  </a:moveTo>
                  <a:lnTo>
                    <a:pt x="55747" y="54309"/>
                  </a:lnTo>
                  <a:lnTo>
                    <a:pt x="47940" y="103616"/>
                  </a:lnTo>
                  <a:lnTo>
                    <a:pt x="42237" y="164146"/>
                  </a:lnTo>
                  <a:lnTo>
                    <a:pt x="39978" y="211637"/>
                  </a:lnTo>
                  <a:lnTo>
                    <a:pt x="35892" y="263564"/>
                  </a:lnTo>
                  <a:lnTo>
                    <a:pt x="33460" y="319926"/>
                  </a:lnTo>
                  <a:lnTo>
                    <a:pt x="32379" y="378877"/>
                  </a:lnTo>
                  <a:lnTo>
                    <a:pt x="31899" y="438977"/>
                  </a:lnTo>
                  <a:lnTo>
                    <a:pt x="29220" y="499590"/>
                  </a:lnTo>
                  <a:lnTo>
                    <a:pt x="25872" y="561353"/>
                  </a:lnTo>
                  <a:lnTo>
                    <a:pt x="24979" y="593356"/>
                  </a:lnTo>
                  <a:lnTo>
                    <a:pt x="24383" y="625787"/>
                  </a:lnTo>
                  <a:lnTo>
                    <a:pt x="23723" y="688940"/>
                  </a:lnTo>
                  <a:lnTo>
                    <a:pt x="22504" y="750909"/>
                  </a:lnTo>
                  <a:lnTo>
                    <a:pt x="18880" y="812351"/>
                  </a:lnTo>
                  <a:lnTo>
                    <a:pt x="16653" y="873560"/>
                  </a:lnTo>
                  <a:lnTo>
                    <a:pt x="14739" y="933739"/>
                  </a:lnTo>
                  <a:lnTo>
                    <a:pt x="10807" y="991305"/>
                  </a:lnTo>
                  <a:lnTo>
                    <a:pt x="8442" y="1047708"/>
                  </a:lnTo>
                  <a:lnTo>
                    <a:pt x="6467" y="1102670"/>
                  </a:lnTo>
                  <a:lnTo>
                    <a:pt x="2507" y="1154834"/>
                  </a:lnTo>
                  <a:lnTo>
                    <a:pt x="131" y="1205756"/>
                  </a:lnTo>
                  <a:lnTo>
                    <a:pt x="0" y="1254275"/>
                  </a:lnTo>
                  <a:lnTo>
                    <a:pt x="4199" y="1316127"/>
                  </a:lnTo>
                  <a:lnTo>
                    <a:pt x="8552" y="1379379"/>
                  </a:lnTo>
                  <a:lnTo>
                    <a:pt x="18041" y="1436389"/>
                  </a:lnTo>
                  <a:lnTo>
                    <a:pt x="23193" y="14811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5833055" y="4435119"/>
              <a:ext cx="507585" cy="138368"/>
            </a:xfrm>
            <a:custGeom>
              <a:avLst/>
              <a:gdLst/>
              <a:ahLst/>
              <a:cxnLst/>
              <a:rect l="0" t="0" r="0" b="0"/>
              <a:pathLst>
                <a:path w="507585" h="138368">
                  <a:moveTo>
                    <a:pt x="0" y="0"/>
                  </a:moveTo>
                  <a:lnTo>
                    <a:pt x="51071" y="20836"/>
                  </a:lnTo>
                  <a:lnTo>
                    <a:pt x="105112" y="41886"/>
                  </a:lnTo>
                  <a:lnTo>
                    <a:pt x="163244" y="63660"/>
                  </a:lnTo>
                  <a:lnTo>
                    <a:pt x="223485" y="89105"/>
                  </a:lnTo>
                  <a:lnTo>
                    <a:pt x="282395" y="107489"/>
                  </a:lnTo>
                  <a:lnTo>
                    <a:pt x="342852" y="128876"/>
                  </a:lnTo>
                  <a:lnTo>
                    <a:pt x="399633" y="138294"/>
                  </a:lnTo>
                  <a:lnTo>
                    <a:pt x="458352" y="138367"/>
                  </a:lnTo>
                  <a:lnTo>
                    <a:pt x="507584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00282" y="4235414"/>
              <a:ext cx="531595" cy="1963768"/>
            </a:xfrm>
            <a:custGeom>
              <a:avLst/>
              <a:gdLst/>
              <a:ahLst/>
              <a:cxnLst/>
              <a:rect l="0" t="0" r="0" b="0"/>
              <a:pathLst>
                <a:path w="531595" h="1963768">
                  <a:moveTo>
                    <a:pt x="531594" y="0"/>
                  </a:moveTo>
                  <a:lnTo>
                    <a:pt x="504132" y="29310"/>
                  </a:lnTo>
                  <a:lnTo>
                    <a:pt x="460266" y="91701"/>
                  </a:lnTo>
                  <a:lnTo>
                    <a:pt x="422793" y="144676"/>
                  </a:lnTo>
                  <a:lnTo>
                    <a:pt x="380808" y="206429"/>
                  </a:lnTo>
                  <a:lnTo>
                    <a:pt x="339463" y="265136"/>
                  </a:lnTo>
                  <a:lnTo>
                    <a:pt x="295683" y="325939"/>
                  </a:lnTo>
                  <a:lnTo>
                    <a:pt x="262502" y="374867"/>
                  </a:lnTo>
                  <a:lnTo>
                    <a:pt x="224832" y="424498"/>
                  </a:lnTo>
                  <a:lnTo>
                    <a:pt x="188810" y="474337"/>
                  </a:lnTo>
                  <a:lnTo>
                    <a:pt x="144430" y="534232"/>
                  </a:lnTo>
                  <a:lnTo>
                    <a:pt x="107996" y="588113"/>
                  </a:lnTo>
                  <a:lnTo>
                    <a:pt x="66642" y="644990"/>
                  </a:lnTo>
                  <a:lnTo>
                    <a:pt x="24232" y="704586"/>
                  </a:lnTo>
                  <a:lnTo>
                    <a:pt x="1864" y="733361"/>
                  </a:lnTo>
                  <a:lnTo>
                    <a:pt x="0" y="741312"/>
                  </a:lnTo>
                  <a:lnTo>
                    <a:pt x="2860" y="757544"/>
                  </a:lnTo>
                  <a:lnTo>
                    <a:pt x="7136" y="762057"/>
                  </a:lnTo>
                  <a:lnTo>
                    <a:pt x="12761" y="764141"/>
                  </a:lnTo>
                  <a:lnTo>
                    <a:pt x="19284" y="764606"/>
                  </a:lnTo>
                  <a:lnTo>
                    <a:pt x="31463" y="760192"/>
                  </a:lnTo>
                  <a:lnTo>
                    <a:pt x="37300" y="756426"/>
                  </a:lnTo>
                  <a:lnTo>
                    <a:pt x="46250" y="744845"/>
                  </a:lnTo>
                  <a:lnTo>
                    <a:pt x="59530" y="714810"/>
                  </a:lnTo>
                  <a:lnTo>
                    <a:pt x="62483" y="713227"/>
                  </a:lnTo>
                  <a:lnTo>
                    <a:pt x="65376" y="715871"/>
                  </a:lnTo>
                  <a:lnTo>
                    <a:pt x="68229" y="721331"/>
                  </a:lnTo>
                  <a:lnTo>
                    <a:pt x="67090" y="773823"/>
                  </a:lnTo>
                  <a:lnTo>
                    <a:pt x="63440" y="825146"/>
                  </a:lnTo>
                  <a:lnTo>
                    <a:pt x="58508" y="879526"/>
                  </a:lnTo>
                  <a:lnTo>
                    <a:pt x="51815" y="935708"/>
                  </a:lnTo>
                  <a:lnTo>
                    <a:pt x="48890" y="982995"/>
                  </a:lnTo>
                  <a:lnTo>
                    <a:pt x="43503" y="1032139"/>
                  </a:lnTo>
                  <a:lnTo>
                    <a:pt x="42421" y="1080909"/>
                  </a:lnTo>
                  <a:lnTo>
                    <a:pt x="47404" y="1141737"/>
                  </a:lnTo>
                  <a:lnTo>
                    <a:pt x="48508" y="1190429"/>
                  </a:lnTo>
                  <a:lnTo>
                    <a:pt x="48880" y="1252163"/>
                  </a:lnTo>
                  <a:lnTo>
                    <a:pt x="49879" y="1314592"/>
                  </a:lnTo>
                  <a:lnTo>
                    <a:pt x="55555" y="1372398"/>
                  </a:lnTo>
                  <a:lnTo>
                    <a:pt x="61368" y="1423915"/>
                  </a:lnTo>
                  <a:lnTo>
                    <a:pt x="70494" y="1475423"/>
                  </a:lnTo>
                  <a:lnTo>
                    <a:pt x="77900" y="1533458"/>
                  </a:lnTo>
                  <a:lnTo>
                    <a:pt x="90734" y="1595854"/>
                  </a:lnTo>
                  <a:lnTo>
                    <a:pt x="105392" y="1653804"/>
                  </a:lnTo>
                  <a:lnTo>
                    <a:pt x="125482" y="1715722"/>
                  </a:lnTo>
                  <a:lnTo>
                    <a:pt x="142818" y="1772226"/>
                  </a:lnTo>
                  <a:lnTo>
                    <a:pt x="162827" y="1827836"/>
                  </a:lnTo>
                  <a:lnTo>
                    <a:pt x="186816" y="1887780"/>
                  </a:lnTo>
                  <a:lnTo>
                    <a:pt x="211144" y="1948716"/>
                  </a:lnTo>
                  <a:lnTo>
                    <a:pt x="215394" y="19637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39941" y="2895725"/>
              <a:ext cx="339732" cy="3045504"/>
            </a:xfrm>
            <a:custGeom>
              <a:avLst/>
              <a:gdLst/>
              <a:ahLst/>
              <a:cxnLst/>
              <a:rect l="0" t="0" r="0" b="0"/>
              <a:pathLst>
                <a:path w="339732" h="3045504">
                  <a:moveTo>
                    <a:pt x="48495" y="0"/>
                  </a:moveTo>
                  <a:lnTo>
                    <a:pt x="35243" y="4417"/>
                  </a:lnTo>
                  <a:lnTo>
                    <a:pt x="23805" y="13982"/>
                  </a:lnTo>
                  <a:lnTo>
                    <a:pt x="18167" y="20416"/>
                  </a:lnTo>
                  <a:lnTo>
                    <a:pt x="5813" y="60393"/>
                  </a:lnTo>
                  <a:lnTo>
                    <a:pt x="0" y="113802"/>
                  </a:lnTo>
                  <a:lnTo>
                    <a:pt x="1317" y="175854"/>
                  </a:lnTo>
                  <a:lnTo>
                    <a:pt x="7704" y="229928"/>
                  </a:lnTo>
                  <a:lnTo>
                    <a:pt x="12986" y="292795"/>
                  </a:lnTo>
                  <a:lnTo>
                    <a:pt x="15147" y="337233"/>
                  </a:lnTo>
                  <a:lnTo>
                    <a:pt x="19189" y="384719"/>
                  </a:lnTo>
                  <a:lnTo>
                    <a:pt x="24067" y="438493"/>
                  </a:lnTo>
                  <a:lnTo>
                    <a:pt x="29317" y="496293"/>
                  </a:lnTo>
                  <a:lnTo>
                    <a:pt x="34732" y="555882"/>
                  </a:lnTo>
                  <a:lnTo>
                    <a:pt x="40221" y="618732"/>
                  </a:lnTo>
                  <a:lnTo>
                    <a:pt x="42979" y="651025"/>
                  </a:lnTo>
                  <a:lnTo>
                    <a:pt x="45742" y="685497"/>
                  </a:lnTo>
                  <a:lnTo>
                    <a:pt x="48509" y="721422"/>
                  </a:lnTo>
                  <a:lnTo>
                    <a:pt x="51278" y="758316"/>
                  </a:lnTo>
                  <a:lnTo>
                    <a:pt x="54048" y="795856"/>
                  </a:lnTo>
                  <a:lnTo>
                    <a:pt x="56820" y="833827"/>
                  </a:lnTo>
                  <a:lnTo>
                    <a:pt x="59592" y="872084"/>
                  </a:lnTo>
                  <a:lnTo>
                    <a:pt x="62365" y="911458"/>
                  </a:lnTo>
                  <a:lnTo>
                    <a:pt x="65138" y="951575"/>
                  </a:lnTo>
                  <a:lnTo>
                    <a:pt x="67911" y="992188"/>
                  </a:lnTo>
                  <a:lnTo>
                    <a:pt x="70685" y="1033132"/>
                  </a:lnTo>
                  <a:lnTo>
                    <a:pt x="73458" y="1074297"/>
                  </a:lnTo>
                  <a:lnTo>
                    <a:pt x="76232" y="1115608"/>
                  </a:lnTo>
                  <a:lnTo>
                    <a:pt x="79005" y="1157017"/>
                  </a:lnTo>
                  <a:lnTo>
                    <a:pt x="81779" y="1198492"/>
                  </a:lnTo>
                  <a:lnTo>
                    <a:pt x="84553" y="1240010"/>
                  </a:lnTo>
                  <a:lnTo>
                    <a:pt x="87326" y="1282482"/>
                  </a:lnTo>
                  <a:lnTo>
                    <a:pt x="90100" y="1325589"/>
                  </a:lnTo>
                  <a:lnTo>
                    <a:pt x="92874" y="1369121"/>
                  </a:lnTo>
                  <a:lnTo>
                    <a:pt x="96572" y="1412010"/>
                  </a:lnTo>
                  <a:lnTo>
                    <a:pt x="100887" y="1454471"/>
                  </a:lnTo>
                  <a:lnTo>
                    <a:pt x="105612" y="1496647"/>
                  </a:lnTo>
                  <a:lnTo>
                    <a:pt x="109687" y="1539558"/>
                  </a:lnTo>
                  <a:lnTo>
                    <a:pt x="113328" y="1582957"/>
                  </a:lnTo>
                  <a:lnTo>
                    <a:pt x="116680" y="1626683"/>
                  </a:lnTo>
                  <a:lnTo>
                    <a:pt x="119839" y="1669703"/>
                  </a:lnTo>
                  <a:lnTo>
                    <a:pt x="122870" y="1712250"/>
                  </a:lnTo>
                  <a:lnTo>
                    <a:pt x="125815" y="1754484"/>
                  </a:lnTo>
                  <a:lnTo>
                    <a:pt x="129628" y="1796508"/>
                  </a:lnTo>
                  <a:lnTo>
                    <a:pt x="134018" y="1838393"/>
                  </a:lnTo>
                  <a:lnTo>
                    <a:pt x="138795" y="1880184"/>
                  </a:lnTo>
                  <a:lnTo>
                    <a:pt x="142903" y="1921913"/>
                  </a:lnTo>
                  <a:lnTo>
                    <a:pt x="146567" y="1963602"/>
                  </a:lnTo>
                  <a:lnTo>
                    <a:pt x="149934" y="2005262"/>
                  </a:lnTo>
                  <a:lnTo>
                    <a:pt x="154028" y="2046904"/>
                  </a:lnTo>
                  <a:lnTo>
                    <a:pt x="158606" y="2088534"/>
                  </a:lnTo>
                  <a:lnTo>
                    <a:pt x="163508" y="2130155"/>
                  </a:lnTo>
                  <a:lnTo>
                    <a:pt x="168624" y="2169922"/>
                  </a:lnTo>
                  <a:lnTo>
                    <a:pt x="173885" y="2208453"/>
                  </a:lnTo>
                  <a:lnTo>
                    <a:pt x="179241" y="2246160"/>
                  </a:lnTo>
                  <a:lnTo>
                    <a:pt x="183736" y="2284241"/>
                  </a:lnTo>
                  <a:lnTo>
                    <a:pt x="187657" y="2322572"/>
                  </a:lnTo>
                  <a:lnTo>
                    <a:pt x="191196" y="2361071"/>
                  </a:lnTo>
                  <a:lnTo>
                    <a:pt x="195404" y="2397831"/>
                  </a:lnTo>
                  <a:lnTo>
                    <a:pt x="200059" y="2433432"/>
                  </a:lnTo>
                  <a:lnTo>
                    <a:pt x="205011" y="2468261"/>
                  </a:lnTo>
                  <a:lnTo>
                    <a:pt x="210162" y="2502575"/>
                  </a:lnTo>
                  <a:lnTo>
                    <a:pt x="215445" y="2536547"/>
                  </a:lnTo>
                  <a:lnTo>
                    <a:pt x="220816" y="2570288"/>
                  </a:lnTo>
                  <a:lnTo>
                    <a:pt x="226246" y="2602953"/>
                  </a:lnTo>
                  <a:lnTo>
                    <a:pt x="237210" y="2666368"/>
                  </a:lnTo>
                  <a:lnTo>
                    <a:pt x="250712" y="2725987"/>
                  </a:lnTo>
                  <a:lnTo>
                    <a:pt x="265034" y="2782379"/>
                  </a:lnTo>
                  <a:lnTo>
                    <a:pt x="277563" y="2835178"/>
                  </a:lnTo>
                  <a:lnTo>
                    <a:pt x="289295" y="2883916"/>
                  </a:lnTo>
                  <a:lnTo>
                    <a:pt x="306296" y="2945542"/>
                  </a:lnTo>
                  <a:lnTo>
                    <a:pt x="324189" y="3003363"/>
                  </a:lnTo>
                  <a:lnTo>
                    <a:pt x="339731" y="30455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21722" y="2909833"/>
              <a:ext cx="190941" cy="3081323"/>
            </a:xfrm>
            <a:custGeom>
              <a:avLst/>
              <a:gdLst/>
              <a:ahLst/>
              <a:cxnLst/>
              <a:rect l="0" t="0" r="0" b="0"/>
              <a:pathLst>
                <a:path w="190941" h="3081323">
                  <a:moveTo>
                    <a:pt x="16198" y="19176"/>
                  </a:moveTo>
                  <a:lnTo>
                    <a:pt x="11780" y="1507"/>
                  </a:lnTo>
                  <a:lnTo>
                    <a:pt x="9555" y="0"/>
                  </a:lnTo>
                  <a:lnTo>
                    <a:pt x="7146" y="2694"/>
                  </a:lnTo>
                  <a:lnTo>
                    <a:pt x="2929" y="15549"/>
                  </a:lnTo>
                  <a:lnTo>
                    <a:pt x="0" y="73373"/>
                  </a:lnTo>
                  <a:lnTo>
                    <a:pt x="4105" y="124711"/>
                  </a:lnTo>
                  <a:lnTo>
                    <a:pt x="6759" y="185329"/>
                  </a:lnTo>
                  <a:lnTo>
                    <a:pt x="7380" y="233247"/>
                  </a:lnTo>
                  <a:lnTo>
                    <a:pt x="8581" y="285362"/>
                  </a:lnTo>
                  <a:lnTo>
                    <a:pt x="12196" y="339344"/>
                  </a:lnTo>
                  <a:lnTo>
                    <a:pt x="14419" y="399085"/>
                  </a:lnTo>
                  <a:lnTo>
                    <a:pt x="15012" y="430549"/>
                  </a:lnTo>
                  <a:lnTo>
                    <a:pt x="16332" y="463544"/>
                  </a:lnTo>
                  <a:lnTo>
                    <a:pt x="18136" y="497560"/>
                  </a:lnTo>
                  <a:lnTo>
                    <a:pt x="20264" y="532256"/>
                  </a:lnTo>
                  <a:lnTo>
                    <a:pt x="21682" y="567407"/>
                  </a:lnTo>
                  <a:lnTo>
                    <a:pt x="22628" y="602860"/>
                  </a:lnTo>
                  <a:lnTo>
                    <a:pt x="23258" y="638514"/>
                  </a:lnTo>
                  <a:lnTo>
                    <a:pt x="23678" y="676152"/>
                  </a:lnTo>
                  <a:lnTo>
                    <a:pt x="23958" y="715113"/>
                  </a:lnTo>
                  <a:lnTo>
                    <a:pt x="24145" y="754955"/>
                  </a:lnTo>
                  <a:lnTo>
                    <a:pt x="25194" y="795385"/>
                  </a:lnTo>
                  <a:lnTo>
                    <a:pt x="26818" y="836206"/>
                  </a:lnTo>
                  <a:lnTo>
                    <a:pt x="28825" y="877289"/>
                  </a:lnTo>
                  <a:lnTo>
                    <a:pt x="30164" y="919470"/>
                  </a:lnTo>
                  <a:lnTo>
                    <a:pt x="31056" y="962385"/>
                  </a:lnTo>
                  <a:lnTo>
                    <a:pt x="31650" y="1005787"/>
                  </a:lnTo>
                  <a:lnTo>
                    <a:pt x="32047" y="1049514"/>
                  </a:lnTo>
                  <a:lnTo>
                    <a:pt x="32311" y="1093459"/>
                  </a:lnTo>
                  <a:lnTo>
                    <a:pt x="32487" y="1137549"/>
                  </a:lnTo>
                  <a:lnTo>
                    <a:pt x="33530" y="1182660"/>
                  </a:lnTo>
                  <a:lnTo>
                    <a:pt x="35149" y="1228451"/>
                  </a:lnTo>
                  <a:lnTo>
                    <a:pt x="37153" y="1274696"/>
                  </a:lnTo>
                  <a:lnTo>
                    <a:pt x="39413" y="1321243"/>
                  </a:lnTo>
                  <a:lnTo>
                    <a:pt x="41845" y="1367993"/>
                  </a:lnTo>
                  <a:lnTo>
                    <a:pt x="44391" y="1414876"/>
                  </a:lnTo>
                  <a:lnTo>
                    <a:pt x="46088" y="1461850"/>
                  </a:lnTo>
                  <a:lnTo>
                    <a:pt x="47219" y="1508883"/>
                  </a:lnTo>
                  <a:lnTo>
                    <a:pt x="47973" y="1555956"/>
                  </a:lnTo>
                  <a:lnTo>
                    <a:pt x="49401" y="1603055"/>
                  </a:lnTo>
                  <a:lnTo>
                    <a:pt x="51277" y="1650172"/>
                  </a:lnTo>
                  <a:lnTo>
                    <a:pt x="53452" y="1697301"/>
                  </a:lnTo>
                  <a:lnTo>
                    <a:pt x="55827" y="1744438"/>
                  </a:lnTo>
                  <a:lnTo>
                    <a:pt x="58335" y="1791580"/>
                  </a:lnTo>
                  <a:lnTo>
                    <a:pt x="60931" y="1838726"/>
                  </a:lnTo>
                  <a:lnTo>
                    <a:pt x="63587" y="1885874"/>
                  </a:lnTo>
                  <a:lnTo>
                    <a:pt x="66282" y="1933023"/>
                  </a:lnTo>
                  <a:lnTo>
                    <a:pt x="69003" y="1980174"/>
                  </a:lnTo>
                  <a:lnTo>
                    <a:pt x="70817" y="2026400"/>
                  </a:lnTo>
                  <a:lnTo>
                    <a:pt x="72026" y="2072011"/>
                  </a:lnTo>
                  <a:lnTo>
                    <a:pt x="72833" y="2117211"/>
                  </a:lnTo>
                  <a:lnTo>
                    <a:pt x="74295" y="2162138"/>
                  </a:lnTo>
                  <a:lnTo>
                    <a:pt x="76194" y="2206882"/>
                  </a:lnTo>
                  <a:lnTo>
                    <a:pt x="78385" y="2251504"/>
                  </a:lnTo>
                  <a:lnTo>
                    <a:pt x="81694" y="2295121"/>
                  </a:lnTo>
                  <a:lnTo>
                    <a:pt x="85750" y="2338066"/>
                  </a:lnTo>
                  <a:lnTo>
                    <a:pt x="90302" y="2380566"/>
                  </a:lnTo>
                  <a:lnTo>
                    <a:pt x="94262" y="2421842"/>
                  </a:lnTo>
                  <a:lnTo>
                    <a:pt x="97827" y="2462304"/>
                  </a:lnTo>
                  <a:lnTo>
                    <a:pt x="101128" y="2502222"/>
                  </a:lnTo>
                  <a:lnTo>
                    <a:pt x="104253" y="2540854"/>
                  </a:lnTo>
                  <a:lnTo>
                    <a:pt x="107261" y="2578627"/>
                  </a:lnTo>
                  <a:lnTo>
                    <a:pt x="110191" y="2615829"/>
                  </a:lnTo>
                  <a:lnTo>
                    <a:pt x="113068" y="2651725"/>
                  </a:lnTo>
                  <a:lnTo>
                    <a:pt x="115912" y="2686750"/>
                  </a:lnTo>
                  <a:lnTo>
                    <a:pt x="118731" y="2721195"/>
                  </a:lnTo>
                  <a:lnTo>
                    <a:pt x="126796" y="2784122"/>
                  </a:lnTo>
                  <a:lnTo>
                    <a:pt x="135619" y="2841984"/>
                  </a:lnTo>
                  <a:lnTo>
                    <a:pt x="142622" y="2895437"/>
                  </a:lnTo>
                  <a:lnTo>
                    <a:pt x="151282" y="2942000"/>
                  </a:lnTo>
                  <a:lnTo>
                    <a:pt x="164088" y="3002134"/>
                  </a:lnTo>
                  <a:lnTo>
                    <a:pt x="176698" y="3058900"/>
                  </a:lnTo>
                  <a:lnTo>
                    <a:pt x="182453" y="3071357"/>
                  </a:lnTo>
                  <a:lnTo>
                    <a:pt x="190940" y="30813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2281" y="3711187"/>
              <a:ext cx="322208" cy="85046"/>
            </a:xfrm>
            <a:custGeom>
              <a:avLst/>
              <a:gdLst/>
              <a:ahLst/>
              <a:cxnLst/>
              <a:rect l="0" t="0" r="0" b="0"/>
              <a:pathLst>
                <a:path w="322208" h="85046">
                  <a:moveTo>
                    <a:pt x="14328" y="0"/>
                  </a:moveTo>
                  <a:lnTo>
                    <a:pt x="5494" y="13253"/>
                  </a:lnTo>
                  <a:lnTo>
                    <a:pt x="0" y="39163"/>
                  </a:lnTo>
                  <a:lnTo>
                    <a:pt x="3645" y="57162"/>
                  </a:lnTo>
                  <a:lnTo>
                    <a:pt x="7206" y="65845"/>
                  </a:lnTo>
                  <a:lnTo>
                    <a:pt x="18559" y="77958"/>
                  </a:lnTo>
                  <a:lnTo>
                    <a:pt x="25470" y="82483"/>
                  </a:lnTo>
                  <a:lnTo>
                    <a:pt x="47942" y="85045"/>
                  </a:lnTo>
                  <a:lnTo>
                    <a:pt x="104636" y="76809"/>
                  </a:lnTo>
                  <a:lnTo>
                    <a:pt x="163181" y="59265"/>
                  </a:lnTo>
                  <a:lnTo>
                    <a:pt x="221867" y="44571"/>
                  </a:lnTo>
                  <a:lnTo>
                    <a:pt x="266637" y="42192"/>
                  </a:lnTo>
                  <a:lnTo>
                    <a:pt x="288880" y="49263"/>
                  </a:lnTo>
                  <a:lnTo>
                    <a:pt x="322207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3251" y="4398122"/>
              <a:ext cx="249633" cy="33471"/>
            </a:xfrm>
            <a:custGeom>
              <a:avLst/>
              <a:gdLst/>
              <a:ahLst/>
              <a:cxnLst/>
              <a:rect l="0" t="0" r="0" b="0"/>
              <a:pathLst>
                <a:path w="249633" h="33471">
                  <a:moveTo>
                    <a:pt x="0" y="28676"/>
                  </a:moveTo>
                  <a:lnTo>
                    <a:pt x="31367" y="33470"/>
                  </a:lnTo>
                  <a:lnTo>
                    <a:pt x="88761" y="22575"/>
                  </a:lnTo>
                  <a:lnTo>
                    <a:pt x="146934" y="6437"/>
                  </a:lnTo>
                  <a:lnTo>
                    <a:pt x="175748" y="0"/>
                  </a:lnTo>
                  <a:lnTo>
                    <a:pt x="199844" y="1446"/>
                  </a:lnTo>
                  <a:lnTo>
                    <a:pt x="221032" y="10102"/>
                  </a:lnTo>
                  <a:lnTo>
                    <a:pt x="249632" y="286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29746" y="5092481"/>
              <a:ext cx="108175" cy="41607"/>
            </a:xfrm>
            <a:custGeom>
              <a:avLst/>
              <a:gdLst/>
              <a:ahLst/>
              <a:cxnLst/>
              <a:rect l="0" t="0" r="0" b="0"/>
              <a:pathLst>
                <a:path w="108175" h="41607">
                  <a:moveTo>
                    <a:pt x="0" y="41606"/>
                  </a:moveTo>
                  <a:lnTo>
                    <a:pt x="31367" y="39757"/>
                  </a:lnTo>
                  <a:lnTo>
                    <a:pt x="56755" y="28320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06560" y="5691597"/>
              <a:ext cx="131213" cy="158782"/>
            </a:xfrm>
            <a:custGeom>
              <a:avLst/>
              <a:gdLst/>
              <a:ahLst/>
              <a:cxnLst/>
              <a:rect l="0" t="0" r="0" b="0"/>
              <a:pathLst>
                <a:path w="131213" h="158782">
                  <a:moveTo>
                    <a:pt x="14718" y="0"/>
                  </a:moveTo>
                  <a:lnTo>
                    <a:pt x="3136" y="60656"/>
                  </a:lnTo>
                  <a:lnTo>
                    <a:pt x="0" y="106252"/>
                  </a:lnTo>
                  <a:lnTo>
                    <a:pt x="2937" y="131975"/>
                  </a:lnTo>
                  <a:lnTo>
                    <a:pt x="6864" y="141608"/>
                  </a:lnTo>
                  <a:lnTo>
                    <a:pt x="18623" y="154777"/>
                  </a:lnTo>
                  <a:lnTo>
                    <a:pt x="38027" y="158781"/>
                  </a:lnTo>
                  <a:lnTo>
                    <a:pt x="60210" y="156553"/>
                  </a:lnTo>
                  <a:lnTo>
                    <a:pt x="87369" y="144903"/>
                  </a:lnTo>
                  <a:lnTo>
                    <a:pt x="131212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55152" y="2850218"/>
              <a:ext cx="441016" cy="162002"/>
            </a:xfrm>
            <a:custGeom>
              <a:avLst/>
              <a:gdLst/>
              <a:ahLst/>
              <a:cxnLst/>
              <a:rect l="0" t="0" r="0" b="0"/>
              <a:pathLst>
                <a:path w="441016" h="162002">
                  <a:moveTo>
                    <a:pt x="0" y="45507"/>
                  </a:moveTo>
                  <a:lnTo>
                    <a:pt x="60848" y="20841"/>
                  </a:lnTo>
                  <a:lnTo>
                    <a:pt x="120706" y="7639"/>
                  </a:lnTo>
                  <a:lnTo>
                    <a:pt x="175026" y="2175"/>
                  </a:lnTo>
                  <a:lnTo>
                    <a:pt x="213965" y="0"/>
                  </a:lnTo>
                  <a:lnTo>
                    <a:pt x="270582" y="10031"/>
                  </a:lnTo>
                  <a:lnTo>
                    <a:pt x="307086" y="23124"/>
                  </a:lnTo>
                  <a:lnTo>
                    <a:pt x="336589" y="43243"/>
                  </a:lnTo>
                  <a:lnTo>
                    <a:pt x="388268" y="105068"/>
                  </a:lnTo>
                  <a:lnTo>
                    <a:pt x="418511" y="143067"/>
                  </a:lnTo>
                  <a:lnTo>
                    <a:pt x="441015" y="162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7174" y="5226765"/>
            <a:ext cx="104193" cy="943561"/>
            <a:chOff x="4527174" y="5226765"/>
            <a:chExt cx="104193" cy="943561"/>
          </a:xfrm>
        </p:grpSpPr>
        <p:sp>
          <p:nvSpPr>
            <p:cNvPr id="16" name="Freeform 15"/>
            <p:cNvSpPr/>
            <p:nvPr/>
          </p:nvSpPr>
          <p:spPr>
            <a:xfrm>
              <a:off x="4572970" y="5317150"/>
              <a:ext cx="36892" cy="740574"/>
            </a:xfrm>
            <a:custGeom>
              <a:avLst/>
              <a:gdLst/>
              <a:ahLst/>
              <a:cxnLst/>
              <a:rect l="0" t="0" r="0" b="0"/>
              <a:pathLst>
                <a:path w="36892" h="740574">
                  <a:moveTo>
                    <a:pt x="11928" y="0"/>
                  </a:moveTo>
                  <a:lnTo>
                    <a:pt x="2876" y="59240"/>
                  </a:lnTo>
                  <a:lnTo>
                    <a:pt x="0" y="109392"/>
                  </a:lnTo>
                  <a:lnTo>
                    <a:pt x="2894" y="163888"/>
                  </a:lnTo>
                  <a:lnTo>
                    <a:pt x="3466" y="219168"/>
                  </a:lnTo>
                  <a:lnTo>
                    <a:pt x="3579" y="274604"/>
                  </a:lnTo>
                  <a:lnTo>
                    <a:pt x="3601" y="330070"/>
                  </a:lnTo>
                  <a:lnTo>
                    <a:pt x="3606" y="392824"/>
                  </a:lnTo>
                  <a:lnTo>
                    <a:pt x="3606" y="446906"/>
                  </a:lnTo>
                  <a:lnTo>
                    <a:pt x="3606" y="502104"/>
                  </a:lnTo>
                  <a:lnTo>
                    <a:pt x="3606" y="555058"/>
                  </a:lnTo>
                  <a:lnTo>
                    <a:pt x="4531" y="618380"/>
                  </a:lnTo>
                  <a:lnTo>
                    <a:pt x="10193" y="670036"/>
                  </a:lnTo>
                  <a:lnTo>
                    <a:pt x="16002" y="724277"/>
                  </a:lnTo>
                  <a:lnTo>
                    <a:pt x="19267" y="731558"/>
                  </a:lnTo>
                  <a:lnTo>
                    <a:pt x="23292" y="735488"/>
                  </a:lnTo>
                  <a:lnTo>
                    <a:pt x="36891" y="7405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76616" y="5924586"/>
              <a:ext cx="16603" cy="245740"/>
            </a:xfrm>
            <a:custGeom>
              <a:avLst/>
              <a:gdLst/>
              <a:ahLst/>
              <a:cxnLst/>
              <a:rect l="0" t="0" r="0" b="0"/>
              <a:pathLst>
                <a:path w="16603" h="245740">
                  <a:moveTo>
                    <a:pt x="16602" y="0"/>
                  </a:moveTo>
                  <a:lnTo>
                    <a:pt x="12185" y="46327"/>
                  </a:lnTo>
                  <a:lnTo>
                    <a:pt x="1460" y="108372"/>
                  </a:lnTo>
                  <a:lnTo>
                    <a:pt x="257" y="168104"/>
                  </a:lnTo>
                  <a:lnTo>
                    <a:pt x="19" y="228391"/>
                  </a:lnTo>
                  <a:lnTo>
                    <a:pt x="0" y="241019"/>
                  </a:lnTo>
                  <a:lnTo>
                    <a:pt x="1836" y="245739"/>
                  </a:lnTo>
                  <a:lnTo>
                    <a:pt x="4909" y="245187"/>
                  </a:lnTo>
                  <a:lnTo>
                    <a:pt x="8806" y="241121"/>
                  </a:lnTo>
                  <a:lnTo>
                    <a:pt x="13138" y="231673"/>
                  </a:lnTo>
                  <a:lnTo>
                    <a:pt x="16602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27174" y="5226765"/>
              <a:ext cx="104193" cy="180061"/>
            </a:xfrm>
            <a:custGeom>
              <a:avLst/>
              <a:gdLst/>
              <a:ahLst/>
              <a:cxnLst/>
              <a:rect l="0" t="0" r="0" b="0"/>
              <a:pathLst>
                <a:path w="104193" h="180061">
                  <a:moveTo>
                    <a:pt x="91008" y="98706"/>
                  </a:moveTo>
                  <a:lnTo>
                    <a:pt x="79426" y="59543"/>
                  </a:lnTo>
                  <a:lnTo>
                    <a:pt x="74966" y="52257"/>
                  </a:lnTo>
                  <a:lnTo>
                    <a:pt x="62613" y="41696"/>
                  </a:lnTo>
                  <a:lnTo>
                    <a:pt x="57285" y="41284"/>
                  </a:lnTo>
                  <a:lnTo>
                    <a:pt x="52808" y="43783"/>
                  </a:lnTo>
                  <a:lnTo>
                    <a:pt x="34563" y="67722"/>
                  </a:lnTo>
                  <a:lnTo>
                    <a:pt x="28939" y="85551"/>
                  </a:lnTo>
                  <a:lnTo>
                    <a:pt x="27439" y="95484"/>
                  </a:lnTo>
                  <a:lnTo>
                    <a:pt x="30704" y="113916"/>
                  </a:lnTo>
                  <a:lnTo>
                    <a:pt x="34163" y="122715"/>
                  </a:lnTo>
                  <a:lnTo>
                    <a:pt x="40167" y="127655"/>
                  </a:lnTo>
                  <a:lnTo>
                    <a:pt x="47868" y="130025"/>
                  </a:lnTo>
                  <a:lnTo>
                    <a:pt x="56701" y="130680"/>
                  </a:lnTo>
                  <a:lnTo>
                    <a:pt x="64438" y="128343"/>
                  </a:lnTo>
                  <a:lnTo>
                    <a:pt x="77966" y="118350"/>
                  </a:lnTo>
                  <a:lnTo>
                    <a:pt x="95978" y="92712"/>
                  </a:lnTo>
                  <a:lnTo>
                    <a:pt x="104192" y="61694"/>
                  </a:lnTo>
                  <a:lnTo>
                    <a:pt x="102208" y="33498"/>
                  </a:lnTo>
                  <a:lnTo>
                    <a:pt x="91347" y="7578"/>
                  </a:lnTo>
                  <a:lnTo>
                    <a:pt x="85687" y="2820"/>
                  </a:lnTo>
                  <a:lnTo>
                    <a:pt x="79139" y="573"/>
                  </a:lnTo>
                  <a:lnTo>
                    <a:pt x="72001" y="0"/>
                  </a:lnTo>
                  <a:lnTo>
                    <a:pt x="59138" y="4294"/>
                  </a:lnTo>
                  <a:lnTo>
                    <a:pt x="53119" y="8027"/>
                  </a:lnTo>
                  <a:lnTo>
                    <a:pt x="43966" y="22039"/>
                  </a:lnTo>
                  <a:lnTo>
                    <a:pt x="30557" y="56750"/>
                  </a:lnTo>
                  <a:lnTo>
                    <a:pt x="31291" y="61489"/>
                  </a:lnTo>
                  <a:lnTo>
                    <a:pt x="34555" y="63725"/>
                  </a:lnTo>
                  <a:lnTo>
                    <a:pt x="39504" y="64290"/>
                  </a:lnTo>
                  <a:lnTo>
                    <a:pt x="44652" y="61894"/>
                  </a:lnTo>
                  <a:lnTo>
                    <a:pt x="71697" y="34994"/>
                  </a:lnTo>
                  <a:lnTo>
                    <a:pt x="76285" y="34967"/>
                  </a:lnTo>
                  <a:lnTo>
                    <a:pt x="80268" y="38647"/>
                  </a:lnTo>
                  <a:lnTo>
                    <a:pt x="83848" y="44798"/>
                  </a:lnTo>
                  <a:lnTo>
                    <a:pt x="89593" y="86962"/>
                  </a:lnTo>
                  <a:lnTo>
                    <a:pt x="90379" y="109512"/>
                  </a:lnTo>
                  <a:lnTo>
                    <a:pt x="89664" y="113306"/>
                  </a:lnTo>
                  <a:lnTo>
                    <a:pt x="88263" y="112138"/>
                  </a:lnTo>
                  <a:lnTo>
                    <a:pt x="74929" y="76676"/>
                  </a:lnTo>
                  <a:lnTo>
                    <a:pt x="62597" y="66417"/>
                  </a:lnTo>
                  <a:lnTo>
                    <a:pt x="56350" y="66086"/>
                  </a:lnTo>
                  <a:lnTo>
                    <a:pt x="50336" y="68638"/>
                  </a:lnTo>
                  <a:lnTo>
                    <a:pt x="44477" y="73113"/>
                  </a:lnTo>
                  <a:lnTo>
                    <a:pt x="35503" y="90413"/>
                  </a:lnTo>
                  <a:lnTo>
                    <a:pt x="27717" y="126143"/>
                  </a:lnTo>
                  <a:lnTo>
                    <a:pt x="27745" y="150656"/>
                  </a:lnTo>
                  <a:lnTo>
                    <a:pt x="33922" y="170797"/>
                  </a:lnTo>
                  <a:lnTo>
                    <a:pt x="39082" y="176352"/>
                  </a:lnTo>
                  <a:lnTo>
                    <a:pt x="45296" y="179132"/>
                  </a:lnTo>
                  <a:lnTo>
                    <a:pt x="52212" y="180060"/>
                  </a:lnTo>
                  <a:lnTo>
                    <a:pt x="58672" y="176980"/>
                  </a:lnTo>
                  <a:lnTo>
                    <a:pt x="70781" y="163697"/>
                  </a:lnTo>
                  <a:lnTo>
                    <a:pt x="83576" y="131009"/>
                  </a:lnTo>
                  <a:lnTo>
                    <a:pt x="88615" y="80397"/>
                  </a:lnTo>
                  <a:lnTo>
                    <a:pt x="79233" y="33014"/>
                  </a:lnTo>
                  <a:lnTo>
                    <a:pt x="74837" y="26250"/>
                  </a:lnTo>
                  <a:lnTo>
                    <a:pt x="62556" y="16268"/>
                  </a:lnTo>
                  <a:lnTo>
                    <a:pt x="55397" y="16011"/>
                  </a:lnTo>
                  <a:lnTo>
                    <a:pt x="40048" y="23121"/>
                  </a:lnTo>
                  <a:lnTo>
                    <a:pt x="28911" y="35527"/>
                  </a:lnTo>
                  <a:lnTo>
                    <a:pt x="20879" y="52135"/>
                  </a:lnTo>
                  <a:lnTo>
                    <a:pt x="9703" y="109329"/>
                  </a:lnTo>
                  <a:lnTo>
                    <a:pt x="10917" y="114109"/>
                  </a:lnTo>
                  <a:lnTo>
                    <a:pt x="13575" y="114522"/>
                  </a:lnTo>
                  <a:lnTo>
                    <a:pt x="17197" y="112024"/>
                  </a:lnTo>
                  <a:lnTo>
                    <a:pt x="35370" y="82366"/>
                  </a:lnTo>
                  <a:lnTo>
                    <a:pt x="51790" y="36081"/>
                  </a:lnTo>
                  <a:lnTo>
                    <a:pt x="52621" y="17248"/>
                  </a:lnTo>
                  <a:lnTo>
                    <a:pt x="51548" y="8343"/>
                  </a:lnTo>
                  <a:lnTo>
                    <a:pt x="48984" y="4255"/>
                  </a:lnTo>
                  <a:lnTo>
                    <a:pt x="45425" y="3379"/>
                  </a:lnTo>
                  <a:lnTo>
                    <a:pt x="41204" y="4644"/>
                  </a:lnTo>
                  <a:lnTo>
                    <a:pt x="31582" y="15912"/>
                  </a:lnTo>
                  <a:lnTo>
                    <a:pt x="18235" y="43047"/>
                  </a:lnTo>
                  <a:lnTo>
                    <a:pt x="2128" y="100668"/>
                  </a:lnTo>
                  <a:lnTo>
                    <a:pt x="0" y="143473"/>
                  </a:lnTo>
                  <a:lnTo>
                    <a:pt x="4640" y="160516"/>
                  </a:lnTo>
                  <a:lnTo>
                    <a:pt x="8466" y="167650"/>
                  </a:lnTo>
                  <a:lnTo>
                    <a:pt x="12866" y="168707"/>
                  </a:lnTo>
                  <a:lnTo>
                    <a:pt x="17648" y="165714"/>
                  </a:lnTo>
                  <a:lnTo>
                    <a:pt x="26969" y="153450"/>
                  </a:lnTo>
                  <a:lnTo>
                    <a:pt x="52059" y="90248"/>
                  </a:lnTo>
                  <a:lnTo>
                    <a:pt x="63564" y="33124"/>
                  </a:lnTo>
                  <a:lnTo>
                    <a:pt x="64390" y="21701"/>
                  </a:lnTo>
                  <a:lnTo>
                    <a:pt x="63093" y="15934"/>
                  </a:lnTo>
                  <a:lnTo>
                    <a:pt x="60378" y="13939"/>
                  </a:lnTo>
                  <a:lnTo>
                    <a:pt x="56719" y="14458"/>
                  </a:lnTo>
                  <a:lnTo>
                    <a:pt x="53356" y="17577"/>
                  </a:lnTo>
                  <a:lnTo>
                    <a:pt x="47153" y="28440"/>
                  </a:lnTo>
                  <a:lnTo>
                    <a:pt x="35638" y="81813"/>
                  </a:lnTo>
                  <a:lnTo>
                    <a:pt x="26925" y="133310"/>
                  </a:lnTo>
                  <a:lnTo>
                    <a:pt x="26097" y="146738"/>
                  </a:lnTo>
                  <a:lnTo>
                    <a:pt x="27393" y="152917"/>
                  </a:lnTo>
                  <a:lnTo>
                    <a:pt x="30107" y="154262"/>
                  </a:lnTo>
                  <a:lnTo>
                    <a:pt x="33765" y="152385"/>
                  </a:lnTo>
                  <a:lnTo>
                    <a:pt x="52165" y="127657"/>
                  </a:lnTo>
                  <a:lnTo>
                    <a:pt x="74366" y="737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32130" y="3697935"/>
            <a:ext cx="1584431" cy="1802279"/>
            <a:chOff x="4132130" y="3697935"/>
            <a:chExt cx="1584431" cy="1802279"/>
          </a:xfrm>
        </p:grpSpPr>
        <p:sp>
          <p:nvSpPr>
            <p:cNvPr id="20" name="Freeform 19"/>
            <p:cNvSpPr/>
            <p:nvPr/>
          </p:nvSpPr>
          <p:spPr>
            <a:xfrm>
              <a:off x="4551613" y="5223791"/>
              <a:ext cx="66570" cy="218176"/>
            </a:xfrm>
            <a:custGeom>
              <a:avLst/>
              <a:gdLst/>
              <a:ahLst/>
              <a:cxnLst/>
              <a:rect l="0" t="0" r="0" b="0"/>
              <a:pathLst>
                <a:path w="66570" h="218176">
                  <a:moveTo>
                    <a:pt x="0" y="51754"/>
                  </a:moveTo>
                  <a:lnTo>
                    <a:pt x="0" y="98081"/>
                  </a:lnTo>
                  <a:lnTo>
                    <a:pt x="2774" y="103903"/>
                  </a:lnTo>
                  <a:lnTo>
                    <a:pt x="7397" y="106860"/>
                  </a:lnTo>
                  <a:lnTo>
                    <a:pt x="13253" y="107907"/>
                  </a:lnTo>
                  <a:lnTo>
                    <a:pt x="19005" y="104907"/>
                  </a:lnTo>
                  <a:lnTo>
                    <a:pt x="30328" y="91711"/>
                  </a:lnTo>
                  <a:lnTo>
                    <a:pt x="36593" y="73519"/>
                  </a:lnTo>
                  <a:lnTo>
                    <a:pt x="40615" y="31706"/>
                  </a:lnTo>
                  <a:lnTo>
                    <a:pt x="38172" y="26369"/>
                  </a:lnTo>
                  <a:lnTo>
                    <a:pt x="33769" y="24660"/>
                  </a:lnTo>
                  <a:lnTo>
                    <a:pt x="28060" y="25370"/>
                  </a:lnTo>
                  <a:lnTo>
                    <a:pt x="24254" y="30467"/>
                  </a:lnTo>
                  <a:lnTo>
                    <a:pt x="18898" y="58801"/>
                  </a:lnTo>
                  <a:lnTo>
                    <a:pt x="19553" y="99510"/>
                  </a:lnTo>
                  <a:lnTo>
                    <a:pt x="21357" y="108555"/>
                  </a:lnTo>
                  <a:lnTo>
                    <a:pt x="24408" y="111810"/>
                  </a:lnTo>
                  <a:lnTo>
                    <a:pt x="28292" y="111207"/>
                  </a:lnTo>
                  <a:lnTo>
                    <a:pt x="32729" y="108032"/>
                  </a:lnTo>
                  <a:lnTo>
                    <a:pt x="43393" y="90310"/>
                  </a:lnTo>
                  <a:lnTo>
                    <a:pt x="54355" y="52829"/>
                  </a:lnTo>
                  <a:lnTo>
                    <a:pt x="56170" y="21664"/>
                  </a:lnTo>
                  <a:lnTo>
                    <a:pt x="53318" y="3247"/>
                  </a:lnTo>
                  <a:lnTo>
                    <a:pt x="50338" y="0"/>
                  </a:lnTo>
                  <a:lnTo>
                    <a:pt x="46503" y="609"/>
                  </a:lnTo>
                  <a:lnTo>
                    <a:pt x="42097" y="3789"/>
                  </a:lnTo>
                  <a:lnTo>
                    <a:pt x="22664" y="40259"/>
                  </a:lnTo>
                  <a:lnTo>
                    <a:pt x="5975" y="89037"/>
                  </a:lnTo>
                  <a:lnTo>
                    <a:pt x="5833" y="94176"/>
                  </a:lnTo>
                  <a:lnTo>
                    <a:pt x="7587" y="95753"/>
                  </a:lnTo>
                  <a:lnTo>
                    <a:pt x="10605" y="94955"/>
                  </a:lnTo>
                  <a:lnTo>
                    <a:pt x="23689" y="76163"/>
                  </a:lnTo>
                  <a:lnTo>
                    <a:pt x="34859" y="51590"/>
                  </a:lnTo>
                  <a:lnTo>
                    <a:pt x="37107" y="49795"/>
                  </a:lnTo>
                  <a:lnTo>
                    <a:pt x="38607" y="52297"/>
                  </a:lnTo>
                  <a:lnTo>
                    <a:pt x="41211" y="110004"/>
                  </a:lnTo>
                  <a:lnTo>
                    <a:pt x="41528" y="161297"/>
                  </a:lnTo>
                  <a:lnTo>
                    <a:pt x="46008" y="206837"/>
                  </a:lnTo>
                  <a:lnTo>
                    <a:pt x="49163" y="212465"/>
                  </a:lnTo>
                  <a:lnTo>
                    <a:pt x="53116" y="215293"/>
                  </a:lnTo>
                  <a:lnTo>
                    <a:pt x="66569" y="2181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84750" y="5050876"/>
              <a:ext cx="58215" cy="449338"/>
            </a:xfrm>
            <a:custGeom>
              <a:avLst/>
              <a:gdLst/>
              <a:ahLst/>
              <a:cxnLst/>
              <a:rect l="0" t="0" r="0" b="0"/>
              <a:pathLst>
                <a:path w="58215" h="449338">
                  <a:moveTo>
                    <a:pt x="0" y="0"/>
                  </a:moveTo>
                  <a:lnTo>
                    <a:pt x="27462" y="55848"/>
                  </a:lnTo>
                  <a:lnTo>
                    <a:pt x="45960" y="114607"/>
                  </a:lnTo>
                  <a:lnTo>
                    <a:pt x="53822" y="173729"/>
                  </a:lnTo>
                  <a:lnTo>
                    <a:pt x="57373" y="227790"/>
                  </a:lnTo>
                  <a:lnTo>
                    <a:pt x="58075" y="282984"/>
                  </a:lnTo>
                  <a:lnTo>
                    <a:pt x="58214" y="338403"/>
                  </a:lnTo>
                  <a:lnTo>
                    <a:pt x="55778" y="396216"/>
                  </a:lnTo>
                  <a:lnTo>
                    <a:pt x="49927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18034" y="4817887"/>
              <a:ext cx="162028" cy="590795"/>
            </a:xfrm>
            <a:custGeom>
              <a:avLst/>
              <a:gdLst/>
              <a:ahLst/>
              <a:cxnLst/>
              <a:rect l="0" t="0" r="0" b="0"/>
              <a:pathLst>
                <a:path w="162028" h="590795">
                  <a:moveTo>
                    <a:pt x="0" y="0"/>
                  </a:moveTo>
                  <a:lnTo>
                    <a:pt x="19006" y="21778"/>
                  </a:lnTo>
                  <a:lnTo>
                    <a:pt x="47099" y="77426"/>
                  </a:lnTo>
                  <a:lnTo>
                    <a:pt x="69332" y="129563"/>
                  </a:lnTo>
                  <a:lnTo>
                    <a:pt x="91530" y="192322"/>
                  </a:lnTo>
                  <a:lnTo>
                    <a:pt x="108173" y="241588"/>
                  </a:lnTo>
                  <a:lnTo>
                    <a:pt x="122350" y="291319"/>
                  </a:lnTo>
                  <a:lnTo>
                    <a:pt x="132406" y="341187"/>
                  </a:lnTo>
                  <a:lnTo>
                    <a:pt x="144088" y="403319"/>
                  </a:lnTo>
                  <a:lnTo>
                    <a:pt x="155615" y="465032"/>
                  </a:lnTo>
                  <a:lnTo>
                    <a:pt x="162027" y="519005"/>
                  </a:lnTo>
                  <a:lnTo>
                    <a:pt x="159256" y="578145"/>
                  </a:lnTo>
                  <a:lnTo>
                    <a:pt x="158100" y="590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412184" y="4901097"/>
              <a:ext cx="139430" cy="494961"/>
            </a:xfrm>
            <a:custGeom>
              <a:avLst/>
              <a:gdLst/>
              <a:ahLst/>
              <a:cxnLst/>
              <a:rect l="0" t="0" r="0" b="0"/>
              <a:pathLst>
                <a:path w="139430" h="494961">
                  <a:moveTo>
                    <a:pt x="139429" y="0"/>
                  </a:moveTo>
                  <a:lnTo>
                    <a:pt x="101937" y="30328"/>
                  </a:lnTo>
                  <a:lnTo>
                    <a:pt x="74596" y="79778"/>
                  </a:lnTo>
                  <a:lnTo>
                    <a:pt x="53240" y="130028"/>
                  </a:lnTo>
                  <a:lnTo>
                    <a:pt x="33681" y="189948"/>
                  </a:lnTo>
                  <a:lnTo>
                    <a:pt x="23653" y="237495"/>
                  </a:lnTo>
                  <a:lnTo>
                    <a:pt x="14826" y="287641"/>
                  </a:lnTo>
                  <a:lnTo>
                    <a:pt x="3561" y="350418"/>
                  </a:lnTo>
                  <a:lnTo>
                    <a:pt x="0" y="408670"/>
                  </a:lnTo>
                  <a:lnTo>
                    <a:pt x="9699" y="463729"/>
                  </a:lnTo>
                  <a:lnTo>
                    <a:pt x="17575" y="490275"/>
                  </a:lnTo>
                  <a:lnTo>
                    <a:pt x="22135" y="494196"/>
                  </a:lnTo>
                  <a:lnTo>
                    <a:pt x="27949" y="494960"/>
                  </a:lnTo>
                  <a:lnTo>
                    <a:pt x="47898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70386" y="4833967"/>
              <a:ext cx="164734" cy="588885"/>
            </a:xfrm>
            <a:custGeom>
              <a:avLst/>
              <a:gdLst/>
              <a:ahLst/>
              <a:cxnLst/>
              <a:rect l="0" t="0" r="0" b="0"/>
              <a:pathLst>
                <a:path w="164734" h="588885">
                  <a:moveTo>
                    <a:pt x="164733" y="33846"/>
                  </a:moveTo>
                  <a:lnTo>
                    <a:pt x="160315" y="20594"/>
                  </a:lnTo>
                  <a:lnTo>
                    <a:pt x="150750" y="9157"/>
                  </a:lnTo>
                  <a:lnTo>
                    <a:pt x="144316" y="3518"/>
                  </a:lnTo>
                  <a:lnTo>
                    <a:pt x="137253" y="684"/>
                  </a:lnTo>
                  <a:lnTo>
                    <a:pt x="122009" y="0"/>
                  </a:lnTo>
                  <a:lnTo>
                    <a:pt x="103523" y="10174"/>
                  </a:lnTo>
                  <a:lnTo>
                    <a:pt x="84828" y="27023"/>
                  </a:lnTo>
                  <a:lnTo>
                    <a:pt x="57760" y="70439"/>
                  </a:lnTo>
                  <a:lnTo>
                    <a:pt x="34607" y="127675"/>
                  </a:lnTo>
                  <a:lnTo>
                    <a:pt x="22215" y="175985"/>
                  </a:lnTo>
                  <a:lnTo>
                    <a:pt x="12688" y="229849"/>
                  </a:lnTo>
                  <a:lnTo>
                    <a:pt x="4010" y="286798"/>
                  </a:lnTo>
                  <a:lnTo>
                    <a:pt x="0" y="344661"/>
                  </a:lnTo>
                  <a:lnTo>
                    <a:pt x="3229" y="398377"/>
                  </a:lnTo>
                  <a:lnTo>
                    <a:pt x="10042" y="449426"/>
                  </a:lnTo>
                  <a:lnTo>
                    <a:pt x="20627" y="508806"/>
                  </a:lnTo>
                  <a:lnTo>
                    <a:pt x="34387" y="564106"/>
                  </a:lnTo>
                  <a:lnTo>
                    <a:pt x="44856" y="579553"/>
                  </a:lnTo>
                  <a:lnTo>
                    <a:pt x="51530" y="586261"/>
                  </a:lnTo>
                  <a:lnTo>
                    <a:pt x="57829" y="588884"/>
                  </a:lnTo>
                  <a:lnTo>
                    <a:pt x="63878" y="588784"/>
                  </a:lnTo>
                  <a:lnTo>
                    <a:pt x="81522" y="583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32130" y="4684750"/>
              <a:ext cx="194816" cy="698969"/>
            </a:xfrm>
            <a:custGeom>
              <a:avLst/>
              <a:gdLst/>
              <a:ahLst/>
              <a:cxnLst/>
              <a:rect l="0" t="0" r="0" b="0"/>
              <a:pathLst>
                <a:path w="194816" h="698969">
                  <a:moveTo>
                    <a:pt x="194815" y="0"/>
                  </a:moveTo>
                  <a:lnTo>
                    <a:pt x="170092" y="7568"/>
                  </a:lnTo>
                  <a:lnTo>
                    <a:pt x="139738" y="31142"/>
                  </a:lnTo>
                  <a:lnTo>
                    <a:pt x="94510" y="91431"/>
                  </a:lnTo>
                  <a:lnTo>
                    <a:pt x="62514" y="152328"/>
                  </a:lnTo>
                  <a:lnTo>
                    <a:pt x="43332" y="206830"/>
                  </a:lnTo>
                  <a:lnTo>
                    <a:pt x="25937" y="264892"/>
                  </a:lnTo>
                  <a:lnTo>
                    <a:pt x="14666" y="306957"/>
                  </a:lnTo>
                  <a:lnTo>
                    <a:pt x="8425" y="350307"/>
                  </a:lnTo>
                  <a:lnTo>
                    <a:pt x="4726" y="394229"/>
                  </a:lnTo>
                  <a:lnTo>
                    <a:pt x="0" y="438405"/>
                  </a:lnTo>
                  <a:lnTo>
                    <a:pt x="976" y="496024"/>
                  </a:lnTo>
                  <a:lnTo>
                    <a:pt x="2704" y="548229"/>
                  </a:lnTo>
                  <a:lnTo>
                    <a:pt x="10855" y="601357"/>
                  </a:lnTo>
                  <a:lnTo>
                    <a:pt x="34554" y="648241"/>
                  </a:lnTo>
                  <a:lnTo>
                    <a:pt x="50765" y="669351"/>
                  </a:lnTo>
                  <a:lnTo>
                    <a:pt x="94962" y="6989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22603" y="4245070"/>
              <a:ext cx="110578" cy="328843"/>
            </a:xfrm>
            <a:custGeom>
              <a:avLst/>
              <a:gdLst/>
              <a:ahLst/>
              <a:cxnLst/>
              <a:rect l="0" t="0" r="0" b="0"/>
              <a:pathLst>
                <a:path w="110578" h="328843">
                  <a:moveTo>
                    <a:pt x="20837" y="15307"/>
                  </a:moveTo>
                  <a:lnTo>
                    <a:pt x="25254" y="2054"/>
                  </a:lnTo>
                  <a:lnTo>
                    <a:pt x="29329" y="0"/>
                  </a:lnTo>
                  <a:lnTo>
                    <a:pt x="34819" y="479"/>
                  </a:lnTo>
                  <a:lnTo>
                    <a:pt x="41253" y="2648"/>
                  </a:lnTo>
                  <a:lnTo>
                    <a:pt x="46467" y="7792"/>
                  </a:lnTo>
                  <a:lnTo>
                    <a:pt x="54726" y="23370"/>
                  </a:lnTo>
                  <a:lnTo>
                    <a:pt x="60156" y="57349"/>
                  </a:lnTo>
                  <a:lnTo>
                    <a:pt x="57347" y="105530"/>
                  </a:lnTo>
                  <a:lnTo>
                    <a:pt x="50660" y="160794"/>
                  </a:lnTo>
                  <a:lnTo>
                    <a:pt x="42822" y="213740"/>
                  </a:lnTo>
                  <a:lnTo>
                    <a:pt x="31596" y="273366"/>
                  </a:lnTo>
                  <a:lnTo>
                    <a:pt x="32346" y="306575"/>
                  </a:lnTo>
                  <a:lnTo>
                    <a:pt x="34057" y="317659"/>
                  </a:lnTo>
                  <a:lnTo>
                    <a:pt x="37971" y="324124"/>
                  </a:lnTo>
                  <a:lnTo>
                    <a:pt x="43355" y="327509"/>
                  </a:lnTo>
                  <a:lnTo>
                    <a:pt x="49717" y="328842"/>
                  </a:lnTo>
                  <a:lnTo>
                    <a:pt x="55808" y="327881"/>
                  </a:lnTo>
                  <a:lnTo>
                    <a:pt x="67506" y="321882"/>
                  </a:lnTo>
                  <a:lnTo>
                    <a:pt x="84488" y="299274"/>
                  </a:lnTo>
                  <a:lnTo>
                    <a:pt x="106322" y="243971"/>
                  </a:lnTo>
                  <a:lnTo>
                    <a:pt x="110577" y="211779"/>
                  </a:lnTo>
                  <a:lnTo>
                    <a:pt x="103003" y="178818"/>
                  </a:lnTo>
                  <a:lnTo>
                    <a:pt x="91564" y="161635"/>
                  </a:lnTo>
                  <a:lnTo>
                    <a:pt x="67064" y="141566"/>
                  </a:lnTo>
                  <a:lnTo>
                    <a:pt x="4465" y="112957"/>
                  </a:lnTo>
                  <a:lnTo>
                    <a:pt x="677" y="108144"/>
                  </a:lnTo>
                  <a:lnTo>
                    <a:pt x="0" y="102161"/>
                  </a:lnTo>
                  <a:lnTo>
                    <a:pt x="18479" y="39224"/>
                  </a:lnTo>
                  <a:lnTo>
                    <a:pt x="20837" y="319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51956" y="4143882"/>
              <a:ext cx="76295" cy="320645"/>
            </a:xfrm>
            <a:custGeom>
              <a:avLst/>
              <a:gdLst/>
              <a:ahLst/>
              <a:cxnLst/>
              <a:rect l="0" t="0" r="0" b="0"/>
              <a:pathLst>
                <a:path w="76295" h="320645">
                  <a:moveTo>
                    <a:pt x="7978" y="0"/>
                  </a:moveTo>
                  <a:lnTo>
                    <a:pt x="3561" y="50745"/>
                  </a:lnTo>
                  <a:lnTo>
                    <a:pt x="814" y="103074"/>
                  </a:lnTo>
                  <a:lnTo>
                    <a:pt x="0" y="152172"/>
                  </a:lnTo>
                  <a:lnTo>
                    <a:pt x="6368" y="209252"/>
                  </a:lnTo>
                  <a:lnTo>
                    <a:pt x="19226" y="268478"/>
                  </a:lnTo>
                  <a:lnTo>
                    <a:pt x="27440" y="306580"/>
                  </a:lnTo>
                  <a:lnTo>
                    <a:pt x="32972" y="314410"/>
                  </a:lnTo>
                  <a:lnTo>
                    <a:pt x="40358" y="318705"/>
                  </a:lnTo>
                  <a:lnTo>
                    <a:pt x="48981" y="320644"/>
                  </a:lnTo>
                  <a:lnTo>
                    <a:pt x="55653" y="317313"/>
                  </a:lnTo>
                  <a:lnTo>
                    <a:pt x="65533" y="301285"/>
                  </a:lnTo>
                  <a:lnTo>
                    <a:pt x="76294" y="266272"/>
                  </a:lnTo>
                  <a:lnTo>
                    <a:pt x="74926" y="207307"/>
                  </a:lnTo>
                  <a:lnTo>
                    <a:pt x="63137" y="145016"/>
                  </a:lnTo>
                  <a:lnTo>
                    <a:pt x="50620" y="117549"/>
                  </a:lnTo>
                  <a:lnTo>
                    <a:pt x="28729" y="91911"/>
                  </a:lnTo>
                  <a:lnTo>
                    <a:pt x="30133" y="89011"/>
                  </a:lnTo>
                  <a:lnTo>
                    <a:pt x="41262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667096" y="4110598"/>
              <a:ext cx="58786" cy="265086"/>
            </a:xfrm>
            <a:custGeom>
              <a:avLst/>
              <a:gdLst/>
              <a:ahLst/>
              <a:cxnLst/>
              <a:rect l="0" t="0" r="0" b="0"/>
              <a:pathLst>
                <a:path w="58786" h="265086">
                  <a:moveTo>
                    <a:pt x="9333" y="0"/>
                  </a:moveTo>
                  <a:lnTo>
                    <a:pt x="4916" y="59579"/>
                  </a:lnTo>
                  <a:lnTo>
                    <a:pt x="1783" y="111792"/>
                  </a:lnTo>
                  <a:lnTo>
                    <a:pt x="1114" y="173358"/>
                  </a:lnTo>
                  <a:lnTo>
                    <a:pt x="7675" y="222922"/>
                  </a:lnTo>
                  <a:lnTo>
                    <a:pt x="12602" y="252554"/>
                  </a:lnTo>
                  <a:lnTo>
                    <a:pt x="17985" y="260825"/>
                  </a:lnTo>
                  <a:lnTo>
                    <a:pt x="25271" y="264490"/>
                  </a:lnTo>
                  <a:lnTo>
                    <a:pt x="33827" y="265085"/>
                  </a:lnTo>
                  <a:lnTo>
                    <a:pt x="39531" y="259933"/>
                  </a:lnTo>
                  <a:lnTo>
                    <a:pt x="55656" y="200050"/>
                  </a:lnTo>
                  <a:lnTo>
                    <a:pt x="58785" y="146685"/>
                  </a:lnTo>
                  <a:lnTo>
                    <a:pt x="52523" y="85407"/>
                  </a:lnTo>
                  <a:lnTo>
                    <a:pt x="44114" y="48523"/>
                  </a:lnTo>
                  <a:lnTo>
                    <a:pt x="35270" y="32044"/>
                  </a:lnTo>
                  <a:lnTo>
                    <a:pt x="29398" y="28759"/>
                  </a:lnTo>
                  <a:lnTo>
                    <a:pt x="22710" y="28418"/>
                  </a:lnTo>
                  <a:lnTo>
                    <a:pt x="15477" y="30040"/>
                  </a:lnTo>
                  <a:lnTo>
                    <a:pt x="9731" y="34820"/>
                  </a:lnTo>
                  <a:lnTo>
                    <a:pt x="881" y="49992"/>
                  </a:lnTo>
                  <a:lnTo>
                    <a:pt x="0" y="58291"/>
                  </a:lnTo>
                  <a:lnTo>
                    <a:pt x="3952" y="74909"/>
                  </a:lnTo>
                  <a:lnTo>
                    <a:pt x="16574" y="95441"/>
                  </a:lnTo>
                  <a:lnTo>
                    <a:pt x="24263" y="102515"/>
                  </a:lnTo>
                  <a:lnTo>
                    <a:pt x="3429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17887" y="4143882"/>
              <a:ext cx="99853" cy="12740"/>
            </a:xfrm>
            <a:custGeom>
              <a:avLst/>
              <a:gdLst/>
              <a:ahLst/>
              <a:cxnLst/>
              <a:rect l="0" t="0" r="0" b="0"/>
              <a:pathLst>
                <a:path w="99853" h="12740">
                  <a:moveTo>
                    <a:pt x="0" y="8321"/>
                  </a:moveTo>
                  <a:lnTo>
                    <a:pt x="13252" y="12739"/>
                  </a:lnTo>
                  <a:lnTo>
                    <a:pt x="27155" y="12442"/>
                  </a:lnTo>
                  <a:lnTo>
                    <a:pt x="83323" y="2097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9345" y="3969140"/>
              <a:ext cx="91532" cy="289858"/>
            </a:xfrm>
            <a:custGeom>
              <a:avLst/>
              <a:gdLst/>
              <a:ahLst/>
              <a:cxnLst/>
              <a:rect l="0" t="0" r="0" b="0"/>
              <a:pathLst>
                <a:path w="91532" h="289858">
                  <a:moveTo>
                    <a:pt x="0" y="0"/>
                  </a:moveTo>
                  <a:lnTo>
                    <a:pt x="17669" y="0"/>
                  </a:lnTo>
                  <a:lnTo>
                    <a:pt x="31275" y="4931"/>
                  </a:lnTo>
                  <a:lnTo>
                    <a:pt x="37492" y="8835"/>
                  </a:lnTo>
                  <a:lnTo>
                    <a:pt x="46865" y="20568"/>
                  </a:lnTo>
                  <a:lnTo>
                    <a:pt x="50659" y="27581"/>
                  </a:lnTo>
                  <a:lnTo>
                    <a:pt x="57248" y="82551"/>
                  </a:lnTo>
                  <a:lnTo>
                    <a:pt x="53632" y="136294"/>
                  </a:lnTo>
                  <a:lnTo>
                    <a:pt x="38670" y="198522"/>
                  </a:lnTo>
                  <a:lnTo>
                    <a:pt x="22175" y="253945"/>
                  </a:lnTo>
                  <a:lnTo>
                    <a:pt x="22699" y="281728"/>
                  </a:lnTo>
                  <a:lnTo>
                    <a:pt x="27151" y="286747"/>
                  </a:lnTo>
                  <a:lnTo>
                    <a:pt x="33818" y="289168"/>
                  </a:lnTo>
                  <a:lnTo>
                    <a:pt x="41961" y="289857"/>
                  </a:lnTo>
                  <a:lnTo>
                    <a:pt x="58406" y="285693"/>
                  </a:lnTo>
                  <a:lnTo>
                    <a:pt x="91531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15059" y="4152203"/>
              <a:ext cx="10708" cy="24964"/>
            </a:xfrm>
            <a:custGeom>
              <a:avLst/>
              <a:gdLst/>
              <a:ahLst/>
              <a:cxnLst/>
              <a:rect l="0" t="0" r="0" b="0"/>
              <a:pathLst>
                <a:path w="10708" h="24964">
                  <a:moveTo>
                    <a:pt x="10707" y="24963"/>
                  </a:moveTo>
                  <a:lnTo>
                    <a:pt x="1872" y="16129"/>
                  </a:lnTo>
                  <a:lnTo>
                    <a:pt x="194" y="12602"/>
                  </a:lnTo>
                  <a:lnTo>
                    <a:pt x="0" y="9326"/>
                  </a:lnTo>
                  <a:lnTo>
                    <a:pt x="23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51034" y="3877609"/>
              <a:ext cx="69202" cy="307879"/>
            </a:xfrm>
            <a:custGeom>
              <a:avLst/>
              <a:gdLst/>
              <a:ahLst/>
              <a:cxnLst/>
              <a:rect l="0" t="0" r="0" b="0"/>
              <a:pathLst>
                <a:path w="69202" h="307879">
                  <a:moveTo>
                    <a:pt x="16337" y="0"/>
                  </a:moveTo>
                  <a:lnTo>
                    <a:pt x="7502" y="8834"/>
                  </a:lnTo>
                  <a:lnTo>
                    <a:pt x="3165" y="23034"/>
                  </a:lnTo>
                  <a:lnTo>
                    <a:pt x="0" y="83771"/>
                  </a:lnTo>
                  <a:lnTo>
                    <a:pt x="5454" y="138757"/>
                  </a:lnTo>
                  <a:lnTo>
                    <a:pt x="9975" y="188008"/>
                  </a:lnTo>
                  <a:lnTo>
                    <a:pt x="19498" y="237356"/>
                  </a:lnTo>
                  <a:lnTo>
                    <a:pt x="24916" y="244222"/>
                  </a:lnTo>
                  <a:lnTo>
                    <a:pt x="40798" y="251849"/>
                  </a:lnTo>
                  <a:lnTo>
                    <a:pt x="47437" y="251110"/>
                  </a:lnTo>
                  <a:lnTo>
                    <a:pt x="52788" y="247843"/>
                  </a:lnTo>
                  <a:lnTo>
                    <a:pt x="61199" y="236817"/>
                  </a:lnTo>
                  <a:lnTo>
                    <a:pt x="68019" y="222671"/>
                  </a:lnTo>
                  <a:lnTo>
                    <a:pt x="69201" y="207139"/>
                  </a:lnTo>
                  <a:lnTo>
                    <a:pt x="68222" y="199113"/>
                  </a:lnTo>
                  <a:lnTo>
                    <a:pt x="64795" y="194687"/>
                  </a:lnTo>
                  <a:lnTo>
                    <a:pt x="59737" y="192662"/>
                  </a:lnTo>
                  <a:lnTo>
                    <a:pt x="53592" y="192236"/>
                  </a:lnTo>
                  <a:lnTo>
                    <a:pt x="48570" y="194725"/>
                  </a:lnTo>
                  <a:lnTo>
                    <a:pt x="40525" y="204888"/>
                  </a:lnTo>
                  <a:lnTo>
                    <a:pt x="35215" y="230621"/>
                  </a:lnTo>
                  <a:lnTo>
                    <a:pt x="38059" y="266085"/>
                  </a:lnTo>
                  <a:lnTo>
                    <a:pt x="44790" y="284989"/>
                  </a:lnTo>
                  <a:lnTo>
                    <a:pt x="57942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160406" y="3844324"/>
              <a:ext cx="113224" cy="350877"/>
            </a:xfrm>
            <a:custGeom>
              <a:avLst/>
              <a:gdLst/>
              <a:ahLst/>
              <a:cxnLst/>
              <a:rect l="0" t="0" r="0" b="0"/>
              <a:pathLst>
                <a:path w="113224" h="350877">
                  <a:moveTo>
                    <a:pt x="31928" y="0"/>
                  </a:moveTo>
                  <a:lnTo>
                    <a:pt x="18676" y="4418"/>
                  </a:lnTo>
                  <a:lnTo>
                    <a:pt x="13848" y="9417"/>
                  </a:lnTo>
                  <a:lnTo>
                    <a:pt x="6017" y="24834"/>
                  </a:lnTo>
                  <a:lnTo>
                    <a:pt x="100" y="73357"/>
                  </a:lnTo>
                  <a:lnTo>
                    <a:pt x="0" y="124876"/>
                  </a:lnTo>
                  <a:lnTo>
                    <a:pt x="4490" y="178356"/>
                  </a:lnTo>
                  <a:lnTo>
                    <a:pt x="8942" y="230964"/>
                  </a:lnTo>
                  <a:lnTo>
                    <a:pt x="23781" y="290329"/>
                  </a:lnTo>
                  <a:lnTo>
                    <a:pt x="39153" y="328759"/>
                  </a:lnTo>
                  <a:lnTo>
                    <a:pt x="51781" y="342739"/>
                  </a:lnTo>
                  <a:lnTo>
                    <a:pt x="59032" y="347761"/>
                  </a:lnTo>
                  <a:lnTo>
                    <a:pt x="74485" y="350876"/>
                  </a:lnTo>
                  <a:lnTo>
                    <a:pt x="82489" y="350412"/>
                  </a:lnTo>
                  <a:lnTo>
                    <a:pt x="88749" y="347329"/>
                  </a:lnTo>
                  <a:lnTo>
                    <a:pt x="98171" y="336507"/>
                  </a:lnTo>
                  <a:lnTo>
                    <a:pt x="108673" y="314821"/>
                  </a:lnTo>
                  <a:lnTo>
                    <a:pt x="113223" y="286411"/>
                  </a:lnTo>
                  <a:lnTo>
                    <a:pt x="109356" y="267827"/>
                  </a:lnTo>
                  <a:lnTo>
                    <a:pt x="105737" y="258989"/>
                  </a:lnTo>
                  <a:lnTo>
                    <a:pt x="99625" y="253096"/>
                  </a:lnTo>
                  <a:lnTo>
                    <a:pt x="82972" y="246549"/>
                  </a:lnTo>
                  <a:lnTo>
                    <a:pt x="75203" y="247577"/>
                  </a:lnTo>
                  <a:lnTo>
                    <a:pt x="61640" y="256115"/>
                  </a:lnTo>
                  <a:lnTo>
                    <a:pt x="43608" y="280933"/>
                  </a:lnTo>
                  <a:lnTo>
                    <a:pt x="39585" y="301142"/>
                  </a:lnTo>
                  <a:lnTo>
                    <a:pt x="40878" y="319678"/>
                  </a:lnTo>
                  <a:lnTo>
                    <a:pt x="4857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220314" y="4336378"/>
              <a:ext cx="103427" cy="272273"/>
            </a:xfrm>
            <a:custGeom>
              <a:avLst/>
              <a:gdLst/>
              <a:ahLst/>
              <a:cxnLst/>
              <a:rect l="0" t="0" r="0" b="0"/>
              <a:pathLst>
                <a:path w="103427" h="272273">
                  <a:moveTo>
                    <a:pt x="23421" y="7209"/>
                  </a:moveTo>
                  <a:lnTo>
                    <a:pt x="10168" y="11627"/>
                  </a:lnTo>
                  <a:lnTo>
                    <a:pt x="6265" y="18475"/>
                  </a:lnTo>
                  <a:lnTo>
                    <a:pt x="0" y="71791"/>
                  </a:lnTo>
                  <a:lnTo>
                    <a:pt x="3179" y="131119"/>
                  </a:lnTo>
                  <a:lnTo>
                    <a:pt x="12711" y="184169"/>
                  </a:lnTo>
                  <a:lnTo>
                    <a:pt x="29926" y="247131"/>
                  </a:lnTo>
                  <a:lnTo>
                    <a:pt x="38948" y="264545"/>
                  </a:lnTo>
                  <a:lnTo>
                    <a:pt x="44867" y="269373"/>
                  </a:lnTo>
                  <a:lnTo>
                    <a:pt x="51586" y="271667"/>
                  </a:lnTo>
                  <a:lnTo>
                    <a:pt x="58840" y="272272"/>
                  </a:lnTo>
                  <a:lnTo>
                    <a:pt x="64600" y="269902"/>
                  </a:lnTo>
                  <a:lnTo>
                    <a:pt x="73466" y="259872"/>
                  </a:lnTo>
                  <a:lnTo>
                    <a:pt x="89640" y="204757"/>
                  </a:lnTo>
                  <a:lnTo>
                    <a:pt x="102887" y="142082"/>
                  </a:lnTo>
                  <a:lnTo>
                    <a:pt x="103426" y="80798"/>
                  </a:lnTo>
                  <a:lnTo>
                    <a:pt x="94903" y="24108"/>
                  </a:lnTo>
                  <a:lnTo>
                    <a:pt x="90491" y="14777"/>
                  </a:lnTo>
                  <a:lnTo>
                    <a:pt x="78193" y="1943"/>
                  </a:lnTo>
                  <a:lnTo>
                    <a:pt x="71955" y="0"/>
                  </a:lnTo>
                  <a:lnTo>
                    <a:pt x="65947" y="554"/>
                  </a:lnTo>
                  <a:lnTo>
                    <a:pt x="60093" y="2773"/>
                  </a:lnTo>
                  <a:lnTo>
                    <a:pt x="55265" y="7949"/>
                  </a:lnTo>
                  <a:lnTo>
                    <a:pt x="47436" y="23564"/>
                  </a:lnTo>
                  <a:lnTo>
                    <a:pt x="46664" y="57564"/>
                  </a:lnTo>
                  <a:lnTo>
                    <a:pt x="50936" y="66667"/>
                  </a:lnTo>
                  <a:lnTo>
                    <a:pt x="65544" y="79246"/>
                  </a:lnTo>
                  <a:lnTo>
                    <a:pt x="89989" y="90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00477" y="4493366"/>
              <a:ext cx="26322" cy="49927"/>
            </a:xfrm>
            <a:custGeom>
              <a:avLst/>
              <a:gdLst/>
              <a:ahLst/>
              <a:cxnLst/>
              <a:rect l="0" t="0" r="0" b="0"/>
              <a:pathLst>
                <a:path w="26322" h="49927">
                  <a:moveTo>
                    <a:pt x="26321" y="0"/>
                  </a:moveTo>
                  <a:lnTo>
                    <a:pt x="0" y="44400"/>
                  </a:lnTo>
                  <a:lnTo>
                    <a:pt x="1357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77239" y="3727830"/>
              <a:ext cx="86391" cy="353708"/>
            </a:xfrm>
            <a:custGeom>
              <a:avLst/>
              <a:gdLst/>
              <a:ahLst/>
              <a:cxnLst/>
              <a:rect l="0" t="0" r="0" b="0"/>
              <a:pathLst>
                <a:path w="86391" h="353708">
                  <a:moveTo>
                    <a:pt x="23121" y="0"/>
                  </a:moveTo>
                  <a:lnTo>
                    <a:pt x="14287" y="13252"/>
                  </a:lnTo>
                  <a:lnTo>
                    <a:pt x="4375" y="47997"/>
                  </a:lnTo>
                  <a:lnTo>
                    <a:pt x="0" y="102260"/>
                  </a:lnTo>
                  <a:lnTo>
                    <a:pt x="3121" y="151930"/>
                  </a:lnTo>
                  <a:lnTo>
                    <a:pt x="6741" y="210128"/>
                  </a:lnTo>
                  <a:lnTo>
                    <a:pt x="15400" y="263675"/>
                  </a:lnTo>
                  <a:lnTo>
                    <a:pt x="26013" y="318974"/>
                  </a:lnTo>
                  <a:lnTo>
                    <a:pt x="38668" y="349279"/>
                  </a:lnTo>
                  <a:lnTo>
                    <a:pt x="44581" y="353045"/>
                  </a:lnTo>
                  <a:lnTo>
                    <a:pt x="51296" y="353707"/>
                  </a:lnTo>
                  <a:lnTo>
                    <a:pt x="58547" y="352299"/>
                  </a:lnTo>
                  <a:lnTo>
                    <a:pt x="64305" y="347662"/>
                  </a:lnTo>
                  <a:lnTo>
                    <a:pt x="73168" y="332649"/>
                  </a:lnTo>
                  <a:lnTo>
                    <a:pt x="85467" y="286233"/>
                  </a:lnTo>
                  <a:lnTo>
                    <a:pt x="86390" y="237480"/>
                  </a:lnTo>
                  <a:lnTo>
                    <a:pt x="84716" y="227662"/>
                  </a:lnTo>
                  <a:lnTo>
                    <a:pt x="80827" y="222041"/>
                  </a:lnTo>
                  <a:lnTo>
                    <a:pt x="75460" y="219219"/>
                  </a:lnTo>
                  <a:lnTo>
                    <a:pt x="69108" y="218261"/>
                  </a:lnTo>
                  <a:lnTo>
                    <a:pt x="63949" y="221322"/>
                  </a:lnTo>
                  <a:lnTo>
                    <a:pt x="55752" y="234584"/>
                  </a:lnTo>
                  <a:lnTo>
                    <a:pt x="45939" y="267259"/>
                  </a:lnTo>
                  <a:lnTo>
                    <a:pt x="46011" y="297384"/>
                  </a:lnTo>
                  <a:lnTo>
                    <a:pt x="48551" y="299957"/>
                  </a:lnTo>
                  <a:lnTo>
                    <a:pt x="52094" y="297975"/>
                  </a:lnTo>
                  <a:lnTo>
                    <a:pt x="60036" y="286835"/>
                  </a:lnTo>
                  <a:lnTo>
                    <a:pt x="73048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475546" y="3736151"/>
              <a:ext cx="32989" cy="270898"/>
            </a:xfrm>
            <a:custGeom>
              <a:avLst/>
              <a:gdLst/>
              <a:ahLst/>
              <a:cxnLst/>
              <a:rect l="0" t="0" r="0" b="0"/>
              <a:pathLst>
                <a:path w="32989" h="270898">
                  <a:moveTo>
                    <a:pt x="16346" y="0"/>
                  </a:moveTo>
                  <a:lnTo>
                    <a:pt x="1953" y="59627"/>
                  </a:lnTo>
                  <a:lnTo>
                    <a:pt x="0" y="113902"/>
                  </a:lnTo>
                  <a:lnTo>
                    <a:pt x="4160" y="169218"/>
                  </a:lnTo>
                  <a:lnTo>
                    <a:pt x="9981" y="224671"/>
                  </a:lnTo>
                  <a:lnTo>
                    <a:pt x="19506" y="269048"/>
                  </a:lnTo>
                  <a:lnTo>
                    <a:pt x="22151" y="270897"/>
                  </a:lnTo>
                  <a:lnTo>
                    <a:pt x="24839" y="266582"/>
                  </a:lnTo>
                  <a:lnTo>
                    <a:pt x="30573" y="238936"/>
                  </a:lnTo>
                  <a:lnTo>
                    <a:pt x="32776" y="184395"/>
                  </a:lnTo>
                  <a:lnTo>
                    <a:pt x="3298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33497" y="378607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50139" y="3697935"/>
              <a:ext cx="16643" cy="271206"/>
            </a:xfrm>
            <a:custGeom>
              <a:avLst/>
              <a:gdLst/>
              <a:ahLst/>
              <a:cxnLst/>
              <a:rect l="0" t="0" r="0" b="0"/>
              <a:pathLst>
                <a:path w="16643" h="271206">
                  <a:moveTo>
                    <a:pt x="0" y="13252"/>
                  </a:moveTo>
                  <a:lnTo>
                    <a:pt x="4418" y="0"/>
                  </a:lnTo>
                  <a:lnTo>
                    <a:pt x="5719" y="1644"/>
                  </a:lnTo>
                  <a:lnTo>
                    <a:pt x="7979" y="63225"/>
                  </a:lnTo>
                  <a:lnTo>
                    <a:pt x="9178" y="123114"/>
                  </a:lnTo>
                  <a:lnTo>
                    <a:pt x="14893" y="176993"/>
                  </a:lnTo>
                  <a:lnTo>
                    <a:pt x="16412" y="233870"/>
                  </a:lnTo>
                  <a:lnTo>
                    <a:pt x="16642" y="2712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09691" y="3827682"/>
              <a:ext cx="57091" cy="48177"/>
            </a:xfrm>
            <a:custGeom>
              <a:avLst/>
              <a:gdLst/>
              <a:ahLst/>
              <a:cxnLst/>
              <a:rect l="0" t="0" r="0" b="0"/>
              <a:pathLst>
                <a:path w="57091" h="48177">
                  <a:moveTo>
                    <a:pt x="7164" y="0"/>
                  </a:moveTo>
                  <a:lnTo>
                    <a:pt x="578" y="29621"/>
                  </a:lnTo>
                  <a:lnTo>
                    <a:pt x="0" y="39163"/>
                  </a:lnTo>
                  <a:lnTo>
                    <a:pt x="2388" y="44600"/>
                  </a:lnTo>
                  <a:lnTo>
                    <a:pt x="6754" y="47300"/>
                  </a:lnTo>
                  <a:lnTo>
                    <a:pt x="12438" y="48176"/>
                  </a:lnTo>
                  <a:lnTo>
                    <a:pt x="18076" y="46910"/>
                  </a:lnTo>
                  <a:lnTo>
                    <a:pt x="5709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633350" y="3769435"/>
              <a:ext cx="83211" cy="221869"/>
            </a:xfrm>
            <a:custGeom>
              <a:avLst/>
              <a:gdLst/>
              <a:ahLst/>
              <a:cxnLst/>
              <a:rect l="0" t="0" r="0" b="0"/>
              <a:pathLst>
                <a:path w="83211" h="221869">
                  <a:moveTo>
                    <a:pt x="0" y="0"/>
                  </a:moveTo>
                  <a:lnTo>
                    <a:pt x="13251" y="8835"/>
                  </a:lnTo>
                  <a:lnTo>
                    <a:pt x="22223" y="23034"/>
                  </a:lnTo>
                  <a:lnTo>
                    <a:pt x="25910" y="31998"/>
                  </a:lnTo>
                  <a:lnTo>
                    <a:pt x="27541" y="51820"/>
                  </a:lnTo>
                  <a:lnTo>
                    <a:pt x="19584" y="112292"/>
                  </a:lnTo>
                  <a:lnTo>
                    <a:pt x="14758" y="164221"/>
                  </a:lnTo>
                  <a:lnTo>
                    <a:pt x="12106" y="187633"/>
                  </a:lnTo>
                  <a:lnTo>
                    <a:pt x="14010" y="210365"/>
                  </a:lnTo>
                  <a:lnTo>
                    <a:pt x="18585" y="216982"/>
                  </a:lnTo>
                  <a:lnTo>
                    <a:pt x="25334" y="220469"/>
                  </a:lnTo>
                  <a:lnTo>
                    <a:pt x="33531" y="221868"/>
                  </a:lnTo>
                  <a:lnTo>
                    <a:pt x="41770" y="220028"/>
                  </a:lnTo>
                  <a:lnTo>
                    <a:pt x="58320" y="210587"/>
                  </a:lnTo>
                  <a:lnTo>
                    <a:pt x="69991" y="194679"/>
                  </a:lnTo>
                  <a:lnTo>
                    <a:pt x="8321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33350" y="3877609"/>
              <a:ext cx="83211" cy="74890"/>
            </a:xfrm>
            <a:custGeom>
              <a:avLst/>
              <a:gdLst/>
              <a:ahLst/>
              <a:cxnLst/>
              <a:rect l="0" t="0" r="0" b="0"/>
              <a:pathLst>
                <a:path w="83211" h="74890">
                  <a:moveTo>
                    <a:pt x="0" y="74889"/>
                  </a:moveTo>
                  <a:lnTo>
                    <a:pt x="36860" y="31403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42555" y="4959345"/>
            <a:ext cx="1982794" cy="665685"/>
            <a:chOff x="5042555" y="4959345"/>
            <a:chExt cx="1982794" cy="665685"/>
          </a:xfrm>
        </p:grpSpPr>
        <p:sp>
          <p:nvSpPr>
            <p:cNvPr id="44" name="Freeform 43"/>
            <p:cNvSpPr/>
            <p:nvPr/>
          </p:nvSpPr>
          <p:spPr>
            <a:xfrm>
              <a:off x="5042555" y="5186616"/>
              <a:ext cx="1947126" cy="438414"/>
            </a:xfrm>
            <a:custGeom>
              <a:avLst/>
              <a:gdLst/>
              <a:ahLst/>
              <a:cxnLst/>
              <a:rect l="0" t="0" r="0" b="0"/>
              <a:pathLst>
                <a:path w="1947126" h="438414">
                  <a:moveTo>
                    <a:pt x="0" y="5718"/>
                  </a:moveTo>
                  <a:lnTo>
                    <a:pt x="63416" y="0"/>
                  </a:lnTo>
                  <a:lnTo>
                    <a:pt x="116968" y="377"/>
                  </a:lnTo>
                  <a:lnTo>
                    <a:pt x="172062" y="9080"/>
                  </a:lnTo>
                  <a:lnTo>
                    <a:pt x="228385" y="18778"/>
                  </a:lnTo>
                  <a:lnTo>
                    <a:pt x="284575" y="24118"/>
                  </a:lnTo>
                  <a:lnTo>
                    <a:pt x="336457" y="33802"/>
                  </a:lnTo>
                  <a:lnTo>
                    <a:pt x="394305" y="47369"/>
                  </a:lnTo>
                  <a:lnTo>
                    <a:pt x="454212" y="55479"/>
                  </a:lnTo>
                  <a:lnTo>
                    <a:pt x="499130" y="59549"/>
                  </a:lnTo>
                  <a:lnTo>
                    <a:pt x="554719" y="56159"/>
                  </a:lnTo>
                  <a:lnTo>
                    <a:pt x="605791" y="60130"/>
                  </a:lnTo>
                  <a:lnTo>
                    <a:pt x="665588" y="85484"/>
                  </a:lnTo>
                  <a:lnTo>
                    <a:pt x="726391" y="112118"/>
                  </a:lnTo>
                  <a:lnTo>
                    <a:pt x="757945" y="119222"/>
                  </a:lnTo>
                  <a:lnTo>
                    <a:pt x="819727" y="128536"/>
                  </a:lnTo>
                  <a:lnTo>
                    <a:pt x="862944" y="134556"/>
                  </a:lnTo>
                  <a:lnTo>
                    <a:pt x="866533" y="136914"/>
                  </a:lnTo>
                  <a:lnTo>
                    <a:pt x="866152" y="139410"/>
                  </a:lnTo>
                  <a:lnTo>
                    <a:pt x="845610" y="154477"/>
                  </a:lnTo>
                  <a:lnTo>
                    <a:pt x="843882" y="158515"/>
                  </a:lnTo>
                  <a:lnTo>
                    <a:pt x="845504" y="162132"/>
                  </a:lnTo>
                  <a:lnTo>
                    <a:pt x="854702" y="168616"/>
                  </a:lnTo>
                  <a:lnTo>
                    <a:pt x="916394" y="188737"/>
                  </a:lnTo>
                  <a:lnTo>
                    <a:pt x="971856" y="202644"/>
                  </a:lnTo>
                  <a:lnTo>
                    <a:pt x="1033446" y="216517"/>
                  </a:lnTo>
                  <a:lnTo>
                    <a:pt x="1090175" y="227612"/>
                  </a:lnTo>
                  <a:lnTo>
                    <a:pt x="1145946" y="241481"/>
                  </a:lnTo>
                  <a:lnTo>
                    <a:pt x="1207703" y="257815"/>
                  </a:lnTo>
                  <a:lnTo>
                    <a:pt x="1263684" y="276768"/>
                  </a:lnTo>
                  <a:lnTo>
                    <a:pt x="1326552" y="291306"/>
                  </a:lnTo>
                  <a:lnTo>
                    <a:pt x="1377946" y="302482"/>
                  </a:lnTo>
                  <a:lnTo>
                    <a:pt x="1431655" y="313593"/>
                  </a:lnTo>
                  <a:lnTo>
                    <a:pt x="1486780" y="320273"/>
                  </a:lnTo>
                  <a:lnTo>
                    <a:pt x="1549461" y="328287"/>
                  </a:lnTo>
                  <a:lnTo>
                    <a:pt x="1603534" y="334271"/>
                  </a:lnTo>
                  <a:lnTo>
                    <a:pt x="1656939" y="344581"/>
                  </a:lnTo>
                  <a:lnTo>
                    <a:pt x="1720084" y="355731"/>
                  </a:lnTo>
                  <a:lnTo>
                    <a:pt x="1764107" y="361984"/>
                  </a:lnTo>
                  <a:lnTo>
                    <a:pt x="1821950" y="365786"/>
                  </a:lnTo>
                  <a:lnTo>
                    <a:pt x="1876812" y="377689"/>
                  </a:lnTo>
                  <a:lnTo>
                    <a:pt x="1913101" y="391011"/>
                  </a:lnTo>
                  <a:lnTo>
                    <a:pt x="1921669" y="395717"/>
                  </a:lnTo>
                  <a:lnTo>
                    <a:pt x="1933654" y="408342"/>
                  </a:lnTo>
                  <a:lnTo>
                    <a:pt x="1943134" y="426113"/>
                  </a:lnTo>
                  <a:lnTo>
                    <a:pt x="1947125" y="4384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83544" y="4959345"/>
              <a:ext cx="231690" cy="320957"/>
            </a:xfrm>
            <a:custGeom>
              <a:avLst/>
              <a:gdLst/>
              <a:ahLst/>
              <a:cxnLst/>
              <a:rect l="0" t="0" r="0" b="0"/>
              <a:pathLst>
                <a:path w="231690" h="320957">
                  <a:moveTo>
                    <a:pt x="48626" y="0"/>
                  </a:moveTo>
                  <a:lnTo>
                    <a:pt x="42040" y="29620"/>
                  </a:lnTo>
                  <a:lnTo>
                    <a:pt x="33891" y="81974"/>
                  </a:lnTo>
                  <a:lnTo>
                    <a:pt x="23492" y="136454"/>
                  </a:lnTo>
                  <a:lnTo>
                    <a:pt x="15292" y="184046"/>
                  </a:lnTo>
                  <a:lnTo>
                    <a:pt x="9472" y="233280"/>
                  </a:lnTo>
                  <a:lnTo>
                    <a:pt x="3088" y="286363"/>
                  </a:lnTo>
                  <a:lnTo>
                    <a:pt x="0" y="319173"/>
                  </a:lnTo>
                  <a:lnTo>
                    <a:pt x="491" y="320956"/>
                  </a:lnTo>
                  <a:lnTo>
                    <a:pt x="12969" y="268004"/>
                  </a:lnTo>
                  <a:lnTo>
                    <a:pt x="26490" y="213436"/>
                  </a:lnTo>
                  <a:lnTo>
                    <a:pt x="38666" y="154157"/>
                  </a:lnTo>
                  <a:lnTo>
                    <a:pt x="54403" y="91788"/>
                  </a:lnTo>
                  <a:lnTo>
                    <a:pt x="70836" y="35909"/>
                  </a:lnTo>
                  <a:lnTo>
                    <a:pt x="76373" y="17809"/>
                  </a:lnTo>
                  <a:lnTo>
                    <a:pt x="78219" y="16495"/>
                  </a:lnTo>
                  <a:lnTo>
                    <a:pt x="87305" y="67214"/>
                  </a:lnTo>
                  <a:lnTo>
                    <a:pt x="92119" y="121656"/>
                  </a:lnTo>
                  <a:lnTo>
                    <a:pt x="101699" y="177405"/>
                  </a:lnTo>
                  <a:lnTo>
                    <a:pt x="118001" y="240083"/>
                  </a:lnTo>
                  <a:lnTo>
                    <a:pt x="129993" y="279146"/>
                  </a:lnTo>
                  <a:lnTo>
                    <a:pt x="139031" y="293876"/>
                  </a:lnTo>
                  <a:lnTo>
                    <a:pt x="144030" y="296694"/>
                  </a:lnTo>
                  <a:lnTo>
                    <a:pt x="149211" y="296724"/>
                  </a:lnTo>
                  <a:lnTo>
                    <a:pt x="154514" y="294895"/>
                  </a:lnTo>
                  <a:lnTo>
                    <a:pt x="162873" y="280535"/>
                  </a:lnTo>
                  <a:lnTo>
                    <a:pt x="178693" y="227128"/>
                  </a:lnTo>
                  <a:lnTo>
                    <a:pt x="188401" y="167510"/>
                  </a:lnTo>
                  <a:lnTo>
                    <a:pt x="196395" y="118182"/>
                  </a:lnTo>
                  <a:lnTo>
                    <a:pt x="204412" y="61868"/>
                  </a:lnTo>
                  <a:lnTo>
                    <a:pt x="205183" y="49566"/>
                  </a:lnTo>
                  <a:lnTo>
                    <a:pt x="208471" y="43214"/>
                  </a:lnTo>
                  <a:lnTo>
                    <a:pt x="213438" y="40829"/>
                  </a:lnTo>
                  <a:lnTo>
                    <a:pt x="23168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673824" y="4992629"/>
              <a:ext cx="124474" cy="274505"/>
            </a:xfrm>
            <a:custGeom>
              <a:avLst/>
              <a:gdLst/>
              <a:ahLst/>
              <a:cxnLst/>
              <a:rect l="0" t="0" r="0" b="0"/>
              <a:pathLst>
                <a:path w="124474" h="274505">
                  <a:moveTo>
                    <a:pt x="7977" y="0"/>
                  </a:moveTo>
                  <a:lnTo>
                    <a:pt x="7977" y="57909"/>
                  </a:lnTo>
                  <a:lnTo>
                    <a:pt x="1392" y="114430"/>
                  </a:lnTo>
                  <a:lnTo>
                    <a:pt x="0" y="175978"/>
                  </a:lnTo>
                  <a:lnTo>
                    <a:pt x="2168" y="237546"/>
                  </a:lnTo>
                  <a:lnTo>
                    <a:pt x="7244" y="255355"/>
                  </a:lnTo>
                  <a:lnTo>
                    <a:pt x="15665" y="269434"/>
                  </a:lnTo>
                  <a:lnTo>
                    <a:pt x="21423" y="273003"/>
                  </a:lnTo>
                  <a:lnTo>
                    <a:pt x="35218" y="274504"/>
                  </a:lnTo>
                  <a:lnTo>
                    <a:pt x="62996" y="270151"/>
                  </a:lnTo>
                  <a:lnTo>
                    <a:pt x="78967" y="263066"/>
                  </a:lnTo>
                  <a:lnTo>
                    <a:pt x="124473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808856" y="5035204"/>
              <a:ext cx="76795" cy="231519"/>
            </a:xfrm>
            <a:custGeom>
              <a:avLst/>
              <a:gdLst/>
              <a:ahLst/>
              <a:cxnLst/>
              <a:rect l="0" t="0" r="0" b="0"/>
              <a:pathLst>
                <a:path w="76795" h="231519">
                  <a:moveTo>
                    <a:pt x="56009" y="7351"/>
                  </a:moveTo>
                  <a:lnTo>
                    <a:pt x="42757" y="16186"/>
                  </a:lnTo>
                  <a:lnTo>
                    <a:pt x="33785" y="27920"/>
                  </a:lnTo>
                  <a:lnTo>
                    <a:pt x="30099" y="34932"/>
                  </a:lnTo>
                  <a:lnTo>
                    <a:pt x="24181" y="80326"/>
                  </a:lnTo>
                  <a:lnTo>
                    <a:pt x="23012" y="141754"/>
                  </a:lnTo>
                  <a:lnTo>
                    <a:pt x="29406" y="204860"/>
                  </a:lnTo>
                  <a:lnTo>
                    <a:pt x="34324" y="226729"/>
                  </a:lnTo>
                  <a:lnTo>
                    <a:pt x="37854" y="231266"/>
                  </a:lnTo>
                  <a:lnTo>
                    <a:pt x="42056" y="231518"/>
                  </a:lnTo>
                  <a:lnTo>
                    <a:pt x="46707" y="228911"/>
                  </a:lnTo>
                  <a:lnTo>
                    <a:pt x="62087" y="203156"/>
                  </a:lnTo>
                  <a:lnTo>
                    <a:pt x="70564" y="159681"/>
                  </a:lnTo>
                  <a:lnTo>
                    <a:pt x="76794" y="104401"/>
                  </a:lnTo>
                  <a:lnTo>
                    <a:pt x="74429" y="48608"/>
                  </a:lnTo>
                  <a:lnTo>
                    <a:pt x="73441" y="23531"/>
                  </a:lnTo>
                  <a:lnTo>
                    <a:pt x="70404" y="14439"/>
                  </a:lnTo>
                  <a:lnTo>
                    <a:pt x="59633" y="1872"/>
                  </a:lnTo>
                  <a:lnTo>
                    <a:pt x="52877" y="0"/>
                  </a:lnTo>
                  <a:lnTo>
                    <a:pt x="37975" y="2851"/>
                  </a:lnTo>
                  <a:lnTo>
                    <a:pt x="24572" y="15213"/>
                  </a:lnTo>
                  <a:lnTo>
                    <a:pt x="5317" y="48866"/>
                  </a:lnTo>
                  <a:lnTo>
                    <a:pt x="0" y="78310"/>
                  </a:lnTo>
                  <a:lnTo>
                    <a:pt x="1222" y="92205"/>
                  </a:lnTo>
                  <a:lnTo>
                    <a:pt x="6082" y="1072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31434" y="5059197"/>
              <a:ext cx="93915" cy="250210"/>
            </a:xfrm>
            <a:custGeom>
              <a:avLst/>
              <a:gdLst/>
              <a:ahLst/>
              <a:cxnLst/>
              <a:rect l="0" t="0" r="0" b="0"/>
              <a:pathLst>
                <a:path w="93915" h="250210">
                  <a:moveTo>
                    <a:pt x="58246" y="0"/>
                  </a:moveTo>
                  <a:lnTo>
                    <a:pt x="27919" y="23164"/>
                  </a:lnTo>
                  <a:lnTo>
                    <a:pt x="21653" y="38648"/>
                  </a:lnTo>
                  <a:lnTo>
                    <a:pt x="19794" y="57858"/>
                  </a:lnTo>
                  <a:lnTo>
                    <a:pt x="24869" y="88540"/>
                  </a:lnTo>
                  <a:lnTo>
                    <a:pt x="32934" y="106844"/>
                  </a:lnTo>
                  <a:lnTo>
                    <a:pt x="47613" y="121760"/>
                  </a:lnTo>
                  <a:lnTo>
                    <a:pt x="78336" y="146402"/>
                  </a:lnTo>
                  <a:lnTo>
                    <a:pt x="92039" y="167886"/>
                  </a:lnTo>
                  <a:lnTo>
                    <a:pt x="93914" y="183714"/>
                  </a:lnTo>
                  <a:lnTo>
                    <a:pt x="93119" y="191819"/>
                  </a:lnTo>
                  <a:lnTo>
                    <a:pt x="84841" y="205754"/>
                  </a:lnTo>
                  <a:lnTo>
                    <a:pt x="40056" y="246725"/>
                  </a:lnTo>
                  <a:lnTo>
                    <a:pt x="32251" y="249543"/>
                  </a:lnTo>
                  <a:lnTo>
                    <a:pt x="16183" y="250209"/>
                  </a:lnTo>
                  <a:lnTo>
                    <a:pt x="10789" y="249092"/>
                  </a:lnTo>
                  <a:lnTo>
                    <a:pt x="7192" y="247423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42703" y="2612809"/>
            <a:ext cx="3199233" cy="2130190"/>
            <a:chOff x="4942703" y="2612809"/>
            <a:chExt cx="3199233" cy="2130190"/>
          </a:xfrm>
        </p:grpSpPr>
        <p:sp>
          <p:nvSpPr>
            <p:cNvPr id="50" name="Freeform 49"/>
            <p:cNvSpPr/>
            <p:nvPr/>
          </p:nvSpPr>
          <p:spPr>
            <a:xfrm>
              <a:off x="4942703" y="2870762"/>
              <a:ext cx="2537920" cy="1872237"/>
            </a:xfrm>
            <a:custGeom>
              <a:avLst/>
              <a:gdLst/>
              <a:ahLst/>
              <a:cxnLst/>
              <a:rect l="0" t="0" r="0" b="0"/>
              <a:pathLst>
                <a:path w="2537920" h="1872237">
                  <a:moveTo>
                    <a:pt x="0" y="1872236"/>
                  </a:moveTo>
                  <a:lnTo>
                    <a:pt x="63415" y="1851399"/>
                  </a:lnTo>
                  <a:lnTo>
                    <a:pt x="121844" y="1824896"/>
                  </a:lnTo>
                  <a:lnTo>
                    <a:pt x="183814" y="1785316"/>
                  </a:lnTo>
                  <a:lnTo>
                    <a:pt x="247167" y="1738773"/>
                  </a:lnTo>
                  <a:lnTo>
                    <a:pt x="302372" y="1693033"/>
                  </a:lnTo>
                  <a:lnTo>
                    <a:pt x="364396" y="1645610"/>
                  </a:lnTo>
                  <a:lnTo>
                    <a:pt x="418998" y="1602801"/>
                  </a:lnTo>
                  <a:lnTo>
                    <a:pt x="477484" y="1553014"/>
                  </a:lnTo>
                  <a:lnTo>
                    <a:pt x="539031" y="1504143"/>
                  </a:lnTo>
                  <a:lnTo>
                    <a:pt x="586860" y="1463921"/>
                  </a:lnTo>
                  <a:lnTo>
                    <a:pt x="639555" y="1422726"/>
                  </a:lnTo>
                  <a:lnTo>
                    <a:pt x="690301" y="1381242"/>
                  </a:lnTo>
                  <a:lnTo>
                    <a:pt x="742936" y="1339673"/>
                  </a:lnTo>
                  <a:lnTo>
                    <a:pt x="799521" y="1295613"/>
                  </a:lnTo>
                  <a:lnTo>
                    <a:pt x="854810" y="1249890"/>
                  </a:lnTo>
                  <a:lnTo>
                    <a:pt x="911256" y="1204600"/>
                  </a:lnTo>
                  <a:lnTo>
                    <a:pt x="972360" y="1156047"/>
                  </a:lnTo>
                  <a:lnTo>
                    <a:pt x="1031454" y="1104062"/>
                  </a:lnTo>
                  <a:lnTo>
                    <a:pt x="1092417" y="1050136"/>
                  </a:lnTo>
                  <a:lnTo>
                    <a:pt x="1135485" y="1015916"/>
                  </a:lnTo>
                  <a:lnTo>
                    <a:pt x="1179281" y="982216"/>
                  </a:lnTo>
                  <a:lnTo>
                    <a:pt x="1241104" y="927638"/>
                  </a:lnTo>
                  <a:lnTo>
                    <a:pt x="1283237" y="892130"/>
                  </a:lnTo>
                  <a:lnTo>
                    <a:pt x="1326618" y="856933"/>
                  </a:lnTo>
                  <a:lnTo>
                    <a:pt x="1370554" y="819717"/>
                  </a:lnTo>
                  <a:lnTo>
                    <a:pt x="1414736" y="784069"/>
                  </a:lnTo>
                  <a:lnTo>
                    <a:pt x="1458102" y="749734"/>
                  </a:lnTo>
                  <a:lnTo>
                    <a:pt x="1519827" y="699217"/>
                  </a:lnTo>
                  <a:lnTo>
                    <a:pt x="1562749" y="665794"/>
                  </a:lnTo>
                  <a:lnTo>
                    <a:pt x="1606481" y="632449"/>
                  </a:lnTo>
                  <a:lnTo>
                    <a:pt x="1649647" y="599137"/>
                  </a:lnTo>
                  <a:lnTo>
                    <a:pt x="1710334" y="549196"/>
                  </a:lnTo>
                  <a:lnTo>
                    <a:pt x="1770229" y="500189"/>
                  </a:lnTo>
                  <a:lnTo>
                    <a:pt x="1833485" y="455980"/>
                  </a:lnTo>
                  <a:lnTo>
                    <a:pt x="1893627" y="413603"/>
                  </a:lnTo>
                  <a:lnTo>
                    <a:pt x="1951511" y="371769"/>
                  </a:lnTo>
                  <a:lnTo>
                    <a:pt x="2004206" y="330096"/>
                  </a:lnTo>
                  <a:lnTo>
                    <a:pt x="2054954" y="289396"/>
                  </a:lnTo>
                  <a:lnTo>
                    <a:pt x="2105123" y="253503"/>
                  </a:lnTo>
                  <a:lnTo>
                    <a:pt x="2154196" y="219446"/>
                  </a:lnTo>
                  <a:lnTo>
                    <a:pt x="2212662" y="177271"/>
                  </a:lnTo>
                  <a:lnTo>
                    <a:pt x="2264309" y="137540"/>
                  </a:lnTo>
                  <a:lnTo>
                    <a:pt x="2315842" y="101647"/>
                  </a:lnTo>
                  <a:lnTo>
                    <a:pt x="2373883" y="65526"/>
                  </a:lnTo>
                  <a:lnTo>
                    <a:pt x="2436389" y="28132"/>
                  </a:lnTo>
                  <a:lnTo>
                    <a:pt x="2492263" y="6069"/>
                  </a:lnTo>
                  <a:lnTo>
                    <a:pt x="253791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89971" y="2612809"/>
              <a:ext cx="123642" cy="404776"/>
            </a:xfrm>
            <a:custGeom>
              <a:avLst/>
              <a:gdLst/>
              <a:ahLst/>
              <a:cxnLst/>
              <a:rect l="0" t="0" r="0" b="0"/>
              <a:pathLst>
                <a:path w="123642" h="404776">
                  <a:moveTo>
                    <a:pt x="32109" y="0"/>
                  </a:moveTo>
                  <a:lnTo>
                    <a:pt x="18841" y="51072"/>
                  </a:lnTo>
                  <a:lnTo>
                    <a:pt x="13668" y="110044"/>
                  </a:lnTo>
                  <a:lnTo>
                    <a:pt x="9078" y="161120"/>
                  </a:lnTo>
                  <a:lnTo>
                    <a:pt x="5253" y="212311"/>
                  </a:lnTo>
                  <a:lnTo>
                    <a:pt x="94" y="271024"/>
                  </a:lnTo>
                  <a:lnTo>
                    <a:pt x="0" y="325288"/>
                  </a:lnTo>
                  <a:lnTo>
                    <a:pt x="10439" y="377870"/>
                  </a:lnTo>
                  <a:lnTo>
                    <a:pt x="14889" y="385975"/>
                  </a:lnTo>
                  <a:lnTo>
                    <a:pt x="27229" y="397445"/>
                  </a:lnTo>
                  <a:lnTo>
                    <a:pt x="44425" y="403160"/>
                  </a:lnTo>
                  <a:lnTo>
                    <a:pt x="63471" y="404775"/>
                  </a:lnTo>
                  <a:lnTo>
                    <a:pt x="81181" y="402411"/>
                  </a:lnTo>
                  <a:lnTo>
                    <a:pt x="95833" y="395813"/>
                  </a:lnTo>
                  <a:lnTo>
                    <a:pt x="123641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714069" y="2780125"/>
              <a:ext cx="41149" cy="174566"/>
            </a:xfrm>
            <a:custGeom>
              <a:avLst/>
              <a:gdLst/>
              <a:ahLst/>
              <a:cxnLst/>
              <a:rect l="0" t="0" r="0" b="0"/>
              <a:pathLst>
                <a:path w="41149" h="174566">
                  <a:moveTo>
                    <a:pt x="16185" y="15747"/>
                  </a:moveTo>
                  <a:lnTo>
                    <a:pt x="7350" y="24582"/>
                  </a:lnTo>
                  <a:lnTo>
                    <a:pt x="3013" y="38781"/>
                  </a:lnTo>
                  <a:lnTo>
                    <a:pt x="0" y="96272"/>
                  </a:lnTo>
                  <a:lnTo>
                    <a:pt x="2099" y="153387"/>
                  </a:lnTo>
                  <a:lnTo>
                    <a:pt x="4020" y="165754"/>
                  </a:lnTo>
                  <a:lnTo>
                    <a:pt x="7150" y="172150"/>
                  </a:lnTo>
                  <a:lnTo>
                    <a:pt x="11087" y="174565"/>
                  </a:lnTo>
                  <a:lnTo>
                    <a:pt x="15559" y="174326"/>
                  </a:lnTo>
                  <a:lnTo>
                    <a:pt x="25461" y="161732"/>
                  </a:lnTo>
                  <a:lnTo>
                    <a:pt x="30690" y="151902"/>
                  </a:lnTo>
                  <a:lnTo>
                    <a:pt x="39083" y="90548"/>
                  </a:lnTo>
                  <a:lnTo>
                    <a:pt x="39611" y="41609"/>
                  </a:lnTo>
                  <a:lnTo>
                    <a:pt x="36459" y="11832"/>
                  </a:lnTo>
                  <a:lnTo>
                    <a:pt x="33399" y="3891"/>
                  </a:lnTo>
                  <a:lnTo>
                    <a:pt x="29510" y="447"/>
                  </a:lnTo>
                  <a:lnTo>
                    <a:pt x="25069" y="0"/>
                  </a:lnTo>
                  <a:lnTo>
                    <a:pt x="23956" y="2475"/>
                  </a:lnTo>
                  <a:lnTo>
                    <a:pt x="27652" y="12622"/>
                  </a:lnTo>
                  <a:lnTo>
                    <a:pt x="41148" y="323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780180" y="2696020"/>
              <a:ext cx="115682" cy="332843"/>
            </a:xfrm>
            <a:custGeom>
              <a:avLst/>
              <a:gdLst/>
              <a:ahLst/>
              <a:cxnLst/>
              <a:rect l="0" t="0" r="0" b="0"/>
              <a:pathLst>
                <a:path w="115682" h="332843">
                  <a:moveTo>
                    <a:pt x="108174" y="0"/>
                  </a:moveTo>
                  <a:lnTo>
                    <a:pt x="94922" y="8834"/>
                  </a:lnTo>
                  <a:lnTo>
                    <a:pt x="77846" y="31998"/>
                  </a:lnTo>
                  <a:lnTo>
                    <a:pt x="59003" y="90357"/>
                  </a:lnTo>
                  <a:lnTo>
                    <a:pt x="54885" y="112274"/>
                  </a:lnTo>
                  <a:lnTo>
                    <a:pt x="56137" y="131261"/>
                  </a:lnTo>
                  <a:lnTo>
                    <a:pt x="66457" y="157544"/>
                  </a:lnTo>
                  <a:lnTo>
                    <a:pt x="85643" y="178481"/>
                  </a:lnTo>
                  <a:lnTo>
                    <a:pt x="108894" y="196395"/>
                  </a:lnTo>
                  <a:lnTo>
                    <a:pt x="113277" y="203970"/>
                  </a:lnTo>
                  <a:lnTo>
                    <a:pt x="115681" y="222249"/>
                  </a:lnTo>
                  <a:lnTo>
                    <a:pt x="108737" y="240235"/>
                  </a:lnTo>
                  <a:lnTo>
                    <a:pt x="86096" y="269965"/>
                  </a:lnTo>
                  <a:lnTo>
                    <a:pt x="30210" y="309619"/>
                  </a:lnTo>
                  <a:lnTo>
                    <a:pt x="5664" y="320619"/>
                  </a:lnTo>
                  <a:lnTo>
                    <a:pt x="2852" y="323769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97684" y="2620988"/>
              <a:ext cx="144252" cy="681383"/>
            </a:xfrm>
            <a:custGeom>
              <a:avLst/>
              <a:gdLst/>
              <a:ahLst/>
              <a:cxnLst/>
              <a:rect l="0" t="0" r="0" b="0"/>
              <a:pathLst>
                <a:path w="144252" h="681383">
                  <a:moveTo>
                    <a:pt x="23806" y="25105"/>
                  </a:moveTo>
                  <a:lnTo>
                    <a:pt x="14972" y="38357"/>
                  </a:lnTo>
                  <a:lnTo>
                    <a:pt x="8707" y="85765"/>
                  </a:lnTo>
                  <a:lnTo>
                    <a:pt x="7368" y="148378"/>
                  </a:lnTo>
                  <a:lnTo>
                    <a:pt x="7205" y="208583"/>
                  </a:lnTo>
                  <a:lnTo>
                    <a:pt x="7173" y="270881"/>
                  </a:lnTo>
                  <a:lnTo>
                    <a:pt x="7168" y="323521"/>
                  </a:lnTo>
                  <a:lnTo>
                    <a:pt x="7165" y="386588"/>
                  </a:lnTo>
                  <a:lnTo>
                    <a:pt x="7165" y="442638"/>
                  </a:lnTo>
                  <a:lnTo>
                    <a:pt x="2748" y="501643"/>
                  </a:lnTo>
                  <a:lnTo>
                    <a:pt x="0" y="539722"/>
                  </a:lnTo>
                  <a:lnTo>
                    <a:pt x="539" y="542925"/>
                  </a:lnTo>
                  <a:lnTo>
                    <a:pt x="10527" y="494178"/>
                  </a:lnTo>
                  <a:lnTo>
                    <a:pt x="15430" y="437523"/>
                  </a:lnTo>
                  <a:lnTo>
                    <a:pt x="20913" y="390154"/>
                  </a:lnTo>
                  <a:lnTo>
                    <a:pt x="23874" y="340061"/>
                  </a:lnTo>
                  <a:lnTo>
                    <a:pt x="29271" y="286490"/>
                  </a:lnTo>
                  <a:lnTo>
                    <a:pt x="31563" y="228502"/>
                  </a:lnTo>
                  <a:lnTo>
                    <a:pt x="36433" y="176744"/>
                  </a:lnTo>
                  <a:lnTo>
                    <a:pt x="33937" y="116285"/>
                  </a:lnTo>
                  <a:lnTo>
                    <a:pt x="32485" y="61333"/>
                  </a:lnTo>
                  <a:lnTo>
                    <a:pt x="34136" y="38433"/>
                  </a:lnTo>
                  <a:lnTo>
                    <a:pt x="41033" y="19009"/>
                  </a:lnTo>
                  <a:lnTo>
                    <a:pt x="47310" y="11796"/>
                  </a:lnTo>
                  <a:lnTo>
                    <a:pt x="64146" y="1315"/>
                  </a:lnTo>
                  <a:lnTo>
                    <a:pt x="72889" y="0"/>
                  </a:lnTo>
                  <a:lnTo>
                    <a:pt x="90000" y="3469"/>
                  </a:lnTo>
                  <a:lnTo>
                    <a:pt x="115227" y="15818"/>
                  </a:lnTo>
                  <a:lnTo>
                    <a:pt x="135851" y="35606"/>
                  </a:lnTo>
                  <a:lnTo>
                    <a:pt x="142946" y="55968"/>
                  </a:lnTo>
                  <a:lnTo>
                    <a:pt x="144251" y="81352"/>
                  </a:lnTo>
                  <a:lnTo>
                    <a:pt x="132486" y="137917"/>
                  </a:lnTo>
                  <a:lnTo>
                    <a:pt x="116568" y="194086"/>
                  </a:lnTo>
                  <a:lnTo>
                    <a:pt x="109847" y="246628"/>
                  </a:lnTo>
                  <a:lnTo>
                    <a:pt x="103439" y="303185"/>
                  </a:lnTo>
                  <a:lnTo>
                    <a:pt x="100804" y="346553"/>
                  </a:lnTo>
                  <a:lnTo>
                    <a:pt x="99633" y="392639"/>
                  </a:lnTo>
                  <a:lnTo>
                    <a:pt x="99112" y="437777"/>
                  </a:lnTo>
                  <a:lnTo>
                    <a:pt x="101347" y="482493"/>
                  </a:lnTo>
                  <a:lnTo>
                    <a:pt x="104497" y="526097"/>
                  </a:lnTo>
                  <a:lnTo>
                    <a:pt x="106271" y="586107"/>
                  </a:lnTo>
                  <a:lnTo>
                    <a:pt x="106796" y="638507"/>
                  </a:lnTo>
                  <a:lnTo>
                    <a:pt x="105103" y="677250"/>
                  </a:lnTo>
                  <a:lnTo>
                    <a:pt x="102043" y="680839"/>
                  </a:lnTo>
                  <a:lnTo>
                    <a:pt x="98154" y="681382"/>
                  </a:lnTo>
                  <a:lnTo>
                    <a:pt x="88901" y="664727"/>
                  </a:lnTo>
                  <a:lnTo>
                    <a:pt x="72312" y="601301"/>
                  </a:lnTo>
                  <a:lnTo>
                    <a:pt x="67456" y="545519"/>
                  </a:lnTo>
                  <a:lnTo>
                    <a:pt x="61601" y="483585"/>
                  </a:lnTo>
                  <a:lnTo>
                    <a:pt x="59096" y="437825"/>
                  </a:lnTo>
                  <a:lnTo>
                    <a:pt x="57982" y="390675"/>
                  </a:lnTo>
                  <a:lnTo>
                    <a:pt x="57487" y="345064"/>
                  </a:lnTo>
                  <a:lnTo>
                    <a:pt x="57208" y="282220"/>
                  </a:lnTo>
                  <a:lnTo>
                    <a:pt x="57126" y="222610"/>
                  </a:lnTo>
                  <a:lnTo>
                    <a:pt x="57102" y="172794"/>
                  </a:lnTo>
                  <a:lnTo>
                    <a:pt x="57093" y="120265"/>
                  </a:lnTo>
                  <a:lnTo>
                    <a:pt x="52674" y="61424"/>
                  </a:lnTo>
                  <a:lnTo>
                    <a:pt x="51373" y="60412"/>
                  </a:lnTo>
                  <a:lnTo>
                    <a:pt x="48998" y="116620"/>
                  </a:lnTo>
                  <a:lnTo>
                    <a:pt x="48815" y="178990"/>
                  </a:lnTo>
                  <a:lnTo>
                    <a:pt x="48783" y="236814"/>
                  </a:lnTo>
                  <a:lnTo>
                    <a:pt x="48776" y="279147"/>
                  </a:lnTo>
                  <a:lnTo>
                    <a:pt x="48773" y="322617"/>
                  </a:lnTo>
                  <a:lnTo>
                    <a:pt x="53188" y="384256"/>
                  </a:lnTo>
                  <a:lnTo>
                    <a:pt x="55934" y="443508"/>
                  </a:lnTo>
                  <a:lnTo>
                    <a:pt x="56748" y="493219"/>
                  </a:lnTo>
                  <a:lnTo>
                    <a:pt x="52573" y="537225"/>
                  </a:lnTo>
                  <a:lnTo>
                    <a:pt x="49456" y="542185"/>
                  </a:lnTo>
                  <a:lnTo>
                    <a:pt x="45529" y="540869"/>
                  </a:lnTo>
                  <a:lnTo>
                    <a:pt x="41062" y="535369"/>
                  </a:lnTo>
                  <a:lnTo>
                    <a:pt x="36098" y="516930"/>
                  </a:lnTo>
                  <a:lnTo>
                    <a:pt x="28494" y="463008"/>
                  </a:lnTo>
                  <a:lnTo>
                    <a:pt x="25195" y="406437"/>
                  </a:lnTo>
                  <a:lnTo>
                    <a:pt x="26889" y="361932"/>
                  </a:lnTo>
                  <a:lnTo>
                    <a:pt x="30724" y="315339"/>
                  </a:lnTo>
                  <a:lnTo>
                    <a:pt x="35510" y="269977"/>
                  </a:lnTo>
                  <a:lnTo>
                    <a:pt x="40719" y="225160"/>
                  </a:lnTo>
                  <a:lnTo>
                    <a:pt x="46385" y="163277"/>
                  </a:lnTo>
                  <a:lnTo>
                    <a:pt x="52716" y="101503"/>
                  </a:lnTo>
                  <a:lnTo>
                    <a:pt x="53250" y="96378"/>
                  </a:lnTo>
                  <a:lnTo>
                    <a:pt x="52681" y="96659"/>
                  </a:lnTo>
                  <a:lnTo>
                    <a:pt x="40061" y="155016"/>
                  </a:lnTo>
                  <a:lnTo>
                    <a:pt x="34478" y="206288"/>
                  </a:lnTo>
                  <a:lnTo>
                    <a:pt x="33172" y="248013"/>
                  </a:lnTo>
                  <a:lnTo>
                    <a:pt x="32592" y="294295"/>
                  </a:lnTo>
                  <a:lnTo>
                    <a:pt x="32334" y="342601"/>
                  </a:lnTo>
                  <a:lnTo>
                    <a:pt x="33144" y="390883"/>
                  </a:lnTo>
                  <a:lnTo>
                    <a:pt x="36585" y="436996"/>
                  </a:lnTo>
                  <a:lnTo>
                    <a:pt x="43722" y="495707"/>
                  </a:lnTo>
                  <a:lnTo>
                    <a:pt x="47773" y="557675"/>
                  </a:lnTo>
                  <a:lnTo>
                    <a:pt x="48326" y="582934"/>
                  </a:lnTo>
                  <a:lnTo>
                    <a:pt x="47550" y="586526"/>
                  </a:lnTo>
                  <a:lnTo>
                    <a:pt x="46107" y="584298"/>
                  </a:lnTo>
                  <a:lnTo>
                    <a:pt x="35475" y="534246"/>
                  </a:lnTo>
                  <a:lnTo>
                    <a:pt x="33119" y="487231"/>
                  </a:lnTo>
                  <a:lnTo>
                    <a:pt x="33346" y="427278"/>
                  </a:lnTo>
                  <a:lnTo>
                    <a:pt x="36675" y="384446"/>
                  </a:lnTo>
                  <a:lnTo>
                    <a:pt x="38771" y="338290"/>
                  </a:lnTo>
                  <a:lnTo>
                    <a:pt x="40628" y="290963"/>
                  </a:lnTo>
                  <a:lnTo>
                    <a:pt x="44534" y="245274"/>
                  </a:lnTo>
                  <a:lnTo>
                    <a:pt x="56350" y="182386"/>
                  </a:lnTo>
                  <a:lnTo>
                    <a:pt x="67144" y="131598"/>
                  </a:lnTo>
                  <a:lnTo>
                    <a:pt x="76301" y="87986"/>
                  </a:lnTo>
                  <a:lnTo>
                    <a:pt x="74520" y="90140"/>
                  </a:lnTo>
                  <a:lnTo>
                    <a:pt x="71484" y="96198"/>
                  </a:lnTo>
                  <a:lnTo>
                    <a:pt x="63746" y="156909"/>
                  </a:lnTo>
                  <a:lnTo>
                    <a:pt x="59063" y="215170"/>
                  </a:lnTo>
                  <a:lnTo>
                    <a:pt x="57968" y="261206"/>
                  </a:lnTo>
                  <a:lnTo>
                    <a:pt x="57481" y="309404"/>
                  </a:lnTo>
                  <a:lnTo>
                    <a:pt x="59730" y="361027"/>
                  </a:lnTo>
                  <a:lnTo>
                    <a:pt x="63811" y="412941"/>
                  </a:lnTo>
                  <a:lnTo>
                    <a:pt x="68707" y="460668"/>
                  </a:lnTo>
                  <a:lnTo>
                    <a:pt x="73964" y="504070"/>
                  </a:lnTo>
                  <a:lnTo>
                    <a:pt x="79656" y="557494"/>
                  </a:lnTo>
                  <a:lnTo>
                    <a:pt x="86533" y="607216"/>
                  </a:lnTo>
                  <a:lnTo>
                    <a:pt x="75811" y="560128"/>
                  </a:lnTo>
                  <a:lnTo>
                    <a:pt x="74143" y="504928"/>
                  </a:lnTo>
                  <a:lnTo>
                    <a:pt x="73854" y="456971"/>
                  </a:lnTo>
                  <a:lnTo>
                    <a:pt x="73768" y="407628"/>
                  </a:lnTo>
                  <a:lnTo>
                    <a:pt x="73743" y="357874"/>
                  </a:lnTo>
                  <a:lnTo>
                    <a:pt x="73736" y="307999"/>
                  </a:lnTo>
                  <a:lnTo>
                    <a:pt x="76198" y="245376"/>
                  </a:lnTo>
                  <a:lnTo>
                    <a:pt x="78527" y="232102"/>
                  </a:lnTo>
                  <a:lnTo>
                    <a:pt x="77853" y="232445"/>
                  </a:lnTo>
                  <a:lnTo>
                    <a:pt x="76480" y="235448"/>
                  </a:lnTo>
                  <a:lnTo>
                    <a:pt x="73974" y="296087"/>
                  </a:lnTo>
                  <a:lnTo>
                    <a:pt x="78222" y="342700"/>
                  </a:lnTo>
                  <a:lnTo>
                    <a:pt x="80918" y="396062"/>
                  </a:lnTo>
                  <a:lnTo>
                    <a:pt x="86135" y="448445"/>
                  </a:lnTo>
                  <a:lnTo>
                    <a:pt x="90462" y="508275"/>
                  </a:lnTo>
                  <a:lnTo>
                    <a:pt x="94921" y="538605"/>
                  </a:lnTo>
                  <a:lnTo>
                    <a:pt x="94330" y="539406"/>
                  </a:lnTo>
                  <a:lnTo>
                    <a:pt x="91208" y="531977"/>
                  </a:lnTo>
                  <a:lnTo>
                    <a:pt x="79025" y="482338"/>
                  </a:lnTo>
                  <a:lnTo>
                    <a:pt x="70883" y="434149"/>
                  </a:lnTo>
                  <a:lnTo>
                    <a:pt x="67033" y="374465"/>
                  </a:lnTo>
                  <a:lnTo>
                    <a:pt x="66132" y="331696"/>
                  </a:lnTo>
                  <a:lnTo>
                    <a:pt x="65732" y="287108"/>
                  </a:lnTo>
                  <a:lnTo>
                    <a:pt x="65554" y="239554"/>
                  </a:lnTo>
                  <a:lnTo>
                    <a:pt x="67941" y="193148"/>
                  </a:lnTo>
                  <a:lnTo>
                    <a:pt x="74482" y="130369"/>
                  </a:lnTo>
                  <a:lnTo>
                    <a:pt x="84975" y="68293"/>
                  </a:lnTo>
                  <a:lnTo>
                    <a:pt x="86775" y="64992"/>
                  </a:lnTo>
                  <a:lnTo>
                    <a:pt x="87975" y="68339"/>
                  </a:lnTo>
                  <a:lnTo>
                    <a:pt x="87198" y="99553"/>
                  </a:lnTo>
                  <a:lnTo>
                    <a:pt x="83578" y="146400"/>
                  </a:lnTo>
                  <a:lnTo>
                    <a:pt x="82505" y="201270"/>
                  </a:lnTo>
                  <a:lnTo>
                    <a:pt x="82187" y="258516"/>
                  </a:lnTo>
                  <a:lnTo>
                    <a:pt x="84559" y="314001"/>
                  </a:lnTo>
                  <a:lnTo>
                    <a:pt x="88652" y="363110"/>
                  </a:lnTo>
                  <a:lnTo>
                    <a:pt x="88684" y="385205"/>
                  </a:lnTo>
                  <a:lnTo>
                    <a:pt x="87399" y="387214"/>
                  </a:lnTo>
                  <a:lnTo>
                    <a:pt x="85617" y="385779"/>
                  </a:lnTo>
                  <a:lnTo>
                    <a:pt x="75936" y="324858"/>
                  </a:lnTo>
                  <a:lnTo>
                    <a:pt x="69751" y="269228"/>
                  </a:lnTo>
                  <a:lnTo>
                    <a:pt x="71987" y="214648"/>
                  </a:lnTo>
                  <a:lnTo>
                    <a:pt x="73215" y="186152"/>
                  </a:lnTo>
                  <a:lnTo>
                    <a:pt x="73702" y="248910"/>
                  </a:lnTo>
                  <a:lnTo>
                    <a:pt x="73723" y="304375"/>
                  </a:lnTo>
                  <a:lnTo>
                    <a:pt x="73730" y="365188"/>
                  </a:lnTo>
                  <a:lnTo>
                    <a:pt x="73733" y="4245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39754" y="5217297"/>
            <a:ext cx="1248159" cy="635141"/>
            <a:chOff x="6939754" y="5217297"/>
            <a:chExt cx="1248159" cy="635141"/>
          </a:xfrm>
        </p:grpSpPr>
        <p:sp>
          <p:nvSpPr>
            <p:cNvPr id="56" name="Freeform 55"/>
            <p:cNvSpPr/>
            <p:nvPr/>
          </p:nvSpPr>
          <p:spPr>
            <a:xfrm>
              <a:off x="8039289" y="5217297"/>
              <a:ext cx="32129" cy="133138"/>
            </a:xfrm>
            <a:custGeom>
              <a:avLst/>
              <a:gdLst/>
              <a:ahLst/>
              <a:cxnLst/>
              <a:rect l="0" t="0" r="0" b="0"/>
              <a:pathLst>
                <a:path w="32129" h="133138">
                  <a:moveTo>
                    <a:pt x="7165" y="0"/>
                  </a:moveTo>
                  <a:lnTo>
                    <a:pt x="0" y="46327"/>
                  </a:lnTo>
                  <a:lnTo>
                    <a:pt x="10527" y="106701"/>
                  </a:lnTo>
                  <a:lnTo>
                    <a:pt x="18213" y="119231"/>
                  </a:lnTo>
                  <a:lnTo>
                    <a:pt x="3212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984401" y="5302954"/>
              <a:ext cx="203512" cy="549484"/>
            </a:xfrm>
            <a:custGeom>
              <a:avLst/>
              <a:gdLst/>
              <a:ahLst/>
              <a:cxnLst/>
              <a:rect l="0" t="0" r="0" b="0"/>
              <a:pathLst>
                <a:path w="203512" h="549484">
                  <a:moveTo>
                    <a:pt x="145263" y="30838"/>
                  </a:moveTo>
                  <a:lnTo>
                    <a:pt x="86583" y="11278"/>
                  </a:lnTo>
                  <a:lnTo>
                    <a:pt x="42888" y="0"/>
                  </a:lnTo>
                  <a:lnTo>
                    <a:pt x="13844" y="744"/>
                  </a:lnTo>
                  <a:lnTo>
                    <a:pt x="4951" y="2454"/>
                  </a:lnTo>
                  <a:lnTo>
                    <a:pt x="871" y="5444"/>
                  </a:lnTo>
                  <a:lnTo>
                    <a:pt x="0" y="9285"/>
                  </a:lnTo>
                  <a:lnTo>
                    <a:pt x="1268" y="13696"/>
                  </a:lnTo>
                  <a:lnTo>
                    <a:pt x="4887" y="17561"/>
                  </a:lnTo>
                  <a:lnTo>
                    <a:pt x="16305" y="24321"/>
                  </a:lnTo>
                  <a:lnTo>
                    <a:pt x="25695" y="37804"/>
                  </a:lnTo>
                  <a:lnTo>
                    <a:pt x="32025" y="58897"/>
                  </a:lnTo>
                  <a:lnTo>
                    <a:pt x="36089" y="117776"/>
                  </a:lnTo>
                  <a:lnTo>
                    <a:pt x="31239" y="178163"/>
                  </a:lnTo>
                  <a:lnTo>
                    <a:pt x="29256" y="231154"/>
                  </a:lnTo>
                  <a:lnTo>
                    <a:pt x="24448" y="286137"/>
                  </a:lnTo>
                  <a:lnTo>
                    <a:pt x="21238" y="340590"/>
                  </a:lnTo>
                  <a:lnTo>
                    <a:pt x="20551" y="399254"/>
                  </a:lnTo>
                  <a:lnTo>
                    <a:pt x="17996" y="459268"/>
                  </a:lnTo>
                  <a:lnTo>
                    <a:pt x="16039" y="469011"/>
                  </a:lnTo>
                  <a:lnTo>
                    <a:pt x="14735" y="469958"/>
                  </a:lnTo>
                  <a:lnTo>
                    <a:pt x="12356" y="415483"/>
                  </a:lnTo>
                  <a:lnTo>
                    <a:pt x="12157" y="356371"/>
                  </a:lnTo>
                  <a:lnTo>
                    <a:pt x="12133" y="302311"/>
                  </a:lnTo>
                  <a:lnTo>
                    <a:pt x="12128" y="249582"/>
                  </a:lnTo>
                  <a:lnTo>
                    <a:pt x="12127" y="186309"/>
                  </a:lnTo>
                  <a:lnTo>
                    <a:pt x="14592" y="134657"/>
                  </a:lnTo>
                  <a:lnTo>
                    <a:pt x="21526" y="74061"/>
                  </a:lnTo>
                  <a:lnTo>
                    <a:pt x="24864" y="71673"/>
                  </a:lnTo>
                  <a:lnTo>
                    <a:pt x="28939" y="71930"/>
                  </a:lnTo>
                  <a:lnTo>
                    <a:pt x="38398" y="79611"/>
                  </a:lnTo>
                  <a:lnTo>
                    <a:pt x="59537" y="107143"/>
                  </a:lnTo>
                  <a:lnTo>
                    <a:pt x="64999" y="110369"/>
                  </a:lnTo>
                  <a:lnTo>
                    <a:pt x="70489" y="110671"/>
                  </a:lnTo>
                  <a:lnTo>
                    <a:pt x="75998" y="109023"/>
                  </a:lnTo>
                  <a:lnTo>
                    <a:pt x="87050" y="97330"/>
                  </a:lnTo>
                  <a:lnTo>
                    <a:pt x="122768" y="49939"/>
                  </a:lnTo>
                  <a:lnTo>
                    <a:pt x="130266" y="43572"/>
                  </a:lnTo>
                  <a:lnTo>
                    <a:pt x="148460" y="36498"/>
                  </a:lnTo>
                  <a:lnTo>
                    <a:pt x="158489" y="34611"/>
                  </a:lnTo>
                  <a:lnTo>
                    <a:pt x="162402" y="32429"/>
                  </a:lnTo>
                  <a:lnTo>
                    <a:pt x="162237" y="30049"/>
                  </a:lnTo>
                  <a:lnTo>
                    <a:pt x="154656" y="24940"/>
                  </a:lnTo>
                  <a:lnTo>
                    <a:pt x="142042" y="19588"/>
                  </a:lnTo>
                  <a:lnTo>
                    <a:pt x="127189" y="19058"/>
                  </a:lnTo>
                  <a:lnTo>
                    <a:pt x="119345" y="20211"/>
                  </a:lnTo>
                  <a:lnTo>
                    <a:pt x="103233" y="28888"/>
                  </a:lnTo>
                  <a:lnTo>
                    <a:pt x="95054" y="35086"/>
                  </a:lnTo>
                  <a:lnTo>
                    <a:pt x="83500" y="51833"/>
                  </a:lnTo>
                  <a:lnTo>
                    <a:pt x="66384" y="97809"/>
                  </a:lnTo>
                  <a:lnTo>
                    <a:pt x="62623" y="150524"/>
                  </a:lnTo>
                  <a:lnTo>
                    <a:pt x="62165" y="207854"/>
                  </a:lnTo>
                  <a:lnTo>
                    <a:pt x="63011" y="256180"/>
                  </a:lnTo>
                  <a:lnTo>
                    <a:pt x="68706" y="305632"/>
                  </a:lnTo>
                  <a:lnTo>
                    <a:pt x="75324" y="355418"/>
                  </a:lnTo>
                  <a:lnTo>
                    <a:pt x="78621" y="405303"/>
                  </a:lnTo>
                  <a:lnTo>
                    <a:pt x="85083" y="466926"/>
                  </a:lnTo>
                  <a:lnTo>
                    <a:pt x="86633" y="519677"/>
                  </a:lnTo>
                  <a:lnTo>
                    <a:pt x="84912" y="523151"/>
                  </a:lnTo>
                  <a:lnTo>
                    <a:pt x="81915" y="519920"/>
                  </a:lnTo>
                  <a:lnTo>
                    <a:pt x="75504" y="502462"/>
                  </a:lnTo>
                  <a:lnTo>
                    <a:pt x="68921" y="451122"/>
                  </a:lnTo>
                  <a:lnTo>
                    <a:pt x="63410" y="387835"/>
                  </a:lnTo>
                  <a:lnTo>
                    <a:pt x="62455" y="338477"/>
                  </a:lnTo>
                  <a:lnTo>
                    <a:pt x="62172" y="288720"/>
                  </a:lnTo>
                  <a:lnTo>
                    <a:pt x="62088" y="238843"/>
                  </a:lnTo>
                  <a:lnTo>
                    <a:pt x="67779" y="184653"/>
                  </a:lnTo>
                  <a:lnTo>
                    <a:pt x="70530" y="152432"/>
                  </a:lnTo>
                  <a:lnTo>
                    <a:pt x="72327" y="152582"/>
                  </a:lnTo>
                  <a:lnTo>
                    <a:pt x="74450" y="156379"/>
                  </a:lnTo>
                  <a:lnTo>
                    <a:pt x="78322" y="218469"/>
                  </a:lnTo>
                  <a:lnTo>
                    <a:pt x="78622" y="275653"/>
                  </a:lnTo>
                  <a:lnTo>
                    <a:pt x="79597" y="323113"/>
                  </a:lnTo>
                  <a:lnTo>
                    <a:pt x="85276" y="386383"/>
                  </a:lnTo>
                  <a:lnTo>
                    <a:pt x="85861" y="449367"/>
                  </a:lnTo>
                  <a:lnTo>
                    <a:pt x="84397" y="449465"/>
                  </a:lnTo>
                  <a:lnTo>
                    <a:pt x="82497" y="445833"/>
                  </a:lnTo>
                  <a:lnTo>
                    <a:pt x="79029" y="392880"/>
                  </a:lnTo>
                  <a:lnTo>
                    <a:pt x="78760" y="337191"/>
                  </a:lnTo>
                  <a:lnTo>
                    <a:pt x="78708" y="283181"/>
                  </a:lnTo>
                  <a:lnTo>
                    <a:pt x="78697" y="225353"/>
                  </a:lnTo>
                  <a:lnTo>
                    <a:pt x="83112" y="173986"/>
                  </a:lnTo>
                  <a:lnTo>
                    <a:pt x="85338" y="170649"/>
                  </a:lnTo>
                  <a:lnTo>
                    <a:pt x="87747" y="171198"/>
                  </a:lnTo>
                  <a:lnTo>
                    <a:pt x="92888" y="179204"/>
                  </a:lnTo>
                  <a:lnTo>
                    <a:pt x="100056" y="200231"/>
                  </a:lnTo>
                  <a:lnTo>
                    <a:pt x="107601" y="255133"/>
                  </a:lnTo>
                  <a:lnTo>
                    <a:pt x="112039" y="309605"/>
                  </a:lnTo>
                  <a:lnTo>
                    <a:pt x="120860" y="370360"/>
                  </a:lnTo>
                  <a:lnTo>
                    <a:pt x="127088" y="427151"/>
                  </a:lnTo>
                  <a:lnTo>
                    <a:pt x="125750" y="431881"/>
                  </a:lnTo>
                  <a:lnTo>
                    <a:pt x="123009" y="430412"/>
                  </a:lnTo>
                  <a:lnTo>
                    <a:pt x="115957" y="417377"/>
                  </a:lnTo>
                  <a:lnTo>
                    <a:pt x="107713" y="388322"/>
                  </a:lnTo>
                  <a:lnTo>
                    <a:pt x="101993" y="335092"/>
                  </a:lnTo>
                  <a:lnTo>
                    <a:pt x="96651" y="275850"/>
                  </a:lnTo>
                  <a:lnTo>
                    <a:pt x="95597" y="220556"/>
                  </a:lnTo>
                  <a:lnTo>
                    <a:pt x="99788" y="161712"/>
                  </a:lnTo>
                  <a:lnTo>
                    <a:pt x="102927" y="155994"/>
                  </a:lnTo>
                  <a:lnTo>
                    <a:pt x="106869" y="154032"/>
                  </a:lnTo>
                  <a:lnTo>
                    <a:pt x="111347" y="154572"/>
                  </a:lnTo>
                  <a:lnTo>
                    <a:pt x="121252" y="169966"/>
                  </a:lnTo>
                  <a:lnTo>
                    <a:pt x="129968" y="194374"/>
                  </a:lnTo>
                  <a:lnTo>
                    <a:pt x="138030" y="247711"/>
                  </a:lnTo>
                  <a:lnTo>
                    <a:pt x="148251" y="302763"/>
                  </a:lnTo>
                  <a:lnTo>
                    <a:pt x="153456" y="356304"/>
                  </a:lnTo>
                  <a:lnTo>
                    <a:pt x="158066" y="386458"/>
                  </a:lnTo>
                  <a:lnTo>
                    <a:pt x="156193" y="404314"/>
                  </a:lnTo>
                  <a:lnTo>
                    <a:pt x="152550" y="404638"/>
                  </a:lnTo>
                  <a:lnTo>
                    <a:pt x="141105" y="390204"/>
                  </a:lnTo>
                  <a:lnTo>
                    <a:pt x="127903" y="359725"/>
                  </a:lnTo>
                  <a:lnTo>
                    <a:pt x="121802" y="303008"/>
                  </a:lnTo>
                  <a:lnTo>
                    <a:pt x="120745" y="254788"/>
                  </a:lnTo>
                  <a:lnTo>
                    <a:pt x="120432" y="206292"/>
                  </a:lnTo>
                  <a:lnTo>
                    <a:pt x="122792" y="148021"/>
                  </a:lnTo>
                  <a:lnTo>
                    <a:pt x="134496" y="84724"/>
                  </a:lnTo>
                  <a:lnTo>
                    <a:pt x="141662" y="58002"/>
                  </a:lnTo>
                  <a:lnTo>
                    <a:pt x="142863" y="59117"/>
                  </a:lnTo>
                  <a:lnTo>
                    <a:pt x="143663" y="63559"/>
                  </a:lnTo>
                  <a:lnTo>
                    <a:pt x="136000" y="98428"/>
                  </a:lnTo>
                  <a:lnTo>
                    <a:pt x="120217" y="158939"/>
                  </a:lnTo>
                  <a:lnTo>
                    <a:pt x="112140" y="220634"/>
                  </a:lnTo>
                  <a:lnTo>
                    <a:pt x="105608" y="279334"/>
                  </a:lnTo>
                  <a:lnTo>
                    <a:pt x="99626" y="335719"/>
                  </a:lnTo>
                  <a:lnTo>
                    <a:pt x="96184" y="390448"/>
                  </a:lnTo>
                  <a:lnTo>
                    <a:pt x="95448" y="453588"/>
                  </a:lnTo>
                  <a:lnTo>
                    <a:pt x="93562" y="458752"/>
                  </a:lnTo>
                  <a:lnTo>
                    <a:pt x="90456" y="458496"/>
                  </a:lnTo>
                  <a:lnTo>
                    <a:pt x="86535" y="454628"/>
                  </a:lnTo>
                  <a:lnTo>
                    <a:pt x="60637" y="398496"/>
                  </a:lnTo>
                  <a:lnTo>
                    <a:pt x="55777" y="368037"/>
                  </a:lnTo>
                  <a:lnTo>
                    <a:pt x="53246" y="364736"/>
                  </a:lnTo>
                  <a:lnTo>
                    <a:pt x="49710" y="366233"/>
                  </a:lnTo>
                  <a:lnTo>
                    <a:pt x="45503" y="370930"/>
                  </a:lnTo>
                  <a:lnTo>
                    <a:pt x="29146" y="433395"/>
                  </a:lnTo>
                  <a:lnTo>
                    <a:pt x="22166" y="488603"/>
                  </a:lnTo>
                  <a:lnTo>
                    <a:pt x="16280" y="507343"/>
                  </a:lnTo>
                  <a:lnTo>
                    <a:pt x="11199" y="518137"/>
                  </a:lnTo>
                  <a:lnTo>
                    <a:pt x="12433" y="518427"/>
                  </a:lnTo>
                  <a:lnTo>
                    <a:pt x="15105" y="516771"/>
                  </a:lnTo>
                  <a:lnTo>
                    <a:pt x="40951" y="514440"/>
                  </a:lnTo>
                  <a:lnTo>
                    <a:pt x="95480" y="529225"/>
                  </a:lnTo>
                  <a:lnTo>
                    <a:pt x="152867" y="546666"/>
                  </a:lnTo>
                  <a:lnTo>
                    <a:pt x="161427" y="549466"/>
                  </a:lnTo>
                  <a:lnTo>
                    <a:pt x="165284" y="549483"/>
                  </a:lnTo>
                  <a:lnTo>
                    <a:pt x="166007" y="547645"/>
                  </a:lnTo>
                  <a:lnTo>
                    <a:pt x="164640" y="544570"/>
                  </a:lnTo>
                  <a:lnTo>
                    <a:pt x="160955" y="543446"/>
                  </a:lnTo>
                  <a:lnTo>
                    <a:pt x="149464" y="544661"/>
                  </a:lnTo>
                  <a:lnTo>
                    <a:pt x="148988" y="545355"/>
                  </a:lnTo>
                  <a:lnTo>
                    <a:pt x="203511" y="546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939754" y="5550139"/>
              <a:ext cx="1056774" cy="99854"/>
            </a:xfrm>
            <a:custGeom>
              <a:avLst/>
              <a:gdLst/>
              <a:ahLst/>
              <a:cxnLst/>
              <a:rect l="0" t="0" r="0" b="0"/>
              <a:pathLst>
                <a:path w="1056774" h="99854">
                  <a:moveTo>
                    <a:pt x="0" y="0"/>
                  </a:moveTo>
                  <a:lnTo>
                    <a:pt x="14211" y="12362"/>
                  </a:lnTo>
                  <a:lnTo>
                    <a:pt x="27581" y="18746"/>
                  </a:lnTo>
                  <a:lnTo>
                    <a:pt x="89947" y="24145"/>
                  </a:lnTo>
                  <a:lnTo>
                    <a:pt x="148952" y="24802"/>
                  </a:lnTo>
                  <a:lnTo>
                    <a:pt x="207552" y="24942"/>
                  </a:lnTo>
                  <a:lnTo>
                    <a:pt x="270081" y="30679"/>
                  </a:lnTo>
                  <a:lnTo>
                    <a:pt x="324725" y="32770"/>
                  </a:lnTo>
                  <a:lnTo>
                    <a:pt x="380035" y="33183"/>
                  </a:lnTo>
                  <a:lnTo>
                    <a:pt x="441195" y="34189"/>
                  </a:lnTo>
                  <a:lnTo>
                    <a:pt x="501216" y="39867"/>
                  </a:lnTo>
                  <a:lnTo>
                    <a:pt x="561800" y="41262"/>
                  </a:lnTo>
                  <a:lnTo>
                    <a:pt x="624002" y="41538"/>
                  </a:lnTo>
                  <a:lnTo>
                    <a:pt x="681764" y="44058"/>
                  </a:lnTo>
                  <a:lnTo>
                    <a:pt x="737689" y="48767"/>
                  </a:lnTo>
                  <a:lnTo>
                    <a:pt x="798076" y="56360"/>
                  </a:lnTo>
                  <a:lnTo>
                    <a:pt x="856305" y="57875"/>
                  </a:lnTo>
                  <a:lnTo>
                    <a:pt x="917954" y="64785"/>
                  </a:lnTo>
                  <a:lnTo>
                    <a:pt x="971310" y="70633"/>
                  </a:lnTo>
                  <a:lnTo>
                    <a:pt x="1024563" y="85846"/>
                  </a:lnTo>
                  <a:lnTo>
                    <a:pt x="1056773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90794" y="209689"/>
            <a:ext cx="2080264" cy="1224098"/>
            <a:chOff x="590794" y="209689"/>
            <a:chExt cx="2080264" cy="1224098"/>
          </a:xfrm>
        </p:grpSpPr>
        <p:sp>
          <p:nvSpPr>
            <p:cNvPr id="60" name="Freeform 59"/>
            <p:cNvSpPr/>
            <p:nvPr/>
          </p:nvSpPr>
          <p:spPr>
            <a:xfrm>
              <a:off x="590794" y="282916"/>
              <a:ext cx="24965" cy="422435"/>
            </a:xfrm>
            <a:custGeom>
              <a:avLst/>
              <a:gdLst/>
              <a:ahLst/>
              <a:cxnLst/>
              <a:rect l="0" t="0" r="0" b="0"/>
              <a:pathLst>
                <a:path w="24965" h="422435">
                  <a:moveTo>
                    <a:pt x="24964" y="0"/>
                  </a:moveTo>
                  <a:lnTo>
                    <a:pt x="24964" y="55161"/>
                  </a:lnTo>
                  <a:lnTo>
                    <a:pt x="24964" y="110238"/>
                  </a:lnTo>
                  <a:lnTo>
                    <a:pt x="19245" y="169465"/>
                  </a:lnTo>
                  <a:lnTo>
                    <a:pt x="17157" y="222256"/>
                  </a:lnTo>
                  <a:lnTo>
                    <a:pt x="16744" y="272988"/>
                  </a:lnTo>
                  <a:lnTo>
                    <a:pt x="15738" y="326600"/>
                  </a:lnTo>
                  <a:lnTo>
                    <a:pt x="9481" y="385085"/>
                  </a:lnTo>
                  <a:lnTo>
                    <a:pt x="4248" y="418690"/>
                  </a:lnTo>
                  <a:lnTo>
                    <a:pt x="2832" y="422434"/>
                  </a:lnTo>
                  <a:lnTo>
                    <a:pt x="1888" y="421231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07437" y="209689"/>
              <a:ext cx="291237" cy="131475"/>
            </a:xfrm>
            <a:custGeom>
              <a:avLst/>
              <a:gdLst/>
              <a:ahLst/>
              <a:cxnLst/>
              <a:rect l="0" t="0" r="0" b="0"/>
              <a:pathLst>
                <a:path w="291237" h="131475">
                  <a:moveTo>
                    <a:pt x="0" y="131474"/>
                  </a:moveTo>
                  <a:lnTo>
                    <a:pt x="15999" y="96729"/>
                  </a:lnTo>
                  <a:lnTo>
                    <a:pt x="61668" y="45388"/>
                  </a:lnTo>
                  <a:lnTo>
                    <a:pt x="88641" y="31283"/>
                  </a:lnTo>
                  <a:lnTo>
                    <a:pt x="148368" y="12419"/>
                  </a:lnTo>
                  <a:lnTo>
                    <a:pt x="211163" y="0"/>
                  </a:lnTo>
                  <a:lnTo>
                    <a:pt x="270235" y="10065"/>
                  </a:lnTo>
                  <a:lnTo>
                    <a:pt x="291236" y="14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7437" y="457658"/>
              <a:ext cx="191385" cy="24964"/>
            </a:xfrm>
            <a:custGeom>
              <a:avLst/>
              <a:gdLst/>
              <a:ahLst/>
              <a:cxnLst/>
              <a:rect l="0" t="0" r="0" b="0"/>
              <a:pathLst>
                <a:path w="191385" h="24964">
                  <a:moveTo>
                    <a:pt x="0" y="24963"/>
                  </a:moveTo>
                  <a:lnTo>
                    <a:pt x="58603" y="11694"/>
                  </a:lnTo>
                  <a:lnTo>
                    <a:pt x="121392" y="7692"/>
                  </a:lnTo>
                  <a:lnTo>
                    <a:pt x="182052" y="531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0794" y="690647"/>
              <a:ext cx="191386" cy="23807"/>
            </a:xfrm>
            <a:custGeom>
              <a:avLst/>
              <a:gdLst/>
              <a:ahLst/>
              <a:cxnLst/>
              <a:rect l="0" t="0" r="0" b="0"/>
              <a:pathLst>
                <a:path w="191386" h="23807">
                  <a:moveTo>
                    <a:pt x="0" y="16642"/>
                  </a:moveTo>
                  <a:lnTo>
                    <a:pt x="55162" y="23806"/>
                  </a:lnTo>
                  <a:lnTo>
                    <a:pt x="109137" y="18225"/>
                  </a:lnTo>
                  <a:lnTo>
                    <a:pt x="161925" y="10207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15982" y="515905"/>
              <a:ext cx="115829" cy="274596"/>
            </a:xfrm>
            <a:custGeom>
              <a:avLst/>
              <a:gdLst/>
              <a:ahLst/>
              <a:cxnLst/>
              <a:rect l="0" t="0" r="0" b="0"/>
              <a:pathLst>
                <a:path w="115829" h="274596">
                  <a:moveTo>
                    <a:pt x="15975" y="0"/>
                  </a:moveTo>
                  <a:lnTo>
                    <a:pt x="2707" y="45353"/>
                  </a:lnTo>
                  <a:lnTo>
                    <a:pt x="0" y="97306"/>
                  </a:lnTo>
                  <a:lnTo>
                    <a:pt x="346" y="155915"/>
                  </a:lnTo>
                  <a:lnTo>
                    <a:pt x="3790" y="181784"/>
                  </a:lnTo>
                  <a:lnTo>
                    <a:pt x="6003" y="186833"/>
                  </a:lnTo>
                  <a:lnTo>
                    <a:pt x="8402" y="186501"/>
                  </a:lnTo>
                  <a:lnTo>
                    <a:pt x="21621" y="156361"/>
                  </a:lnTo>
                  <a:lnTo>
                    <a:pt x="40944" y="99751"/>
                  </a:lnTo>
                  <a:lnTo>
                    <a:pt x="48338" y="83165"/>
                  </a:lnTo>
                  <a:lnTo>
                    <a:pt x="79101" y="46017"/>
                  </a:lnTo>
                  <a:lnTo>
                    <a:pt x="84871" y="44546"/>
                  </a:lnTo>
                  <a:lnTo>
                    <a:pt x="90567" y="46340"/>
                  </a:lnTo>
                  <a:lnTo>
                    <a:pt x="96214" y="50309"/>
                  </a:lnTo>
                  <a:lnTo>
                    <a:pt x="102488" y="67047"/>
                  </a:lnTo>
                  <a:lnTo>
                    <a:pt x="106515" y="124294"/>
                  </a:lnTo>
                  <a:lnTo>
                    <a:pt x="107311" y="179844"/>
                  </a:lnTo>
                  <a:lnTo>
                    <a:pt x="107468" y="237387"/>
                  </a:lnTo>
                  <a:lnTo>
                    <a:pt x="108414" y="258058"/>
                  </a:lnTo>
                  <a:lnTo>
                    <a:pt x="11582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139984" y="540868"/>
              <a:ext cx="166422" cy="192886"/>
            </a:xfrm>
            <a:custGeom>
              <a:avLst/>
              <a:gdLst/>
              <a:ahLst/>
              <a:cxnLst/>
              <a:rect l="0" t="0" r="0" b="0"/>
              <a:pathLst>
                <a:path w="166422" h="192886">
                  <a:moveTo>
                    <a:pt x="0" y="0"/>
                  </a:moveTo>
                  <a:lnTo>
                    <a:pt x="0" y="57909"/>
                  </a:lnTo>
                  <a:lnTo>
                    <a:pt x="9051" y="111964"/>
                  </a:lnTo>
                  <a:lnTo>
                    <a:pt x="22285" y="170447"/>
                  </a:lnTo>
                  <a:lnTo>
                    <a:pt x="27779" y="189475"/>
                  </a:lnTo>
                  <a:lnTo>
                    <a:pt x="30539" y="192885"/>
                  </a:lnTo>
                  <a:lnTo>
                    <a:pt x="33303" y="192385"/>
                  </a:lnTo>
                  <a:lnTo>
                    <a:pt x="36070" y="189278"/>
                  </a:lnTo>
                  <a:lnTo>
                    <a:pt x="45536" y="134535"/>
                  </a:lnTo>
                  <a:lnTo>
                    <a:pt x="71412" y="74971"/>
                  </a:lnTo>
                  <a:lnTo>
                    <a:pt x="95339" y="20176"/>
                  </a:lnTo>
                  <a:lnTo>
                    <a:pt x="105859" y="5577"/>
                  </a:lnTo>
                  <a:lnTo>
                    <a:pt x="113102" y="1869"/>
                  </a:lnTo>
                  <a:lnTo>
                    <a:pt x="131012" y="214"/>
                  </a:lnTo>
                  <a:lnTo>
                    <a:pt x="1664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23047" y="607437"/>
              <a:ext cx="16643" cy="124816"/>
            </a:xfrm>
            <a:custGeom>
              <a:avLst/>
              <a:gdLst/>
              <a:ahLst/>
              <a:cxnLst/>
              <a:rect l="0" t="0" r="0" b="0"/>
              <a:pathLst>
                <a:path w="16643" h="124816">
                  <a:moveTo>
                    <a:pt x="16642" y="0"/>
                  </a:moveTo>
                  <a:lnTo>
                    <a:pt x="10923" y="56772"/>
                  </a:lnTo>
                  <a:lnTo>
                    <a:pt x="1887" y="116764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56331" y="465979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0"/>
                  </a:moveTo>
                  <a:lnTo>
                    <a:pt x="13252" y="4417"/>
                  </a:lnTo>
                  <a:lnTo>
                    <a:pt x="24689" y="13982"/>
                  </a:lnTo>
                  <a:lnTo>
                    <a:pt x="4160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407435" y="541006"/>
              <a:ext cx="279140" cy="190858"/>
            </a:xfrm>
            <a:custGeom>
              <a:avLst/>
              <a:gdLst/>
              <a:ahLst/>
              <a:cxnLst/>
              <a:rect l="0" t="0" r="0" b="0"/>
              <a:pathLst>
                <a:path w="279140" h="190858">
                  <a:moveTo>
                    <a:pt x="7143" y="8183"/>
                  </a:moveTo>
                  <a:lnTo>
                    <a:pt x="11937" y="64956"/>
                  </a:lnTo>
                  <a:lnTo>
                    <a:pt x="7957" y="123719"/>
                  </a:lnTo>
                  <a:lnTo>
                    <a:pt x="4785" y="179968"/>
                  </a:lnTo>
                  <a:lnTo>
                    <a:pt x="2797" y="189275"/>
                  </a:lnTo>
                  <a:lnTo>
                    <a:pt x="1472" y="190857"/>
                  </a:lnTo>
                  <a:lnTo>
                    <a:pt x="0" y="180287"/>
                  </a:lnTo>
                  <a:lnTo>
                    <a:pt x="6623" y="130115"/>
                  </a:lnTo>
                  <a:lnTo>
                    <a:pt x="25577" y="69703"/>
                  </a:lnTo>
                  <a:lnTo>
                    <a:pt x="39007" y="46854"/>
                  </a:lnTo>
                  <a:lnTo>
                    <a:pt x="59114" y="28373"/>
                  </a:lnTo>
                  <a:lnTo>
                    <a:pt x="87056" y="15604"/>
                  </a:lnTo>
                  <a:lnTo>
                    <a:pt x="149628" y="9160"/>
                  </a:lnTo>
                  <a:lnTo>
                    <a:pt x="199860" y="3959"/>
                  </a:lnTo>
                  <a:lnTo>
                    <a:pt x="206812" y="6292"/>
                  </a:lnTo>
                  <a:lnTo>
                    <a:pt x="210523" y="11545"/>
                  </a:lnTo>
                  <a:lnTo>
                    <a:pt x="212072" y="18745"/>
                  </a:lnTo>
                  <a:lnTo>
                    <a:pt x="208862" y="36608"/>
                  </a:lnTo>
                  <a:lnTo>
                    <a:pt x="192321" y="94794"/>
                  </a:lnTo>
                  <a:lnTo>
                    <a:pt x="177817" y="140896"/>
                  </a:lnTo>
                  <a:lnTo>
                    <a:pt x="176399" y="152132"/>
                  </a:lnTo>
                  <a:lnTo>
                    <a:pt x="179153" y="160547"/>
                  </a:lnTo>
                  <a:lnTo>
                    <a:pt x="184686" y="167082"/>
                  </a:lnTo>
                  <a:lnTo>
                    <a:pt x="192074" y="172363"/>
                  </a:lnTo>
                  <a:lnTo>
                    <a:pt x="199772" y="174035"/>
                  </a:lnTo>
                  <a:lnTo>
                    <a:pt x="215723" y="170961"/>
                  </a:lnTo>
                  <a:lnTo>
                    <a:pt x="235879" y="158834"/>
                  </a:lnTo>
                  <a:lnTo>
                    <a:pt x="257980" y="134696"/>
                  </a:lnTo>
                  <a:lnTo>
                    <a:pt x="273260" y="99704"/>
                  </a:lnTo>
                  <a:lnTo>
                    <a:pt x="279139" y="48314"/>
                  </a:lnTo>
                  <a:lnTo>
                    <a:pt x="276576" y="27868"/>
                  </a:lnTo>
                  <a:lnTo>
                    <a:pt x="269890" y="12001"/>
                  </a:lnTo>
                  <a:lnTo>
                    <a:pt x="265518" y="5181"/>
                  </a:lnTo>
                  <a:lnTo>
                    <a:pt x="259830" y="1559"/>
                  </a:lnTo>
                  <a:lnTo>
                    <a:pt x="246113" y="0"/>
                  </a:lnTo>
                  <a:lnTo>
                    <a:pt x="222797" y="8738"/>
                  </a:lnTo>
                  <a:lnTo>
                    <a:pt x="211471" y="22914"/>
                  </a:lnTo>
                  <a:lnTo>
                    <a:pt x="207157" y="31872"/>
                  </a:lnTo>
                  <a:lnTo>
                    <a:pt x="204828" y="49222"/>
                  </a:lnTo>
                  <a:lnTo>
                    <a:pt x="205502" y="57732"/>
                  </a:lnTo>
                  <a:lnTo>
                    <a:pt x="208724" y="63405"/>
                  </a:lnTo>
                  <a:lnTo>
                    <a:pt x="213646" y="67187"/>
                  </a:lnTo>
                  <a:lnTo>
                    <a:pt x="231811" y="747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760772" y="549189"/>
              <a:ext cx="170009" cy="216348"/>
            </a:xfrm>
            <a:custGeom>
              <a:avLst/>
              <a:gdLst/>
              <a:ahLst/>
              <a:cxnLst/>
              <a:rect l="0" t="0" r="0" b="0"/>
              <a:pathLst>
                <a:path w="170009" h="216348">
                  <a:moveTo>
                    <a:pt x="3290" y="0"/>
                  </a:moveTo>
                  <a:lnTo>
                    <a:pt x="9876" y="29620"/>
                  </a:lnTo>
                  <a:lnTo>
                    <a:pt x="10458" y="88618"/>
                  </a:lnTo>
                  <a:lnTo>
                    <a:pt x="2515" y="143451"/>
                  </a:lnTo>
                  <a:lnTo>
                    <a:pt x="0" y="153881"/>
                  </a:lnTo>
                  <a:lnTo>
                    <a:pt x="172" y="158986"/>
                  </a:lnTo>
                  <a:lnTo>
                    <a:pt x="2136" y="160540"/>
                  </a:lnTo>
                  <a:lnTo>
                    <a:pt x="5294" y="159726"/>
                  </a:lnTo>
                  <a:lnTo>
                    <a:pt x="11269" y="151426"/>
                  </a:lnTo>
                  <a:lnTo>
                    <a:pt x="40431" y="89422"/>
                  </a:lnTo>
                  <a:lnTo>
                    <a:pt x="57235" y="55979"/>
                  </a:lnTo>
                  <a:lnTo>
                    <a:pt x="71645" y="39981"/>
                  </a:lnTo>
                  <a:lnTo>
                    <a:pt x="78446" y="38673"/>
                  </a:lnTo>
                  <a:lnTo>
                    <a:pt x="84829" y="41500"/>
                  </a:lnTo>
                  <a:lnTo>
                    <a:pt x="90934" y="47082"/>
                  </a:lnTo>
                  <a:lnTo>
                    <a:pt x="97716" y="65613"/>
                  </a:lnTo>
                  <a:lnTo>
                    <a:pt x="104277" y="120067"/>
                  </a:lnTo>
                  <a:lnTo>
                    <a:pt x="111660" y="135341"/>
                  </a:lnTo>
                  <a:lnTo>
                    <a:pt x="116217" y="138305"/>
                  </a:lnTo>
                  <a:lnTo>
                    <a:pt x="121105" y="138431"/>
                  </a:lnTo>
                  <a:lnTo>
                    <a:pt x="153414" y="124246"/>
                  </a:lnTo>
                  <a:lnTo>
                    <a:pt x="159771" y="125361"/>
                  </a:lnTo>
                  <a:lnTo>
                    <a:pt x="165858" y="127953"/>
                  </a:lnTo>
                  <a:lnTo>
                    <a:pt x="168992" y="134304"/>
                  </a:lnTo>
                  <a:lnTo>
                    <a:pt x="170008" y="153688"/>
                  </a:lnTo>
                  <a:lnTo>
                    <a:pt x="16139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885421" y="561061"/>
              <a:ext cx="219805" cy="204476"/>
            </a:xfrm>
            <a:custGeom>
              <a:avLst/>
              <a:gdLst/>
              <a:ahLst/>
              <a:cxnLst/>
              <a:rect l="0" t="0" r="0" b="0"/>
              <a:pathLst>
                <a:path w="219805" h="204476">
                  <a:moveTo>
                    <a:pt x="86668" y="29733"/>
                  </a:moveTo>
                  <a:lnTo>
                    <a:pt x="48830" y="65916"/>
                  </a:lnTo>
                  <a:lnTo>
                    <a:pt x="21450" y="125852"/>
                  </a:lnTo>
                  <a:lnTo>
                    <a:pt x="0" y="188693"/>
                  </a:lnTo>
                  <a:lnTo>
                    <a:pt x="14850" y="137345"/>
                  </a:lnTo>
                  <a:lnTo>
                    <a:pt x="42802" y="76350"/>
                  </a:lnTo>
                  <a:lnTo>
                    <a:pt x="63507" y="32859"/>
                  </a:lnTo>
                  <a:lnTo>
                    <a:pt x="84250" y="3744"/>
                  </a:lnTo>
                  <a:lnTo>
                    <a:pt x="89679" y="388"/>
                  </a:lnTo>
                  <a:lnTo>
                    <a:pt x="95147" y="0"/>
                  </a:lnTo>
                  <a:lnTo>
                    <a:pt x="100641" y="1590"/>
                  </a:lnTo>
                  <a:lnTo>
                    <a:pt x="104304" y="7273"/>
                  </a:lnTo>
                  <a:lnTo>
                    <a:pt x="108375" y="25915"/>
                  </a:lnTo>
                  <a:lnTo>
                    <a:pt x="105269" y="80344"/>
                  </a:lnTo>
                  <a:lnTo>
                    <a:pt x="99150" y="135623"/>
                  </a:lnTo>
                  <a:lnTo>
                    <a:pt x="91017" y="165193"/>
                  </a:lnTo>
                  <a:lnTo>
                    <a:pt x="110778" y="111547"/>
                  </a:lnTo>
                  <a:lnTo>
                    <a:pt x="130261" y="66395"/>
                  </a:lnTo>
                  <a:lnTo>
                    <a:pt x="150855" y="41495"/>
                  </a:lnTo>
                  <a:lnTo>
                    <a:pt x="157196" y="39424"/>
                  </a:lnTo>
                  <a:lnTo>
                    <a:pt x="171638" y="42053"/>
                  </a:lnTo>
                  <a:lnTo>
                    <a:pt x="177523" y="47192"/>
                  </a:lnTo>
                  <a:lnTo>
                    <a:pt x="186528" y="62764"/>
                  </a:lnTo>
                  <a:lnTo>
                    <a:pt x="198917" y="108613"/>
                  </a:lnTo>
                  <a:lnTo>
                    <a:pt x="207020" y="165439"/>
                  </a:lnTo>
                  <a:lnTo>
                    <a:pt x="219804" y="2044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146830" y="611520"/>
              <a:ext cx="224670" cy="174089"/>
            </a:xfrm>
            <a:custGeom>
              <a:avLst/>
              <a:gdLst/>
              <a:ahLst/>
              <a:cxnLst/>
              <a:rect l="0" t="0" r="0" b="0"/>
              <a:pathLst>
                <a:path w="224670" h="174089">
                  <a:moveTo>
                    <a:pt x="0" y="104090"/>
                  </a:moveTo>
                  <a:lnTo>
                    <a:pt x="30328" y="80927"/>
                  </a:lnTo>
                  <a:lnTo>
                    <a:pt x="51740" y="47157"/>
                  </a:lnTo>
                  <a:lnTo>
                    <a:pt x="59362" y="29785"/>
                  </a:lnTo>
                  <a:lnTo>
                    <a:pt x="60900" y="12818"/>
                  </a:lnTo>
                  <a:lnTo>
                    <a:pt x="60016" y="4411"/>
                  </a:lnTo>
                  <a:lnTo>
                    <a:pt x="56653" y="655"/>
                  </a:lnTo>
                  <a:lnTo>
                    <a:pt x="51637" y="0"/>
                  </a:lnTo>
                  <a:lnTo>
                    <a:pt x="45520" y="1412"/>
                  </a:lnTo>
                  <a:lnTo>
                    <a:pt x="33791" y="12844"/>
                  </a:lnTo>
                  <a:lnTo>
                    <a:pt x="23340" y="31177"/>
                  </a:lnTo>
                  <a:lnTo>
                    <a:pt x="11562" y="78148"/>
                  </a:lnTo>
                  <a:lnTo>
                    <a:pt x="11611" y="99957"/>
                  </a:lnTo>
                  <a:lnTo>
                    <a:pt x="17796" y="118895"/>
                  </a:lnTo>
                  <a:lnTo>
                    <a:pt x="23884" y="124130"/>
                  </a:lnTo>
                  <a:lnTo>
                    <a:pt x="31640" y="126696"/>
                  </a:lnTo>
                  <a:lnTo>
                    <a:pt x="40509" y="127482"/>
                  </a:lnTo>
                  <a:lnTo>
                    <a:pt x="57760" y="120958"/>
                  </a:lnTo>
                  <a:lnTo>
                    <a:pt x="117247" y="71568"/>
                  </a:lnTo>
                  <a:lnTo>
                    <a:pt x="133472" y="62515"/>
                  </a:lnTo>
                  <a:lnTo>
                    <a:pt x="139832" y="62505"/>
                  </a:lnTo>
                  <a:lnTo>
                    <a:pt x="144997" y="65272"/>
                  </a:lnTo>
                  <a:lnTo>
                    <a:pt x="149365" y="69890"/>
                  </a:lnTo>
                  <a:lnTo>
                    <a:pt x="154218" y="89815"/>
                  </a:lnTo>
                  <a:lnTo>
                    <a:pt x="158514" y="149534"/>
                  </a:lnTo>
                  <a:lnTo>
                    <a:pt x="162290" y="168666"/>
                  </a:lnTo>
                  <a:lnTo>
                    <a:pt x="166441" y="173029"/>
                  </a:lnTo>
                  <a:lnTo>
                    <a:pt x="171982" y="174088"/>
                  </a:lnTo>
                  <a:lnTo>
                    <a:pt x="178450" y="172945"/>
                  </a:lnTo>
                  <a:lnTo>
                    <a:pt x="190567" y="166744"/>
                  </a:lnTo>
                  <a:lnTo>
                    <a:pt x="196387" y="162501"/>
                  </a:lnTo>
                  <a:lnTo>
                    <a:pt x="202116" y="161522"/>
                  </a:lnTo>
                  <a:lnTo>
                    <a:pt x="207784" y="162718"/>
                  </a:lnTo>
                  <a:lnTo>
                    <a:pt x="224669" y="1706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436009" y="382768"/>
              <a:ext cx="235049" cy="435251"/>
            </a:xfrm>
            <a:custGeom>
              <a:avLst/>
              <a:gdLst/>
              <a:ahLst/>
              <a:cxnLst/>
              <a:rect l="0" t="0" r="0" b="0"/>
              <a:pathLst>
                <a:path w="235049" h="435251">
                  <a:moveTo>
                    <a:pt x="76947" y="0"/>
                  </a:moveTo>
                  <a:lnTo>
                    <a:pt x="90216" y="60660"/>
                  </a:lnTo>
                  <a:lnTo>
                    <a:pt x="93145" y="123273"/>
                  </a:lnTo>
                  <a:lnTo>
                    <a:pt x="93502" y="183478"/>
                  </a:lnTo>
                  <a:lnTo>
                    <a:pt x="91107" y="240845"/>
                  </a:lnTo>
                  <a:lnTo>
                    <a:pt x="86422" y="296692"/>
                  </a:lnTo>
                  <a:lnTo>
                    <a:pt x="76369" y="357063"/>
                  </a:lnTo>
                  <a:lnTo>
                    <a:pt x="62078" y="417051"/>
                  </a:lnTo>
                  <a:lnTo>
                    <a:pt x="53081" y="433755"/>
                  </a:lnTo>
                  <a:lnTo>
                    <a:pt x="49017" y="435250"/>
                  </a:lnTo>
                  <a:lnTo>
                    <a:pt x="45383" y="432549"/>
                  </a:lnTo>
                  <a:lnTo>
                    <a:pt x="14000" y="372243"/>
                  </a:lnTo>
                  <a:lnTo>
                    <a:pt x="0" y="327373"/>
                  </a:lnTo>
                  <a:lnTo>
                    <a:pt x="1452" y="309147"/>
                  </a:lnTo>
                  <a:lnTo>
                    <a:pt x="4428" y="300403"/>
                  </a:lnTo>
                  <a:lnTo>
                    <a:pt x="17596" y="285757"/>
                  </a:lnTo>
                  <a:lnTo>
                    <a:pt x="51766" y="265705"/>
                  </a:lnTo>
                  <a:lnTo>
                    <a:pt x="86150" y="253765"/>
                  </a:lnTo>
                  <a:lnTo>
                    <a:pt x="138450" y="250176"/>
                  </a:lnTo>
                  <a:lnTo>
                    <a:pt x="192955" y="249739"/>
                  </a:lnTo>
                  <a:lnTo>
                    <a:pt x="235048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051808" y="866768"/>
              <a:ext cx="260225" cy="360932"/>
            </a:xfrm>
            <a:custGeom>
              <a:avLst/>
              <a:gdLst/>
              <a:ahLst/>
              <a:cxnLst/>
              <a:rect l="0" t="0" r="0" b="0"/>
              <a:pathLst>
                <a:path w="260225" h="360932">
                  <a:moveTo>
                    <a:pt x="146423" y="156721"/>
                  </a:moveTo>
                  <a:lnTo>
                    <a:pt x="131305" y="115066"/>
                  </a:lnTo>
                  <a:lnTo>
                    <a:pt x="122446" y="102458"/>
                  </a:lnTo>
                  <a:lnTo>
                    <a:pt x="115645" y="99281"/>
                  </a:lnTo>
                  <a:lnTo>
                    <a:pt x="98227" y="98216"/>
                  </a:lnTo>
                  <a:lnTo>
                    <a:pt x="80624" y="105756"/>
                  </a:lnTo>
                  <a:lnTo>
                    <a:pt x="51140" y="128779"/>
                  </a:lnTo>
                  <a:lnTo>
                    <a:pt x="37651" y="154400"/>
                  </a:lnTo>
                  <a:lnTo>
                    <a:pt x="14607" y="210861"/>
                  </a:lnTo>
                  <a:lnTo>
                    <a:pt x="1151" y="255933"/>
                  </a:lnTo>
                  <a:lnTo>
                    <a:pt x="0" y="313873"/>
                  </a:lnTo>
                  <a:lnTo>
                    <a:pt x="4607" y="339363"/>
                  </a:lnTo>
                  <a:lnTo>
                    <a:pt x="12819" y="356855"/>
                  </a:lnTo>
                  <a:lnTo>
                    <a:pt x="18522" y="360410"/>
                  </a:lnTo>
                  <a:lnTo>
                    <a:pt x="25098" y="360931"/>
                  </a:lnTo>
                  <a:lnTo>
                    <a:pt x="38876" y="356579"/>
                  </a:lnTo>
                  <a:lnTo>
                    <a:pt x="51164" y="348481"/>
                  </a:lnTo>
                  <a:lnTo>
                    <a:pt x="85318" y="305802"/>
                  </a:lnTo>
                  <a:lnTo>
                    <a:pt x="118679" y="244931"/>
                  </a:lnTo>
                  <a:lnTo>
                    <a:pt x="137370" y="189933"/>
                  </a:lnTo>
                  <a:lnTo>
                    <a:pt x="154680" y="130017"/>
                  </a:lnTo>
                  <a:lnTo>
                    <a:pt x="165826" y="78200"/>
                  </a:lnTo>
                  <a:lnTo>
                    <a:pt x="169363" y="23038"/>
                  </a:lnTo>
                  <a:lnTo>
                    <a:pt x="166481" y="2077"/>
                  </a:lnTo>
                  <a:lnTo>
                    <a:pt x="164418" y="0"/>
                  </a:lnTo>
                  <a:lnTo>
                    <a:pt x="162118" y="3239"/>
                  </a:lnTo>
                  <a:lnTo>
                    <a:pt x="149996" y="53196"/>
                  </a:lnTo>
                  <a:lnTo>
                    <a:pt x="146894" y="113867"/>
                  </a:lnTo>
                  <a:lnTo>
                    <a:pt x="146485" y="172833"/>
                  </a:lnTo>
                  <a:lnTo>
                    <a:pt x="150853" y="213220"/>
                  </a:lnTo>
                  <a:lnTo>
                    <a:pt x="165984" y="269158"/>
                  </a:lnTo>
                  <a:lnTo>
                    <a:pt x="170558" y="276983"/>
                  </a:lnTo>
                  <a:lnTo>
                    <a:pt x="183038" y="288142"/>
                  </a:lnTo>
                  <a:lnTo>
                    <a:pt x="191173" y="288714"/>
                  </a:lnTo>
                  <a:lnTo>
                    <a:pt x="210074" y="281953"/>
                  </a:lnTo>
                  <a:lnTo>
                    <a:pt x="237090" y="253718"/>
                  </a:lnTo>
                  <a:lnTo>
                    <a:pt x="253827" y="211657"/>
                  </a:lnTo>
                  <a:lnTo>
                    <a:pt x="260224" y="172895"/>
                  </a:lnTo>
                  <a:lnTo>
                    <a:pt x="258348" y="165655"/>
                  </a:lnTo>
                  <a:lnTo>
                    <a:pt x="254324" y="161752"/>
                  </a:lnTo>
                  <a:lnTo>
                    <a:pt x="248868" y="160075"/>
                  </a:lnTo>
                  <a:lnTo>
                    <a:pt x="242456" y="161731"/>
                  </a:lnTo>
                  <a:lnTo>
                    <a:pt x="227936" y="170967"/>
                  </a:lnTo>
                  <a:lnTo>
                    <a:pt x="217168" y="184317"/>
                  </a:lnTo>
                  <a:lnTo>
                    <a:pt x="193820" y="240086"/>
                  </a:lnTo>
                  <a:lnTo>
                    <a:pt x="185327" y="273775"/>
                  </a:lnTo>
                  <a:lnTo>
                    <a:pt x="187136" y="297195"/>
                  </a:lnTo>
                  <a:lnTo>
                    <a:pt x="190207" y="308617"/>
                  </a:lnTo>
                  <a:lnTo>
                    <a:pt x="195953" y="316233"/>
                  </a:lnTo>
                  <a:lnTo>
                    <a:pt x="212199" y="324694"/>
                  </a:lnTo>
                  <a:lnTo>
                    <a:pt x="229281" y="325989"/>
                  </a:lnTo>
                  <a:lnTo>
                    <a:pt x="254597" y="323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359156" y="998526"/>
              <a:ext cx="295050" cy="242817"/>
            </a:xfrm>
            <a:custGeom>
              <a:avLst/>
              <a:gdLst/>
              <a:ahLst/>
              <a:cxnLst/>
              <a:rect l="0" t="0" r="0" b="0"/>
              <a:pathLst>
                <a:path w="295050" h="242817">
                  <a:moveTo>
                    <a:pt x="80385" y="0"/>
                  </a:moveTo>
                  <a:lnTo>
                    <a:pt x="61381" y="7568"/>
                  </a:lnTo>
                  <a:lnTo>
                    <a:pt x="50058" y="15999"/>
                  </a:lnTo>
                  <a:lnTo>
                    <a:pt x="41327" y="30841"/>
                  </a:lnTo>
                  <a:lnTo>
                    <a:pt x="36214" y="48840"/>
                  </a:lnTo>
                  <a:lnTo>
                    <a:pt x="37023" y="66086"/>
                  </a:lnTo>
                  <a:lnTo>
                    <a:pt x="61789" y="128034"/>
                  </a:lnTo>
                  <a:lnTo>
                    <a:pt x="81472" y="166337"/>
                  </a:lnTo>
                  <a:lnTo>
                    <a:pt x="85491" y="187032"/>
                  </a:lnTo>
                  <a:lnTo>
                    <a:pt x="82346" y="203626"/>
                  </a:lnTo>
                  <a:lnTo>
                    <a:pt x="78919" y="210640"/>
                  </a:lnTo>
                  <a:lnTo>
                    <a:pt x="65249" y="223365"/>
                  </a:lnTo>
                  <a:lnTo>
                    <a:pt x="36761" y="238458"/>
                  </a:lnTo>
                  <a:lnTo>
                    <a:pt x="26339" y="242183"/>
                  </a:lnTo>
                  <a:lnTo>
                    <a:pt x="17542" y="242816"/>
                  </a:lnTo>
                  <a:lnTo>
                    <a:pt x="2837" y="238590"/>
                  </a:lnTo>
                  <a:lnTo>
                    <a:pt x="25" y="234874"/>
                  </a:lnTo>
                  <a:lnTo>
                    <a:pt x="0" y="230547"/>
                  </a:lnTo>
                  <a:lnTo>
                    <a:pt x="4902" y="220809"/>
                  </a:lnTo>
                  <a:lnTo>
                    <a:pt x="40311" y="182796"/>
                  </a:lnTo>
                  <a:lnTo>
                    <a:pt x="100991" y="121679"/>
                  </a:lnTo>
                  <a:lnTo>
                    <a:pt x="148864" y="59759"/>
                  </a:lnTo>
                  <a:lnTo>
                    <a:pt x="160438" y="46283"/>
                  </a:lnTo>
                  <a:lnTo>
                    <a:pt x="165189" y="45649"/>
                  </a:lnTo>
                  <a:lnTo>
                    <a:pt x="169281" y="48924"/>
                  </a:lnTo>
                  <a:lnTo>
                    <a:pt x="172933" y="54805"/>
                  </a:lnTo>
                  <a:lnTo>
                    <a:pt x="178074" y="85169"/>
                  </a:lnTo>
                  <a:lnTo>
                    <a:pt x="170901" y="143816"/>
                  </a:lnTo>
                  <a:lnTo>
                    <a:pt x="155186" y="206772"/>
                  </a:lnTo>
                  <a:lnTo>
                    <a:pt x="152442" y="215511"/>
                  </a:lnTo>
                  <a:lnTo>
                    <a:pt x="152462" y="218563"/>
                  </a:lnTo>
                  <a:lnTo>
                    <a:pt x="154324" y="217825"/>
                  </a:lnTo>
                  <a:lnTo>
                    <a:pt x="197339" y="155316"/>
                  </a:lnTo>
                  <a:lnTo>
                    <a:pt x="209720" y="139604"/>
                  </a:lnTo>
                  <a:lnTo>
                    <a:pt x="226317" y="128923"/>
                  </a:lnTo>
                  <a:lnTo>
                    <a:pt x="235920" y="124780"/>
                  </a:lnTo>
                  <a:lnTo>
                    <a:pt x="245096" y="123867"/>
                  </a:lnTo>
                  <a:lnTo>
                    <a:pt x="262689" y="127784"/>
                  </a:lnTo>
                  <a:lnTo>
                    <a:pt x="283769" y="140385"/>
                  </a:lnTo>
                  <a:lnTo>
                    <a:pt x="288090" y="147215"/>
                  </a:lnTo>
                  <a:lnTo>
                    <a:pt x="294172" y="174496"/>
                  </a:lnTo>
                  <a:lnTo>
                    <a:pt x="295049" y="201378"/>
                  </a:lnTo>
                  <a:lnTo>
                    <a:pt x="293761" y="204519"/>
                  </a:lnTo>
                  <a:lnTo>
                    <a:pt x="28841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714136" y="915315"/>
              <a:ext cx="24964" cy="149780"/>
            </a:xfrm>
            <a:custGeom>
              <a:avLst/>
              <a:gdLst/>
              <a:ahLst/>
              <a:cxnLst/>
              <a:rect l="0" t="0" r="0" b="0"/>
              <a:pathLst>
                <a:path w="24964" h="149780">
                  <a:moveTo>
                    <a:pt x="0" y="0"/>
                  </a:moveTo>
                  <a:lnTo>
                    <a:pt x="14193" y="54017"/>
                  </a:lnTo>
                  <a:lnTo>
                    <a:pt x="23362" y="116965"/>
                  </a:lnTo>
                  <a:lnTo>
                    <a:pt x="2496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677147" y="1130882"/>
              <a:ext cx="159202" cy="302905"/>
            </a:xfrm>
            <a:custGeom>
              <a:avLst/>
              <a:gdLst/>
              <a:ahLst/>
              <a:cxnLst/>
              <a:rect l="0" t="0" r="0" b="0"/>
              <a:pathLst>
                <a:path w="159202" h="302905">
                  <a:moveTo>
                    <a:pt x="45310" y="59028"/>
                  </a:moveTo>
                  <a:lnTo>
                    <a:pt x="38724" y="88648"/>
                  </a:lnTo>
                  <a:lnTo>
                    <a:pt x="30574" y="147646"/>
                  </a:lnTo>
                  <a:lnTo>
                    <a:pt x="20176" y="207409"/>
                  </a:lnTo>
                  <a:lnTo>
                    <a:pt x="9218" y="259587"/>
                  </a:lnTo>
                  <a:lnTo>
                    <a:pt x="0" y="302904"/>
                  </a:lnTo>
                  <a:lnTo>
                    <a:pt x="5872" y="246554"/>
                  </a:lnTo>
                  <a:lnTo>
                    <a:pt x="17859" y="186281"/>
                  </a:lnTo>
                  <a:lnTo>
                    <a:pt x="31479" y="124057"/>
                  </a:lnTo>
                  <a:lnTo>
                    <a:pt x="47780" y="69977"/>
                  </a:lnTo>
                  <a:lnTo>
                    <a:pt x="67988" y="39001"/>
                  </a:lnTo>
                  <a:lnTo>
                    <a:pt x="96428" y="10282"/>
                  </a:lnTo>
                  <a:lnTo>
                    <a:pt x="112408" y="997"/>
                  </a:lnTo>
                  <a:lnTo>
                    <a:pt x="120553" y="0"/>
                  </a:lnTo>
                  <a:lnTo>
                    <a:pt x="136999" y="3824"/>
                  </a:lnTo>
                  <a:lnTo>
                    <a:pt x="143418" y="9281"/>
                  </a:lnTo>
                  <a:lnTo>
                    <a:pt x="153016" y="25207"/>
                  </a:lnTo>
                  <a:lnTo>
                    <a:pt x="159201" y="54965"/>
                  </a:lnTo>
                  <a:lnTo>
                    <a:pt x="155716" y="71399"/>
                  </a:lnTo>
                  <a:lnTo>
                    <a:pt x="132342" y="114282"/>
                  </a:lnTo>
                  <a:lnTo>
                    <a:pt x="118199" y="128580"/>
                  </a:lnTo>
                  <a:lnTo>
                    <a:pt x="110545" y="131284"/>
                  </a:lnTo>
                  <a:lnTo>
                    <a:pt x="102668" y="131237"/>
                  </a:lnTo>
                  <a:lnTo>
                    <a:pt x="94644" y="129357"/>
                  </a:lnTo>
                  <a:lnTo>
                    <a:pt x="89294" y="122556"/>
                  </a:lnTo>
                  <a:lnTo>
                    <a:pt x="78594" y="756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924607" y="882031"/>
              <a:ext cx="180619" cy="380691"/>
            </a:xfrm>
            <a:custGeom>
              <a:avLst/>
              <a:gdLst/>
              <a:ahLst/>
              <a:cxnLst/>
              <a:rect l="0" t="0" r="0" b="0"/>
              <a:pathLst>
                <a:path w="180619" h="380691">
                  <a:moveTo>
                    <a:pt x="30839" y="0"/>
                  </a:moveTo>
                  <a:lnTo>
                    <a:pt x="36558" y="22703"/>
                  </a:lnTo>
                  <a:lnTo>
                    <a:pt x="34400" y="84591"/>
                  </a:lnTo>
                  <a:lnTo>
                    <a:pt x="31308" y="143740"/>
                  </a:lnTo>
                  <a:lnTo>
                    <a:pt x="29977" y="204457"/>
                  </a:lnTo>
                  <a:lnTo>
                    <a:pt x="21800" y="254405"/>
                  </a:lnTo>
                  <a:lnTo>
                    <a:pt x="13349" y="314637"/>
                  </a:lnTo>
                  <a:lnTo>
                    <a:pt x="9934" y="317007"/>
                  </a:lnTo>
                  <a:lnTo>
                    <a:pt x="5808" y="316738"/>
                  </a:lnTo>
                  <a:lnTo>
                    <a:pt x="3057" y="312860"/>
                  </a:lnTo>
                  <a:lnTo>
                    <a:pt x="0" y="298690"/>
                  </a:lnTo>
                  <a:lnTo>
                    <a:pt x="4681" y="266102"/>
                  </a:lnTo>
                  <a:lnTo>
                    <a:pt x="9352" y="249555"/>
                  </a:lnTo>
                  <a:lnTo>
                    <a:pt x="14665" y="243109"/>
                  </a:lnTo>
                  <a:lnTo>
                    <a:pt x="30431" y="233481"/>
                  </a:lnTo>
                  <a:lnTo>
                    <a:pt x="37964" y="233317"/>
                  </a:lnTo>
                  <a:lnTo>
                    <a:pt x="44835" y="235981"/>
                  </a:lnTo>
                  <a:lnTo>
                    <a:pt x="51264" y="240531"/>
                  </a:lnTo>
                  <a:lnTo>
                    <a:pt x="55551" y="248188"/>
                  </a:lnTo>
                  <a:lnTo>
                    <a:pt x="62430" y="293691"/>
                  </a:lnTo>
                  <a:lnTo>
                    <a:pt x="62976" y="354259"/>
                  </a:lnTo>
                  <a:lnTo>
                    <a:pt x="59264" y="380690"/>
                  </a:lnTo>
                  <a:lnTo>
                    <a:pt x="59959" y="379534"/>
                  </a:lnTo>
                  <a:lnTo>
                    <a:pt x="83873" y="323146"/>
                  </a:lnTo>
                  <a:lnTo>
                    <a:pt x="102741" y="266081"/>
                  </a:lnTo>
                  <a:lnTo>
                    <a:pt x="125297" y="208862"/>
                  </a:lnTo>
                  <a:lnTo>
                    <a:pt x="140961" y="177373"/>
                  </a:lnTo>
                  <a:lnTo>
                    <a:pt x="166082" y="149201"/>
                  </a:lnTo>
                  <a:lnTo>
                    <a:pt x="18061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28817" y="1093141"/>
              <a:ext cx="359177" cy="204944"/>
            </a:xfrm>
            <a:custGeom>
              <a:avLst/>
              <a:gdLst/>
              <a:ahLst/>
              <a:cxnLst/>
              <a:rect l="0" t="0" r="0" b="0"/>
              <a:pathLst>
                <a:path w="359177" h="204944">
                  <a:moveTo>
                    <a:pt x="76261" y="63485"/>
                  </a:moveTo>
                  <a:lnTo>
                    <a:pt x="58591" y="63485"/>
                  </a:lnTo>
                  <a:lnTo>
                    <a:pt x="42520" y="70881"/>
                  </a:lnTo>
                  <a:lnTo>
                    <a:pt x="20344" y="90639"/>
                  </a:lnTo>
                  <a:lnTo>
                    <a:pt x="4527" y="114060"/>
                  </a:lnTo>
                  <a:lnTo>
                    <a:pt x="702" y="122165"/>
                  </a:lnTo>
                  <a:lnTo>
                    <a:pt x="0" y="129417"/>
                  </a:lnTo>
                  <a:lnTo>
                    <a:pt x="4152" y="142406"/>
                  </a:lnTo>
                  <a:lnTo>
                    <a:pt x="9697" y="146609"/>
                  </a:lnTo>
                  <a:lnTo>
                    <a:pt x="25720" y="151280"/>
                  </a:lnTo>
                  <a:lnTo>
                    <a:pt x="45169" y="145959"/>
                  </a:lnTo>
                  <a:lnTo>
                    <a:pt x="83371" y="119943"/>
                  </a:lnTo>
                  <a:lnTo>
                    <a:pt x="100352" y="96239"/>
                  </a:lnTo>
                  <a:lnTo>
                    <a:pt x="113447" y="51018"/>
                  </a:lnTo>
                  <a:lnTo>
                    <a:pt x="115902" y="28050"/>
                  </a:lnTo>
                  <a:lnTo>
                    <a:pt x="112062" y="10445"/>
                  </a:lnTo>
                  <a:lnTo>
                    <a:pt x="108450" y="3162"/>
                  </a:lnTo>
                  <a:lnTo>
                    <a:pt x="103267" y="156"/>
                  </a:lnTo>
                  <a:lnTo>
                    <a:pt x="97039" y="0"/>
                  </a:lnTo>
                  <a:lnTo>
                    <a:pt x="90113" y="1746"/>
                  </a:lnTo>
                  <a:lnTo>
                    <a:pt x="77486" y="11082"/>
                  </a:lnTo>
                  <a:lnTo>
                    <a:pt x="71530" y="17455"/>
                  </a:lnTo>
                  <a:lnTo>
                    <a:pt x="69409" y="24477"/>
                  </a:lnTo>
                  <a:lnTo>
                    <a:pt x="71983" y="39676"/>
                  </a:lnTo>
                  <a:lnTo>
                    <a:pt x="78032" y="43914"/>
                  </a:lnTo>
                  <a:lnTo>
                    <a:pt x="97080" y="46157"/>
                  </a:lnTo>
                  <a:lnTo>
                    <a:pt x="158413" y="40064"/>
                  </a:lnTo>
                  <a:lnTo>
                    <a:pt x="214496" y="34888"/>
                  </a:lnTo>
                  <a:lnTo>
                    <a:pt x="226665" y="36099"/>
                  </a:lnTo>
                  <a:lnTo>
                    <a:pt x="235702" y="40605"/>
                  </a:lnTo>
                  <a:lnTo>
                    <a:pt x="248209" y="55473"/>
                  </a:lnTo>
                  <a:lnTo>
                    <a:pt x="251918" y="74409"/>
                  </a:lnTo>
                  <a:lnTo>
                    <a:pt x="246766" y="112282"/>
                  </a:lnTo>
                  <a:lnTo>
                    <a:pt x="239475" y="138039"/>
                  </a:lnTo>
                  <a:lnTo>
                    <a:pt x="241468" y="142774"/>
                  </a:lnTo>
                  <a:lnTo>
                    <a:pt x="246496" y="145006"/>
                  </a:lnTo>
                  <a:lnTo>
                    <a:pt x="261019" y="145020"/>
                  </a:lnTo>
                  <a:lnTo>
                    <a:pt x="324257" y="129793"/>
                  </a:lnTo>
                  <a:lnTo>
                    <a:pt x="333123" y="127106"/>
                  </a:lnTo>
                  <a:lnTo>
                    <a:pt x="339958" y="128088"/>
                  </a:lnTo>
                  <a:lnTo>
                    <a:pt x="345440" y="131517"/>
                  </a:lnTo>
                  <a:lnTo>
                    <a:pt x="350019" y="136576"/>
                  </a:lnTo>
                  <a:lnTo>
                    <a:pt x="355106" y="152060"/>
                  </a:lnTo>
                  <a:lnTo>
                    <a:pt x="359176" y="2049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035708" y="224668"/>
            <a:ext cx="2246684" cy="2361373"/>
            <a:chOff x="4035708" y="224668"/>
            <a:chExt cx="2246684" cy="2361373"/>
          </a:xfrm>
        </p:grpSpPr>
        <p:sp>
          <p:nvSpPr>
            <p:cNvPr id="80" name="Freeform 79"/>
            <p:cNvSpPr/>
            <p:nvPr/>
          </p:nvSpPr>
          <p:spPr>
            <a:xfrm>
              <a:off x="4177166" y="232989"/>
              <a:ext cx="8322" cy="141459"/>
            </a:xfrm>
            <a:custGeom>
              <a:avLst/>
              <a:gdLst/>
              <a:ahLst/>
              <a:cxnLst/>
              <a:rect l="0" t="0" r="0" b="0"/>
              <a:pathLst>
                <a:path w="8322" h="141459">
                  <a:moveTo>
                    <a:pt x="0" y="0"/>
                  </a:moveTo>
                  <a:lnTo>
                    <a:pt x="0" y="57697"/>
                  </a:lnTo>
                  <a:lnTo>
                    <a:pt x="0" y="109161"/>
                  </a:lnTo>
                  <a:lnTo>
                    <a:pt x="925" y="130802"/>
                  </a:lnTo>
                  <a:lnTo>
                    <a:pt x="2466" y="135279"/>
                  </a:lnTo>
                  <a:lnTo>
                    <a:pt x="8321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193808" y="224668"/>
              <a:ext cx="16643" cy="199706"/>
            </a:xfrm>
            <a:custGeom>
              <a:avLst/>
              <a:gdLst/>
              <a:ahLst/>
              <a:cxnLst/>
              <a:rect l="0" t="0" r="0" b="0"/>
              <a:pathLst>
                <a:path w="16643" h="199706">
                  <a:moveTo>
                    <a:pt x="16642" y="0"/>
                  </a:moveTo>
                  <a:lnTo>
                    <a:pt x="16642" y="53492"/>
                  </a:lnTo>
                  <a:lnTo>
                    <a:pt x="14177" y="112399"/>
                  </a:lnTo>
                  <a:lnTo>
                    <a:pt x="8168" y="168073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304085" y="307879"/>
              <a:ext cx="269223" cy="344879"/>
            </a:xfrm>
            <a:custGeom>
              <a:avLst/>
              <a:gdLst/>
              <a:ahLst/>
              <a:cxnLst/>
              <a:rect l="0" t="0" r="0" b="0"/>
              <a:pathLst>
                <a:path w="269223" h="344879">
                  <a:moveTo>
                    <a:pt x="114392" y="0"/>
                  </a:moveTo>
                  <a:lnTo>
                    <a:pt x="89669" y="7567"/>
                  </a:lnTo>
                  <a:lnTo>
                    <a:pt x="76900" y="15999"/>
                  </a:lnTo>
                  <a:lnTo>
                    <a:pt x="48841" y="54559"/>
                  </a:lnTo>
                  <a:lnTo>
                    <a:pt x="20492" y="113568"/>
                  </a:lnTo>
                  <a:lnTo>
                    <a:pt x="3863" y="162132"/>
                  </a:lnTo>
                  <a:lnTo>
                    <a:pt x="0" y="218787"/>
                  </a:lnTo>
                  <a:lnTo>
                    <a:pt x="5814" y="263298"/>
                  </a:lnTo>
                  <a:lnTo>
                    <a:pt x="26341" y="301709"/>
                  </a:lnTo>
                  <a:lnTo>
                    <a:pt x="41974" y="320854"/>
                  </a:lnTo>
                  <a:lnTo>
                    <a:pt x="61249" y="335527"/>
                  </a:lnTo>
                  <a:lnTo>
                    <a:pt x="87075" y="343281"/>
                  </a:lnTo>
                  <a:lnTo>
                    <a:pt x="116119" y="344878"/>
                  </a:lnTo>
                  <a:lnTo>
                    <a:pt x="155687" y="335381"/>
                  </a:lnTo>
                  <a:lnTo>
                    <a:pt x="218428" y="299381"/>
                  </a:lnTo>
                  <a:lnTo>
                    <a:pt x="243938" y="277333"/>
                  </a:lnTo>
                  <a:lnTo>
                    <a:pt x="256737" y="256298"/>
                  </a:lnTo>
                  <a:lnTo>
                    <a:pt x="268421" y="222492"/>
                  </a:lnTo>
                  <a:lnTo>
                    <a:pt x="269222" y="173216"/>
                  </a:lnTo>
                  <a:lnTo>
                    <a:pt x="26417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35139" y="299558"/>
              <a:ext cx="99686" cy="373877"/>
            </a:xfrm>
            <a:custGeom>
              <a:avLst/>
              <a:gdLst/>
              <a:ahLst/>
              <a:cxnLst/>
              <a:rect l="0" t="0" r="0" b="0"/>
              <a:pathLst>
                <a:path w="99686" h="373877">
                  <a:moveTo>
                    <a:pt x="33117" y="0"/>
                  </a:moveTo>
                  <a:lnTo>
                    <a:pt x="21535" y="55161"/>
                  </a:lnTo>
                  <a:lnTo>
                    <a:pt x="17974" y="105821"/>
                  </a:lnTo>
                  <a:lnTo>
                    <a:pt x="11052" y="160991"/>
                  </a:lnTo>
                  <a:lnTo>
                    <a:pt x="4118" y="223188"/>
                  </a:lnTo>
                  <a:lnTo>
                    <a:pt x="679" y="272830"/>
                  </a:lnTo>
                  <a:lnTo>
                    <a:pt x="0" y="329206"/>
                  </a:lnTo>
                  <a:lnTo>
                    <a:pt x="1756" y="351566"/>
                  </a:lnTo>
                  <a:lnTo>
                    <a:pt x="8700" y="367668"/>
                  </a:lnTo>
                  <a:lnTo>
                    <a:pt x="14990" y="371777"/>
                  </a:lnTo>
                  <a:lnTo>
                    <a:pt x="31840" y="373876"/>
                  </a:lnTo>
                  <a:lnTo>
                    <a:pt x="49191" y="366797"/>
                  </a:lnTo>
                  <a:lnTo>
                    <a:pt x="78513" y="344069"/>
                  </a:lnTo>
                  <a:lnTo>
                    <a:pt x="99685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87081" y="519500"/>
              <a:ext cx="237363" cy="213018"/>
            </a:xfrm>
            <a:custGeom>
              <a:avLst/>
              <a:gdLst/>
              <a:ahLst/>
              <a:cxnLst/>
              <a:rect l="0" t="0" r="0" b="0"/>
              <a:pathLst>
                <a:path w="237363" h="213018">
                  <a:moveTo>
                    <a:pt x="89348" y="13047"/>
                  </a:moveTo>
                  <a:lnTo>
                    <a:pt x="80514" y="4212"/>
                  </a:lnTo>
                  <a:lnTo>
                    <a:pt x="74213" y="3459"/>
                  </a:lnTo>
                  <a:lnTo>
                    <a:pt x="57350" y="7553"/>
                  </a:lnTo>
                  <a:lnTo>
                    <a:pt x="42459" y="20467"/>
                  </a:lnTo>
                  <a:lnTo>
                    <a:pt x="13010" y="64704"/>
                  </a:lnTo>
                  <a:lnTo>
                    <a:pt x="1092" y="111872"/>
                  </a:lnTo>
                  <a:lnTo>
                    <a:pt x="0" y="123309"/>
                  </a:lnTo>
                  <a:lnTo>
                    <a:pt x="2046" y="129085"/>
                  </a:lnTo>
                  <a:lnTo>
                    <a:pt x="6184" y="131086"/>
                  </a:lnTo>
                  <a:lnTo>
                    <a:pt x="11716" y="130572"/>
                  </a:lnTo>
                  <a:lnTo>
                    <a:pt x="22793" y="125068"/>
                  </a:lnTo>
                  <a:lnTo>
                    <a:pt x="28336" y="121012"/>
                  </a:lnTo>
                  <a:lnTo>
                    <a:pt x="34805" y="120157"/>
                  </a:lnTo>
                  <a:lnTo>
                    <a:pt x="49389" y="124138"/>
                  </a:lnTo>
                  <a:lnTo>
                    <a:pt x="60186" y="134537"/>
                  </a:lnTo>
                  <a:lnTo>
                    <a:pt x="79068" y="159395"/>
                  </a:lnTo>
                  <a:lnTo>
                    <a:pt x="84344" y="161463"/>
                  </a:lnTo>
                  <a:lnTo>
                    <a:pt x="89710" y="160993"/>
                  </a:lnTo>
                  <a:lnTo>
                    <a:pt x="101528" y="154615"/>
                  </a:lnTo>
                  <a:lnTo>
                    <a:pt x="152806" y="107519"/>
                  </a:lnTo>
                  <a:lnTo>
                    <a:pt x="200429" y="44032"/>
                  </a:lnTo>
                  <a:lnTo>
                    <a:pt x="235092" y="1798"/>
                  </a:lnTo>
                  <a:lnTo>
                    <a:pt x="237362" y="0"/>
                  </a:lnTo>
                  <a:lnTo>
                    <a:pt x="237026" y="1576"/>
                  </a:lnTo>
                  <a:lnTo>
                    <a:pt x="225252" y="17045"/>
                  </a:lnTo>
                  <a:lnTo>
                    <a:pt x="213545" y="31466"/>
                  </a:lnTo>
                  <a:lnTo>
                    <a:pt x="190980" y="71528"/>
                  </a:lnTo>
                  <a:lnTo>
                    <a:pt x="187834" y="92971"/>
                  </a:lnTo>
                  <a:lnTo>
                    <a:pt x="190443" y="115137"/>
                  </a:lnTo>
                  <a:lnTo>
                    <a:pt x="202307" y="138012"/>
                  </a:lnTo>
                  <a:lnTo>
                    <a:pt x="228297" y="168028"/>
                  </a:lnTo>
                  <a:lnTo>
                    <a:pt x="230983" y="174615"/>
                  </a:lnTo>
                  <a:lnTo>
                    <a:pt x="231501" y="189330"/>
                  </a:lnTo>
                  <a:lnTo>
                    <a:pt x="226184" y="202651"/>
                  </a:lnTo>
                  <a:lnTo>
                    <a:pt x="222177" y="208792"/>
                  </a:lnTo>
                  <a:lnTo>
                    <a:pt x="216732" y="211961"/>
                  </a:lnTo>
                  <a:lnTo>
                    <a:pt x="203286" y="213017"/>
                  </a:lnTo>
                  <a:lnTo>
                    <a:pt x="198591" y="209230"/>
                  </a:lnTo>
                  <a:lnTo>
                    <a:pt x="193374" y="195161"/>
                  </a:lnTo>
                  <a:lnTo>
                    <a:pt x="197522" y="1461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15442" y="549189"/>
              <a:ext cx="41870" cy="229833"/>
            </a:xfrm>
            <a:custGeom>
              <a:avLst/>
              <a:gdLst/>
              <a:ahLst/>
              <a:cxnLst/>
              <a:rect l="0" t="0" r="0" b="0"/>
              <a:pathLst>
                <a:path w="41870" h="229833">
                  <a:moveTo>
                    <a:pt x="18940" y="0"/>
                  </a:moveTo>
                  <a:lnTo>
                    <a:pt x="5671" y="50147"/>
                  </a:lnTo>
                  <a:lnTo>
                    <a:pt x="5146" y="85844"/>
                  </a:lnTo>
                  <a:lnTo>
                    <a:pt x="15880" y="113885"/>
                  </a:lnTo>
                  <a:lnTo>
                    <a:pt x="37039" y="150714"/>
                  </a:lnTo>
                  <a:lnTo>
                    <a:pt x="41869" y="179436"/>
                  </a:lnTo>
                  <a:lnTo>
                    <a:pt x="38068" y="198093"/>
                  </a:lnTo>
                  <a:lnTo>
                    <a:pt x="29290" y="214706"/>
                  </a:lnTo>
                  <a:lnTo>
                    <a:pt x="16143" y="228254"/>
                  </a:lnTo>
                  <a:lnTo>
                    <a:pt x="10603" y="229832"/>
                  </a:lnTo>
                  <a:lnTo>
                    <a:pt x="5986" y="228111"/>
                  </a:lnTo>
                  <a:lnTo>
                    <a:pt x="1983" y="224190"/>
                  </a:lnTo>
                  <a:lnTo>
                    <a:pt x="0" y="207505"/>
                  </a:lnTo>
                  <a:lnTo>
                    <a:pt x="8682" y="150464"/>
                  </a:lnTo>
                  <a:lnTo>
                    <a:pt x="10619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975987" y="432695"/>
              <a:ext cx="133138" cy="316121"/>
            </a:xfrm>
            <a:custGeom>
              <a:avLst/>
              <a:gdLst/>
              <a:ahLst/>
              <a:cxnLst/>
              <a:rect l="0" t="0" r="0" b="0"/>
              <a:pathLst>
                <a:path w="133138" h="316121">
                  <a:moveTo>
                    <a:pt x="0" y="166420"/>
                  </a:moveTo>
                  <a:lnTo>
                    <a:pt x="8835" y="175255"/>
                  </a:lnTo>
                  <a:lnTo>
                    <a:pt x="14329" y="207253"/>
                  </a:lnTo>
                  <a:lnTo>
                    <a:pt x="9751" y="268272"/>
                  </a:lnTo>
                  <a:lnTo>
                    <a:pt x="3715" y="316120"/>
                  </a:lnTo>
                  <a:lnTo>
                    <a:pt x="17022" y="260525"/>
                  </a:lnTo>
                  <a:lnTo>
                    <a:pt x="33317" y="200855"/>
                  </a:lnTo>
                  <a:lnTo>
                    <a:pt x="48081" y="142876"/>
                  </a:lnTo>
                  <a:lnTo>
                    <a:pt x="71345" y="84187"/>
                  </a:lnTo>
                  <a:lnTo>
                    <a:pt x="90300" y="4173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13060" y="374447"/>
              <a:ext cx="162486" cy="558411"/>
            </a:xfrm>
            <a:custGeom>
              <a:avLst/>
              <a:gdLst/>
              <a:ahLst/>
              <a:cxnLst/>
              <a:rect l="0" t="0" r="0" b="0"/>
              <a:pathLst>
                <a:path w="162486" h="558411">
                  <a:moveTo>
                    <a:pt x="87595" y="0"/>
                  </a:moveTo>
                  <a:lnTo>
                    <a:pt x="75233" y="14211"/>
                  </a:lnTo>
                  <a:lnTo>
                    <a:pt x="51498" y="71126"/>
                  </a:lnTo>
                  <a:lnTo>
                    <a:pt x="39673" y="127459"/>
                  </a:lnTo>
                  <a:lnTo>
                    <a:pt x="38263" y="178505"/>
                  </a:lnTo>
                  <a:lnTo>
                    <a:pt x="38711" y="236369"/>
                  </a:lnTo>
                  <a:lnTo>
                    <a:pt x="44278" y="291357"/>
                  </a:lnTo>
                  <a:lnTo>
                    <a:pt x="45652" y="342317"/>
                  </a:lnTo>
                  <a:lnTo>
                    <a:pt x="45945" y="405783"/>
                  </a:lnTo>
                  <a:lnTo>
                    <a:pt x="45059" y="462949"/>
                  </a:lnTo>
                  <a:lnTo>
                    <a:pt x="34408" y="523062"/>
                  </a:lnTo>
                  <a:lnTo>
                    <a:pt x="22012" y="554700"/>
                  </a:lnTo>
                  <a:lnTo>
                    <a:pt x="17061" y="558410"/>
                  </a:lnTo>
                  <a:lnTo>
                    <a:pt x="11911" y="558110"/>
                  </a:lnTo>
                  <a:lnTo>
                    <a:pt x="6629" y="555137"/>
                  </a:lnTo>
                  <a:lnTo>
                    <a:pt x="759" y="534574"/>
                  </a:lnTo>
                  <a:lnTo>
                    <a:pt x="0" y="505711"/>
                  </a:lnTo>
                  <a:lnTo>
                    <a:pt x="12114" y="451980"/>
                  </a:lnTo>
                  <a:lnTo>
                    <a:pt x="33139" y="394211"/>
                  </a:lnTo>
                  <a:lnTo>
                    <a:pt x="65495" y="334893"/>
                  </a:lnTo>
                  <a:lnTo>
                    <a:pt x="82999" y="315780"/>
                  </a:lnTo>
                  <a:lnTo>
                    <a:pt x="97572" y="307384"/>
                  </a:lnTo>
                  <a:lnTo>
                    <a:pt x="103492" y="307549"/>
                  </a:lnTo>
                  <a:lnTo>
                    <a:pt x="108363" y="310433"/>
                  </a:lnTo>
                  <a:lnTo>
                    <a:pt x="112535" y="315129"/>
                  </a:lnTo>
                  <a:lnTo>
                    <a:pt x="114392" y="321958"/>
                  </a:lnTo>
                  <a:lnTo>
                    <a:pt x="110729" y="359491"/>
                  </a:lnTo>
                  <a:lnTo>
                    <a:pt x="101102" y="398100"/>
                  </a:lnTo>
                  <a:lnTo>
                    <a:pt x="98449" y="400386"/>
                  </a:lnTo>
                  <a:lnTo>
                    <a:pt x="95755" y="398211"/>
                  </a:lnTo>
                  <a:lnTo>
                    <a:pt x="93035" y="393064"/>
                  </a:lnTo>
                  <a:lnTo>
                    <a:pt x="93625" y="359315"/>
                  </a:lnTo>
                  <a:lnTo>
                    <a:pt x="107825" y="300986"/>
                  </a:lnTo>
                  <a:lnTo>
                    <a:pt x="127179" y="243091"/>
                  </a:lnTo>
                  <a:lnTo>
                    <a:pt x="136315" y="229466"/>
                  </a:lnTo>
                  <a:lnTo>
                    <a:pt x="141340" y="226942"/>
                  </a:lnTo>
                  <a:lnTo>
                    <a:pt x="146539" y="227109"/>
                  </a:lnTo>
                  <a:lnTo>
                    <a:pt x="155398" y="231301"/>
                  </a:lnTo>
                  <a:lnTo>
                    <a:pt x="162485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344469" y="632400"/>
              <a:ext cx="197350" cy="160801"/>
            </a:xfrm>
            <a:custGeom>
              <a:avLst/>
              <a:gdLst/>
              <a:ahLst/>
              <a:cxnLst/>
              <a:rect l="0" t="0" r="0" b="0"/>
              <a:pathLst>
                <a:path w="197350" h="160801">
                  <a:moveTo>
                    <a:pt x="47570" y="0"/>
                  </a:moveTo>
                  <a:lnTo>
                    <a:pt x="28565" y="14211"/>
                  </a:lnTo>
                  <a:lnTo>
                    <a:pt x="12559" y="35954"/>
                  </a:lnTo>
                  <a:lnTo>
                    <a:pt x="2474" y="65407"/>
                  </a:lnTo>
                  <a:lnTo>
                    <a:pt x="0" y="96632"/>
                  </a:lnTo>
                  <a:lnTo>
                    <a:pt x="2698" y="115063"/>
                  </a:lnTo>
                  <a:lnTo>
                    <a:pt x="11909" y="130035"/>
                  </a:lnTo>
                  <a:lnTo>
                    <a:pt x="18249" y="136616"/>
                  </a:lnTo>
                  <a:lnTo>
                    <a:pt x="37620" y="143929"/>
                  </a:lnTo>
                  <a:lnTo>
                    <a:pt x="61639" y="145329"/>
                  </a:lnTo>
                  <a:lnTo>
                    <a:pt x="100227" y="134797"/>
                  </a:lnTo>
                  <a:lnTo>
                    <a:pt x="133644" y="114521"/>
                  </a:lnTo>
                  <a:lnTo>
                    <a:pt x="155154" y="90946"/>
                  </a:lnTo>
                  <a:lnTo>
                    <a:pt x="164111" y="74629"/>
                  </a:lnTo>
                  <a:lnTo>
                    <a:pt x="163171" y="68244"/>
                  </a:lnTo>
                  <a:lnTo>
                    <a:pt x="158846" y="63062"/>
                  </a:lnTo>
                  <a:lnTo>
                    <a:pt x="152265" y="58684"/>
                  </a:lnTo>
                  <a:lnTo>
                    <a:pt x="137555" y="56284"/>
                  </a:lnTo>
                  <a:lnTo>
                    <a:pt x="121772" y="59224"/>
                  </a:lnTo>
                  <a:lnTo>
                    <a:pt x="105512" y="66694"/>
                  </a:lnTo>
                  <a:lnTo>
                    <a:pt x="85181" y="85713"/>
                  </a:lnTo>
                  <a:lnTo>
                    <a:pt x="81890" y="94124"/>
                  </a:lnTo>
                  <a:lnTo>
                    <a:pt x="80698" y="113332"/>
                  </a:lnTo>
                  <a:lnTo>
                    <a:pt x="83524" y="120858"/>
                  </a:lnTo>
                  <a:lnTo>
                    <a:pt x="94060" y="131686"/>
                  </a:lnTo>
                  <a:lnTo>
                    <a:pt x="147709" y="155079"/>
                  </a:lnTo>
                  <a:lnTo>
                    <a:pt x="164192" y="160763"/>
                  </a:lnTo>
                  <a:lnTo>
                    <a:pt x="171546" y="160800"/>
                  </a:lnTo>
                  <a:lnTo>
                    <a:pt x="197349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613678" y="449337"/>
              <a:ext cx="63224" cy="349485"/>
            </a:xfrm>
            <a:custGeom>
              <a:avLst/>
              <a:gdLst/>
              <a:ahLst/>
              <a:cxnLst/>
              <a:rect l="0" t="0" r="0" b="0"/>
              <a:pathLst>
                <a:path w="63224" h="349485">
                  <a:moveTo>
                    <a:pt x="44635" y="0"/>
                  </a:moveTo>
                  <a:lnTo>
                    <a:pt x="44635" y="55161"/>
                  </a:lnTo>
                  <a:lnTo>
                    <a:pt x="43710" y="109961"/>
                  </a:lnTo>
                  <a:lnTo>
                    <a:pt x="33053" y="173116"/>
                  </a:lnTo>
                  <a:lnTo>
                    <a:pt x="22073" y="232410"/>
                  </a:lnTo>
                  <a:lnTo>
                    <a:pt x="18890" y="254921"/>
                  </a:lnTo>
                  <a:lnTo>
                    <a:pt x="11312" y="277253"/>
                  </a:lnTo>
                  <a:lnTo>
                    <a:pt x="7626" y="280990"/>
                  </a:lnTo>
                  <a:lnTo>
                    <a:pt x="4245" y="279782"/>
                  </a:lnTo>
                  <a:lnTo>
                    <a:pt x="1066" y="275279"/>
                  </a:lnTo>
                  <a:lnTo>
                    <a:pt x="0" y="262879"/>
                  </a:lnTo>
                  <a:lnTo>
                    <a:pt x="1010" y="255690"/>
                  </a:lnTo>
                  <a:lnTo>
                    <a:pt x="5381" y="250896"/>
                  </a:lnTo>
                  <a:lnTo>
                    <a:pt x="20101" y="245571"/>
                  </a:lnTo>
                  <a:lnTo>
                    <a:pt x="36505" y="248135"/>
                  </a:lnTo>
                  <a:lnTo>
                    <a:pt x="44762" y="251407"/>
                  </a:lnTo>
                  <a:lnTo>
                    <a:pt x="56402" y="262440"/>
                  </a:lnTo>
                  <a:lnTo>
                    <a:pt x="60801" y="269265"/>
                  </a:lnTo>
                  <a:lnTo>
                    <a:pt x="63223" y="286710"/>
                  </a:lnTo>
                  <a:lnTo>
                    <a:pt x="60293" y="304942"/>
                  </a:lnTo>
                  <a:lnTo>
                    <a:pt x="36314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749844" y="611340"/>
              <a:ext cx="49928" cy="21061"/>
            </a:xfrm>
            <a:custGeom>
              <a:avLst/>
              <a:gdLst/>
              <a:ahLst/>
              <a:cxnLst/>
              <a:rect l="0" t="0" r="0" b="0"/>
              <a:pathLst>
                <a:path w="49928" h="21061">
                  <a:moveTo>
                    <a:pt x="0" y="4418"/>
                  </a:moveTo>
                  <a:lnTo>
                    <a:pt x="13253" y="0"/>
                  </a:lnTo>
                  <a:lnTo>
                    <a:pt x="19005" y="548"/>
                  </a:lnTo>
                  <a:lnTo>
                    <a:pt x="35012" y="9229"/>
                  </a:lnTo>
                  <a:lnTo>
                    <a:pt x="49927" y="21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830267" y="667120"/>
              <a:ext cx="219136" cy="189949"/>
            </a:xfrm>
            <a:custGeom>
              <a:avLst/>
              <a:gdLst/>
              <a:ahLst/>
              <a:cxnLst/>
              <a:rect l="0" t="0" r="0" b="0"/>
              <a:pathLst>
                <a:path w="219136" h="189949">
                  <a:moveTo>
                    <a:pt x="36072" y="6885"/>
                  </a:moveTo>
                  <a:lnTo>
                    <a:pt x="12909" y="34466"/>
                  </a:lnTo>
                  <a:lnTo>
                    <a:pt x="1369" y="62004"/>
                  </a:lnTo>
                  <a:lnTo>
                    <a:pt x="0" y="80384"/>
                  </a:lnTo>
                  <a:lnTo>
                    <a:pt x="930" y="89168"/>
                  </a:lnTo>
                  <a:lnTo>
                    <a:pt x="4323" y="95949"/>
                  </a:lnTo>
                  <a:lnTo>
                    <a:pt x="15489" y="105949"/>
                  </a:lnTo>
                  <a:lnTo>
                    <a:pt x="32164" y="108544"/>
                  </a:lnTo>
                  <a:lnTo>
                    <a:pt x="41787" y="107942"/>
                  </a:lnTo>
                  <a:lnTo>
                    <a:pt x="59877" y="99876"/>
                  </a:lnTo>
                  <a:lnTo>
                    <a:pt x="76238" y="86121"/>
                  </a:lnTo>
                  <a:lnTo>
                    <a:pt x="89673" y="67681"/>
                  </a:lnTo>
                  <a:lnTo>
                    <a:pt x="96877" y="47157"/>
                  </a:lnTo>
                  <a:lnTo>
                    <a:pt x="99154" y="26633"/>
                  </a:lnTo>
                  <a:lnTo>
                    <a:pt x="97085" y="8265"/>
                  </a:lnTo>
                  <a:lnTo>
                    <a:pt x="93389" y="3182"/>
                  </a:lnTo>
                  <a:lnTo>
                    <a:pt x="88152" y="718"/>
                  </a:lnTo>
                  <a:lnTo>
                    <a:pt x="81887" y="0"/>
                  </a:lnTo>
                  <a:lnTo>
                    <a:pt x="69995" y="4133"/>
                  </a:lnTo>
                  <a:lnTo>
                    <a:pt x="64234" y="7824"/>
                  </a:lnTo>
                  <a:lnTo>
                    <a:pt x="62243" y="12134"/>
                  </a:lnTo>
                  <a:lnTo>
                    <a:pt x="62765" y="16856"/>
                  </a:lnTo>
                  <a:lnTo>
                    <a:pt x="64962" y="21853"/>
                  </a:lnTo>
                  <a:lnTo>
                    <a:pt x="74800" y="29871"/>
                  </a:lnTo>
                  <a:lnTo>
                    <a:pt x="103716" y="42552"/>
                  </a:lnTo>
                  <a:lnTo>
                    <a:pt x="164243" y="52386"/>
                  </a:lnTo>
                  <a:lnTo>
                    <a:pt x="188283" y="64335"/>
                  </a:lnTo>
                  <a:lnTo>
                    <a:pt x="207118" y="84004"/>
                  </a:lnTo>
                  <a:lnTo>
                    <a:pt x="213794" y="101873"/>
                  </a:lnTo>
                  <a:lnTo>
                    <a:pt x="218432" y="158215"/>
                  </a:lnTo>
                  <a:lnTo>
                    <a:pt x="219135" y="1899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74133" y="947956"/>
              <a:ext cx="260102" cy="256667"/>
            </a:xfrm>
            <a:custGeom>
              <a:avLst/>
              <a:gdLst/>
              <a:ahLst/>
              <a:cxnLst/>
              <a:rect l="0" t="0" r="0" b="0"/>
              <a:pathLst>
                <a:path w="260102" h="256667">
                  <a:moveTo>
                    <a:pt x="93680" y="216991"/>
                  </a:moveTo>
                  <a:lnTo>
                    <a:pt x="110539" y="161484"/>
                  </a:lnTo>
                  <a:lnTo>
                    <a:pt x="117042" y="114906"/>
                  </a:lnTo>
                  <a:lnTo>
                    <a:pt x="113001" y="94881"/>
                  </a:lnTo>
                  <a:lnTo>
                    <a:pt x="109334" y="85658"/>
                  </a:lnTo>
                  <a:lnTo>
                    <a:pt x="97864" y="72945"/>
                  </a:lnTo>
                  <a:lnTo>
                    <a:pt x="90922" y="68260"/>
                  </a:lnTo>
                  <a:lnTo>
                    <a:pt x="75812" y="65521"/>
                  </a:lnTo>
                  <a:lnTo>
                    <a:pt x="59851" y="68309"/>
                  </a:lnTo>
                  <a:lnTo>
                    <a:pt x="43512" y="75712"/>
                  </a:lnTo>
                  <a:lnTo>
                    <a:pt x="23137" y="94694"/>
                  </a:lnTo>
                  <a:lnTo>
                    <a:pt x="9806" y="117884"/>
                  </a:lnTo>
                  <a:lnTo>
                    <a:pt x="0" y="151157"/>
                  </a:lnTo>
                  <a:lnTo>
                    <a:pt x="1690" y="208609"/>
                  </a:lnTo>
                  <a:lnTo>
                    <a:pt x="5952" y="233914"/>
                  </a:lnTo>
                  <a:lnTo>
                    <a:pt x="11156" y="243066"/>
                  </a:lnTo>
                  <a:lnTo>
                    <a:pt x="26800" y="255700"/>
                  </a:lnTo>
                  <a:lnTo>
                    <a:pt x="35225" y="256666"/>
                  </a:lnTo>
                  <a:lnTo>
                    <a:pt x="51982" y="250341"/>
                  </a:lnTo>
                  <a:lnTo>
                    <a:pt x="72593" y="235604"/>
                  </a:lnTo>
                  <a:lnTo>
                    <a:pt x="107402" y="191470"/>
                  </a:lnTo>
                  <a:lnTo>
                    <a:pt x="133655" y="134888"/>
                  </a:lnTo>
                  <a:lnTo>
                    <a:pt x="154315" y="72370"/>
                  </a:lnTo>
                  <a:lnTo>
                    <a:pt x="166892" y="8904"/>
                  </a:lnTo>
                  <a:lnTo>
                    <a:pt x="165602" y="2452"/>
                  </a:lnTo>
                  <a:lnTo>
                    <a:pt x="162893" y="0"/>
                  </a:lnTo>
                  <a:lnTo>
                    <a:pt x="159238" y="215"/>
                  </a:lnTo>
                  <a:lnTo>
                    <a:pt x="152711" y="15246"/>
                  </a:lnTo>
                  <a:lnTo>
                    <a:pt x="139087" y="74340"/>
                  </a:lnTo>
                  <a:lnTo>
                    <a:pt x="138502" y="135188"/>
                  </a:lnTo>
                  <a:lnTo>
                    <a:pt x="147016" y="187375"/>
                  </a:lnTo>
                  <a:lnTo>
                    <a:pt x="157141" y="204136"/>
                  </a:lnTo>
                  <a:lnTo>
                    <a:pt x="163725" y="211195"/>
                  </a:lnTo>
                  <a:lnTo>
                    <a:pt x="170887" y="214051"/>
                  </a:lnTo>
                  <a:lnTo>
                    <a:pt x="178436" y="214107"/>
                  </a:lnTo>
                  <a:lnTo>
                    <a:pt x="210480" y="205326"/>
                  </a:lnTo>
                  <a:lnTo>
                    <a:pt x="235228" y="188571"/>
                  </a:lnTo>
                  <a:lnTo>
                    <a:pt x="255710" y="161623"/>
                  </a:lnTo>
                  <a:lnTo>
                    <a:pt x="257174" y="156965"/>
                  </a:lnTo>
                  <a:lnTo>
                    <a:pt x="255376" y="155709"/>
                  </a:lnTo>
                  <a:lnTo>
                    <a:pt x="251404" y="156720"/>
                  </a:lnTo>
                  <a:lnTo>
                    <a:pt x="242059" y="167706"/>
                  </a:lnTo>
                  <a:lnTo>
                    <a:pt x="233591" y="184916"/>
                  </a:lnTo>
                  <a:lnTo>
                    <a:pt x="229828" y="204893"/>
                  </a:lnTo>
                  <a:lnTo>
                    <a:pt x="232523" y="211699"/>
                  </a:lnTo>
                  <a:lnTo>
                    <a:pt x="238017" y="216237"/>
                  </a:lnTo>
                  <a:lnTo>
                    <a:pt x="260101" y="225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33298" y="1031810"/>
              <a:ext cx="216066" cy="220773"/>
            </a:xfrm>
            <a:custGeom>
              <a:avLst/>
              <a:gdLst/>
              <a:ahLst/>
              <a:cxnLst/>
              <a:rect l="0" t="0" r="0" b="0"/>
              <a:pathLst>
                <a:path w="216066" h="220773">
                  <a:moveTo>
                    <a:pt x="50715" y="0"/>
                  </a:moveTo>
                  <a:lnTo>
                    <a:pt x="36504" y="19005"/>
                  </a:lnTo>
                  <a:lnTo>
                    <a:pt x="17535" y="37785"/>
                  </a:lnTo>
                  <a:lnTo>
                    <a:pt x="8848" y="55933"/>
                  </a:lnTo>
                  <a:lnTo>
                    <a:pt x="1850" y="108599"/>
                  </a:lnTo>
                  <a:lnTo>
                    <a:pt x="3569" y="139118"/>
                  </a:lnTo>
                  <a:lnTo>
                    <a:pt x="13174" y="182755"/>
                  </a:lnTo>
                  <a:lnTo>
                    <a:pt x="11533" y="199568"/>
                  </a:lnTo>
                  <a:lnTo>
                    <a:pt x="5255" y="213821"/>
                  </a:lnTo>
                  <a:lnTo>
                    <a:pt x="993" y="220210"/>
                  </a:lnTo>
                  <a:lnTo>
                    <a:pt x="0" y="220772"/>
                  </a:lnTo>
                  <a:lnTo>
                    <a:pt x="3828" y="211534"/>
                  </a:lnTo>
                  <a:lnTo>
                    <a:pt x="16625" y="200031"/>
                  </a:lnTo>
                  <a:lnTo>
                    <a:pt x="42155" y="178229"/>
                  </a:lnTo>
                  <a:lnTo>
                    <a:pt x="95684" y="121578"/>
                  </a:lnTo>
                  <a:lnTo>
                    <a:pt x="118281" y="100742"/>
                  </a:lnTo>
                  <a:lnTo>
                    <a:pt x="134369" y="91619"/>
                  </a:lnTo>
                  <a:lnTo>
                    <a:pt x="141618" y="90665"/>
                  </a:lnTo>
                  <a:lnTo>
                    <a:pt x="154603" y="94537"/>
                  </a:lnTo>
                  <a:lnTo>
                    <a:pt x="158805" y="100931"/>
                  </a:lnTo>
                  <a:lnTo>
                    <a:pt x="163474" y="120364"/>
                  </a:lnTo>
                  <a:lnTo>
                    <a:pt x="159829" y="162939"/>
                  </a:lnTo>
                  <a:lnTo>
                    <a:pt x="155300" y="181516"/>
                  </a:lnTo>
                  <a:lnTo>
                    <a:pt x="155572" y="183881"/>
                  </a:lnTo>
                  <a:lnTo>
                    <a:pt x="196975" y="144155"/>
                  </a:lnTo>
                  <a:lnTo>
                    <a:pt x="202771" y="142332"/>
                  </a:lnTo>
                  <a:lnTo>
                    <a:pt x="208484" y="142965"/>
                  </a:lnTo>
                  <a:lnTo>
                    <a:pt x="214142" y="145236"/>
                  </a:lnTo>
                  <a:lnTo>
                    <a:pt x="216065" y="146750"/>
                  </a:lnTo>
                  <a:lnTo>
                    <a:pt x="215497" y="147760"/>
                  </a:lnTo>
                  <a:lnTo>
                    <a:pt x="20881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43778" y="1040131"/>
              <a:ext cx="149271" cy="315123"/>
            </a:xfrm>
            <a:custGeom>
              <a:avLst/>
              <a:gdLst/>
              <a:ahLst/>
              <a:cxnLst/>
              <a:rect l="0" t="0" r="0" b="0"/>
              <a:pathLst>
                <a:path w="149271" h="315123">
                  <a:moveTo>
                    <a:pt x="39940" y="0"/>
                  </a:moveTo>
                  <a:lnTo>
                    <a:pt x="53192" y="4417"/>
                  </a:lnTo>
                  <a:lnTo>
                    <a:pt x="57096" y="9417"/>
                  </a:lnTo>
                  <a:lnTo>
                    <a:pt x="61434" y="24834"/>
                  </a:lnTo>
                  <a:lnTo>
                    <a:pt x="63294" y="64865"/>
                  </a:lnTo>
                  <a:lnTo>
                    <a:pt x="53231" y="119409"/>
                  </a:lnTo>
                  <a:lnTo>
                    <a:pt x="42330" y="174761"/>
                  </a:lnTo>
                  <a:lnTo>
                    <a:pt x="39153" y="196940"/>
                  </a:lnTo>
                  <a:lnTo>
                    <a:pt x="21334" y="252406"/>
                  </a:lnTo>
                  <a:lnTo>
                    <a:pt x="2081" y="315122"/>
                  </a:lnTo>
                  <a:lnTo>
                    <a:pt x="832" y="313632"/>
                  </a:lnTo>
                  <a:lnTo>
                    <a:pt x="0" y="308941"/>
                  </a:lnTo>
                  <a:lnTo>
                    <a:pt x="7831" y="250884"/>
                  </a:lnTo>
                  <a:lnTo>
                    <a:pt x="25313" y="196731"/>
                  </a:lnTo>
                  <a:lnTo>
                    <a:pt x="47065" y="141927"/>
                  </a:lnTo>
                  <a:lnTo>
                    <a:pt x="68913" y="114910"/>
                  </a:lnTo>
                  <a:lnTo>
                    <a:pt x="83328" y="103155"/>
                  </a:lnTo>
                  <a:lnTo>
                    <a:pt x="101445" y="96697"/>
                  </a:lnTo>
                  <a:lnTo>
                    <a:pt x="111454" y="94975"/>
                  </a:lnTo>
                  <a:lnTo>
                    <a:pt x="127506" y="97993"/>
                  </a:lnTo>
                  <a:lnTo>
                    <a:pt x="134375" y="101387"/>
                  </a:lnTo>
                  <a:lnTo>
                    <a:pt x="144473" y="112554"/>
                  </a:lnTo>
                  <a:lnTo>
                    <a:pt x="148461" y="119415"/>
                  </a:lnTo>
                  <a:lnTo>
                    <a:pt x="149270" y="127687"/>
                  </a:lnTo>
                  <a:lnTo>
                    <a:pt x="145237" y="146740"/>
                  </a:lnTo>
                  <a:lnTo>
                    <a:pt x="132571" y="173842"/>
                  </a:lnTo>
                  <a:lnTo>
                    <a:pt x="119941" y="186053"/>
                  </a:lnTo>
                  <a:lnTo>
                    <a:pt x="112690" y="190604"/>
                  </a:lnTo>
                  <a:lnTo>
                    <a:pt x="106931" y="189015"/>
                  </a:lnTo>
                  <a:lnTo>
                    <a:pt x="102167" y="183333"/>
                  </a:lnTo>
                  <a:lnTo>
                    <a:pt x="98067" y="174922"/>
                  </a:lnTo>
                  <a:lnTo>
                    <a:pt x="98443" y="153249"/>
                  </a:lnTo>
                  <a:lnTo>
                    <a:pt x="10650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544607" y="998526"/>
              <a:ext cx="91321" cy="249632"/>
            </a:xfrm>
            <a:custGeom>
              <a:avLst/>
              <a:gdLst/>
              <a:ahLst/>
              <a:cxnLst/>
              <a:rect l="0" t="0" r="0" b="0"/>
              <a:pathLst>
                <a:path w="91321" h="249632">
                  <a:moveTo>
                    <a:pt x="38817" y="0"/>
                  </a:moveTo>
                  <a:lnTo>
                    <a:pt x="45403" y="29620"/>
                  </a:lnTo>
                  <a:lnTo>
                    <a:pt x="44520" y="89475"/>
                  </a:lnTo>
                  <a:lnTo>
                    <a:pt x="32924" y="150021"/>
                  </a:lnTo>
                  <a:lnTo>
                    <a:pt x="15672" y="207317"/>
                  </a:lnTo>
                  <a:lnTo>
                    <a:pt x="6649" y="224353"/>
                  </a:lnTo>
                  <a:lnTo>
                    <a:pt x="3503" y="225383"/>
                  </a:lnTo>
                  <a:lnTo>
                    <a:pt x="1406" y="221446"/>
                  </a:lnTo>
                  <a:lnTo>
                    <a:pt x="0" y="206594"/>
                  </a:lnTo>
                  <a:lnTo>
                    <a:pt x="2457" y="190747"/>
                  </a:lnTo>
                  <a:lnTo>
                    <a:pt x="9096" y="176924"/>
                  </a:lnTo>
                  <a:lnTo>
                    <a:pt x="13456" y="170650"/>
                  </a:lnTo>
                  <a:lnTo>
                    <a:pt x="28161" y="161212"/>
                  </a:lnTo>
                  <a:lnTo>
                    <a:pt x="37260" y="157401"/>
                  </a:lnTo>
                  <a:lnTo>
                    <a:pt x="45175" y="156709"/>
                  </a:lnTo>
                  <a:lnTo>
                    <a:pt x="58901" y="160872"/>
                  </a:lnTo>
                  <a:lnTo>
                    <a:pt x="77024" y="173611"/>
                  </a:lnTo>
                  <a:lnTo>
                    <a:pt x="89688" y="193514"/>
                  </a:lnTo>
                  <a:lnTo>
                    <a:pt x="91320" y="208973"/>
                  </a:lnTo>
                  <a:lnTo>
                    <a:pt x="84834" y="241497"/>
                  </a:lnTo>
                  <a:lnTo>
                    <a:pt x="82439" y="246058"/>
                  </a:lnTo>
                  <a:lnTo>
                    <a:pt x="79917" y="248173"/>
                  </a:lnTo>
                  <a:lnTo>
                    <a:pt x="72101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699918" y="1065094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738431" y="1121193"/>
              <a:ext cx="202798" cy="102505"/>
            </a:xfrm>
            <a:custGeom>
              <a:avLst/>
              <a:gdLst/>
              <a:ahLst/>
              <a:cxnLst/>
              <a:rect l="0" t="0" r="0" b="0"/>
              <a:pathLst>
                <a:path w="202798" h="102505">
                  <a:moveTo>
                    <a:pt x="19735" y="10470"/>
                  </a:moveTo>
                  <a:lnTo>
                    <a:pt x="988" y="45215"/>
                  </a:lnTo>
                  <a:lnTo>
                    <a:pt x="0" y="61045"/>
                  </a:lnTo>
                  <a:lnTo>
                    <a:pt x="1031" y="69150"/>
                  </a:lnTo>
                  <a:lnTo>
                    <a:pt x="5416" y="75477"/>
                  </a:lnTo>
                  <a:lnTo>
                    <a:pt x="20151" y="84974"/>
                  </a:lnTo>
                  <a:lnTo>
                    <a:pt x="36561" y="87345"/>
                  </a:lnTo>
                  <a:lnTo>
                    <a:pt x="53101" y="84393"/>
                  </a:lnTo>
                  <a:lnTo>
                    <a:pt x="69697" y="76917"/>
                  </a:lnTo>
                  <a:lnTo>
                    <a:pt x="81388" y="64965"/>
                  </a:lnTo>
                  <a:lnTo>
                    <a:pt x="85800" y="57894"/>
                  </a:lnTo>
                  <a:lnTo>
                    <a:pt x="88237" y="40177"/>
                  </a:lnTo>
                  <a:lnTo>
                    <a:pt x="82688" y="0"/>
                  </a:lnTo>
                  <a:lnTo>
                    <a:pt x="84817" y="716"/>
                  </a:lnTo>
                  <a:lnTo>
                    <a:pt x="93964" y="7984"/>
                  </a:lnTo>
                  <a:lnTo>
                    <a:pt x="156872" y="43933"/>
                  </a:lnTo>
                  <a:lnTo>
                    <a:pt x="169442" y="55853"/>
                  </a:lnTo>
                  <a:lnTo>
                    <a:pt x="178111" y="70396"/>
                  </a:lnTo>
                  <a:lnTo>
                    <a:pt x="183772" y="98595"/>
                  </a:lnTo>
                  <a:lnTo>
                    <a:pt x="186415" y="102504"/>
                  </a:lnTo>
                  <a:lnTo>
                    <a:pt x="190027" y="102336"/>
                  </a:lnTo>
                  <a:lnTo>
                    <a:pt x="197122" y="96603"/>
                  </a:lnTo>
                  <a:lnTo>
                    <a:pt x="202797" y="853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207502" y="441016"/>
              <a:ext cx="16643" cy="124816"/>
            </a:xfrm>
            <a:custGeom>
              <a:avLst/>
              <a:gdLst/>
              <a:ahLst/>
              <a:cxnLst/>
              <a:rect l="0" t="0" r="0" b="0"/>
              <a:pathLst>
                <a:path w="16643" h="124816">
                  <a:moveTo>
                    <a:pt x="16642" y="0"/>
                  </a:moveTo>
                  <a:lnTo>
                    <a:pt x="8168" y="56772"/>
                  </a:lnTo>
                  <a:lnTo>
                    <a:pt x="1887" y="9764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215823" y="540868"/>
              <a:ext cx="66569" cy="191385"/>
            </a:xfrm>
            <a:custGeom>
              <a:avLst/>
              <a:gdLst/>
              <a:ahLst/>
              <a:cxnLst/>
              <a:rect l="0" t="0" r="0" b="0"/>
              <a:pathLst>
                <a:path w="66569" h="191385">
                  <a:moveTo>
                    <a:pt x="66568" y="0"/>
                  </a:moveTo>
                  <a:lnTo>
                    <a:pt x="52376" y="54941"/>
                  </a:lnTo>
                  <a:lnTo>
                    <a:pt x="35105" y="116277"/>
                  </a:lnTo>
                  <a:lnTo>
                    <a:pt x="7070" y="17681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35708" y="1422899"/>
              <a:ext cx="185619" cy="191385"/>
            </a:xfrm>
            <a:custGeom>
              <a:avLst/>
              <a:gdLst/>
              <a:ahLst/>
              <a:cxnLst/>
              <a:rect l="0" t="0" r="0" b="0"/>
              <a:pathLst>
                <a:path w="185619" h="191385">
                  <a:moveTo>
                    <a:pt x="0" y="191384"/>
                  </a:moveTo>
                  <a:lnTo>
                    <a:pt x="58681" y="152264"/>
                  </a:lnTo>
                  <a:lnTo>
                    <a:pt x="119491" y="105697"/>
                  </a:lnTo>
                  <a:lnTo>
                    <a:pt x="171170" y="61363"/>
                  </a:lnTo>
                  <a:lnTo>
                    <a:pt x="183957" y="40063"/>
                  </a:lnTo>
                  <a:lnTo>
                    <a:pt x="185618" y="24278"/>
                  </a:lnTo>
                  <a:lnTo>
                    <a:pt x="1830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052351" y="1348010"/>
              <a:ext cx="100423" cy="93523"/>
            </a:xfrm>
            <a:custGeom>
              <a:avLst/>
              <a:gdLst/>
              <a:ahLst/>
              <a:cxnLst/>
              <a:rect l="0" t="0" r="0" b="0"/>
              <a:pathLst>
                <a:path w="100423" h="93523">
                  <a:moveTo>
                    <a:pt x="33284" y="0"/>
                  </a:moveTo>
                  <a:lnTo>
                    <a:pt x="25716" y="19005"/>
                  </a:lnTo>
                  <a:lnTo>
                    <a:pt x="6559" y="51516"/>
                  </a:lnTo>
                  <a:lnTo>
                    <a:pt x="6222" y="59307"/>
                  </a:lnTo>
                  <a:lnTo>
                    <a:pt x="10778" y="75360"/>
                  </a:lnTo>
                  <a:lnTo>
                    <a:pt x="16430" y="81675"/>
                  </a:lnTo>
                  <a:lnTo>
                    <a:pt x="32573" y="91157"/>
                  </a:lnTo>
                  <a:lnTo>
                    <a:pt x="49610" y="93522"/>
                  </a:lnTo>
                  <a:lnTo>
                    <a:pt x="66427" y="90567"/>
                  </a:lnTo>
                  <a:lnTo>
                    <a:pt x="83148" y="83090"/>
                  </a:lnTo>
                  <a:lnTo>
                    <a:pt x="94894" y="71138"/>
                  </a:lnTo>
                  <a:lnTo>
                    <a:pt x="99320" y="64067"/>
                  </a:lnTo>
                  <a:lnTo>
                    <a:pt x="100422" y="56580"/>
                  </a:lnTo>
                  <a:lnTo>
                    <a:pt x="96715" y="40864"/>
                  </a:lnTo>
                  <a:lnTo>
                    <a:pt x="91289" y="35564"/>
                  </a:lnTo>
                  <a:lnTo>
                    <a:pt x="75398" y="29674"/>
                  </a:lnTo>
                  <a:lnTo>
                    <a:pt x="58473" y="29522"/>
                  </a:lnTo>
                  <a:lnTo>
                    <a:pt x="42630" y="33461"/>
                  </a:lnTo>
                  <a:lnTo>
                    <a:pt x="17392" y="51057"/>
                  </a:lnTo>
                  <a:lnTo>
                    <a:pt x="7729" y="61523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110598" y="1637055"/>
              <a:ext cx="84828" cy="85567"/>
            </a:xfrm>
            <a:custGeom>
              <a:avLst/>
              <a:gdLst/>
              <a:ahLst/>
              <a:cxnLst/>
              <a:rect l="0" t="0" r="0" b="0"/>
              <a:pathLst>
                <a:path w="84828" h="85567">
                  <a:moveTo>
                    <a:pt x="74889" y="10513"/>
                  </a:moveTo>
                  <a:lnTo>
                    <a:pt x="66054" y="1678"/>
                  </a:lnTo>
                  <a:lnTo>
                    <a:pt x="60678" y="0"/>
                  </a:lnTo>
                  <a:lnTo>
                    <a:pt x="47308" y="601"/>
                  </a:lnTo>
                  <a:lnTo>
                    <a:pt x="34586" y="8881"/>
                  </a:lnTo>
                  <a:lnTo>
                    <a:pt x="23692" y="21807"/>
                  </a:lnTo>
                  <a:lnTo>
                    <a:pt x="6110" y="60830"/>
                  </a:lnTo>
                  <a:lnTo>
                    <a:pt x="6847" y="68096"/>
                  </a:lnTo>
                  <a:lnTo>
                    <a:pt x="15063" y="81101"/>
                  </a:lnTo>
                  <a:lnTo>
                    <a:pt x="21137" y="84384"/>
                  </a:lnTo>
                  <a:lnTo>
                    <a:pt x="35282" y="85566"/>
                  </a:lnTo>
                  <a:lnTo>
                    <a:pt x="48349" y="80544"/>
                  </a:lnTo>
                  <a:lnTo>
                    <a:pt x="71804" y="62253"/>
                  </a:lnTo>
                  <a:lnTo>
                    <a:pt x="84248" y="41869"/>
                  </a:lnTo>
                  <a:lnTo>
                    <a:pt x="84827" y="35115"/>
                  </a:lnTo>
                  <a:lnTo>
                    <a:pt x="80539" y="22680"/>
                  </a:lnTo>
                  <a:lnTo>
                    <a:pt x="74033" y="18624"/>
                  </a:lnTo>
                  <a:lnTo>
                    <a:pt x="54476" y="14118"/>
                  </a:lnTo>
                  <a:lnTo>
                    <a:pt x="32841" y="17046"/>
                  </a:lnTo>
                  <a:lnTo>
                    <a:pt x="0" y="271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568256" y="1489468"/>
              <a:ext cx="106019" cy="178875"/>
            </a:xfrm>
            <a:custGeom>
              <a:avLst/>
              <a:gdLst/>
              <a:ahLst/>
              <a:cxnLst/>
              <a:rect l="0" t="0" r="0" b="0"/>
              <a:pathLst>
                <a:path w="106019" h="178875">
                  <a:moveTo>
                    <a:pt x="0" y="0"/>
                  </a:moveTo>
                  <a:lnTo>
                    <a:pt x="0" y="57908"/>
                  </a:lnTo>
                  <a:lnTo>
                    <a:pt x="18745" y="120151"/>
                  </a:lnTo>
                  <a:lnTo>
                    <a:pt x="19734" y="139385"/>
                  </a:lnTo>
                  <a:lnTo>
                    <a:pt x="18941" y="157178"/>
                  </a:lnTo>
                  <a:lnTo>
                    <a:pt x="21670" y="174332"/>
                  </a:lnTo>
                  <a:lnTo>
                    <a:pt x="24616" y="178167"/>
                  </a:lnTo>
                  <a:lnTo>
                    <a:pt x="28430" y="178874"/>
                  </a:lnTo>
                  <a:lnTo>
                    <a:pt x="45098" y="171035"/>
                  </a:lnTo>
                  <a:lnTo>
                    <a:pt x="58875" y="161075"/>
                  </a:lnTo>
                  <a:lnTo>
                    <a:pt x="82786" y="129615"/>
                  </a:lnTo>
                  <a:lnTo>
                    <a:pt x="100899" y="92479"/>
                  </a:lnTo>
                  <a:lnTo>
                    <a:pt x="106018" y="62432"/>
                  </a:lnTo>
                  <a:lnTo>
                    <a:pt x="103962" y="55489"/>
                  </a:lnTo>
                  <a:lnTo>
                    <a:pt x="99819" y="50861"/>
                  </a:lnTo>
                  <a:lnTo>
                    <a:pt x="8321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744497" y="1572678"/>
              <a:ext cx="78322" cy="83108"/>
            </a:xfrm>
            <a:custGeom>
              <a:avLst/>
              <a:gdLst/>
              <a:ahLst/>
              <a:cxnLst/>
              <a:rect l="0" t="0" r="0" b="0"/>
              <a:pathLst>
                <a:path w="78322" h="83108">
                  <a:moveTo>
                    <a:pt x="15143" y="0"/>
                  </a:moveTo>
                  <a:lnTo>
                    <a:pt x="750" y="53041"/>
                  </a:lnTo>
                  <a:lnTo>
                    <a:pt x="0" y="63098"/>
                  </a:lnTo>
                  <a:lnTo>
                    <a:pt x="2274" y="70727"/>
                  </a:lnTo>
                  <a:lnTo>
                    <a:pt x="6563" y="76737"/>
                  </a:lnTo>
                  <a:lnTo>
                    <a:pt x="12197" y="81669"/>
                  </a:lnTo>
                  <a:lnTo>
                    <a:pt x="18726" y="83107"/>
                  </a:lnTo>
                  <a:lnTo>
                    <a:pt x="33377" y="79775"/>
                  </a:lnTo>
                  <a:lnTo>
                    <a:pt x="52802" y="67502"/>
                  </a:lnTo>
                  <a:lnTo>
                    <a:pt x="70269" y="52155"/>
                  </a:lnTo>
                  <a:lnTo>
                    <a:pt x="76626" y="36432"/>
                  </a:lnTo>
                  <a:lnTo>
                    <a:pt x="78321" y="27062"/>
                  </a:lnTo>
                  <a:lnTo>
                    <a:pt x="75273" y="11719"/>
                  </a:lnTo>
                  <a:lnTo>
                    <a:pt x="71872" y="5039"/>
                  </a:lnTo>
                  <a:lnTo>
                    <a:pt x="66831" y="1510"/>
                  </a:lnTo>
                  <a:lnTo>
                    <a:pt x="60696" y="82"/>
                  </a:lnTo>
                  <a:lnTo>
                    <a:pt x="53833" y="55"/>
                  </a:lnTo>
                  <a:lnTo>
                    <a:pt x="51106" y="1886"/>
                  </a:lnTo>
                  <a:lnTo>
                    <a:pt x="51137" y="4956"/>
                  </a:lnTo>
                  <a:lnTo>
                    <a:pt x="53008" y="8851"/>
                  </a:lnTo>
                  <a:lnTo>
                    <a:pt x="56103" y="11448"/>
                  </a:lnTo>
                  <a:lnTo>
                    <a:pt x="7339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868446" y="1548617"/>
              <a:ext cx="290605" cy="232088"/>
            </a:xfrm>
            <a:custGeom>
              <a:avLst/>
              <a:gdLst/>
              <a:ahLst/>
              <a:cxnLst/>
              <a:rect l="0" t="0" r="0" b="0"/>
              <a:pathLst>
                <a:path w="290605" h="232088">
                  <a:moveTo>
                    <a:pt x="24331" y="49024"/>
                  </a:moveTo>
                  <a:lnTo>
                    <a:pt x="37582" y="53442"/>
                  </a:lnTo>
                  <a:lnTo>
                    <a:pt x="37788" y="55667"/>
                  </a:lnTo>
                  <a:lnTo>
                    <a:pt x="6356" y="73002"/>
                  </a:lnTo>
                  <a:lnTo>
                    <a:pt x="2177" y="78878"/>
                  </a:lnTo>
                  <a:lnTo>
                    <a:pt x="316" y="85569"/>
                  </a:lnTo>
                  <a:lnTo>
                    <a:pt x="0" y="92803"/>
                  </a:lnTo>
                  <a:lnTo>
                    <a:pt x="2562" y="99475"/>
                  </a:lnTo>
                  <a:lnTo>
                    <a:pt x="12807" y="111819"/>
                  </a:lnTo>
                  <a:lnTo>
                    <a:pt x="29071" y="118538"/>
                  </a:lnTo>
                  <a:lnTo>
                    <a:pt x="47702" y="120600"/>
                  </a:lnTo>
                  <a:lnTo>
                    <a:pt x="65228" y="118435"/>
                  </a:lnTo>
                  <a:lnTo>
                    <a:pt x="79798" y="111925"/>
                  </a:lnTo>
                  <a:lnTo>
                    <a:pt x="86272" y="107600"/>
                  </a:lnTo>
                  <a:lnTo>
                    <a:pt x="90588" y="101019"/>
                  </a:lnTo>
                  <a:lnTo>
                    <a:pt x="95383" y="83844"/>
                  </a:lnTo>
                  <a:lnTo>
                    <a:pt x="94813" y="75936"/>
                  </a:lnTo>
                  <a:lnTo>
                    <a:pt x="89249" y="62218"/>
                  </a:lnTo>
                  <a:lnTo>
                    <a:pt x="83327" y="58744"/>
                  </a:lnTo>
                  <a:lnTo>
                    <a:pt x="66885" y="57351"/>
                  </a:lnTo>
                  <a:lnTo>
                    <a:pt x="61946" y="60123"/>
                  </a:lnTo>
                  <a:lnTo>
                    <a:pt x="59577" y="64744"/>
                  </a:lnTo>
                  <a:lnTo>
                    <a:pt x="58923" y="70599"/>
                  </a:lnTo>
                  <a:lnTo>
                    <a:pt x="61261" y="75427"/>
                  </a:lnTo>
                  <a:lnTo>
                    <a:pt x="71254" y="83256"/>
                  </a:lnTo>
                  <a:lnTo>
                    <a:pt x="96892" y="88445"/>
                  </a:lnTo>
                  <a:lnTo>
                    <a:pt x="156156" y="90342"/>
                  </a:lnTo>
                  <a:lnTo>
                    <a:pt x="167688" y="90438"/>
                  </a:lnTo>
                  <a:lnTo>
                    <a:pt x="172602" y="92351"/>
                  </a:lnTo>
                  <a:lnTo>
                    <a:pt x="173105" y="95475"/>
                  </a:lnTo>
                  <a:lnTo>
                    <a:pt x="147470" y="141327"/>
                  </a:lnTo>
                  <a:lnTo>
                    <a:pt x="146244" y="157540"/>
                  </a:lnTo>
                  <a:lnTo>
                    <a:pt x="147211" y="165747"/>
                  </a:lnTo>
                  <a:lnTo>
                    <a:pt x="151555" y="170294"/>
                  </a:lnTo>
                  <a:lnTo>
                    <a:pt x="158148" y="172401"/>
                  </a:lnTo>
                  <a:lnTo>
                    <a:pt x="166242" y="172880"/>
                  </a:lnTo>
                  <a:lnTo>
                    <a:pt x="180166" y="168482"/>
                  </a:lnTo>
                  <a:lnTo>
                    <a:pt x="193443" y="158515"/>
                  </a:lnTo>
                  <a:lnTo>
                    <a:pt x="233346" y="113227"/>
                  </a:lnTo>
                  <a:lnTo>
                    <a:pt x="251172" y="73676"/>
                  </a:lnTo>
                  <a:lnTo>
                    <a:pt x="265562" y="16703"/>
                  </a:lnTo>
                  <a:lnTo>
                    <a:pt x="269304" y="451"/>
                  </a:lnTo>
                  <a:lnTo>
                    <a:pt x="269007" y="0"/>
                  </a:lnTo>
                  <a:lnTo>
                    <a:pt x="267885" y="2473"/>
                  </a:lnTo>
                  <a:lnTo>
                    <a:pt x="265936" y="54491"/>
                  </a:lnTo>
                  <a:lnTo>
                    <a:pt x="265699" y="107838"/>
                  </a:lnTo>
                  <a:lnTo>
                    <a:pt x="274700" y="161108"/>
                  </a:lnTo>
                  <a:lnTo>
                    <a:pt x="288203" y="221838"/>
                  </a:lnTo>
                  <a:lnTo>
                    <a:pt x="290604" y="2320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46875" y="1772383"/>
              <a:ext cx="36992" cy="166422"/>
            </a:xfrm>
            <a:custGeom>
              <a:avLst/>
              <a:gdLst/>
              <a:ahLst/>
              <a:cxnLst/>
              <a:rect l="0" t="0" r="0" b="0"/>
              <a:pathLst>
                <a:path w="36992" h="166422">
                  <a:moveTo>
                    <a:pt x="36991" y="0"/>
                  </a:moveTo>
                  <a:lnTo>
                    <a:pt x="20132" y="57162"/>
                  </a:lnTo>
                  <a:lnTo>
                    <a:pt x="6452" y="112072"/>
                  </a:lnTo>
                  <a:lnTo>
                    <a:pt x="0" y="143743"/>
                  </a:lnTo>
                  <a:lnTo>
                    <a:pt x="370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473164" y="1630925"/>
              <a:ext cx="57603" cy="200246"/>
            </a:xfrm>
            <a:custGeom>
              <a:avLst/>
              <a:gdLst/>
              <a:ahLst/>
              <a:cxnLst/>
              <a:rect l="0" t="0" r="0" b="0"/>
              <a:pathLst>
                <a:path w="57603" h="200246">
                  <a:moveTo>
                    <a:pt x="52012" y="0"/>
                  </a:moveTo>
                  <a:lnTo>
                    <a:pt x="39650" y="14211"/>
                  </a:lnTo>
                  <a:lnTo>
                    <a:pt x="33266" y="27581"/>
                  </a:lnTo>
                  <a:lnTo>
                    <a:pt x="32278" y="45235"/>
                  </a:lnTo>
                  <a:lnTo>
                    <a:pt x="39177" y="82284"/>
                  </a:lnTo>
                  <a:lnTo>
                    <a:pt x="56269" y="127160"/>
                  </a:lnTo>
                  <a:lnTo>
                    <a:pt x="57602" y="147123"/>
                  </a:lnTo>
                  <a:lnTo>
                    <a:pt x="55113" y="165241"/>
                  </a:lnTo>
                  <a:lnTo>
                    <a:pt x="45994" y="180073"/>
                  </a:lnTo>
                  <a:lnTo>
                    <a:pt x="32695" y="191905"/>
                  </a:lnTo>
                  <a:lnTo>
                    <a:pt x="17539" y="200245"/>
                  </a:lnTo>
                  <a:lnTo>
                    <a:pt x="11464" y="199141"/>
                  </a:lnTo>
                  <a:lnTo>
                    <a:pt x="6488" y="194706"/>
                  </a:lnTo>
                  <a:lnTo>
                    <a:pt x="2247" y="188052"/>
                  </a:lnTo>
                  <a:lnTo>
                    <a:pt x="0" y="173261"/>
                  </a:lnTo>
                  <a:lnTo>
                    <a:pt x="3008" y="157442"/>
                  </a:lnTo>
                  <a:lnTo>
                    <a:pt x="1872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591573" y="1531073"/>
              <a:ext cx="258125" cy="334588"/>
            </a:xfrm>
            <a:custGeom>
              <a:avLst/>
              <a:gdLst/>
              <a:ahLst/>
              <a:cxnLst/>
              <a:rect l="0" t="0" r="0" b="0"/>
              <a:pathLst>
                <a:path w="258125" h="334588">
                  <a:moveTo>
                    <a:pt x="66740" y="0"/>
                  </a:moveTo>
                  <a:lnTo>
                    <a:pt x="52547" y="62491"/>
                  </a:lnTo>
                  <a:lnTo>
                    <a:pt x="36201" y="123605"/>
                  </a:lnTo>
                  <a:lnTo>
                    <a:pt x="16812" y="182992"/>
                  </a:lnTo>
                  <a:lnTo>
                    <a:pt x="0" y="220036"/>
                  </a:lnTo>
                  <a:lnTo>
                    <a:pt x="982" y="220656"/>
                  </a:lnTo>
                  <a:lnTo>
                    <a:pt x="3485" y="219219"/>
                  </a:lnTo>
                  <a:lnTo>
                    <a:pt x="59253" y="209872"/>
                  </a:lnTo>
                  <a:lnTo>
                    <a:pt x="98271" y="197056"/>
                  </a:lnTo>
                  <a:lnTo>
                    <a:pt x="107176" y="192392"/>
                  </a:lnTo>
                  <a:lnTo>
                    <a:pt x="110340" y="188358"/>
                  </a:lnTo>
                  <a:lnTo>
                    <a:pt x="109675" y="184744"/>
                  </a:lnTo>
                  <a:lnTo>
                    <a:pt x="106458" y="181410"/>
                  </a:lnTo>
                  <a:lnTo>
                    <a:pt x="102464" y="181036"/>
                  </a:lnTo>
                  <a:lnTo>
                    <a:pt x="93096" y="185552"/>
                  </a:lnTo>
                  <a:lnTo>
                    <a:pt x="73008" y="202908"/>
                  </a:lnTo>
                  <a:lnTo>
                    <a:pt x="58324" y="225617"/>
                  </a:lnTo>
                  <a:lnTo>
                    <a:pt x="57431" y="233622"/>
                  </a:lnTo>
                  <a:lnTo>
                    <a:pt x="61370" y="249913"/>
                  </a:lnTo>
                  <a:lnTo>
                    <a:pt x="71750" y="261468"/>
                  </a:lnTo>
                  <a:lnTo>
                    <a:pt x="95653" y="273171"/>
                  </a:lnTo>
                  <a:lnTo>
                    <a:pt x="126157" y="280028"/>
                  </a:lnTo>
                  <a:lnTo>
                    <a:pt x="158618" y="279595"/>
                  </a:lnTo>
                  <a:lnTo>
                    <a:pt x="169597" y="277928"/>
                  </a:lnTo>
                  <a:lnTo>
                    <a:pt x="177841" y="274043"/>
                  </a:lnTo>
                  <a:lnTo>
                    <a:pt x="189466" y="262330"/>
                  </a:lnTo>
                  <a:lnTo>
                    <a:pt x="201210" y="240142"/>
                  </a:lnTo>
                  <a:lnTo>
                    <a:pt x="202626" y="224149"/>
                  </a:lnTo>
                  <a:lnTo>
                    <a:pt x="201710" y="216001"/>
                  </a:lnTo>
                  <a:lnTo>
                    <a:pt x="199250" y="212418"/>
                  </a:lnTo>
                  <a:lnTo>
                    <a:pt x="195760" y="211879"/>
                  </a:lnTo>
                  <a:lnTo>
                    <a:pt x="191585" y="213368"/>
                  </a:lnTo>
                  <a:lnTo>
                    <a:pt x="176874" y="228716"/>
                  </a:lnTo>
                  <a:lnTo>
                    <a:pt x="165221" y="255248"/>
                  </a:lnTo>
                  <a:lnTo>
                    <a:pt x="160331" y="286532"/>
                  </a:lnTo>
                  <a:lnTo>
                    <a:pt x="163299" y="314806"/>
                  </a:lnTo>
                  <a:lnTo>
                    <a:pt x="167170" y="321742"/>
                  </a:lnTo>
                  <a:lnTo>
                    <a:pt x="178869" y="331915"/>
                  </a:lnTo>
                  <a:lnTo>
                    <a:pt x="198244" y="334587"/>
                  </a:lnTo>
                  <a:lnTo>
                    <a:pt x="209883" y="334005"/>
                  </a:lnTo>
                  <a:lnTo>
                    <a:pt x="230212" y="325962"/>
                  </a:lnTo>
                  <a:lnTo>
                    <a:pt x="258124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875727" y="1589320"/>
              <a:ext cx="123750" cy="327086"/>
            </a:xfrm>
            <a:custGeom>
              <a:avLst/>
              <a:gdLst/>
              <a:ahLst/>
              <a:cxnLst/>
              <a:rect l="0" t="0" r="0" b="0"/>
              <a:pathLst>
                <a:path w="123750" h="327086">
                  <a:moveTo>
                    <a:pt x="23896" y="0"/>
                  </a:moveTo>
                  <a:lnTo>
                    <a:pt x="9703" y="57715"/>
                  </a:lnTo>
                  <a:lnTo>
                    <a:pt x="2536" y="108530"/>
                  </a:lnTo>
                  <a:lnTo>
                    <a:pt x="0" y="163650"/>
                  </a:lnTo>
                  <a:lnTo>
                    <a:pt x="174" y="213677"/>
                  </a:lnTo>
                  <a:lnTo>
                    <a:pt x="10557" y="271869"/>
                  </a:lnTo>
                  <a:lnTo>
                    <a:pt x="20741" y="287560"/>
                  </a:lnTo>
                  <a:lnTo>
                    <a:pt x="49880" y="312700"/>
                  </a:lnTo>
                  <a:lnTo>
                    <a:pt x="78543" y="325436"/>
                  </a:lnTo>
                  <a:lnTo>
                    <a:pt x="97185" y="327085"/>
                  </a:lnTo>
                  <a:lnTo>
                    <a:pt x="123749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093956" y="2022015"/>
              <a:ext cx="174743" cy="191385"/>
            </a:xfrm>
            <a:custGeom>
              <a:avLst/>
              <a:gdLst/>
              <a:ahLst/>
              <a:cxnLst/>
              <a:rect l="0" t="0" r="0" b="0"/>
              <a:pathLst>
                <a:path w="174743" h="191385">
                  <a:moveTo>
                    <a:pt x="0" y="191384"/>
                  </a:moveTo>
                  <a:lnTo>
                    <a:pt x="15135" y="171454"/>
                  </a:lnTo>
                  <a:lnTo>
                    <a:pt x="72254" y="125354"/>
                  </a:lnTo>
                  <a:lnTo>
                    <a:pt x="129678" y="72438"/>
                  </a:lnTo>
                  <a:lnTo>
                    <a:pt x="161320" y="41121"/>
                  </a:lnTo>
                  <a:lnTo>
                    <a:pt x="168776" y="24748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110598" y="1955446"/>
              <a:ext cx="72283" cy="108791"/>
            </a:xfrm>
            <a:custGeom>
              <a:avLst/>
              <a:gdLst/>
              <a:ahLst/>
              <a:cxnLst/>
              <a:rect l="0" t="0" r="0" b="0"/>
              <a:pathLst>
                <a:path w="72283" h="108791">
                  <a:moveTo>
                    <a:pt x="49926" y="0"/>
                  </a:moveTo>
                  <a:lnTo>
                    <a:pt x="22464" y="29311"/>
                  </a:lnTo>
                  <a:lnTo>
                    <a:pt x="5949" y="67141"/>
                  </a:lnTo>
                  <a:lnTo>
                    <a:pt x="5109" y="83465"/>
                  </a:lnTo>
                  <a:lnTo>
                    <a:pt x="6180" y="91702"/>
                  </a:lnTo>
                  <a:lnTo>
                    <a:pt x="10592" y="98117"/>
                  </a:lnTo>
                  <a:lnTo>
                    <a:pt x="25356" y="107711"/>
                  </a:lnTo>
                  <a:lnTo>
                    <a:pt x="33546" y="108790"/>
                  </a:lnTo>
                  <a:lnTo>
                    <a:pt x="50043" y="105058"/>
                  </a:lnTo>
                  <a:lnTo>
                    <a:pt x="56476" y="100549"/>
                  </a:lnTo>
                  <a:lnTo>
                    <a:pt x="66089" y="88143"/>
                  </a:lnTo>
                  <a:lnTo>
                    <a:pt x="72282" y="61147"/>
                  </a:lnTo>
                  <a:lnTo>
                    <a:pt x="70377" y="53709"/>
                  </a:lnTo>
                  <a:lnTo>
                    <a:pt x="66334" y="47825"/>
                  </a:lnTo>
                  <a:lnTo>
                    <a:pt x="60865" y="42979"/>
                  </a:lnTo>
                  <a:lnTo>
                    <a:pt x="53520" y="40672"/>
                  </a:lnTo>
                  <a:lnTo>
                    <a:pt x="35498" y="40574"/>
                  </a:lnTo>
                  <a:lnTo>
                    <a:pt x="20091" y="46078"/>
                  </a:ln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134687" y="2200593"/>
              <a:ext cx="117514" cy="96017"/>
            </a:xfrm>
            <a:custGeom>
              <a:avLst/>
              <a:gdLst/>
              <a:ahLst/>
              <a:cxnLst/>
              <a:rect l="0" t="0" r="0" b="0"/>
              <a:pathLst>
                <a:path w="117514" h="96017">
                  <a:moveTo>
                    <a:pt x="34158" y="46090"/>
                  </a:moveTo>
                  <a:lnTo>
                    <a:pt x="34158" y="63759"/>
                  </a:lnTo>
                  <a:lnTo>
                    <a:pt x="42993" y="88000"/>
                  </a:lnTo>
                  <a:lnTo>
                    <a:pt x="49294" y="92521"/>
                  </a:lnTo>
                  <a:lnTo>
                    <a:pt x="66156" y="95079"/>
                  </a:lnTo>
                  <a:lnTo>
                    <a:pt x="83513" y="88203"/>
                  </a:lnTo>
                  <a:lnTo>
                    <a:pt x="99548" y="74977"/>
                  </a:lnTo>
                  <a:lnTo>
                    <a:pt x="112839" y="56772"/>
                  </a:lnTo>
                  <a:lnTo>
                    <a:pt x="117513" y="38818"/>
                  </a:lnTo>
                  <a:lnTo>
                    <a:pt x="117465" y="30147"/>
                  </a:lnTo>
                  <a:lnTo>
                    <a:pt x="112481" y="15582"/>
                  </a:lnTo>
                  <a:lnTo>
                    <a:pt x="108563" y="9109"/>
                  </a:lnTo>
                  <a:lnTo>
                    <a:pt x="102252" y="4794"/>
                  </a:lnTo>
                  <a:lnTo>
                    <a:pt x="85379" y="0"/>
                  </a:lnTo>
                  <a:lnTo>
                    <a:pt x="65552" y="2799"/>
                  </a:lnTo>
                  <a:lnTo>
                    <a:pt x="46262" y="10208"/>
                  </a:lnTo>
                  <a:lnTo>
                    <a:pt x="12832" y="35384"/>
                  </a:lnTo>
                  <a:lnTo>
                    <a:pt x="0" y="60587"/>
                  </a:lnTo>
                  <a:lnTo>
                    <a:pt x="291" y="68699"/>
                  </a:lnTo>
                  <a:lnTo>
                    <a:pt x="3259" y="75955"/>
                  </a:lnTo>
                  <a:lnTo>
                    <a:pt x="17516" y="96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28951" y="2105371"/>
              <a:ext cx="137816" cy="160751"/>
            </a:xfrm>
            <a:custGeom>
              <a:avLst/>
              <a:gdLst/>
              <a:ahLst/>
              <a:cxnLst/>
              <a:rect l="0" t="0" r="0" b="0"/>
              <a:pathLst>
                <a:path w="137816" h="160751">
                  <a:moveTo>
                    <a:pt x="72589" y="83065"/>
                  </a:moveTo>
                  <a:lnTo>
                    <a:pt x="91594" y="68854"/>
                  </a:lnTo>
                  <a:lnTo>
                    <a:pt x="102917" y="55484"/>
                  </a:lnTo>
                  <a:lnTo>
                    <a:pt x="109182" y="37831"/>
                  </a:lnTo>
                  <a:lnTo>
                    <a:pt x="110853" y="27945"/>
                  </a:lnTo>
                  <a:lnTo>
                    <a:pt x="108268" y="19506"/>
                  </a:lnTo>
                  <a:lnTo>
                    <a:pt x="95535" y="5198"/>
                  </a:lnTo>
                  <a:lnTo>
                    <a:pt x="86961" y="1568"/>
                  </a:lnTo>
                  <a:lnTo>
                    <a:pt x="67574" y="0"/>
                  </a:lnTo>
                  <a:lnTo>
                    <a:pt x="49095" y="7315"/>
                  </a:lnTo>
                  <a:lnTo>
                    <a:pt x="40284" y="13149"/>
                  </a:lnTo>
                  <a:lnTo>
                    <a:pt x="19049" y="43447"/>
                  </a:lnTo>
                  <a:lnTo>
                    <a:pt x="2875" y="94175"/>
                  </a:lnTo>
                  <a:lnTo>
                    <a:pt x="0" y="117897"/>
                  </a:lnTo>
                  <a:lnTo>
                    <a:pt x="3653" y="138302"/>
                  </a:lnTo>
                  <a:lnTo>
                    <a:pt x="7216" y="147626"/>
                  </a:lnTo>
                  <a:lnTo>
                    <a:pt x="14214" y="153842"/>
                  </a:lnTo>
                  <a:lnTo>
                    <a:pt x="34317" y="160750"/>
                  </a:lnTo>
                  <a:lnTo>
                    <a:pt x="67207" y="160221"/>
                  </a:lnTo>
                  <a:lnTo>
                    <a:pt x="95957" y="149791"/>
                  </a:lnTo>
                  <a:lnTo>
                    <a:pt x="137815" y="118045"/>
                  </a:lnTo>
                  <a:lnTo>
                    <a:pt x="137337" y="120253"/>
                  </a:lnTo>
                  <a:lnTo>
                    <a:pt x="133726" y="129179"/>
                  </a:lnTo>
                  <a:lnTo>
                    <a:pt x="130836" y="149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701509" y="2138509"/>
              <a:ext cx="349368" cy="282917"/>
            </a:xfrm>
            <a:custGeom>
              <a:avLst/>
              <a:gdLst/>
              <a:ahLst/>
              <a:cxnLst/>
              <a:rect l="0" t="0" r="0" b="0"/>
              <a:pathLst>
                <a:path w="349368" h="282917">
                  <a:moveTo>
                    <a:pt x="58131" y="0"/>
                  </a:moveTo>
                  <a:lnTo>
                    <a:pt x="46614" y="33741"/>
                  </a:lnTo>
                  <a:lnTo>
                    <a:pt x="22577" y="87312"/>
                  </a:lnTo>
                  <a:lnTo>
                    <a:pt x="0" y="143009"/>
                  </a:lnTo>
                  <a:lnTo>
                    <a:pt x="885" y="142492"/>
                  </a:lnTo>
                  <a:lnTo>
                    <a:pt x="3325" y="139374"/>
                  </a:lnTo>
                  <a:lnTo>
                    <a:pt x="33924" y="81584"/>
                  </a:lnTo>
                  <a:lnTo>
                    <a:pt x="39219" y="73805"/>
                  </a:lnTo>
                  <a:lnTo>
                    <a:pt x="54965" y="62697"/>
                  </a:lnTo>
                  <a:lnTo>
                    <a:pt x="64341" y="58440"/>
                  </a:lnTo>
                  <a:lnTo>
                    <a:pt x="84621" y="56176"/>
                  </a:lnTo>
                  <a:lnTo>
                    <a:pt x="132125" y="61844"/>
                  </a:lnTo>
                  <a:lnTo>
                    <a:pt x="149265" y="56456"/>
                  </a:lnTo>
                  <a:lnTo>
                    <a:pt x="153095" y="52431"/>
                  </a:lnTo>
                  <a:lnTo>
                    <a:pt x="153800" y="47898"/>
                  </a:lnTo>
                  <a:lnTo>
                    <a:pt x="152421" y="43027"/>
                  </a:lnTo>
                  <a:lnTo>
                    <a:pt x="147803" y="41628"/>
                  </a:lnTo>
                  <a:lnTo>
                    <a:pt x="132810" y="45006"/>
                  </a:lnTo>
                  <a:lnTo>
                    <a:pt x="118750" y="55136"/>
                  </a:lnTo>
                  <a:lnTo>
                    <a:pt x="112412" y="61721"/>
                  </a:lnTo>
                  <a:lnTo>
                    <a:pt x="105370" y="81364"/>
                  </a:lnTo>
                  <a:lnTo>
                    <a:pt x="104089" y="102731"/>
                  </a:lnTo>
                  <a:lnTo>
                    <a:pt x="109683" y="118390"/>
                  </a:lnTo>
                  <a:lnTo>
                    <a:pt x="127646" y="137602"/>
                  </a:lnTo>
                  <a:lnTo>
                    <a:pt x="154953" y="155006"/>
                  </a:lnTo>
                  <a:lnTo>
                    <a:pt x="190883" y="163039"/>
                  </a:lnTo>
                  <a:lnTo>
                    <a:pt x="212361" y="159987"/>
                  </a:lnTo>
                  <a:lnTo>
                    <a:pt x="256402" y="142631"/>
                  </a:lnTo>
                  <a:lnTo>
                    <a:pt x="269834" y="129960"/>
                  </a:lnTo>
                  <a:lnTo>
                    <a:pt x="273231" y="121774"/>
                  </a:lnTo>
                  <a:lnTo>
                    <a:pt x="274540" y="102815"/>
                  </a:lnTo>
                  <a:lnTo>
                    <a:pt x="271746" y="95356"/>
                  </a:lnTo>
                  <a:lnTo>
                    <a:pt x="261244" y="84602"/>
                  </a:lnTo>
                  <a:lnTo>
                    <a:pt x="254561" y="82289"/>
                  </a:lnTo>
                  <a:lnTo>
                    <a:pt x="239738" y="82185"/>
                  </a:lnTo>
                  <a:lnTo>
                    <a:pt x="226370" y="90151"/>
                  </a:lnTo>
                  <a:lnTo>
                    <a:pt x="215190" y="102938"/>
                  </a:lnTo>
                  <a:lnTo>
                    <a:pt x="200479" y="136212"/>
                  </a:lnTo>
                  <a:lnTo>
                    <a:pt x="196286" y="155769"/>
                  </a:lnTo>
                  <a:lnTo>
                    <a:pt x="197504" y="173706"/>
                  </a:lnTo>
                  <a:lnTo>
                    <a:pt x="201897" y="179599"/>
                  </a:lnTo>
                  <a:lnTo>
                    <a:pt x="216640" y="186146"/>
                  </a:lnTo>
                  <a:lnTo>
                    <a:pt x="245732" y="185415"/>
                  </a:lnTo>
                  <a:lnTo>
                    <a:pt x="273357" y="179343"/>
                  </a:lnTo>
                  <a:lnTo>
                    <a:pt x="294691" y="167271"/>
                  </a:lnTo>
                  <a:lnTo>
                    <a:pt x="298124" y="167912"/>
                  </a:lnTo>
                  <a:lnTo>
                    <a:pt x="299487" y="172038"/>
                  </a:lnTo>
                  <a:lnTo>
                    <a:pt x="295033" y="205232"/>
                  </a:lnTo>
                  <a:lnTo>
                    <a:pt x="287099" y="240759"/>
                  </a:lnTo>
                  <a:lnTo>
                    <a:pt x="288716" y="257708"/>
                  </a:lnTo>
                  <a:lnTo>
                    <a:pt x="293216" y="264261"/>
                  </a:lnTo>
                  <a:lnTo>
                    <a:pt x="308077" y="274009"/>
                  </a:lnTo>
                  <a:lnTo>
                    <a:pt x="349367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17297" y="2196757"/>
              <a:ext cx="166422" cy="186258"/>
            </a:xfrm>
            <a:custGeom>
              <a:avLst/>
              <a:gdLst/>
              <a:ahLst/>
              <a:cxnLst/>
              <a:rect l="0" t="0" r="0" b="0"/>
              <a:pathLst>
                <a:path w="166422" h="186258">
                  <a:moveTo>
                    <a:pt x="0" y="0"/>
                  </a:moveTo>
                  <a:lnTo>
                    <a:pt x="0" y="62326"/>
                  </a:lnTo>
                  <a:lnTo>
                    <a:pt x="2466" y="123891"/>
                  </a:lnTo>
                  <a:lnTo>
                    <a:pt x="4418" y="135294"/>
                  </a:lnTo>
                  <a:lnTo>
                    <a:pt x="9417" y="143821"/>
                  </a:lnTo>
                  <a:lnTo>
                    <a:pt x="24834" y="155760"/>
                  </a:lnTo>
                  <a:lnTo>
                    <a:pt x="32274" y="157464"/>
                  </a:lnTo>
                  <a:lnTo>
                    <a:pt x="39083" y="156751"/>
                  </a:lnTo>
                  <a:lnTo>
                    <a:pt x="45471" y="154427"/>
                  </a:lnTo>
                  <a:lnTo>
                    <a:pt x="57500" y="144448"/>
                  </a:lnTo>
                  <a:lnTo>
                    <a:pt x="80289" y="115441"/>
                  </a:lnTo>
                  <a:lnTo>
                    <a:pt x="83112" y="113943"/>
                  </a:lnTo>
                  <a:lnTo>
                    <a:pt x="84070" y="116643"/>
                  </a:lnTo>
                  <a:lnTo>
                    <a:pt x="85751" y="165429"/>
                  </a:lnTo>
                  <a:lnTo>
                    <a:pt x="87678" y="174081"/>
                  </a:lnTo>
                  <a:lnTo>
                    <a:pt x="92661" y="179849"/>
                  </a:lnTo>
                  <a:lnTo>
                    <a:pt x="108059" y="186257"/>
                  </a:lnTo>
                  <a:lnTo>
                    <a:pt x="116419" y="185192"/>
                  </a:lnTo>
                  <a:lnTo>
                    <a:pt x="140511" y="171366"/>
                  </a:lnTo>
                  <a:lnTo>
                    <a:pt x="16642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400391" y="2221720"/>
              <a:ext cx="406500" cy="364321"/>
            </a:xfrm>
            <a:custGeom>
              <a:avLst/>
              <a:gdLst/>
              <a:ahLst/>
              <a:cxnLst/>
              <a:rect l="0" t="0" r="0" b="0"/>
              <a:pathLst>
                <a:path w="406500" h="364321">
                  <a:moveTo>
                    <a:pt x="41575" y="0"/>
                  </a:moveTo>
                  <a:lnTo>
                    <a:pt x="11247" y="23163"/>
                  </a:lnTo>
                  <a:lnTo>
                    <a:pt x="8412" y="31160"/>
                  </a:lnTo>
                  <a:lnTo>
                    <a:pt x="7728" y="52372"/>
                  </a:lnTo>
                  <a:lnTo>
                    <a:pt x="16959" y="81469"/>
                  </a:lnTo>
                  <a:lnTo>
                    <a:pt x="47396" y="140148"/>
                  </a:lnTo>
                  <a:lnTo>
                    <a:pt x="59428" y="166033"/>
                  </a:lnTo>
                  <a:lnTo>
                    <a:pt x="59024" y="173559"/>
                  </a:lnTo>
                  <a:lnTo>
                    <a:pt x="55981" y="180425"/>
                  </a:lnTo>
                  <a:lnTo>
                    <a:pt x="51179" y="186852"/>
                  </a:lnTo>
                  <a:lnTo>
                    <a:pt x="35981" y="196458"/>
                  </a:lnTo>
                  <a:lnTo>
                    <a:pt x="26751" y="200314"/>
                  </a:lnTo>
                  <a:lnTo>
                    <a:pt x="18748" y="201036"/>
                  </a:lnTo>
                  <a:lnTo>
                    <a:pt x="4926" y="196906"/>
                  </a:lnTo>
                  <a:lnTo>
                    <a:pt x="1425" y="191367"/>
                  </a:lnTo>
                  <a:lnTo>
                    <a:pt x="0" y="175351"/>
                  </a:lnTo>
                  <a:lnTo>
                    <a:pt x="2763" y="167751"/>
                  </a:lnTo>
                  <a:lnTo>
                    <a:pt x="13230" y="154377"/>
                  </a:lnTo>
                  <a:lnTo>
                    <a:pt x="34718" y="140868"/>
                  </a:lnTo>
                  <a:lnTo>
                    <a:pt x="67752" y="128945"/>
                  </a:lnTo>
                  <a:lnTo>
                    <a:pt x="129758" y="118535"/>
                  </a:lnTo>
                  <a:lnTo>
                    <a:pt x="174270" y="105303"/>
                  </a:lnTo>
                  <a:lnTo>
                    <a:pt x="179040" y="100713"/>
                  </a:lnTo>
                  <a:lnTo>
                    <a:pt x="181295" y="94879"/>
                  </a:lnTo>
                  <a:lnTo>
                    <a:pt x="181874" y="88215"/>
                  </a:lnTo>
                  <a:lnTo>
                    <a:pt x="178562" y="82849"/>
                  </a:lnTo>
                  <a:lnTo>
                    <a:pt x="165020" y="74420"/>
                  </a:lnTo>
                  <a:lnTo>
                    <a:pt x="158080" y="73652"/>
                  </a:lnTo>
                  <a:lnTo>
                    <a:pt x="145438" y="77730"/>
                  </a:lnTo>
                  <a:lnTo>
                    <a:pt x="116537" y="102057"/>
                  </a:lnTo>
                  <a:lnTo>
                    <a:pt x="98816" y="126393"/>
                  </a:lnTo>
                  <a:lnTo>
                    <a:pt x="90746" y="146165"/>
                  </a:lnTo>
                  <a:lnTo>
                    <a:pt x="90073" y="154766"/>
                  </a:lnTo>
                  <a:lnTo>
                    <a:pt x="94257" y="169254"/>
                  </a:lnTo>
                  <a:lnTo>
                    <a:pt x="99810" y="172932"/>
                  </a:lnTo>
                  <a:lnTo>
                    <a:pt x="115842" y="174554"/>
                  </a:lnTo>
                  <a:lnTo>
                    <a:pt x="130364" y="169727"/>
                  </a:lnTo>
                  <a:lnTo>
                    <a:pt x="154754" y="151562"/>
                  </a:lnTo>
                  <a:lnTo>
                    <a:pt x="157708" y="151892"/>
                  </a:lnTo>
                  <a:lnTo>
                    <a:pt x="158753" y="155810"/>
                  </a:lnTo>
                  <a:lnTo>
                    <a:pt x="158205" y="188672"/>
                  </a:lnTo>
                  <a:lnTo>
                    <a:pt x="160933" y="194199"/>
                  </a:lnTo>
                  <a:lnTo>
                    <a:pt x="165526" y="196959"/>
                  </a:lnTo>
                  <a:lnTo>
                    <a:pt x="171362" y="197874"/>
                  </a:lnTo>
                  <a:lnTo>
                    <a:pt x="177101" y="195711"/>
                  </a:lnTo>
                  <a:lnTo>
                    <a:pt x="216454" y="157019"/>
                  </a:lnTo>
                  <a:lnTo>
                    <a:pt x="251218" y="102360"/>
                  </a:lnTo>
                  <a:lnTo>
                    <a:pt x="260456" y="81180"/>
                  </a:lnTo>
                  <a:lnTo>
                    <a:pt x="260536" y="81856"/>
                  </a:lnTo>
                  <a:lnTo>
                    <a:pt x="258696" y="98527"/>
                  </a:lnTo>
                  <a:lnTo>
                    <a:pt x="259873" y="153645"/>
                  </a:lnTo>
                  <a:lnTo>
                    <a:pt x="276045" y="196907"/>
                  </a:lnTo>
                  <a:lnTo>
                    <a:pt x="292629" y="232437"/>
                  </a:lnTo>
                  <a:lnTo>
                    <a:pt x="293066" y="266623"/>
                  </a:lnTo>
                  <a:lnTo>
                    <a:pt x="282923" y="297196"/>
                  </a:lnTo>
                  <a:lnTo>
                    <a:pt x="268206" y="319404"/>
                  </a:lnTo>
                  <a:lnTo>
                    <a:pt x="247717" y="337695"/>
                  </a:lnTo>
                  <a:lnTo>
                    <a:pt x="199509" y="360031"/>
                  </a:lnTo>
                  <a:lnTo>
                    <a:pt x="170245" y="364320"/>
                  </a:lnTo>
                  <a:lnTo>
                    <a:pt x="164337" y="362148"/>
                  </a:lnTo>
                  <a:lnTo>
                    <a:pt x="161323" y="357927"/>
                  </a:lnTo>
                  <a:lnTo>
                    <a:pt x="160239" y="352339"/>
                  </a:lnTo>
                  <a:lnTo>
                    <a:pt x="163214" y="345840"/>
                  </a:lnTo>
                  <a:lnTo>
                    <a:pt x="185995" y="323441"/>
                  </a:lnTo>
                  <a:lnTo>
                    <a:pt x="248156" y="282067"/>
                  </a:lnTo>
                  <a:lnTo>
                    <a:pt x="310229" y="249176"/>
                  </a:lnTo>
                  <a:lnTo>
                    <a:pt x="329247" y="237410"/>
                  </a:lnTo>
                  <a:lnTo>
                    <a:pt x="358988" y="212186"/>
                  </a:lnTo>
                  <a:lnTo>
                    <a:pt x="386881" y="193336"/>
                  </a:lnTo>
                  <a:lnTo>
                    <a:pt x="404511" y="177272"/>
                  </a:lnTo>
                  <a:lnTo>
                    <a:pt x="406499" y="171806"/>
                  </a:lnTo>
                  <a:lnTo>
                    <a:pt x="405975" y="166313"/>
                  </a:lnTo>
                  <a:lnTo>
                    <a:pt x="403776" y="160801"/>
                  </a:lnTo>
                  <a:lnTo>
                    <a:pt x="398613" y="158976"/>
                  </a:lnTo>
                  <a:lnTo>
                    <a:pt x="383013" y="161879"/>
                  </a:lnTo>
                  <a:lnTo>
                    <a:pt x="357856" y="173910"/>
                  </a:lnTo>
                  <a:lnTo>
                    <a:pt x="346100" y="188857"/>
                  </a:lnTo>
                  <a:lnTo>
                    <a:pt x="341670" y="198020"/>
                  </a:lnTo>
                  <a:lnTo>
                    <a:pt x="340566" y="206903"/>
                  </a:lnTo>
                  <a:lnTo>
                    <a:pt x="344271" y="224169"/>
                  </a:lnTo>
                  <a:lnTo>
                    <a:pt x="375687" y="287662"/>
                  </a:lnTo>
                  <a:lnTo>
                    <a:pt x="382737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305433" y="2553484"/>
            <a:ext cx="1330195" cy="533626"/>
            <a:chOff x="4305433" y="2553484"/>
            <a:chExt cx="1330195" cy="533626"/>
          </a:xfrm>
        </p:grpSpPr>
        <p:sp>
          <p:nvSpPr>
            <p:cNvPr id="118" name="Freeform 117"/>
            <p:cNvSpPr/>
            <p:nvPr/>
          </p:nvSpPr>
          <p:spPr>
            <a:xfrm>
              <a:off x="4305433" y="2553484"/>
              <a:ext cx="196255" cy="295471"/>
            </a:xfrm>
            <a:custGeom>
              <a:avLst/>
              <a:gdLst/>
              <a:ahLst/>
              <a:cxnLst/>
              <a:rect l="0" t="0" r="0" b="0"/>
              <a:pathLst>
                <a:path w="196255" h="295471">
                  <a:moveTo>
                    <a:pt x="113044" y="125894"/>
                  </a:moveTo>
                  <a:lnTo>
                    <a:pt x="99792" y="121476"/>
                  </a:lnTo>
                  <a:lnTo>
                    <a:pt x="83424" y="124239"/>
                  </a:lnTo>
                  <a:lnTo>
                    <a:pt x="73881" y="127564"/>
                  </a:lnTo>
                  <a:lnTo>
                    <a:pt x="47199" y="149913"/>
                  </a:lnTo>
                  <a:lnTo>
                    <a:pt x="8194" y="212282"/>
                  </a:lnTo>
                  <a:lnTo>
                    <a:pt x="0" y="245282"/>
                  </a:lnTo>
                  <a:lnTo>
                    <a:pt x="3013" y="264939"/>
                  </a:lnTo>
                  <a:lnTo>
                    <a:pt x="6406" y="274064"/>
                  </a:lnTo>
                  <a:lnTo>
                    <a:pt x="12366" y="279223"/>
                  </a:lnTo>
                  <a:lnTo>
                    <a:pt x="20037" y="281738"/>
                  </a:lnTo>
                  <a:lnTo>
                    <a:pt x="28850" y="282490"/>
                  </a:lnTo>
                  <a:lnTo>
                    <a:pt x="46038" y="275929"/>
                  </a:lnTo>
                  <a:lnTo>
                    <a:pt x="75256" y="253534"/>
                  </a:lnTo>
                  <a:lnTo>
                    <a:pt x="113490" y="192247"/>
                  </a:lnTo>
                  <a:lnTo>
                    <a:pt x="147484" y="134202"/>
                  </a:lnTo>
                  <a:lnTo>
                    <a:pt x="168423" y="75967"/>
                  </a:lnTo>
                  <a:lnTo>
                    <a:pt x="182373" y="29945"/>
                  </a:lnTo>
                  <a:lnTo>
                    <a:pt x="181868" y="2234"/>
                  </a:lnTo>
                  <a:lnTo>
                    <a:pt x="179267" y="0"/>
                  </a:lnTo>
                  <a:lnTo>
                    <a:pt x="175684" y="2208"/>
                  </a:lnTo>
                  <a:lnTo>
                    <a:pt x="167696" y="14524"/>
                  </a:lnTo>
                  <a:lnTo>
                    <a:pt x="152132" y="71974"/>
                  </a:lnTo>
                  <a:lnTo>
                    <a:pt x="147474" y="135070"/>
                  </a:lnTo>
                  <a:lnTo>
                    <a:pt x="146667" y="184394"/>
                  </a:lnTo>
                  <a:lnTo>
                    <a:pt x="148860" y="245828"/>
                  </a:lnTo>
                  <a:lnTo>
                    <a:pt x="157923" y="289707"/>
                  </a:lnTo>
                  <a:lnTo>
                    <a:pt x="162379" y="294274"/>
                  </a:lnTo>
                  <a:lnTo>
                    <a:pt x="168123" y="295470"/>
                  </a:lnTo>
                  <a:lnTo>
                    <a:pt x="180053" y="292792"/>
                  </a:lnTo>
                  <a:lnTo>
                    <a:pt x="196254" y="2839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534971" y="2720983"/>
              <a:ext cx="24964" cy="158101"/>
            </a:xfrm>
            <a:custGeom>
              <a:avLst/>
              <a:gdLst/>
              <a:ahLst/>
              <a:cxnLst/>
              <a:rect l="0" t="0" r="0" b="0"/>
              <a:pathLst>
                <a:path w="24964" h="158101">
                  <a:moveTo>
                    <a:pt x="24963" y="0"/>
                  </a:moveTo>
                  <a:lnTo>
                    <a:pt x="16489" y="55848"/>
                  </a:lnTo>
                  <a:lnTo>
                    <a:pt x="9580" y="108371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623242" y="2787551"/>
              <a:ext cx="386030" cy="150257"/>
            </a:xfrm>
            <a:custGeom>
              <a:avLst/>
              <a:gdLst/>
              <a:ahLst/>
              <a:cxnLst/>
              <a:rect l="0" t="0" r="0" b="0"/>
              <a:pathLst>
                <a:path w="386030" h="150257">
                  <a:moveTo>
                    <a:pt x="11582" y="0"/>
                  </a:moveTo>
                  <a:lnTo>
                    <a:pt x="9116" y="33741"/>
                  </a:lnTo>
                  <a:lnTo>
                    <a:pt x="0" y="66659"/>
                  </a:lnTo>
                  <a:lnTo>
                    <a:pt x="162" y="69402"/>
                  </a:lnTo>
                  <a:lnTo>
                    <a:pt x="2120" y="68458"/>
                  </a:lnTo>
                  <a:lnTo>
                    <a:pt x="45053" y="10403"/>
                  </a:lnTo>
                  <a:lnTo>
                    <a:pt x="50538" y="4162"/>
                  </a:lnTo>
                  <a:lnTo>
                    <a:pt x="56968" y="1850"/>
                  </a:lnTo>
                  <a:lnTo>
                    <a:pt x="64029" y="2158"/>
                  </a:lnTo>
                  <a:lnTo>
                    <a:pt x="71510" y="4212"/>
                  </a:lnTo>
                  <a:lnTo>
                    <a:pt x="75572" y="9280"/>
                  </a:lnTo>
                  <a:lnTo>
                    <a:pt x="77621" y="24773"/>
                  </a:lnTo>
                  <a:lnTo>
                    <a:pt x="66700" y="86127"/>
                  </a:lnTo>
                  <a:lnTo>
                    <a:pt x="68668" y="87004"/>
                  </a:lnTo>
                  <a:lnTo>
                    <a:pt x="89529" y="75125"/>
                  </a:lnTo>
                  <a:lnTo>
                    <a:pt x="107923" y="55852"/>
                  </a:lnTo>
                  <a:lnTo>
                    <a:pt x="113717" y="52952"/>
                  </a:lnTo>
                  <a:lnTo>
                    <a:pt x="119428" y="52868"/>
                  </a:lnTo>
                  <a:lnTo>
                    <a:pt x="125084" y="54661"/>
                  </a:lnTo>
                  <a:lnTo>
                    <a:pt x="128856" y="59555"/>
                  </a:lnTo>
                  <a:lnTo>
                    <a:pt x="133046" y="74854"/>
                  </a:lnTo>
                  <a:lnTo>
                    <a:pt x="137585" y="112961"/>
                  </a:lnTo>
                  <a:lnTo>
                    <a:pt x="144938" y="127560"/>
                  </a:lnTo>
                  <a:lnTo>
                    <a:pt x="150412" y="130344"/>
                  </a:lnTo>
                  <a:lnTo>
                    <a:pt x="156836" y="130350"/>
                  </a:lnTo>
                  <a:lnTo>
                    <a:pt x="170444" y="125426"/>
                  </a:lnTo>
                  <a:lnTo>
                    <a:pt x="223920" y="92956"/>
                  </a:lnTo>
                  <a:lnTo>
                    <a:pt x="237014" y="72846"/>
                  </a:lnTo>
                  <a:lnTo>
                    <a:pt x="242332" y="44904"/>
                  </a:lnTo>
                  <a:lnTo>
                    <a:pt x="239381" y="39181"/>
                  </a:lnTo>
                  <a:lnTo>
                    <a:pt x="233714" y="36291"/>
                  </a:lnTo>
                  <a:lnTo>
                    <a:pt x="226238" y="35289"/>
                  </a:lnTo>
                  <a:lnTo>
                    <a:pt x="220330" y="37394"/>
                  </a:lnTo>
                  <a:lnTo>
                    <a:pt x="211300" y="47130"/>
                  </a:lnTo>
                  <a:lnTo>
                    <a:pt x="201018" y="72623"/>
                  </a:lnTo>
                  <a:lnTo>
                    <a:pt x="196533" y="103598"/>
                  </a:lnTo>
                  <a:lnTo>
                    <a:pt x="200415" y="120317"/>
                  </a:lnTo>
                  <a:lnTo>
                    <a:pt x="204039" y="127364"/>
                  </a:lnTo>
                  <a:lnTo>
                    <a:pt x="210153" y="132062"/>
                  </a:lnTo>
                  <a:lnTo>
                    <a:pt x="226809" y="137282"/>
                  </a:lnTo>
                  <a:lnTo>
                    <a:pt x="234579" y="136825"/>
                  </a:lnTo>
                  <a:lnTo>
                    <a:pt x="248143" y="131386"/>
                  </a:lnTo>
                  <a:lnTo>
                    <a:pt x="283229" y="95065"/>
                  </a:lnTo>
                  <a:lnTo>
                    <a:pt x="286061" y="93887"/>
                  </a:lnTo>
                  <a:lnTo>
                    <a:pt x="287024" y="95876"/>
                  </a:lnTo>
                  <a:lnTo>
                    <a:pt x="281926" y="118997"/>
                  </a:lnTo>
                  <a:lnTo>
                    <a:pt x="274644" y="142199"/>
                  </a:lnTo>
                  <a:lnTo>
                    <a:pt x="275715" y="145650"/>
                  </a:lnTo>
                  <a:lnTo>
                    <a:pt x="279202" y="146102"/>
                  </a:lnTo>
                  <a:lnTo>
                    <a:pt x="319056" y="131557"/>
                  </a:lnTo>
                  <a:lnTo>
                    <a:pt x="339929" y="131818"/>
                  </a:lnTo>
                  <a:lnTo>
                    <a:pt x="347899" y="135031"/>
                  </a:lnTo>
                  <a:lnTo>
                    <a:pt x="364458" y="149108"/>
                  </a:lnTo>
                  <a:lnTo>
                    <a:pt x="369799" y="150256"/>
                  </a:lnTo>
                  <a:lnTo>
                    <a:pt x="386029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075277" y="2829156"/>
              <a:ext cx="52222" cy="167091"/>
            </a:xfrm>
            <a:custGeom>
              <a:avLst/>
              <a:gdLst/>
              <a:ahLst/>
              <a:cxnLst/>
              <a:rect l="0" t="0" r="0" b="0"/>
              <a:pathLst>
                <a:path w="52222" h="167091">
                  <a:moveTo>
                    <a:pt x="33847" y="0"/>
                  </a:moveTo>
                  <a:lnTo>
                    <a:pt x="14842" y="7568"/>
                  </a:lnTo>
                  <a:lnTo>
                    <a:pt x="3519" y="16000"/>
                  </a:lnTo>
                  <a:lnTo>
                    <a:pt x="684" y="22686"/>
                  </a:lnTo>
                  <a:lnTo>
                    <a:pt x="0" y="39977"/>
                  </a:lnTo>
                  <a:lnTo>
                    <a:pt x="9230" y="66086"/>
                  </a:lnTo>
                  <a:lnTo>
                    <a:pt x="51700" y="126303"/>
                  </a:lnTo>
                  <a:lnTo>
                    <a:pt x="52221" y="134128"/>
                  </a:lnTo>
                  <a:lnTo>
                    <a:pt x="47868" y="150220"/>
                  </a:lnTo>
                  <a:lnTo>
                    <a:pt x="37305" y="161686"/>
                  </a:lnTo>
                  <a:lnTo>
                    <a:pt x="30605" y="166038"/>
                  </a:lnTo>
                  <a:lnTo>
                    <a:pt x="24289" y="167090"/>
                  </a:lnTo>
                  <a:lnTo>
                    <a:pt x="18229" y="165943"/>
                  </a:lnTo>
                  <a:lnTo>
                    <a:pt x="12340" y="163329"/>
                  </a:lnTo>
                  <a:lnTo>
                    <a:pt x="9339" y="158812"/>
                  </a:lnTo>
                  <a:lnTo>
                    <a:pt x="8470" y="146397"/>
                  </a:lnTo>
                  <a:lnTo>
                    <a:pt x="1720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202155" y="2795872"/>
              <a:ext cx="56749" cy="201714"/>
            </a:xfrm>
            <a:custGeom>
              <a:avLst/>
              <a:gdLst/>
              <a:ahLst/>
              <a:cxnLst/>
              <a:rect l="0" t="0" r="0" b="0"/>
              <a:pathLst>
                <a:path w="56749" h="201714">
                  <a:moveTo>
                    <a:pt x="15142" y="74890"/>
                  </a:moveTo>
                  <a:lnTo>
                    <a:pt x="12677" y="108631"/>
                  </a:lnTo>
                  <a:lnTo>
                    <a:pt x="0" y="170866"/>
                  </a:lnTo>
                  <a:lnTo>
                    <a:pt x="3362" y="198557"/>
                  </a:lnTo>
                  <a:lnTo>
                    <a:pt x="5440" y="201713"/>
                  </a:lnTo>
                  <a:lnTo>
                    <a:pt x="7749" y="201044"/>
                  </a:lnTo>
                  <a:lnTo>
                    <a:pt x="10214" y="197824"/>
                  </a:lnTo>
                  <a:lnTo>
                    <a:pt x="26291" y="141206"/>
                  </a:lnTo>
                  <a:lnTo>
                    <a:pt x="36418" y="89085"/>
                  </a:lnTo>
                  <a:lnTo>
                    <a:pt x="46425" y="27256"/>
                  </a:lnTo>
                  <a:lnTo>
                    <a:pt x="5674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15822" y="2905577"/>
              <a:ext cx="319806" cy="181533"/>
            </a:xfrm>
            <a:custGeom>
              <a:avLst/>
              <a:gdLst/>
              <a:ahLst/>
              <a:cxnLst/>
              <a:rect l="0" t="0" r="0" b="0"/>
              <a:pathLst>
                <a:path w="319806" h="181533">
                  <a:moveTo>
                    <a:pt x="34612" y="23432"/>
                  </a:moveTo>
                  <a:lnTo>
                    <a:pt x="30195" y="36684"/>
                  </a:lnTo>
                  <a:lnTo>
                    <a:pt x="20629" y="45656"/>
                  </a:lnTo>
                  <a:lnTo>
                    <a:pt x="14196" y="49343"/>
                  </a:lnTo>
                  <a:lnTo>
                    <a:pt x="4582" y="60836"/>
                  </a:lnTo>
                  <a:lnTo>
                    <a:pt x="723" y="67784"/>
                  </a:lnTo>
                  <a:lnTo>
                    <a:pt x="0" y="75189"/>
                  </a:lnTo>
                  <a:lnTo>
                    <a:pt x="4128" y="90814"/>
                  </a:lnTo>
                  <a:lnTo>
                    <a:pt x="14592" y="102073"/>
                  </a:lnTo>
                  <a:lnTo>
                    <a:pt x="21265" y="106370"/>
                  </a:lnTo>
                  <a:lnTo>
                    <a:pt x="29412" y="107385"/>
                  </a:lnTo>
                  <a:lnTo>
                    <a:pt x="48327" y="103583"/>
                  </a:lnTo>
                  <a:lnTo>
                    <a:pt x="75350" y="91046"/>
                  </a:lnTo>
                  <a:lnTo>
                    <a:pt x="96506" y="71203"/>
                  </a:lnTo>
                  <a:lnTo>
                    <a:pt x="103726" y="53293"/>
                  </a:lnTo>
                  <a:lnTo>
                    <a:pt x="105651" y="43339"/>
                  </a:lnTo>
                  <a:lnTo>
                    <a:pt x="102859" y="27349"/>
                  </a:lnTo>
                  <a:lnTo>
                    <a:pt x="99526" y="20496"/>
                  </a:lnTo>
                  <a:lnTo>
                    <a:pt x="88426" y="10416"/>
                  </a:lnTo>
                  <a:lnTo>
                    <a:pt x="81583" y="6433"/>
                  </a:lnTo>
                  <a:lnTo>
                    <a:pt x="80719" y="4703"/>
                  </a:lnTo>
                  <a:lnTo>
                    <a:pt x="135865" y="0"/>
                  </a:lnTo>
                  <a:lnTo>
                    <a:pt x="179120" y="3189"/>
                  </a:lnTo>
                  <a:lnTo>
                    <a:pt x="196225" y="10120"/>
                  </a:lnTo>
                  <a:lnTo>
                    <a:pt x="203375" y="14558"/>
                  </a:lnTo>
                  <a:lnTo>
                    <a:pt x="213785" y="29350"/>
                  </a:lnTo>
                  <a:lnTo>
                    <a:pt x="219645" y="47327"/>
                  </a:lnTo>
                  <a:lnTo>
                    <a:pt x="220519" y="72117"/>
                  </a:lnTo>
                  <a:lnTo>
                    <a:pt x="226952" y="85442"/>
                  </a:lnTo>
                  <a:lnTo>
                    <a:pt x="233105" y="88811"/>
                  </a:lnTo>
                  <a:lnTo>
                    <a:pt x="288810" y="97585"/>
                  </a:lnTo>
                  <a:lnTo>
                    <a:pt x="303531" y="106007"/>
                  </a:lnTo>
                  <a:lnTo>
                    <a:pt x="313772" y="118379"/>
                  </a:lnTo>
                  <a:lnTo>
                    <a:pt x="317798" y="125562"/>
                  </a:lnTo>
                  <a:lnTo>
                    <a:pt x="319805" y="140939"/>
                  </a:lnTo>
                  <a:lnTo>
                    <a:pt x="316691" y="156094"/>
                  </a:lnTo>
                  <a:lnTo>
                    <a:pt x="300886" y="18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5" name="Freeform 124"/>
          <p:cNvSpPr/>
          <p:nvPr/>
        </p:nvSpPr>
        <p:spPr>
          <a:xfrm>
            <a:off x="7430753" y="266274"/>
            <a:ext cx="15430" cy="331385"/>
          </a:xfrm>
          <a:custGeom>
            <a:avLst/>
            <a:gdLst/>
            <a:ahLst/>
            <a:cxnLst/>
            <a:rect l="0" t="0" r="0" b="0"/>
            <a:pathLst>
              <a:path w="15430" h="331385">
                <a:moveTo>
                  <a:pt x="8264" y="0"/>
                </a:moveTo>
                <a:lnTo>
                  <a:pt x="8264" y="58621"/>
                </a:lnTo>
                <a:lnTo>
                  <a:pt x="8264" y="118212"/>
                </a:lnTo>
                <a:lnTo>
                  <a:pt x="8264" y="174567"/>
                </a:lnTo>
                <a:lnTo>
                  <a:pt x="8264" y="233674"/>
                </a:lnTo>
                <a:lnTo>
                  <a:pt x="12682" y="295995"/>
                </a:lnTo>
                <a:lnTo>
                  <a:pt x="15429" y="327882"/>
                </a:lnTo>
                <a:lnTo>
                  <a:pt x="14890" y="331384"/>
                </a:lnTo>
                <a:lnTo>
                  <a:pt x="13607" y="330021"/>
                </a:lnTo>
                <a:lnTo>
                  <a:pt x="3249" y="290522"/>
                </a:lnTo>
                <a:lnTo>
                  <a:pt x="379" y="231034"/>
                </a:lnTo>
                <a:lnTo>
                  <a:pt x="0" y="172384"/>
                </a:lnTo>
                <a:lnTo>
                  <a:pt x="4372" y="127637"/>
                </a:lnTo>
                <a:lnTo>
                  <a:pt x="15087" y="77884"/>
                </a:lnTo>
                <a:lnTo>
                  <a:pt x="8720" y="14613"/>
                </a:lnTo>
                <a:lnTo>
                  <a:pt x="8264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7" name="Group 156"/>
          <p:cNvGrpSpPr/>
          <p:nvPr/>
        </p:nvGrpSpPr>
        <p:grpSpPr>
          <a:xfrm>
            <a:off x="7255954" y="305951"/>
            <a:ext cx="1897200" cy="2240291"/>
            <a:chOff x="7255954" y="305951"/>
            <a:chExt cx="1897200" cy="2240291"/>
          </a:xfrm>
        </p:grpSpPr>
        <p:sp>
          <p:nvSpPr>
            <p:cNvPr id="126" name="Freeform 125"/>
            <p:cNvSpPr/>
            <p:nvPr/>
          </p:nvSpPr>
          <p:spPr>
            <a:xfrm>
              <a:off x="7255954" y="305951"/>
              <a:ext cx="307325" cy="517834"/>
            </a:xfrm>
            <a:custGeom>
              <a:avLst/>
              <a:gdLst/>
              <a:ahLst/>
              <a:cxnLst/>
              <a:rect l="0" t="0" r="0" b="0"/>
              <a:pathLst>
                <a:path w="307325" h="517834">
                  <a:moveTo>
                    <a:pt x="0" y="492870"/>
                  </a:moveTo>
                  <a:lnTo>
                    <a:pt x="8835" y="484035"/>
                  </a:lnTo>
                  <a:lnTo>
                    <a:pt x="18747" y="460871"/>
                  </a:lnTo>
                  <a:lnTo>
                    <a:pt x="33196" y="404977"/>
                  </a:lnTo>
                  <a:lnTo>
                    <a:pt x="44362" y="351103"/>
                  </a:lnTo>
                  <a:lnTo>
                    <a:pt x="60711" y="292850"/>
                  </a:lnTo>
                  <a:lnTo>
                    <a:pt x="79665" y="236725"/>
                  </a:lnTo>
                  <a:lnTo>
                    <a:pt x="98621" y="179465"/>
                  </a:lnTo>
                  <a:lnTo>
                    <a:pt x="118917" y="119824"/>
                  </a:lnTo>
                  <a:lnTo>
                    <a:pt x="135880" y="61455"/>
                  </a:lnTo>
                  <a:lnTo>
                    <a:pt x="152550" y="3197"/>
                  </a:lnTo>
                  <a:lnTo>
                    <a:pt x="155325" y="0"/>
                  </a:lnTo>
                  <a:lnTo>
                    <a:pt x="158099" y="643"/>
                  </a:lnTo>
                  <a:lnTo>
                    <a:pt x="160873" y="3845"/>
                  </a:lnTo>
                  <a:lnTo>
                    <a:pt x="164777" y="26021"/>
                  </a:lnTo>
                  <a:lnTo>
                    <a:pt x="159618" y="88950"/>
                  </a:lnTo>
                  <a:lnTo>
                    <a:pt x="158400" y="143625"/>
                  </a:lnTo>
                  <a:lnTo>
                    <a:pt x="158159" y="203324"/>
                  </a:lnTo>
                  <a:lnTo>
                    <a:pt x="158111" y="263604"/>
                  </a:lnTo>
                  <a:lnTo>
                    <a:pt x="159954" y="286499"/>
                  </a:lnTo>
                  <a:lnTo>
                    <a:pt x="166937" y="302838"/>
                  </a:lnTo>
                  <a:lnTo>
                    <a:pt x="172312" y="305161"/>
                  </a:lnTo>
                  <a:lnTo>
                    <a:pt x="178670" y="303936"/>
                  </a:lnTo>
                  <a:lnTo>
                    <a:pt x="185682" y="300345"/>
                  </a:lnTo>
                  <a:lnTo>
                    <a:pt x="198403" y="284028"/>
                  </a:lnTo>
                  <a:lnTo>
                    <a:pt x="223824" y="227255"/>
                  </a:lnTo>
                  <a:lnTo>
                    <a:pt x="245357" y="167676"/>
                  </a:lnTo>
                  <a:lnTo>
                    <a:pt x="249581" y="146785"/>
                  </a:lnTo>
                  <a:lnTo>
                    <a:pt x="271208" y="86190"/>
                  </a:lnTo>
                  <a:lnTo>
                    <a:pt x="285609" y="29586"/>
                  </a:lnTo>
                  <a:lnTo>
                    <a:pt x="289334" y="25914"/>
                  </a:lnTo>
                  <a:lnTo>
                    <a:pt x="293666" y="26240"/>
                  </a:lnTo>
                  <a:lnTo>
                    <a:pt x="298403" y="29230"/>
                  </a:lnTo>
                  <a:lnTo>
                    <a:pt x="303668" y="47347"/>
                  </a:lnTo>
                  <a:lnTo>
                    <a:pt x="307324" y="106734"/>
                  </a:lnTo>
                  <a:lnTo>
                    <a:pt x="303388" y="162723"/>
                  </a:lnTo>
                  <a:lnTo>
                    <a:pt x="297597" y="218265"/>
                  </a:lnTo>
                  <a:lnTo>
                    <a:pt x="291150" y="279466"/>
                  </a:lnTo>
                  <a:lnTo>
                    <a:pt x="279766" y="337200"/>
                  </a:lnTo>
                  <a:lnTo>
                    <a:pt x="263467" y="396917"/>
                  </a:lnTo>
                  <a:lnTo>
                    <a:pt x="252093" y="457999"/>
                  </a:lnTo>
                  <a:lnTo>
                    <a:pt x="252826" y="489934"/>
                  </a:lnTo>
                  <a:lnTo>
                    <a:pt x="257952" y="517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591154" y="650058"/>
              <a:ext cx="155743" cy="240466"/>
            </a:xfrm>
            <a:custGeom>
              <a:avLst/>
              <a:gdLst/>
              <a:ahLst/>
              <a:cxnLst/>
              <a:rect l="0" t="0" r="0" b="0"/>
              <a:pathLst>
                <a:path w="155743" h="240466">
                  <a:moveTo>
                    <a:pt x="39247" y="115478"/>
                  </a:moveTo>
                  <a:lnTo>
                    <a:pt x="85532" y="56798"/>
                  </a:lnTo>
                  <a:lnTo>
                    <a:pt x="98367" y="32140"/>
                  </a:lnTo>
                  <a:lnTo>
                    <a:pt x="100039" y="15569"/>
                  </a:lnTo>
                  <a:lnTo>
                    <a:pt x="99191" y="7267"/>
                  </a:lnTo>
                  <a:lnTo>
                    <a:pt x="94002" y="2657"/>
                  </a:lnTo>
                  <a:lnTo>
                    <a:pt x="75911" y="0"/>
                  </a:lnTo>
                  <a:lnTo>
                    <a:pt x="59857" y="4366"/>
                  </a:lnTo>
                  <a:lnTo>
                    <a:pt x="46557" y="13395"/>
                  </a:lnTo>
                  <a:lnTo>
                    <a:pt x="28675" y="35922"/>
                  </a:lnTo>
                  <a:lnTo>
                    <a:pt x="4902" y="97274"/>
                  </a:lnTo>
                  <a:lnTo>
                    <a:pt x="0" y="144208"/>
                  </a:lnTo>
                  <a:lnTo>
                    <a:pt x="9412" y="189768"/>
                  </a:lnTo>
                  <a:lnTo>
                    <a:pt x="26093" y="215153"/>
                  </a:lnTo>
                  <a:lnTo>
                    <a:pt x="48601" y="235824"/>
                  </a:lnTo>
                  <a:lnTo>
                    <a:pt x="69601" y="240465"/>
                  </a:lnTo>
                  <a:lnTo>
                    <a:pt x="93419" y="238521"/>
                  </a:lnTo>
                  <a:lnTo>
                    <a:pt x="155742" y="2153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748995" y="682326"/>
              <a:ext cx="139360" cy="188110"/>
            </a:xfrm>
            <a:custGeom>
              <a:avLst/>
              <a:gdLst/>
              <a:ahLst/>
              <a:cxnLst/>
              <a:rect l="0" t="0" r="0" b="0"/>
              <a:pathLst>
                <a:path w="139360" h="188110">
                  <a:moveTo>
                    <a:pt x="47828" y="0"/>
                  </a:moveTo>
                  <a:lnTo>
                    <a:pt x="34542" y="15135"/>
                  </a:lnTo>
                  <a:lnTo>
                    <a:pt x="20366" y="42597"/>
                  </a:lnTo>
                  <a:lnTo>
                    <a:pt x="3850" y="97426"/>
                  </a:lnTo>
                  <a:lnTo>
                    <a:pt x="0" y="150738"/>
                  </a:lnTo>
                  <a:lnTo>
                    <a:pt x="2840" y="175476"/>
                  </a:lnTo>
                  <a:lnTo>
                    <a:pt x="6742" y="182628"/>
                  </a:lnTo>
                  <a:lnTo>
                    <a:pt x="12116" y="186471"/>
                  </a:lnTo>
                  <a:lnTo>
                    <a:pt x="18472" y="188109"/>
                  </a:lnTo>
                  <a:lnTo>
                    <a:pt x="24559" y="185502"/>
                  </a:lnTo>
                  <a:lnTo>
                    <a:pt x="36253" y="172744"/>
                  </a:lnTo>
                  <a:lnTo>
                    <a:pt x="64406" y="117236"/>
                  </a:lnTo>
                  <a:lnTo>
                    <a:pt x="82229" y="76680"/>
                  </a:lnTo>
                  <a:lnTo>
                    <a:pt x="84631" y="75158"/>
                  </a:lnTo>
                  <a:lnTo>
                    <a:pt x="86231" y="78767"/>
                  </a:lnTo>
                  <a:lnTo>
                    <a:pt x="91617" y="134208"/>
                  </a:lnTo>
                  <a:lnTo>
                    <a:pt x="96875" y="153953"/>
                  </a:lnTo>
                  <a:lnTo>
                    <a:pt x="105376" y="168893"/>
                  </a:lnTo>
                  <a:lnTo>
                    <a:pt x="111156" y="171767"/>
                  </a:lnTo>
                  <a:lnTo>
                    <a:pt x="117784" y="171834"/>
                  </a:lnTo>
                  <a:lnTo>
                    <a:pt x="13935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927476" y="690647"/>
              <a:ext cx="52410" cy="213563"/>
            </a:xfrm>
            <a:custGeom>
              <a:avLst/>
              <a:gdLst/>
              <a:ahLst/>
              <a:cxnLst/>
              <a:rect l="0" t="0" r="0" b="0"/>
              <a:pathLst>
                <a:path w="52410" h="213563">
                  <a:moveTo>
                    <a:pt x="52409" y="0"/>
                  </a:moveTo>
                  <a:lnTo>
                    <a:pt x="21134" y="27155"/>
                  </a:lnTo>
                  <a:lnTo>
                    <a:pt x="5544" y="50576"/>
                  </a:lnTo>
                  <a:lnTo>
                    <a:pt x="1750" y="58680"/>
                  </a:lnTo>
                  <a:lnTo>
                    <a:pt x="0" y="75082"/>
                  </a:lnTo>
                  <a:lnTo>
                    <a:pt x="3229" y="91617"/>
                  </a:lnTo>
                  <a:lnTo>
                    <a:pt x="36136" y="149784"/>
                  </a:lnTo>
                  <a:lnTo>
                    <a:pt x="41560" y="158103"/>
                  </a:lnTo>
                  <a:lnTo>
                    <a:pt x="45122" y="177209"/>
                  </a:lnTo>
                  <a:lnTo>
                    <a:pt x="42699" y="196179"/>
                  </a:lnTo>
                  <a:lnTo>
                    <a:pt x="35458" y="210774"/>
                  </a:lnTo>
                  <a:lnTo>
                    <a:pt x="30938" y="213556"/>
                  </a:lnTo>
                  <a:lnTo>
                    <a:pt x="26076" y="213562"/>
                  </a:lnTo>
                  <a:lnTo>
                    <a:pt x="20985" y="211717"/>
                  </a:lnTo>
                  <a:lnTo>
                    <a:pt x="12863" y="204735"/>
                  </a:lnTo>
                  <a:lnTo>
                    <a:pt x="248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046454" y="723931"/>
              <a:ext cx="116495" cy="202045"/>
            </a:xfrm>
            <a:custGeom>
              <a:avLst/>
              <a:gdLst/>
              <a:ahLst/>
              <a:cxnLst/>
              <a:rect l="0" t="0" r="0" b="0"/>
              <a:pathLst>
                <a:path w="116495" h="202045">
                  <a:moveTo>
                    <a:pt x="0" y="0"/>
                  </a:moveTo>
                  <a:lnTo>
                    <a:pt x="0" y="55162"/>
                  </a:lnTo>
                  <a:lnTo>
                    <a:pt x="0" y="109961"/>
                  </a:lnTo>
                  <a:lnTo>
                    <a:pt x="1849" y="144042"/>
                  </a:lnTo>
                  <a:lnTo>
                    <a:pt x="8834" y="159865"/>
                  </a:lnTo>
                  <a:lnTo>
                    <a:pt x="14211" y="163899"/>
                  </a:lnTo>
                  <a:lnTo>
                    <a:pt x="20568" y="165665"/>
                  </a:lnTo>
                  <a:lnTo>
                    <a:pt x="27580" y="165917"/>
                  </a:lnTo>
                  <a:lnTo>
                    <a:pt x="34105" y="163311"/>
                  </a:lnTo>
                  <a:lnTo>
                    <a:pt x="80361" y="119310"/>
                  </a:lnTo>
                  <a:lnTo>
                    <a:pt x="92639" y="98221"/>
                  </a:lnTo>
                  <a:lnTo>
                    <a:pt x="94119" y="96916"/>
                  </a:lnTo>
                  <a:lnTo>
                    <a:pt x="89298" y="155351"/>
                  </a:lnTo>
                  <a:lnTo>
                    <a:pt x="86840" y="174445"/>
                  </a:lnTo>
                  <a:lnTo>
                    <a:pt x="88830" y="195259"/>
                  </a:lnTo>
                  <a:lnTo>
                    <a:pt x="92504" y="200439"/>
                  </a:lnTo>
                  <a:lnTo>
                    <a:pt x="97727" y="202044"/>
                  </a:lnTo>
                  <a:lnTo>
                    <a:pt x="116494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225494" y="748894"/>
              <a:ext cx="203729" cy="175320"/>
            </a:xfrm>
            <a:custGeom>
              <a:avLst/>
              <a:gdLst/>
              <a:ahLst/>
              <a:cxnLst/>
              <a:rect l="0" t="0" r="0" b="0"/>
              <a:pathLst>
                <a:path w="203729" h="175320">
                  <a:moveTo>
                    <a:pt x="12343" y="0"/>
                  </a:moveTo>
                  <a:lnTo>
                    <a:pt x="12343" y="55162"/>
                  </a:lnTo>
                  <a:lnTo>
                    <a:pt x="11419" y="110886"/>
                  </a:lnTo>
                  <a:lnTo>
                    <a:pt x="762" y="171447"/>
                  </a:lnTo>
                  <a:lnTo>
                    <a:pt x="0" y="175319"/>
                  </a:lnTo>
                  <a:lnTo>
                    <a:pt x="416" y="175127"/>
                  </a:lnTo>
                  <a:lnTo>
                    <a:pt x="15393" y="116187"/>
                  </a:lnTo>
                  <a:lnTo>
                    <a:pt x="23520" y="85585"/>
                  </a:lnTo>
                  <a:lnTo>
                    <a:pt x="28115" y="78322"/>
                  </a:lnTo>
                  <a:lnTo>
                    <a:pt x="40619" y="67786"/>
                  </a:lnTo>
                  <a:lnTo>
                    <a:pt x="57886" y="64952"/>
                  </a:lnTo>
                  <a:lnTo>
                    <a:pt x="99106" y="61832"/>
                  </a:lnTo>
                  <a:lnTo>
                    <a:pt x="131842" y="50475"/>
                  </a:lnTo>
                  <a:lnTo>
                    <a:pt x="182202" y="12056"/>
                  </a:lnTo>
                  <a:lnTo>
                    <a:pt x="183830" y="8962"/>
                  </a:lnTo>
                  <a:lnTo>
                    <a:pt x="182142" y="7824"/>
                  </a:lnTo>
                  <a:lnTo>
                    <a:pt x="178243" y="7990"/>
                  </a:lnTo>
                  <a:lnTo>
                    <a:pt x="168979" y="15571"/>
                  </a:lnTo>
                  <a:lnTo>
                    <a:pt x="159622" y="28185"/>
                  </a:lnTo>
                  <a:lnTo>
                    <a:pt x="143108" y="71410"/>
                  </a:lnTo>
                  <a:lnTo>
                    <a:pt x="138923" y="103239"/>
                  </a:lnTo>
                  <a:lnTo>
                    <a:pt x="142873" y="120157"/>
                  </a:lnTo>
                  <a:lnTo>
                    <a:pt x="146517" y="127258"/>
                  </a:lnTo>
                  <a:lnTo>
                    <a:pt x="160426" y="137612"/>
                  </a:lnTo>
                  <a:lnTo>
                    <a:pt x="184117" y="146174"/>
                  </a:lnTo>
                  <a:lnTo>
                    <a:pt x="203728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468253" y="618746"/>
              <a:ext cx="243885" cy="370357"/>
            </a:xfrm>
            <a:custGeom>
              <a:avLst/>
              <a:gdLst/>
              <a:ahLst/>
              <a:cxnLst/>
              <a:rect l="0" t="0" r="0" b="0"/>
              <a:pathLst>
                <a:path w="243885" h="370357">
                  <a:moveTo>
                    <a:pt x="119069" y="196717"/>
                  </a:moveTo>
                  <a:lnTo>
                    <a:pt x="114652" y="179047"/>
                  </a:lnTo>
                  <a:lnTo>
                    <a:pt x="109652" y="172918"/>
                  </a:lnTo>
                  <a:lnTo>
                    <a:pt x="94235" y="163642"/>
                  </a:lnTo>
                  <a:lnTo>
                    <a:pt x="77521" y="161368"/>
                  </a:lnTo>
                  <a:lnTo>
                    <a:pt x="69181" y="162056"/>
                  </a:lnTo>
                  <a:lnTo>
                    <a:pt x="54983" y="170217"/>
                  </a:lnTo>
                  <a:lnTo>
                    <a:pt x="25091" y="202062"/>
                  </a:lnTo>
                  <a:lnTo>
                    <a:pt x="9143" y="237851"/>
                  </a:lnTo>
                  <a:lnTo>
                    <a:pt x="0" y="286773"/>
                  </a:lnTo>
                  <a:lnTo>
                    <a:pt x="4257" y="340725"/>
                  </a:lnTo>
                  <a:lnTo>
                    <a:pt x="6470" y="350970"/>
                  </a:lnTo>
                  <a:lnTo>
                    <a:pt x="11643" y="358724"/>
                  </a:lnTo>
                  <a:lnTo>
                    <a:pt x="27254" y="369805"/>
                  </a:lnTo>
                  <a:lnTo>
                    <a:pt x="36594" y="370356"/>
                  </a:lnTo>
                  <a:lnTo>
                    <a:pt x="56834" y="363572"/>
                  </a:lnTo>
                  <a:lnTo>
                    <a:pt x="80186" y="348576"/>
                  </a:lnTo>
                  <a:lnTo>
                    <a:pt x="123212" y="297178"/>
                  </a:lnTo>
                  <a:lnTo>
                    <a:pt x="153360" y="239532"/>
                  </a:lnTo>
                  <a:lnTo>
                    <a:pt x="178778" y="176920"/>
                  </a:lnTo>
                  <a:lnTo>
                    <a:pt x="196617" y="122281"/>
                  </a:lnTo>
                  <a:lnTo>
                    <a:pt x="206879" y="69628"/>
                  </a:lnTo>
                  <a:lnTo>
                    <a:pt x="209865" y="16218"/>
                  </a:lnTo>
                  <a:lnTo>
                    <a:pt x="210273" y="0"/>
                  </a:lnTo>
                  <a:lnTo>
                    <a:pt x="213047" y="61908"/>
                  </a:lnTo>
                  <a:lnTo>
                    <a:pt x="218148" y="118833"/>
                  </a:lnTo>
                  <a:lnTo>
                    <a:pt x="218819" y="174498"/>
                  </a:lnTo>
                  <a:lnTo>
                    <a:pt x="218901" y="236981"/>
                  </a:lnTo>
                  <a:lnTo>
                    <a:pt x="221382" y="290826"/>
                  </a:lnTo>
                  <a:lnTo>
                    <a:pt x="230437" y="319831"/>
                  </a:lnTo>
                  <a:lnTo>
                    <a:pt x="243884" y="3464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330843" y="1123094"/>
              <a:ext cx="208028" cy="182286"/>
            </a:xfrm>
            <a:custGeom>
              <a:avLst/>
              <a:gdLst/>
              <a:ahLst/>
              <a:cxnLst/>
              <a:rect l="0" t="0" r="0" b="0"/>
              <a:pathLst>
                <a:path w="208028" h="182286">
                  <a:moveTo>
                    <a:pt x="0" y="108421"/>
                  </a:moveTo>
                  <a:lnTo>
                    <a:pt x="8835" y="117256"/>
                  </a:lnTo>
                  <a:lnTo>
                    <a:pt x="15136" y="118934"/>
                  </a:lnTo>
                  <a:lnTo>
                    <a:pt x="31998" y="118333"/>
                  </a:lnTo>
                  <a:lnTo>
                    <a:pt x="57866" y="108379"/>
                  </a:lnTo>
                  <a:lnTo>
                    <a:pt x="110888" y="70499"/>
                  </a:lnTo>
                  <a:lnTo>
                    <a:pt x="134427" y="40937"/>
                  </a:lnTo>
                  <a:lnTo>
                    <a:pt x="142340" y="24803"/>
                  </a:lnTo>
                  <a:lnTo>
                    <a:pt x="142971" y="17543"/>
                  </a:lnTo>
                  <a:lnTo>
                    <a:pt x="138740" y="4544"/>
                  </a:lnTo>
                  <a:lnTo>
                    <a:pt x="134099" y="1263"/>
                  </a:lnTo>
                  <a:lnTo>
                    <a:pt x="128231" y="0"/>
                  </a:lnTo>
                  <a:lnTo>
                    <a:pt x="121546" y="82"/>
                  </a:lnTo>
                  <a:lnTo>
                    <a:pt x="98884" y="9033"/>
                  </a:lnTo>
                  <a:lnTo>
                    <a:pt x="74603" y="27814"/>
                  </a:lnTo>
                  <a:lnTo>
                    <a:pt x="58676" y="50945"/>
                  </a:lnTo>
                  <a:lnTo>
                    <a:pt x="45936" y="84535"/>
                  </a:lnTo>
                  <a:lnTo>
                    <a:pt x="43530" y="104585"/>
                  </a:lnTo>
                  <a:lnTo>
                    <a:pt x="47392" y="123358"/>
                  </a:lnTo>
                  <a:lnTo>
                    <a:pt x="59962" y="147056"/>
                  </a:lnTo>
                  <a:lnTo>
                    <a:pt x="80776" y="171629"/>
                  </a:lnTo>
                  <a:lnTo>
                    <a:pt x="96614" y="178119"/>
                  </a:lnTo>
                  <a:lnTo>
                    <a:pt x="136915" y="182285"/>
                  </a:lnTo>
                  <a:lnTo>
                    <a:pt x="178639" y="176465"/>
                  </a:lnTo>
                  <a:lnTo>
                    <a:pt x="208027" y="166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606681" y="973563"/>
              <a:ext cx="73647" cy="325652"/>
            </a:xfrm>
            <a:custGeom>
              <a:avLst/>
              <a:gdLst/>
              <a:ahLst/>
              <a:cxnLst/>
              <a:rect l="0" t="0" r="0" b="0"/>
              <a:pathLst>
                <a:path w="73647" h="325652">
                  <a:moveTo>
                    <a:pt x="32041" y="0"/>
                  </a:moveTo>
                  <a:lnTo>
                    <a:pt x="26322" y="22703"/>
                  </a:lnTo>
                  <a:lnTo>
                    <a:pt x="19646" y="80173"/>
                  </a:lnTo>
                  <a:lnTo>
                    <a:pt x="6907" y="138398"/>
                  </a:lnTo>
                  <a:lnTo>
                    <a:pt x="367" y="200744"/>
                  </a:lnTo>
                  <a:lnTo>
                    <a:pt x="0" y="253192"/>
                  </a:lnTo>
                  <a:lnTo>
                    <a:pt x="6419" y="286950"/>
                  </a:lnTo>
                  <a:lnTo>
                    <a:pt x="14798" y="305973"/>
                  </a:lnTo>
                  <a:lnTo>
                    <a:pt x="29617" y="318743"/>
                  </a:lnTo>
                  <a:lnTo>
                    <a:pt x="46681" y="325651"/>
                  </a:lnTo>
                  <a:lnTo>
                    <a:pt x="73646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721933" y="1231515"/>
              <a:ext cx="30441" cy="46939"/>
            </a:xfrm>
            <a:custGeom>
              <a:avLst/>
              <a:gdLst/>
              <a:ahLst/>
              <a:cxnLst/>
              <a:rect l="0" t="0" r="0" b="0"/>
              <a:pathLst>
                <a:path w="30441" h="46939">
                  <a:moveTo>
                    <a:pt x="0" y="24963"/>
                  </a:moveTo>
                  <a:lnTo>
                    <a:pt x="8834" y="16129"/>
                  </a:lnTo>
                  <a:lnTo>
                    <a:pt x="14210" y="14451"/>
                  </a:lnTo>
                  <a:lnTo>
                    <a:pt x="27581" y="15052"/>
                  </a:lnTo>
                  <a:lnTo>
                    <a:pt x="30406" y="18356"/>
                  </a:lnTo>
                  <a:lnTo>
                    <a:pt x="30440" y="23332"/>
                  </a:lnTo>
                  <a:lnTo>
                    <a:pt x="28615" y="29423"/>
                  </a:lnTo>
                  <a:lnTo>
                    <a:pt x="19190" y="41122"/>
                  </a:lnTo>
                  <a:lnTo>
                    <a:pt x="12793" y="46831"/>
                  </a:lnTo>
                  <a:lnTo>
                    <a:pt x="8528" y="46938"/>
                  </a:lnTo>
                  <a:lnTo>
                    <a:pt x="5685" y="43311"/>
                  </a:lnTo>
                  <a:lnTo>
                    <a:pt x="3790" y="37195"/>
                  </a:lnTo>
                  <a:lnTo>
                    <a:pt x="4376" y="31269"/>
                  </a:lnTo>
                  <a:lnTo>
                    <a:pt x="13110" y="15018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883937" y="1159583"/>
              <a:ext cx="145875" cy="88575"/>
            </a:xfrm>
            <a:custGeom>
              <a:avLst/>
              <a:gdLst/>
              <a:ahLst/>
              <a:cxnLst/>
              <a:rect l="0" t="0" r="0" b="0"/>
              <a:pathLst>
                <a:path w="145875" h="88575">
                  <a:moveTo>
                    <a:pt x="4417" y="5364"/>
                  </a:moveTo>
                  <a:lnTo>
                    <a:pt x="0" y="63272"/>
                  </a:lnTo>
                  <a:lnTo>
                    <a:pt x="1472" y="68933"/>
                  </a:lnTo>
                  <a:lnTo>
                    <a:pt x="5228" y="69933"/>
                  </a:lnTo>
                  <a:lnTo>
                    <a:pt x="10504" y="67825"/>
                  </a:lnTo>
                  <a:lnTo>
                    <a:pt x="21299" y="55622"/>
                  </a:lnTo>
                  <a:lnTo>
                    <a:pt x="59904" y="1479"/>
                  </a:lnTo>
                  <a:lnTo>
                    <a:pt x="65448" y="0"/>
                  </a:lnTo>
                  <a:lnTo>
                    <a:pt x="70991" y="1788"/>
                  </a:lnTo>
                  <a:lnTo>
                    <a:pt x="76537" y="5754"/>
                  </a:lnTo>
                  <a:lnTo>
                    <a:pt x="85163" y="17556"/>
                  </a:lnTo>
                  <a:lnTo>
                    <a:pt x="91155" y="32972"/>
                  </a:lnTo>
                  <a:lnTo>
                    <a:pt x="93603" y="61518"/>
                  </a:lnTo>
                  <a:lnTo>
                    <a:pt x="90899" y="79323"/>
                  </a:lnTo>
                  <a:lnTo>
                    <a:pt x="92582" y="84256"/>
                  </a:lnTo>
                  <a:lnTo>
                    <a:pt x="96478" y="86620"/>
                  </a:lnTo>
                  <a:lnTo>
                    <a:pt x="101849" y="87271"/>
                  </a:lnTo>
                  <a:lnTo>
                    <a:pt x="112748" y="83064"/>
                  </a:lnTo>
                  <a:lnTo>
                    <a:pt x="118243" y="79354"/>
                  </a:lnTo>
                  <a:lnTo>
                    <a:pt x="123755" y="78729"/>
                  </a:lnTo>
                  <a:lnTo>
                    <a:pt x="145874" y="885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996527" y="1189910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8321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968304" y="1168374"/>
              <a:ext cx="136398" cy="113068"/>
            </a:xfrm>
            <a:custGeom>
              <a:avLst/>
              <a:gdLst/>
              <a:ahLst/>
              <a:cxnLst/>
              <a:rect l="0" t="0" r="0" b="0"/>
              <a:pathLst>
                <a:path w="136398" h="113068">
                  <a:moveTo>
                    <a:pt x="11581" y="4894"/>
                  </a:moveTo>
                  <a:lnTo>
                    <a:pt x="0" y="39639"/>
                  </a:lnTo>
                  <a:lnTo>
                    <a:pt x="162" y="42850"/>
                  </a:lnTo>
                  <a:lnTo>
                    <a:pt x="2120" y="43142"/>
                  </a:lnTo>
                  <a:lnTo>
                    <a:pt x="10149" y="37611"/>
                  </a:lnTo>
                  <a:lnTo>
                    <a:pt x="50190" y="8141"/>
                  </a:lnTo>
                  <a:lnTo>
                    <a:pt x="81679" y="0"/>
                  </a:lnTo>
                  <a:lnTo>
                    <a:pt x="98518" y="3027"/>
                  </a:lnTo>
                  <a:lnTo>
                    <a:pt x="105596" y="6423"/>
                  </a:lnTo>
                  <a:lnTo>
                    <a:pt x="115928" y="20058"/>
                  </a:lnTo>
                  <a:lnTo>
                    <a:pt x="122677" y="38446"/>
                  </a:lnTo>
                  <a:lnTo>
                    <a:pt x="133321" y="98541"/>
                  </a:lnTo>
                  <a:lnTo>
                    <a:pt x="136397" y="1130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144167" y="1160096"/>
              <a:ext cx="85351" cy="129667"/>
            </a:xfrm>
            <a:custGeom>
              <a:avLst/>
              <a:gdLst/>
              <a:ahLst/>
              <a:cxnLst/>
              <a:rect l="0" t="0" r="0" b="0"/>
              <a:pathLst>
                <a:path w="85351" h="129667">
                  <a:moveTo>
                    <a:pt x="68708" y="21493"/>
                  </a:moveTo>
                  <a:lnTo>
                    <a:pt x="64290" y="8241"/>
                  </a:lnTo>
                  <a:lnTo>
                    <a:pt x="59291" y="4337"/>
                  </a:lnTo>
                  <a:lnTo>
                    <a:pt x="43874" y="0"/>
                  </a:lnTo>
                  <a:lnTo>
                    <a:pt x="36434" y="1617"/>
                  </a:lnTo>
                  <a:lnTo>
                    <a:pt x="23237" y="10810"/>
                  </a:lnTo>
                  <a:lnTo>
                    <a:pt x="9828" y="31580"/>
                  </a:lnTo>
                  <a:lnTo>
                    <a:pt x="0" y="59718"/>
                  </a:lnTo>
                  <a:lnTo>
                    <a:pt x="68" y="91477"/>
                  </a:lnTo>
                  <a:lnTo>
                    <a:pt x="3532" y="97735"/>
                  </a:lnTo>
                  <a:lnTo>
                    <a:pt x="8615" y="100982"/>
                  </a:lnTo>
                  <a:lnTo>
                    <a:pt x="14778" y="102223"/>
                  </a:lnTo>
                  <a:lnTo>
                    <a:pt x="29021" y="98670"/>
                  </a:lnTo>
                  <a:lnTo>
                    <a:pt x="50168" y="86274"/>
                  </a:lnTo>
                  <a:lnTo>
                    <a:pt x="56348" y="81322"/>
                  </a:lnTo>
                  <a:lnTo>
                    <a:pt x="60468" y="81719"/>
                  </a:lnTo>
                  <a:lnTo>
                    <a:pt x="63215" y="85683"/>
                  </a:lnTo>
                  <a:lnTo>
                    <a:pt x="74627" y="119354"/>
                  </a:lnTo>
                  <a:lnTo>
                    <a:pt x="85350" y="1296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165564" y="1175528"/>
              <a:ext cx="151959" cy="340207"/>
            </a:xfrm>
            <a:custGeom>
              <a:avLst/>
              <a:gdLst/>
              <a:ahLst/>
              <a:cxnLst/>
              <a:rect l="0" t="0" r="0" b="0"/>
              <a:pathLst>
                <a:path w="151959" h="340207">
                  <a:moveTo>
                    <a:pt x="147163" y="14382"/>
                  </a:moveTo>
                  <a:lnTo>
                    <a:pt x="151958" y="0"/>
                  </a:lnTo>
                  <a:lnTo>
                    <a:pt x="140939" y="49503"/>
                  </a:lnTo>
                  <a:lnTo>
                    <a:pt x="140043" y="109100"/>
                  </a:lnTo>
                  <a:lnTo>
                    <a:pt x="146043" y="171041"/>
                  </a:lnTo>
                  <a:lnTo>
                    <a:pt x="144550" y="232640"/>
                  </a:lnTo>
                  <a:lnTo>
                    <a:pt x="135602" y="267969"/>
                  </a:lnTo>
                  <a:lnTo>
                    <a:pt x="118775" y="296004"/>
                  </a:lnTo>
                  <a:lnTo>
                    <a:pt x="92657" y="325909"/>
                  </a:lnTo>
                  <a:lnTo>
                    <a:pt x="66499" y="339470"/>
                  </a:lnTo>
                  <a:lnTo>
                    <a:pt x="58254" y="340206"/>
                  </a:lnTo>
                  <a:lnTo>
                    <a:pt x="44161" y="336092"/>
                  </a:lnTo>
                  <a:lnTo>
                    <a:pt x="21415" y="323380"/>
                  </a:lnTo>
                  <a:lnTo>
                    <a:pt x="10221" y="310739"/>
                  </a:lnTo>
                  <a:lnTo>
                    <a:pt x="3090" y="294950"/>
                  </a:lnTo>
                  <a:lnTo>
                    <a:pt x="0" y="266194"/>
                  </a:lnTo>
                  <a:lnTo>
                    <a:pt x="2553" y="248341"/>
                  </a:lnTo>
                  <a:lnTo>
                    <a:pt x="9235" y="233625"/>
                  </a:lnTo>
                  <a:lnTo>
                    <a:pt x="38989" y="1974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393464" y="1173268"/>
              <a:ext cx="138612" cy="183064"/>
            </a:xfrm>
            <a:custGeom>
              <a:avLst/>
              <a:gdLst/>
              <a:ahLst/>
              <a:cxnLst/>
              <a:rect l="0" t="0" r="0" b="0"/>
              <a:pathLst>
                <a:path w="138612" h="183064">
                  <a:moveTo>
                    <a:pt x="35758" y="0"/>
                  </a:moveTo>
                  <a:lnTo>
                    <a:pt x="15847" y="56772"/>
                  </a:lnTo>
                  <a:lnTo>
                    <a:pt x="0" y="106701"/>
                  </a:lnTo>
                  <a:lnTo>
                    <a:pt x="1749" y="111814"/>
                  </a:lnTo>
                  <a:lnTo>
                    <a:pt x="6614" y="114299"/>
                  </a:lnTo>
                  <a:lnTo>
                    <a:pt x="13555" y="115031"/>
                  </a:lnTo>
                  <a:lnTo>
                    <a:pt x="28664" y="108447"/>
                  </a:lnTo>
                  <a:lnTo>
                    <a:pt x="79937" y="70793"/>
                  </a:lnTo>
                  <a:lnTo>
                    <a:pt x="100697" y="64747"/>
                  </a:lnTo>
                  <a:lnTo>
                    <a:pt x="122250" y="65143"/>
                  </a:lnTo>
                  <a:lnTo>
                    <a:pt x="129477" y="69316"/>
                  </a:lnTo>
                  <a:lnTo>
                    <a:pt x="134295" y="75796"/>
                  </a:lnTo>
                  <a:lnTo>
                    <a:pt x="137508" y="83815"/>
                  </a:lnTo>
                  <a:lnTo>
                    <a:pt x="138611" y="102587"/>
                  </a:lnTo>
                  <a:lnTo>
                    <a:pt x="135094" y="122332"/>
                  </a:lnTo>
                  <a:lnTo>
                    <a:pt x="11064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12285" y="1337585"/>
              <a:ext cx="33033" cy="60352"/>
            </a:xfrm>
            <a:custGeom>
              <a:avLst/>
              <a:gdLst/>
              <a:ahLst/>
              <a:cxnLst/>
              <a:rect l="0" t="0" r="0" b="0"/>
              <a:pathLst>
                <a:path w="33033" h="60352">
                  <a:moveTo>
                    <a:pt x="0" y="18746"/>
                  </a:moveTo>
                  <a:lnTo>
                    <a:pt x="14211" y="6384"/>
                  </a:lnTo>
                  <a:lnTo>
                    <a:pt x="27581" y="0"/>
                  </a:lnTo>
                  <a:lnTo>
                    <a:pt x="31331" y="701"/>
                  </a:lnTo>
                  <a:lnTo>
                    <a:pt x="32907" y="3942"/>
                  </a:lnTo>
                  <a:lnTo>
                    <a:pt x="33032" y="8877"/>
                  </a:lnTo>
                  <a:lnTo>
                    <a:pt x="24375" y="29074"/>
                  </a:lnTo>
                  <a:lnTo>
                    <a:pt x="0" y="603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505605" y="1438352"/>
              <a:ext cx="164135" cy="329919"/>
            </a:xfrm>
            <a:custGeom>
              <a:avLst/>
              <a:gdLst/>
              <a:ahLst/>
              <a:cxnLst/>
              <a:rect l="0" t="0" r="0" b="0"/>
              <a:pathLst>
                <a:path w="164135" h="329919">
                  <a:moveTo>
                    <a:pt x="8301" y="109363"/>
                  </a:moveTo>
                  <a:lnTo>
                    <a:pt x="2583" y="169816"/>
                  </a:lnTo>
                  <a:lnTo>
                    <a:pt x="495" y="227937"/>
                  </a:lnTo>
                  <a:lnTo>
                    <a:pt x="82" y="288419"/>
                  </a:lnTo>
                  <a:lnTo>
                    <a:pt x="0" y="329918"/>
                  </a:lnTo>
                  <a:lnTo>
                    <a:pt x="5701" y="267779"/>
                  </a:lnTo>
                  <a:lnTo>
                    <a:pt x="12376" y="207214"/>
                  </a:lnTo>
                  <a:lnTo>
                    <a:pt x="18529" y="151070"/>
                  </a:lnTo>
                  <a:lnTo>
                    <a:pt x="37385" y="94583"/>
                  </a:lnTo>
                  <a:lnTo>
                    <a:pt x="59535" y="37276"/>
                  </a:lnTo>
                  <a:lnTo>
                    <a:pt x="70829" y="21542"/>
                  </a:lnTo>
                  <a:lnTo>
                    <a:pt x="85093" y="9311"/>
                  </a:lnTo>
                  <a:lnTo>
                    <a:pt x="100679" y="792"/>
                  </a:lnTo>
                  <a:lnTo>
                    <a:pt x="108718" y="0"/>
                  </a:lnTo>
                  <a:lnTo>
                    <a:pt x="125047" y="4051"/>
                  </a:lnTo>
                  <a:lnTo>
                    <a:pt x="145416" y="16727"/>
                  </a:lnTo>
                  <a:lnTo>
                    <a:pt x="154917" y="29360"/>
                  </a:lnTo>
                  <a:lnTo>
                    <a:pt x="161298" y="45145"/>
                  </a:lnTo>
                  <a:lnTo>
                    <a:pt x="164134" y="64488"/>
                  </a:lnTo>
                  <a:lnTo>
                    <a:pt x="156895" y="96169"/>
                  </a:lnTo>
                  <a:lnTo>
                    <a:pt x="120867" y="156248"/>
                  </a:lnTo>
                  <a:lnTo>
                    <a:pt x="106408" y="170573"/>
                  </a:lnTo>
                  <a:lnTo>
                    <a:pt x="78256" y="184617"/>
                  </a:lnTo>
                  <a:lnTo>
                    <a:pt x="67129" y="186572"/>
                  </a:lnTo>
                  <a:lnTo>
                    <a:pt x="58228" y="1842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640929" y="1630492"/>
              <a:ext cx="64363" cy="133571"/>
            </a:xfrm>
            <a:custGeom>
              <a:avLst/>
              <a:gdLst/>
              <a:ahLst/>
              <a:cxnLst/>
              <a:rect l="0" t="0" r="0" b="0"/>
              <a:pathLst>
                <a:path w="64363" h="133571">
                  <a:moveTo>
                    <a:pt x="64362" y="17076"/>
                  </a:moveTo>
                  <a:lnTo>
                    <a:pt x="55527" y="3824"/>
                  </a:lnTo>
                  <a:lnTo>
                    <a:pt x="50150" y="844"/>
                  </a:lnTo>
                  <a:lnTo>
                    <a:pt x="36781" y="0"/>
                  </a:lnTo>
                  <a:lnTo>
                    <a:pt x="30257" y="2918"/>
                  </a:lnTo>
                  <a:lnTo>
                    <a:pt x="18077" y="13557"/>
                  </a:lnTo>
                  <a:lnTo>
                    <a:pt x="5241" y="39558"/>
                  </a:lnTo>
                  <a:lnTo>
                    <a:pt x="0" y="70684"/>
                  </a:lnTo>
                  <a:lnTo>
                    <a:pt x="2864" y="98912"/>
                  </a:lnTo>
                  <a:lnTo>
                    <a:pt x="7646" y="104917"/>
                  </a:lnTo>
                  <a:lnTo>
                    <a:pt x="22821" y="111590"/>
                  </a:lnTo>
                  <a:lnTo>
                    <a:pt x="30196" y="111520"/>
                  </a:lnTo>
                  <a:lnTo>
                    <a:pt x="43321" y="106512"/>
                  </a:lnTo>
                  <a:lnTo>
                    <a:pt x="47561" y="108135"/>
                  </a:lnTo>
                  <a:lnTo>
                    <a:pt x="50388" y="112915"/>
                  </a:lnTo>
                  <a:lnTo>
                    <a:pt x="54453" y="124390"/>
                  </a:lnTo>
                  <a:lnTo>
                    <a:pt x="56831" y="127450"/>
                  </a:lnTo>
                  <a:lnTo>
                    <a:pt x="64362" y="1335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760601" y="1639246"/>
              <a:ext cx="202643" cy="183065"/>
            </a:xfrm>
            <a:custGeom>
              <a:avLst/>
              <a:gdLst/>
              <a:ahLst/>
              <a:cxnLst/>
              <a:rect l="0" t="0" r="0" b="0"/>
              <a:pathLst>
                <a:path w="202643" h="183065">
                  <a:moveTo>
                    <a:pt x="11258" y="0"/>
                  </a:moveTo>
                  <a:lnTo>
                    <a:pt x="15676" y="13253"/>
                  </a:lnTo>
                  <a:lnTo>
                    <a:pt x="14005" y="39163"/>
                  </a:lnTo>
                  <a:lnTo>
                    <a:pt x="0" y="101713"/>
                  </a:lnTo>
                  <a:lnTo>
                    <a:pt x="1903" y="101093"/>
                  </a:lnTo>
                  <a:lnTo>
                    <a:pt x="5022" y="97906"/>
                  </a:lnTo>
                  <a:lnTo>
                    <a:pt x="26710" y="54599"/>
                  </a:lnTo>
                  <a:lnTo>
                    <a:pt x="39391" y="44915"/>
                  </a:lnTo>
                  <a:lnTo>
                    <a:pt x="55196" y="38454"/>
                  </a:lnTo>
                  <a:lnTo>
                    <a:pt x="117107" y="33739"/>
                  </a:lnTo>
                  <a:lnTo>
                    <a:pt x="139047" y="33486"/>
                  </a:lnTo>
                  <a:lnTo>
                    <a:pt x="144528" y="35268"/>
                  </a:lnTo>
                  <a:lnTo>
                    <a:pt x="146333" y="38305"/>
                  </a:lnTo>
                  <a:lnTo>
                    <a:pt x="145687" y="42179"/>
                  </a:lnTo>
                  <a:lnTo>
                    <a:pt x="123652" y="93902"/>
                  </a:lnTo>
                  <a:lnTo>
                    <a:pt x="121308" y="117240"/>
                  </a:lnTo>
                  <a:lnTo>
                    <a:pt x="124381" y="125313"/>
                  </a:lnTo>
                  <a:lnTo>
                    <a:pt x="130127" y="130695"/>
                  </a:lnTo>
                  <a:lnTo>
                    <a:pt x="137657" y="134282"/>
                  </a:lnTo>
                  <a:lnTo>
                    <a:pt x="144526" y="134825"/>
                  </a:lnTo>
                  <a:lnTo>
                    <a:pt x="157089" y="130498"/>
                  </a:lnTo>
                  <a:lnTo>
                    <a:pt x="174557" y="113248"/>
                  </a:lnTo>
                  <a:lnTo>
                    <a:pt x="191444" y="90570"/>
                  </a:lnTo>
                  <a:lnTo>
                    <a:pt x="194252" y="89041"/>
                  </a:lnTo>
                  <a:lnTo>
                    <a:pt x="195200" y="91721"/>
                  </a:lnTo>
                  <a:lnTo>
                    <a:pt x="188655" y="154906"/>
                  </a:lnTo>
                  <a:lnTo>
                    <a:pt x="202642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018230" y="1556146"/>
              <a:ext cx="652303" cy="334242"/>
            </a:xfrm>
            <a:custGeom>
              <a:avLst/>
              <a:gdLst/>
              <a:ahLst/>
              <a:cxnLst/>
              <a:rect l="0" t="0" r="0" b="0"/>
              <a:pathLst>
                <a:path w="652303" h="334242">
                  <a:moveTo>
                    <a:pt x="11581" y="149669"/>
                  </a:moveTo>
                  <a:lnTo>
                    <a:pt x="7164" y="198743"/>
                  </a:lnTo>
                  <a:lnTo>
                    <a:pt x="0" y="224306"/>
                  </a:lnTo>
                  <a:lnTo>
                    <a:pt x="162" y="227164"/>
                  </a:lnTo>
                  <a:lnTo>
                    <a:pt x="2119" y="226295"/>
                  </a:lnTo>
                  <a:lnTo>
                    <a:pt x="9225" y="217009"/>
                  </a:lnTo>
                  <a:lnTo>
                    <a:pt x="43373" y="154171"/>
                  </a:lnTo>
                  <a:lnTo>
                    <a:pt x="48494" y="151745"/>
                  </a:lnTo>
                  <a:lnTo>
                    <a:pt x="53756" y="151978"/>
                  </a:lnTo>
                  <a:lnTo>
                    <a:pt x="59113" y="153982"/>
                  </a:lnTo>
                  <a:lnTo>
                    <a:pt x="62685" y="159016"/>
                  </a:lnTo>
                  <a:lnTo>
                    <a:pt x="66654" y="174472"/>
                  </a:lnTo>
                  <a:lnTo>
                    <a:pt x="64471" y="199548"/>
                  </a:lnTo>
                  <a:lnTo>
                    <a:pt x="57969" y="224544"/>
                  </a:lnTo>
                  <a:lnTo>
                    <a:pt x="59148" y="228247"/>
                  </a:lnTo>
                  <a:lnTo>
                    <a:pt x="62709" y="228867"/>
                  </a:lnTo>
                  <a:lnTo>
                    <a:pt x="88352" y="220992"/>
                  </a:lnTo>
                  <a:lnTo>
                    <a:pt x="95121" y="221256"/>
                  </a:lnTo>
                  <a:lnTo>
                    <a:pt x="107574" y="226481"/>
                  </a:lnTo>
                  <a:lnTo>
                    <a:pt x="124981" y="244236"/>
                  </a:lnTo>
                  <a:lnTo>
                    <a:pt x="132484" y="247847"/>
                  </a:lnTo>
                  <a:lnTo>
                    <a:pt x="150684" y="249393"/>
                  </a:lnTo>
                  <a:lnTo>
                    <a:pt x="166169" y="244534"/>
                  </a:lnTo>
                  <a:lnTo>
                    <a:pt x="172887" y="240649"/>
                  </a:lnTo>
                  <a:lnTo>
                    <a:pt x="182817" y="228936"/>
                  </a:lnTo>
                  <a:lnTo>
                    <a:pt x="186760" y="221930"/>
                  </a:lnTo>
                  <a:lnTo>
                    <a:pt x="188674" y="204282"/>
                  </a:lnTo>
                  <a:lnTo>
                    <a:pt x="187891" y="194399"/>
                  </a:lnTo>
                  <a:lnTo>
                    <a:pt x="183670" y="188734"/>
                  </a:lnTo>
                  <a:lnTo>
                    <a:pt x="177158" y="185883"/>
                  </a:lnTo>
                  <a:lnTo>
                    <a:pt x="169118" y="184906"/>
                  </a:lnTo>
                  <a:lnTo>
                    <a:pt x="162834" y="187029"/>
                  </a:lnTo>
                  <a:lnTo>
                    <a:pt x="153386" y="196784"/>
                  </a:lnTo>
                  <a:lnTo>
                    <a:pt x="148571" y="212831"/>
                  </a:lnTo>
                  <a:lnTo>
                    <a:pt x="148326" y="245122"/>
                  </a:lnTo>
                  <a:lnTo>
                    <a:pt x="149897" y="257683"/>
                  </a:lnTo>
                  <a:lnTo>
                    <a:pt x="153718" y="266982"/>
                  </a:lnTo>
                  <a:lnTo>
                    <a:pt x="165360" y="279779"/>
                  </a:lnTo>
                  <a:lnTo>
                    <a:pt x="172348" y="282637"/>
                  </a:lnTo>
                  <a:lnTo>
                    <a:pt x="187509" y="283347"/>
                  </a:lnTo>
                  <a:lnTo>
                    <a:pt x="216055" y="274131"/>
                  </a:lnTo>
                  <a:lnTo>
                    <a:pt x="239101" y="259690"/>
                  </a:lnTo>
                  <a:lnTo>
                    <a:pt x="249228" y="246644"/>
                  </a:lnTo>
                  <a:lnTo>
                    <a:pt x="279257" y="191105"/>
                  </a:lnTo>
                  <a:lnTo>
                    <a:pt x="304315" y="136916"/>
                  </a:lnTo>
                  <a:lnTo>
                    <a:pt x="322122" y="79025"/>
                  </a:lnTo>
                  <a:lnTo>
                    <a:pt x="349193" y="16780"/>
                  </a:lnTo>
                  <a:lnTo>
                    <a:pt x="355173" y="0"/>
                  </a:lnTo>
                  <a:lnTo>
                    <a:pt x="357137" y="888"/>
                  </a:lnTo>
                  <a:lnTo>
                    <a:pt x="358977" y="29361"/>
                  </a:lnTo>
                  <a:lnTo>
                    <a:pt x="349331" y="83112"/>
                  </a:lnTo>
                  <a:lnTo>
                    <a:pt x="336018" y="145915"/>
                  </a:lnTo>
                  <a:lnTo>
                    <a:pt x="324991" y="204401"/>
                  </a:lnTo>
                  <a:lnTo>
                    <a:pt x="321099" y="242111"/>
                  </a:lnTo>
                  <a:lnTo>
                    <a:pt x="321477" y="246430"/>
                  </a:lnTo>
                  <a:lnTo>
                    <a:pt x="322654" y="245611"/>
                  </a:lnTo>
                  <a:lnTo>
                    <a:pt x="335604" y="222142"/>
                  </a:lnTo>
                  <a:lnTo>
                    <a:pt x="347900" y="211773"/>
                  </a:lnTo>
                  <a:lnTo>
                    <a:pt x="403706" y="186682"/>
                  </a:lnTo>
                  <a:lnTo>
                    <a:pt x="438419" y="161500"/>
                  </a:lnTo>
                  <a:lnTo>
                    <a:pt x="446296" y="145065"/>
                  </a:lnTo>
                  <a:lnTo>
                    <a:pt x="448397" y="135505"/>
                  </a:lnTo>
                  <a:lnTo>
                    <a:pt x="447023" y="130980"/>
                  </a:lnTo>
                  <a:lnTo>
                    <a:pt x="443334" y="129813"/>
                  </a:lnTo>
                  <a:lnTo>
                    <a:pt x="438100" y="130885"/>
                  </a:lnTo>
                  <a:lnTo>
                    <a:pt x="427354" y="139471"/>
                  </a:lnTo>
                  <a:lnTo>
                    <a:pt x="421901" y="145644"/>
                  </a:lnTo>
                  <a:lnTo>
                    <a:pt x="415840" y="162365"/>
                  </a:lnTo>
                  <a:lnTo>
                    <a:pt x="414071" y="183048"/>
                  </a:lnTo>
                  <a:lnTo>
                    <a:pt x="419198" y="219758"/>
                  </a:lnTo>
                  <a:lnTo>
                    <a:pt x="442218" y="276991"/>
                  </a:lnTo>
                  <a:lnTo>
                    <a:pt x="470432" y="332222"/>
                  </a:lnTo>
                  <a:lnTo>
                    <a:pt x="473732" y="334241"/>
                  </a:lnTo>
                  <a:lnTo>
                    <a:pt x="476858" y="331889"/>
                  </a:lnTo>
                  <a:lnTo>
                    <a:pt x="482795" y="317564"/>
                  </a:lnTo>
                  <a:lnTo>
                    <a:pt x="501352" y="260776"/>
                  </a:lnTo>
                  <a:lnTo>
                    <a:pt x="540339" y="198262"/>
                  </a:lnTo>
                  <a:lnTo>
                    <a:pt x="565193" y="172691"/>
                  </a:lnTo>
                  <a:lnTo>
                    <a:pt x="603798" y="152299"/>
                  </a:lnTo>
                  <a:lnTo>
                    <a:pt x="652302" y="141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588644" y="1947125"/>
              <a:ext cx="191537" cy="193919"/>
            </a:xfrm>
            <a:custGeom>
              <a:avLst/>
              <a:gdLst/>
              <a:ahLst/>
              <a:cxnLst/>
              <a:rect l="0" t="0" r="0" b="0"/>
              <a:pathLst>
                <a:path w="191537" h="193919">
                  <a:moveTo>
                    <a:pt x="124968" y="0"/>
                  </a:moveTo>
                  <a:lnTo>
                    <a:pt x="78641" y="4418"/>
                  </a:lnTo>
                  <a:lnTo>
                    <a:pt x="51145" y="20417"/>
                  </a:lnTo>
                  <a:lnTo>
                    <a:pt x="17930" y="51597"/>
                  </a:lnTo>
                  <a:lnTo>
                    <a:pt x="4663" y="71317"/>
                  </a:lnTo>
                  <a:lnTo>
                    <a:pt x="0" y="92410"/>
                  </a:lnTo>
                  <a:lnTo>
                    <a:pt x="4539" y="136084"/>
                  </a:lnTo>
                  <a:lnTo>
                    <a:pt x="14121" y="153246"/>
                  </a:lnTo>
                  <a:lnTo>
                    <a:pt x="38456" y="179331"/>
                  </a:lnTo>
                  <a:lnTo>
                    <a:pt x="68721" y="192230"/>
                  </a:lnTo>
                  <a:lnTo>
                    <a:pt x="88875" y="193918"/>
                  </a:lnTo>
                  <a:lnTo>
                    <a:pt x="124413" y="187467"/>
                  </a:lnTo>
                  <a:lnTo>
                    <a:pt x="184119" y="161035"/>
                  </a:lnTo>
                  <a:lnTo>
                    <a:pt x="191536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857529" y="1830631"/>
              <a:ext cx="238852" cy="368754"/>
            </a:xfrm>
            <a:custGeom>
              <a:avLst/>
              <a:gdLst/>
              <a:ahLst/>
              <a:cxnLst/>
              <a:rect l="0" t="0" r="0" b="0"/>
              <a:pathLst>
                <a:path w="238852" h="368754">
                  <a:moveTo>
                    <a:pt x="39146" y="0"/>
                  </a:moveTo>
                  <a:lnTo>
                    <a:pt x="24953" y="54941"/>
                  </a:lnTo>
                  <a:lnTo>
                    <a:pt x="11367" y="110877"/>
                  </a:lnTo>
                  <a:lnTo>
                    <a:pt x="0" y="172997"/>
                  </a:lnTo>
                  <a:lnTo>
                    <a:pt x="2443" y="227611"/>
                  </a:lnTo>
                  <a:lnTo>
                    <a:pt x="12754" y="289044"/>
                  </a:lnTo>
                  <a:lnTo>
                    <a:pt x="21561" y="311527"/>
                  </a:lnTo>
                  <a:lnTo>
                    <a:pt x="41332" y="335361"/>
                  </a:lnTo>
                  <a:lnTo>
                    <a:pt x="69174" y="349716"/>
                  </a:lnTo>
                  <a:lnTo>
                    <a:pt x="87626" y="351744"/>
                  </a:lnTo>
                  <a:lnTo>
                    <a:pt x="96429" y="350991"/>
                  </a:lnTo>
                  <a:lnTo>
                    <a:pt x="126488" y="336678"/>
                  </a:lnTo>
                  <a:lnTo>
                    <a:pt x="149981" y="310453"/>
                  </a:lnTo>
                  <a:lnTo>
                    <a:pt x="172637" y="268460"/>
                  </a:lnTo>
                  <a:lnTo>
                    <a:pt x="177063" y="246596"/>
                  </a:lnTo>
                  <a:lnTo>
                    <a:pt x="175470" y="238362"/>
                  </a:lnTo>
                  <a:lnTo>
                    <a:pt x="171634" y="231949"/>
                  </a:lnTo>
                  <a:lnTo>
                    <a:pt x="166302" y="226748"/>
                  </a:lnTo>
                  <a:lnTo>
                    <a:pt x="159050" y="224206"/>
                  </a:lnTo>
                  <a:lnTo>
                    <a:pt x="141130" y="223846"/>
                  </a:lnTo>
                  <a:lnTo>
                    <a:pt x="133023" y="226894"/>
                  </a:lnTo>
                  <a:lnTo>
                    <a:pt x="100841" y="254924"/>
                  </a:lnTo>
                  <a:lnTo>
                    <a:pt x="94303" y="271091"/>
                  </a:lnTo>
                  <a:lnTo>
                    <a:pt x="92559" y="280580"/>
                  </a:lnTo>
                  <a:lnTo>
                    <a:pt x="96020" y="286906"/>
                  </a:lnTo>
                  <a:lnTo>
                    <a:pt x="102949" y="291123"/>
                  </a:lnTo>
                  <a:lnTo>
                    <a:pt x="121127" y="294884"/>
                  </a:lnTo>
                  <a:lnTo>
                    <a:pt x="168217" y="291899"/>
                  </a:lnTo>
                  <a:lnTo>
                    <a:pt x="176044" y="295377"/>
                  </a:lnTo>
                  <a:lnTo>
                    <a:pt x="187207" y="309102"/>
                  </a:lnTo>
                  <a:lnTo>
                    <a:pt x="190319" y="325065"/>
                  </a:lnTo>
                  <a:lnTo>
                    <a:pt x="189200" y="362330"/>
                  </a:lnTo>
                  <a:lnTo>
                    <a:pt x="192807" y="367293"/>
                  </a:lnTo>
                  <a:lnTo>
                    <a:pt x="198909" y="368753"/>
                  </a:lnTo>
                  <a:lnTo>
                    <a:pt x="206676" y="367877"/>
                  </a:lnTo>
                  <a:lnTo>
                    <a:pt x="220236" y="359508"/>
                  </a:lnTo>
                  <a:lnTo>
                    <a:pt x="238851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095870" y="2046978"/>
              <a:ext cx="75400" cy="161966"/>
            </a:xfrm>
            <a:custGeom>
              <a:avLst/>
              <a:gdLst/>
              <a:ahLst/>
              <a:cxnLst/>
              <a:rect l="0" t="0" r="0" b="0"/>
              <a:pathLst>
                <a:path w="75400" h="161966">
                  <a:moveTo>
                    <a:pt x="75399" y="0"/>
                  </a:moveTo>
                  <a:lnTo>
                    <a:pt x="40654" y="15999"/>
                  </a:lnTo>
                  <a:lnTo>
                    <a:pt x="15185" y="37403"/>
                  </a:lnTo>
                  <a:lnTo>
                    <a:pt x="3643" y="51757"/>
                  </a:lnTo>
                  <a:lnTo>
                    <a:pt x="749" y="59468"/>
                  </a:lnTo>
                  <a:lnTo>
                    <a:pt x="0" y="75432"/>
                  </a:lnTo>
                  <a:lnTo>
                    <a:pt x="5214" y="89307"/>
                  </a:lnTo>
                  <a:lnTo>
                    <a:pt x="14620" y="101638"/>
                  </a:lnTo>
                  <a:lnTo>
                    <a:pt x="62486" y="143865"/>
                  </a:lnTo>
                  <a:lnTo>
                    <a:pt x="66791" y="151384"/>
                  </a:lnTo>
                  <a:lnTo>
                    <a:pt x="65962" y="156396"/>
                  </a:lnTo>
                  <a:lnTo>
                    <a:pt x="61712" y="159738"/>
                  </a:lnTo>
                  <a:lnTo>
                    <a:pt x="55180" y="161965"/>
                  </a:lnTo>
                  <a:lnTo>
                    <a:pt x="40525" y="159510"/>
                  </a:lnTo>
                  <a:lnTo>
                    <a:pt x="32734" y="156266"/>
                  </a:lnTo>
                  <a:lnTo>
                    <a:pt x="27540" y="151330"/>
                  </a:lnTo>
                  <a:lnTo>
                    <a:pt x="1715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210079" y="2030336"/>
              <a:ext cx="36081" cy="197452"/>
            </a:xfrm>
            <a:custGeom>
              <a:avLst/>
              <a:gdLst/>
              <a:ahLst/>
              <a:cxnLst/>
              <a:rect l="0" t="0" r="0" b="0"/>
              <a:pathLst>
                <a:path w="36081" h="197452">
                  <a:moveTo>
                    <a:pt x="36080" y="0"/>
                  </a:moveTo>
                  <a:lnTo>
                    <a:pt x="4828" y="53041"/>
                  </a:lnTo>
                  <a:lnTo>
                    <a:pt x="0" y="72575"/>
                  </a:lnTo>
                  <a:lnTo>
                    <a:pt x="4436" y="107716"/>
                  </a:lnTo>
                  <a:lnTo>
                    <a:pt x="26167" y="164646"/>
                  </a:lnTo>
                  <a:lnTo>
                    <a:pt x="29472" y="173559"/>
                  </a:lnTo>
                  <a:lnTo>
                    <a:pt x="29825" y="181349"/>
                  </a:lnTo>
                  <a:lnTo>
                    <a:pt x="25287" y="194937"/>
                  </a:lnTo>
                  <a:lnTo>
                    <a:pt x="21488" y="197451"/>
                  </a:lnTo>
                  <a:lnTo>
                    <a:pt x="17106" y="197278"/>
                  </a:lnTo>
                  <a:lnTo>
                    <a:pt x="279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292062" y="2155152"/>
              <a:ext cx="12345" cy="41606"/>
            </a:xfrm>
            <a:custGeom>
              <a:avLst/>
              <a:gdLst/>
              <a:ahLst/>
              <a:cxnLst/>
              <a:rect l="0" t="0" r="0" b="0"/>
              <a:pathLst>
                <a:path w="12345" h="41606">
                  <a:moveTo>
                    <a:pt x="12344" y="0"/>
                  </a:moveTo>
                  <a:lnTo>
                    <a:pt x="0" y="38881"/>
                  </a:lnTo>
                  <a:lnTo>
                    <a:pt x="416" y="40713"/>
                  </a:lnTo>
                  <a:lnTo>
                    <a:pt x="4023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323478" y="1963767"/>
              <a:ext cx="137220" cy="423047"/>
            </a:xfrm>
            <a:custGeom>
              <a:avLst/>
              <a:gdLst/>
              <a:ahLst/>
              <a:cxnLst/>
              <a:rect l="0" t="0" r="0" b="0"/>
              <a:pathLst>
                <a:path w="137220" h="423047">
                  <a:moveTo>
                    <a:pt x="47496" y="0"/>
                  </a:moveTo>
                  <a:lnTo>
                    <a:pt x="56331" y="8835"/>
                  </a:lnTo>
                  <a:lnTo>
                    <a:pt x="70531" y="13172"/>
                  </a:lnTo>
                  <a:lnTo>
                    <a:pt x="79495" y="14329"/>
                  </a:lnTo>
                  <a:lnTo>
                    <a:pt x="83622" y="17874"/>
                  </a:lnTo>
                  <a:lnTo>
                    <a:pt x="84524" y="23011"/>
                  </a:lnTo>
                  <a:lnTo>
                    <a:pt x="80596" y="36115"/>
                  </a:lnTo>
                  <a:lnTo>
                    <a:pt x="62254" y="84097"/>
                  </a:lnTo>
                  <a:lnTo>
                    <a:pt x="57089" y="137558"/>
                  </a:lnTo>
                  <a:lnTo>
                    <a:pt x="58534" y="200579"/>
                  </a:lnTo>
                  <a:lnTo>
                    <a:pt x="62478" y="249891"/>
                  </a:lnTo>
                  <a:lnTo>
                    <a:pt x="59393" y="311834"/>
                  </a:lnTo>
                  <a:lnTo>
                    <a:pt x="54675" y="366736"/>
                  </a:lnTo>
                  <a:lnTo>
                    <a:pt x="37854" y="406208"/>
                  </a:lnTo>
                  <a:lnTo>
                    <a:pt x="32747" y="415037"/>
                  </a:lnTo>
                  <a:lnTo>
                    <a:pt x="25644" y="419999"/>
                  </a:lnTo>
                  <a:lnTo>
                    <a:pt x="7890" y="423046"/>
                  </a:lnTo>
                  <a:lnTo>
                    <a:pt x="2601" y="418866"/>
                  </a:lnTo>
                  <a:lnTo>
                    <a:pt x="0" y="411456"/>
                  </a:lnTo>
                  <a:lnTo>
                    <a:pt x="499" y="390896"/>
                  </a:lnTo>
                  <a:lnTo>
                    <a:pt x="15887" y="344960"/>
                  </a:lnTo>
                  <a:lnTo>
                    <a:pt x="53142" y="283138"/>
                  </a:lnTo>
                  <a:lnTo>
                    <a:pt x="74132" y="262436"/>
                  </a:lnTo>
                  <a:lnTo>
                    <a:pt x="102336" y="244591"/>
                  </a:lnTo>
                  <a:lnTo>
                    <a:pt x="120872" y="240611"/>
                  </a:lnTo>
                  <a:lnTo>
                    <a:pt x="129698" y="240845"/>
                  </a:lnTo>
                  <a:lnTo>
                    <a:pt x="134657" y="244698"/>
                  </a:lnTo>
                  <a:lnTo>
                    <a:pt x="137038" y="250965"/>
                  </a:lnTo>
                  <a:lnTo>
                    <a:pt x="137219" y="266867"/>
                  </a:lnTo>
                  <a:lnTo>
                    <a:pt x="130707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512432" y="2071941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0" y="0"/>
                  </a:moveTo>
                  <a:lnTo>
                    <a:pt x="3328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528507" y="2121867"/>
              <a:ext cx="208595" cy="161557"/>
            </a:xfrm>
            <a:custGeom>
              <a:avLst/>
              <a:gdLst/>
              <a:ahLst/>
              <a:cxnLst/>
              <a:rect l="0" t="0" r="0" b="0"/>
              <a:pathLst>
                <a:path w="208595" h="161557">
                  <a:moveTo>
                    <a:pt x="92099" y="41606"/>
                  </a:moveTo>
                  <a:lnTo>
                    <a:pt x="65527" y="43455"/>
                  </a:lnTo>
                  <a:lnTo>
                    <a:pt x="37176" y="54892"/>
                  </a:lnTo>
                  <a:lnTo>
                    <a:pt x="16243" y="70916"/>
                  </a:lnTo>
                  <a:lnTo>
                    <a:pt x="4143" y="85143"/>
                  </a:lnTo>
                  <a:lnTo>
                    <a:pt x="0" y="103177"/>
                  </a:lnTo>
                  <a:lnTo>
                    <a:pt x="2165" y="121671"/>
                  </a:lnTo>
                  <a:lnTo>
                    <a:pt x="9290" y="136054"/>
                  </a:lnTo>
                  <a:lnTo>
                    <a:pt x="26017" y="146144"/>
                  </a:lnTo>
                  <a:lnTo>
                    <a:pt x="47936" y="151862"/>
                  </a:lnTo>
                  <a:lnTo>
                    <a:pt x="103223" y="145819"/>
                  </a:lnTo>
                  <a:lnTo>
                    <a:pt x="132069" y="133915"/>
                  </a:lnTo>
                  <a:lnTo>
                    <a:pt x="153765" y="118677"/>
                  </a:lnTo>
                  <a:lnTo>
                    <a:pt x="157248" y="111478"/>
                  </a:lnTo>
                  <a:lnTo>
                    <a:pt x="158653" y="93617"/>
                  </a:lnTo>
                  <a:lnTo>
                    <a:pt x="155884" y="86450"/>
                  </a:lnTo>
                  <a:lnTo>
                    <a:pt x="145411" y="76021"/>
                  </a:lnTo>
                  <a:lnTo>
                    <a:pt x="138735" y="73795"/>
                  </a:lnTo>
                  <a:lnTo>
                    <a:pt x="123921" y="73787"/>
                  </a:lnTo>
                  <a:lnTo>
                    <a:pt x="110557" y="79331"/>
                  </a:lnTo>
                  <a:lnTo>
                    <a:pt x="104405" y="83398"/>
                  </a:lnTo>
                  <a:lnTo>
                    <a:pt x="95103" y="95313"/>
                  </a:lnTo>
                  <a:lnTo>
                    <a:pt x="91328" y="102374"/>
                  </a:lnTo>
                  <a:lnTo>
                    <a:pt x="89600" y="117615"/>
                  </a:lnTo>
                  <a:lnTo>
                    <a:pt x="90433" y="125563"/>
                  </a:lnTo>
                  <a:lnTo>
                    <a:pt x="98755" y="141790"/>
                  </a:lnTo>
                  <a:lnTo>
                    <a:pt x="104858" y="150001"/>
                  </a:lnTo>
                  <a:lnTo>
                    <a:pt x="121499" y="159123"/>
                  </a:lnTo>
                  <a:lnTo>
                    <a:pt x="131115" y="161556"/>
                  </a:lnTo>
                  <a:lnTo>
                    <a:pt x="149195" y="159328"/>
                  </a:lnTo>
                  <a:lnTo>
                    <a:pt x="157900" y="156145"/>
                  </a:lnTo>
                  <a:lnTo>
                    <a:pt x="170037" y="145212"/>
                  </a:lnTo>
                  <a:lnTo>
                    <a:pt x="189780" y="111175"/>
                  </a:lnTo>
                  <a:lnTo>
                    <a:pt x="201357" y="53792"/>
                  </a:lnTo>
                  <a:lnTo>
                    <a:pt x="2085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722093" y="1988731"/>
              <a:ext cx="322888" cy="282916"/>
            </a:xfrm>
            <a:custGeom>
              <a:avLst/>
              <a:gdLst/>
              <a:ahLst/>
              <a:cxnLst/>
              <a:rect l="0" t="0" r="0" b="0"/>
              <a:pathLst>
                <a:path w="322888" h="282916">
                  <a:moveTo>
                    <a:pt x="39971" y="0"/>
                  </a:moveTo>
                  <a:lnTo>
                    <a:pt x="44765" y="28421"/>
                  </a:lnTo>
                  <a:lnTo>
                    <a:pt x="36367" y="88151"/>
                  </a:lnTo>
                  <a:lnTo>
                    <a:pt x="29805" y="141743"/>
                  </a:lnTo>
                  <a:lnTo>
                    <a:pt x="14847" y="203930"/>
                  </a:lnTo>
                  <a:lnTo>
                    <a:pt x="3881" y="247178"/>
                  </a:lnTo>
                  <a:lnTo>
                    <a:pt x="2043" y="248920"/>
                  </a:lnTo>
                  <a:lnTo>
                    <a:pt x="0" y="238529"/>
                  </a:lnTo>
                  <a:lnTo>
                    <a:pt x="3267" y="215523"/>
                  </a:lnTo>
                  <a:lnTo>
                    <a:pt x="7181" y="211174"/>
                  </a:lnTo>
                  <a:lnTo>
                    <a:pt x="12564" y="209201"/>
                  </a:lnTo>
                  <a:lnTo>
                    <a:pt x="18925" y="208809"/>
                  </a:lnTo>
                  <a:lnTo>
                    <a:pt x="23167" y="213171"/>
                  </a:lnTo>
                  <a:lnTo>
                    <a:pt x="27879" y="230345"/>
                  </a:lnTo>
                  <a:lnTo>
                    <a:pt x="30532" y="266003"/>
                  </a:lnTo>
                  <a:lnTo>
                    <a:pt x="33678" y="272565"/>
                  </a:lnTo>
                  <a:lnTo>
                    <a:pt x="38550" y="275091"/>
                  </a:lnTo>
                  <a:lnTo>
                    <a:pt x="44571" y="274925"/>
                  </a:lnTo>
                  <a:lnTo>
                    <a:pt x="49510" y="270192"/>
                  </a:lnTo>
                  <a:lnTo>
                    <a:pt x="75820" y="210291"/>
                  </a:lnTo>
                  <a:lnTo>
                    <a:pt x="92278" y="159676"/>
                  </a:lnTo>
                  <a:lnTo>
                    <a:pt x="96108" y="155452"/>
                  </a:lnTo>
                  <a:lnTo>
                    <a:pt x="100510" y="154485"/>
                  </a:lnTo>
                  <a:lnTo>
                    <a:pt x="111256" y="158342"/>
                  </a:lnTo>
                  <a:lnTo>
                    <a:pt x="168453" y="194137"/>
                  </a:lnTo>
                  <a:lnTo>
                    <a:pt x="167232" y="194144"/>
                  </a:lnTo>
                  <a:lnTo>
                    <a:pt x="163643" y="193224"/>
                  </a:lnTo>
                  <a:lnTo>
                    <a:pt x="145340" y="196346"/>
                  </a:lnTo>
                  <a:lnTo>
                    <a:pt x="126768" y="207544"/>
                  </a:lnTo>
                  <a:lnTo>
                    <a:pt x="122799" y="214177"/>
                  </a:lnTo>
                  <a:lnTo>
                    <a:pt x="118389" y="231408"/>
                  </a:lnTo>
                  <a:lnTo>
                    <a:pt x="119062" y="239331"/>
                  </a:lnTo>
                  <a:lnTo>
                    <a:pt x="124741" y="253066"/>
                  </a:lnTo>
                  <a:lnTo>
                    <a:pt x="135893" y="262869"/>
                  </a:lnTo>
                  <a:lnTo>
                    <a:pt x="142751" y="266777"/>
                  </a:lnTo>
                  <a:lnTo>
                    <a:pt x="160232" y="268654"/>
                  </a:lnTo>
                  <a:lnTo>
                    <a:pt x="178480" y="265482"/>
                  </a:lnTo>
                  <a:lnTo>
                    <a:pt x="192754" y="257909"/>
                  </a:lnTo>
                  <a:lnTo>
                    <a:pt x="202796" y="245913"/>
                  </a:lnTo>
                  <a:lnTo>
                    <a:pt x="206768" y="238831"/>
                  </a:lnTo>
                  <a:lnTo>
                    <a:pt x="208716" y="223566"/>
                  </a:lnTo>
                  <a:lnTo>
                    <a:pt x="207941" y="215612"/>
                  </a:lnTo>
                  <a:lnTo>
                    <a:pt x="209274" y="213083"/>
                  </a:lnTo>
                  <a:lnTo>
                    <a:pt x="212011" y="214171"/>
                  </a:lnTo>
                  <a:lnTo>
                    <a:pt x="258273" y="248436"/>
                  </a:lnTo>
                  <a:lnTo>
                    <a:pt x="309076" y="277879"/>
                  </a:lnTo>
                  <a:lnTo>
                    <a:pt x="322887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455660" y="2279967"/>
              <a:ext cx="1697494" cy="266275"/>
            </a:xfrm>
            <a:custGeom>
              <a:avLst/>
              <a:gdLst/>
              <a:ahLst/>
              <a:cxnLst/>
              <a:rect l="0" t="0" r="0" b="0"/>
              <a:pathLst>
                <a:path w="1697494" h="266275">
                  <a:moveTo>
                    <a:pt x="0" y="0"/>
                  </a:moveTo>
                  <a:lnTo>
                    <a:pt x="53491" y="0"/>
                  </a:lnTo>
                  <a:lnTo>
                    <a:pt x="103888" y="0"/>
                  </a:lnTo>
                  <a:lnTo>
                    <a:pt x="152412" y="0"/>
                  </a:lnTo>
                  <a:lnTo>
                    <a:pt x="204902" y="4418"/>
                  </a:lnTo>
                  <a:lnTo>
                    <a:pt x="257026" y="7165"/>
                  </a:lnTo>
                  <a:lnTo>
                    <a:pt x="312021" y="12396"/>
                  </a:lnTo>
                  <a:lnTo>
                    <a:pt x="373722" y="19801"/>
                  </a:lnTo>
                  <a:lnTo>
                    <a:pt x="434431" y="27851"/>
                  </a:lnTo>
                  <a:lnTo>
                    <a:pt x="478770" y="33335"/>
                  </a:lnTo>
                  <a:lnTo>
                    <a:pt x="525288" y="38854"/>
                  </a:lnTo>
                  <a:lnTo>
                    <a:pt x="570618" y="44389"/>
                  </a:lnTo>
                  <a:lnTo>
                    <a:pt x="617884" y="49931"/>
                  </a:lnTo>
                  <a:lnTo>
                    <a:pt x="666629" y="56400"/>
                  </a:lnTo>
                  <a:lnTo>
                    <a:pt x="716030" y="65439"/>
                  </a:lnTo>
                  <a:lnTo>
                    <a:pt x="765723" y="73155"/>
                  </a:lnTo>
                  <a:lnTo>
                    <a:pt x="816469" y="80591"/>
                  </a:lnTo>
                  <a:lnTo>
                    <a:pt x="869843" y="90059"/>
                  </a:lnTo>
                  <a:lnTo>
                    <a:pt x="921916" y="97966"/>
                  </a:lnTo>
                  <a:lnTo>
                    <a:pt x="973722" y="105486"/>
                  </a:lnTo>
                  <a:lnTo>
                    <a:pt x="1027566" y="114992"/>
                  </a:lnTo>
                  <a:lnTo>
                    <a:pt x="1082315" y="125381"/>
                  </a:lnTo>
                  <a:lnTo>
                    <a:pt x="1136542" y="136162"/>
                  </a:lnTo>
                  <a:lnTo>
                    <a:pt x="1188380" y="147117"/>
                  </a:lnTo>
                  <a:lnTo>
                    <a:pt x="1239156" y="158150"/>
                  </a:lnTo>
                  <a:lnTo>
                    <a:pt x="1289460" y="169217"/>
                  </a:lnTo>
                  <a:lnTo>
                    <a:pt x="1339554" y="180299"/>
                  </a:lnTo>
                  <a:lnTo>
                    <a:pt x="1389554" y="191389"/>
                  </a:lnTo>
                  <a:lnTo>
                    <a:pt x="1437665" y="201557"/>
                  </a:lnTo>
                  <a:lnTo>
                    <a:pt x="1501136" y="213403"/>
                  </a:lnTo>
                  <a:lnTo>
                    <a:pt x="1560006" y="228213"/>
                  </a:lnTo>
                  <a:lnTo>
                    <a:pt x="1612069" y="243388"/>
                  </a:lnTo>
                  <a:lnTo>
                    <a:pt x="1666614" y="257267"/>
                  </a:lnTo>
                  <a:lnTo>
                    <a:pt x="1697493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9279892" y="898664"/>
            <a:ext cx="635179" cy="391099"/>
            <a:chOff x="9279892" y="898664"/>
            <a:chExt cx="635179" cy="391099"/>
          </a:xfrm>
        </p:grpSpPr>
        <p:sp>
          <p:nvSpPr>
            <p:cNvPr id="158" name="Freeform 157"/>
            <p:cNvSpPr/>
            <p:nvPr/>
          </p:nvSpPr>
          <p:spPr>
            <a:xfrm>
              <a:off x="9279892" y="898664"/>
              <a:ext cx="221696" cy="274605"/>
            </a:xfrm>
            <a:custGeom>
              <a:avLst/>
              <a:gdLst/>
              <a:ahLst/>
              <a:cxnLst/>
              <a:rect l="0" t="0" r="0" b="0"/>
              <a:pathLst>
                <a:path w="221696" h="274605">
                  <a:moveTo>
                    <a:pt x="14719" y="74899"/>
                  </a:moveTo>
                  <a:lnTo>
                    <a:pt x="10302" y="132807"/>
                  </a:lnTo>
                  <a:lnTo>
                    <a:pt x="326" y="190983"/>
                  </a:lnTo>
                  <a:lnTo>
                    <a:pt x="0" y="206004"/>
                  </a:lnTo>
                  <a:lnTo>
                    <a:pt x="1208" y="204832"/>
                  </a:lnTo>
                  <a:lnTo>
                    <a:pt x="4092" y="193668"/>
                  </a:lnTo>
                  <a:lnTo>
                    <a:pt x="11914" y="139939"/>
                  </a:lnTo>
                  <a:lnTo>
                    <a:pt x="18767" y="85575"/>
                  </a:lnTo>
                  <a:lnTo>
                    <a:pt x="45828" y="26336"/>
                  </a:lnTo>
                  <a:lnTo>
                    <a:pt x="62049" y="4831"/>
                  </a:lnTo>
                  <a:lnTo>
                    <a:pt x="68461" y="1374"/>
                  </a:lnTo>
                  <a:lnTo>
                    <a:pt x="82984" y="0"/>
                  </a:lnTo>
                  <a:lnTo>
                    <a:pt x="89814" y="2776"/>
                  </a:lnTo>
                  <a:lnTo>
                    <a:pt x="102336" y="13258"/>
                  </a:lnTo>
                  <a:lnTo>
                    <a:pt x="109133" y="32094"/>
                  </a:lnTo>
                  <a:lnTo>
                    <a:pt x="110495" y="68688"/>
                  </a:lnTo>
                  <a:lnTo>
                    <a:pt x="102672" y="122468"/>
                  </a:lnTo>
                  <a:lnTo>
                    <a:pt x="94917" y="154945"/>
                  </a:lnTo>
                  <a:lnTo>
                    <a:pt x="94997" y="158774"/>
                  </a:lnTo>
                  <a:lnTo>
                    <a:pt x="96898" y="158552"/>
                  </a:lnTo>
                  <a:lnTo>
                    <a:pt x="100016" y="155631"/>
                  </a:lnTo>
                  <a:lnTo>
                    <a:pt x="128866" y="96810"/>
                  </a:lnTo>
                  <a:lnTo>
                    <a:pt x="149626" y="72556"/>
                  </a:lnTo>
                  <a:lnTo>
                    <a:pt x="158282" y="68714"/>
                  </a:lnTo>
                  <a:lnTo>
                    <a:pt x="177761" y="66911"/>
                  </a:lnTo>
                  <a:lnTo>
                    <a:pt x="186284" y="69573"/>
                  </a:lnTo>
                  <a:lnTo>
                    <a:pt x="200684" y="79928"/>
                  </a:lnTo>
                  <a:lnTo>
                    <a:pt x="210783" y="96242"/>
                  </a:lnTo>
                  <a:lnTo>
                    <a:pt x="217429" y="116744"/>
                  </a:lnTo>
                  <a:lnTo>
                    <a:pt x="221695" y="167573"/>
                  </a:lnTo>
                  <a:lnTo>
                    <a:pt x="216888" y="223561"/>
                  </a:lnTo>
                  <a:lnTo>
                    <a:pt x="212445" y="259214"/>
                  </a:lnTo>
                  <a:lnTo>
                    <a:pt x="206103" y="2746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9569206" y="1019005"/>
              <a:ext cx="99853" cy="139371"/>
            </a:xfrm>
            <a:custGeom>
              <a:avLst/>
              <a:gdLst/>
              <a:ahLst/>
              <a:cxnLst/>
              <a:rect l="0" t="0" r="0" b="0"/>
              <a:pathLst>
                <a:path w="99853" h="139371">
                  <a:moveTo>
                    <a:pt x="0" y="104337"/>
                  </a:moveTo>
                  <a:lnTo>
                    <a:pt x="52121" y="43198"/>
                  </a:lnTo>
                  <a:lnTo>
                    <a:pt x="72309" y="12234"/>
                  </a:lnTo>
                  <a:lnTo>
                    <a:pt x="75942" y="4103"/>
                  </a:lnTo>
                  <a:lnTo>
                    <a:pt x="76516" y="532"/>
                  </a:lnTo>
                  <a:lnTo>
                    <a:pt x="75050" y="0"/>
                  </a:lnTo>
                  <a:lnTo>
                    <a:pt x="72222" y="1495"/>
                  </a:lnTo>
                  <a:lnTo>
                    <a:pt x="43901" y="34549"/>
                  </a:lnTo>
                  <a:lnTo>
                    <a:pt x="28738" y="70382"/>
                  </a:lnTo>
                  <a:lnTo>
                    <a:pt x="21561" y="101262"/>
                  </a:lnTo>
                  <a:lnTo>
                    <a:pt x="22834" y="119612"/>
                  </a:lnTo>
                  <a:lnTo>
                    <a:pt x="26318" y="126539"/>
                  </a:lnTo>
                  <a:lnTo>
                    <a:pt x="37584" y="136702"/>
                  </a:lnTo>
                  <a:lnTo>
                    <a:pt x="54303" y="139370"/>
                  </a:lnTo>
                  <a:lnTo>
                    <a:pt x="79576" y="135673"/>
                  </a:lnTo>
                  <a:lnTo>
                    <a:pt x="99852" y="129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666529" y="1031895"/>
              <a:ext cx="110913" cy="166337"/>
            </a:xfrm>
            <a:custGeom>
              <a:avLst/>
              <a:gdLst/>
              <a:ahLst/>
              <a:cxnLst/>
              <a:rect l="0" t="0" r="0" b="0"/>
              <a:pathLst>
                <a:path w="110913" h="166337">
                  <a:moveTo>
                    <a:pt x="77419" y="66483"/>
                  </a:moveTo>
                  <a:lnTo>
                    <a:pt x="86253" y="53231"/>
                  </a:lnTo>
                  <a:lnTo>
                    <a:pt x="88125" y="36863"/>
                  </a:lnTo>
                  <a:lnTo>
                    <a:pt x="87330" y="27321"/>
                  </a:lnTo>
                  <a:lnTo>
                    <a:pt x="79050" y="11787"/>
                  </a:lnTo>
                  <a:lnTo>
                    <a:pt x="72959" y="5056"/>
                  </a:lnTo>
                  <a:lnTo>
                    <a:pt x="66124" y="1493"/>
                  </a:lnTo>
                  <a:lnTo>
                    <a:pt x="51134" y="0"/>
                  </a:lnTo>
                  <a:lnTo>
                    <a:pt x="44178" y="2745"/>
                  </a:lnTo>
                  <a:lnTo>
                    <a:pt x="25553" y="19861"/>
                  </a:lnTo>
                  <a:lnTo>
                    <a:pt x="9249" y="44348"/>
                  </a:lnTo>
                  <a:lnTo>
                    <a:pt x="0" y="78211"/>
                  </a:lnTo>
                  <a:lnTo>
                    <a:pt x="789" y="97583"/>
                  </a:lnTo>
                  <a:lnTo>
                    <a:pt x="9152" y="115439"/>
                  </a:lnTo>
                  <a:lnTo>
                    <a:pt x="15265" y="124083"/>
                  </a:lnTo>
                  <a:lnTo>
                    <a:pt x="22114" y="128922"/>
                  </a:lnTo>
                  <a:lnTo>
                    <a:pt x="29454" y="131223"/>
                  </a:lnTo>
                  <a:lnTo>
                    <a:pt x="37121" y="131833"/>
                  </a:lnTo>
                  <a:lnTo>
                    <a:pt x="53037" y="127579"/>
                  </a:lnTo>
                  <a:lnTo>
                    <a:pt x="106319" y="101064"/>
                  </a:lnTo>
                  <a:lnTo>
                    <a:pt x="109630" y="100632"/>
                  </a:lnTo>
                  <a:lnTo>
                    <a:pt x="110912" y="103118"/>
                  </a:lnTo>
                  <a:lnTo>
                    <a:pt x="110842" y="107548"/>
                  </a:lnTo>
                  <a:lnTo>
                    <a:pt x="90817" y="155697"/>
                  </a:lnTo>
                  <a:lnTo>
                    <a:pt x="90973" y="159243"/>
                  </a:lnTo>
                  <a:lnTo>
                    <a:pt x="94060" y="166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820336" y="1048452"/>
              <a:ext cx="94735" cy="241311"/>
            </a:xfrm>
            <a:custGeom>
              <a:avLst/>
              <a:gdLst/>
              <a:ahLst/>
              <a:cxnLst/>
              <a:rect l="0" t="0" r="0" b="0"/>
              <a:pathLst>
                <a:path w="94735" h="241311">
                  <a:moveTo>
                    <a:pt x="15143" y="0"/>
                  </a:moveTo>
                  <a:lnTo>
                    <a:pt x="10726" y="46327"/>
                  </a:lnTo>
                  <a:lnTo>
                    <a:pt x="0" y="103954"/>
                  </a:lnTo>
                  <a:lnTo>
                    <a:pt x="1350" y="109059"/>
                  </a:lnTo>
                  <a:lnTo>
                    <a:pt x="4098" y="110613"/>
                  </a:lnTo>
                  <a:lnTo>
                    <a:pt x="13008" y="107409"/>
                  </a:lnTo>
                  <a:lnTo>
                    <a:pt x="41328" y="87819"/>
                  </a:lnTo>
                  <a:lnTo>
                    <a:pt x="65431" y="70399"/>
                  </a:lnTo>
                  <a:lnTo>
                    <a:pt x="73631" y="66349"/>
                  </a:lnTo>
                  <a:lnTo>
                    <a:pt x="80023" y="66422"/>
                  </a:lnTo>
                  <a:lnTo>
                    <a:pt x="85208" y="69245"/>
                  </a:lnTo>
                  <a:lnTo>
                    <a:pt x="89590" y="73900"/>
                  </a:lnTo>
                  <a:lnTo>
                    <a:pt x="94459" y="88934"/>
                  </a:lnTo>
                  <a:lnTo>
                    <a:pt x="94734" y="120656"/>
                  </a:lnTo>
                  <a:lnTo>
                    <a:pt x="82126" y="172790"/>
                  </a:lnTo>
                  <a:lnTo>
                    <a:pt x="67955" y="220850"/>
                  </a:lnTo>
                  <a:lnTo>
                    <a:pt x="6506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232810" y="1422899"/>
            <a:ext cx="816834" cy="2179267"/>
            <a:chOff x="9232810" y="1422899"/>
            <a:chExt cx="816834" cy="2179267"/>
          </a:xfrm>
        </p:grpSpPr>
        <p:sp>
          <p:nvSpPr>
            <p:cNvPr id="163" name="Freeform 162"/>
            <p:cNvSpPr/>
            <p:nvPr/>
          </p:nvSpPr>
          <p:spPr>
            <a:xfrm>
              <a:off x="9232810" y="1422899"/>
              <a:ext cx="82301" cy="335195"/>
            </a:xfrm>
            <a:custGeom>
              <a:avLst/>
              <a:gdLst/>
              <a:ahLst/>
              <a:cxnLst/>
              <a:rect l="0" t="0" r="0" b="0"/>
              <a:pathLst>
                <a:path w="82301" h="335195">
                  <a:moveTo>
                    <a:pt x="70122" y="0"/>
                  </a:moveTo>
                  <a:lnTo>
                    <a:pt x="55929" y="51072"/>
                  </a:lnTo>
                  <a:lnTo>
                    <a:pt x="47560" y="110044"/>
                  </a:lnTo>
                  <a:lnTo>
                    <a:pt x="39757" y="172626"/>
                  </a:lnTo>
                  <a:lnTo>
                    <a:pt x="38135" y="194450"/>
                  </a:lnTo>
                  <a:lnTo>
                    <a:pt x="40477" y="200825"/>
                  </a:lnTo>
                  <a:lnTo>
                    <a:pt x="44811" y="204150"/>
                  </a:lnTo>
                  <a:lnTo>
                    <a:pt x="71696" y="211678"/>
                  </a:lnTo>
                  <a:lnTo>
                    <a:pt x="76719" y="216933"/>
                  </a:lnTo>
                  <a:lnTo>
                    <a:pt x="82300" y="232633"/>
                  </a:lnTo>
                  <a:lnTo>
                    <a:pt x="81024" y="266682"/>
                  </a:lnTo>
                  <a:lnTo>
                    <a:pt x="70373" y="297213"/>
                  </a:lnTo>
                  <a:lnTo>
                    <a:pt x="55506" y="319409"/>
                  </a:lnTo>
                  <a:lnTo>
                    <a:pt x="42361" y="329337"/>
                  </a:lnTo>
                  <a:lnTo>
                    <a:pt x="34972" y="333279"/>
                  </a:lnTo>
                  <a:lnTo>
                    <a:pt x="19366" y="335194"/>
                  </a:lnTo>
                  <a:lnTo>
                    <a:pt x="11322" y="334410"/>
                  </a:lnTo>
                  <a:lnTo>
                    <a:pt x="5959" y="329265"/>
                  </a:lnTo>
                  <a:lnTo>
                    <a:pt x="0" y="311220"/>
                  </a:lnTo>
                  <a:lnTo>
                    <a:pt x="3553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403238" y="1447862"/>
              <a:ext cx="57795" cy="301914"/>
            </a:xfrm>
            <a:custGeom>
              <a:avLst/>
              <a:gdLst/>
              <a:ahLst/>
              <a:cxnLst/>
              <a:rect l="0" t="0" r="0" b="0"/>
              <a:pathLst>
                <a:path w="57795" h="301914">
                  <a:moveTo>
                    <a:pt x="24510" y="0"/>
                  </a:moveTo>
                  <a:lnTo>
                    <a:pt x="17345" y="57909"/>
                  </a:lnTo>
                  <a:lnTo>
                    <a:pt x="9773" y="118072"/>
                  </a:lnTo>
                  <a:lnTo>
                    <a:pt x="1841" y="180909"/>
                  </a:lnTo>
                  <a:lnTo>
                    <a:pt x="0" y="233694"/>
                  </a:lnTo>
                  <a:lnTo>
                    <a:pt x="4098" y="264017"/>
                  </a:lnTo>
                  <a:lnTo>
                    <a:pt x="15585" y="286151"/>
                  </a:lnTo>
                  <a:lnTo>
                    <a:pt x="27940" y="296065"/>
                  </a:lnTo>
                  <a:lnTo>
                    <a:pt x="40827" y="301704"/>
                  </a:lnTo>
                  <a:lnTo>
                    <a:pt x="45558" y="301913"/>
                  </a:lnTo>
                  <a:lnTo>
                    <a:pt x="57794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494316" y="1664210"/>
              <a:ext cx="88340" cy="124825"/>
            </a:xfrm>
            <a:custGeom>
              <a:avLst/>
              <a:gdLst/>
              <a:ahLst/>
              <a:cxnLst/>
              <a:rect l="0" t="0" r="0" b="0"/>
              <a:pathLst>
                <a:path w="88340" h="124825">
                  <a:moveTo>
                    <a:pt x="16642" y="0"/>
                  </a:moveTo>
                  <a:lnTo>
                    <a:pt x="7807" y="13252"/>
                  </a:lnTo>
                  <a:lnTo>
                    <a:pt x="2313" y="39162"/>
                  </a:lnTo>
                  <a:lnTo>
                    <a:pt x="2769" y="89474"/>
                  </a:lnTo>
                  <a:lnTo>
                    <a:pt x="4620" y="98481"/>
                  </a:lnTo>
                  <a:lnTo>
                    <a:pt x="14073" y="113419"/>
                  </a:lnTo>
                  <a:lnTo>
                    <a:pt x="20477" y="119992"/>
                  </a:lnTo>
                  <a:lnTo>
                    <a:pt x="27520" y="123449"/>
                  </a:lnTo>
                  <a:lnTo>
                    <a:pt x="42741" y="124824"/>
                  </a:lnTo>
                  <a:lnTo>
                    <a:pt x="49760" y="122048"/>
                  </a:lnTo>
                  <a:lnTo>
                    <a:pt x="80049" y="94488"/>
                  </a:lnTo>
                  <a:lnTo>
                    <a:pt x="86429" y="78361"/>
                  </a:lnTo>
                  <a:lnTo>
                    <a:pt x="88339" y="58865"/>
                  </a:lnTo>
                  <a:lnTo>
                    <a:pt x="86105" y="37873"/>
                  </a:lnTo>
                  <a:lnTo>
                    <a:pt x="79566" y="21147"/>
                  </a:lnTo>
                  <a:lnTo>
                    <a:pt x="75234" y="14098"/>
                  </a:lnTo>
                  <a:lnTo>
                    <a:pt x="68648" y="10323"/>
                  </a:lnTo>
                  <a:lnTo>
                    <a:pt x="51466" y="8594"/>
                  </a:lnTo>
                  <a:lnTo>
                    <a:pt x="33968" y="13373"/>
                  </a:lnTo>
                  <a:lnTo>
                    <a:pt x="25419" y="17236"/>
                  </a:lnTo>
                  <a:lnTo>
                    <a:pt x="13455" y="28925"/>
                  </a:lnTo>
                  <a:lnTo>
                    <a:pt x="5980" y="42441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592047" y="1689173"/>
              <a:ext cx="118617" cy="99797"/>
            </a:xfrm>
            <a:custGeom>
              <a:avLst/>
              <a:gdLst/>
              <a:ahLst/>
              <a:cxnLst/>
              <a:rect l="0" t="0" r="0" b="0"/>
              <a:pathLst>
                <a:path w="118617" h="99797">
                  <a:moveTo>
                    <a:pt x="52048" y="16642"/>
                  </a:moveTo>
                  <a:lnTo>
                    <a:pt x="17302" y="32641"/>
                  </a:lnTo>
                  <a:lnTo>
                    <a:pt x="6403" y="45017"/>
                  </a:lnTo>
                  <a:lnTo>
                    <a:pt x="2202" y="52201"/>
                  </a:lnTo>
                  <a:lnTo>
                    <a:pt x="0" y="70045"/>
                  </a:lnTo>
                  <a:lnTo>
                    <a:pt x="707" y="79981"/>
                  </a:lnTo>
                  <a:lnTo>
                    <a:pt x="3953" y="87529"/>
                  </a:lnTo>
                  <a:lnTo>
                    <a:pt x="14955" y="98382"/>
                  </a:lnTo>
                  <a:lnTo>
                    <a:pt x="22696" y="99796"/>
                  </a:lnTo>
                  <a:lnTo>
                    <a:pt x="41160" y="96438"/>
                  </a:lnTo>
                  <a:lnTo>
                    <a:pt x="72347" y="79733"/>
                  </a:lnTo>
                  <a:lnTo>
                    <a:pt x="86649" y="65023"/>
                  </a:lnTo>
                  <a:lnTo>
                    <a:pt x="111393" y="30478"/>
                  </a:lnTo>
                  <a:lnTo>
                    <a:pt x="1186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711921" y="1586786"/>
              <a:ext cx="106917" cy="243846"/>
            </a:xfrm>
            <a:custGeom>
              <a:avLst/>
              <a:gdLst/>
              <a:ahLst/>
              <a:cxnLst/>
              <a:rect l="0" t="0" r="0" b="0"/>
              <a:pathLst>
                <a:path w="106917" h="243846">
                  <a:moveTo>
                    <a:pt x="15384" y="19176"/>
                  </a:moveTo>
                  <a:lnTo>
                    <a:pt x="15384" y="0"/>
                  </a:lnTo>
                  <a:lnTo>
                    <a:pt x="8798" y="62987"/>
                  </a:lnTo>
                  <a:lnTo>
                    <a:pt x="1573" y="118052"/>
                  </a:lnTo>
                  <a:lnTo>
                    <a:pt x="0" y="139243"/>
                  </a:lnTo>
                  <a:lnTo>
                    <a:pt x="4232" y="156058"/>
                  </a:lnTo>
                  <a:lnTo>
                    <a:pt x="7950" y="163131"/>
                  </a:lnTo>
                  <a:lnTo>
                    <a:pt x="13202" y="166921"/>
                  </a:lnTo>
                  <a:lnTo>
                    <a:pt x="19476" y="168524"/>
                  </a:lnTo>
                  <a:lnTo>
                    <a:pt x="26433" y="168668"/>
                  </a:lnTo>
                  <a:lnTo>
                    <a:pt x="49477" y="160035"/>
                  </a:lnTo>
                  <a:lnTo>
                    <a:pt x="56604" y="160235"/>
                  </a:lnTo>
                  <a:lnTo>
                    <a:pt x="63205" y="163142"/>
                  </a:lnTo>
                  <a:lnTo>
                    <a:pt x="69454" y="167853"/>
                  </a:lnTo>
                  <a:lnTo>
                    <a:pt x="71771" y="174693"/>
                  </a:lnTo>
                  <a:lnTo>
                    <a:pt x="70944" y="218359"/>
                  </a:lnTo>
                  <a:lnTo>
                    <a:pt x="74613" y="225005"/>
                  </a:lnTo>
                  <a:lnTo>
                    <a:pt x="86088" y="234855"/>
                  </a:lnTo>
                  <a:lnTo>
                    <a:pt x="106916" y="2438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852121" y="1664210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880988" y="1789025"/>
              <a:ext cx="168656" cy="299895"/>
            </a:xfrm>
            <a:custGeom>
              <a:avLst/>
              <a:gdLst/>
              <a:ahLst/>
              <a:cxnLst/>
              <a:rect l="0" t="0" r="0" b="0"/>
              <a:pathLst>
                <a:path w="168656" h="299895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8" y="30328"/>
                  </a:lnTo>
                  <a:lnTo>
                    <a:pt x="10154" y="32238"/>
                  </a:lnTo>
                  <a:lnTo>
                    <a:pt x="14713" y="31663"/>
                  </a:lnTo>
                  <a:lnTo>
                    <a:pt x="39735" y="21870"/>
                  </a:lnTo>
                  <a:lnTo>
                    <a:pt x="55247" y="21431"/>
                  </a:lnTo>
                  <a:lnTo>
                    <a:pt x="63268" y="22609"/>
                  </a:lnTo>
                  <a:lnTo>
                    <a:pt x="68614" y="27092"/>
                  </a:lnTo>
                  <a:lnTo>
                    <a:pt x="77064" y="51071"/>
                  </a:lnTo>
                  <a:lnTo>
                    <a:pt x="82316" y="71084"/>
                  </a:lnTo>
                  <a:lnTo>
                    <a:pt x="87785" y="77900"/>
                  </a:lnTo>
                  <a:lnTo>
                    <a:pt x="103723" y="85473"/>
                  </a:lnTo>
                  <a:lnTo>
                    <a:pt x="120669" y="83908"/>
                  </a:lnTo>
                  <a:lnTo>
                    <a:pt x="136521" y="77049"/>
                  </a:lnTo>
                  <a:lnTo>
                    <a:pt x="167564" y="52254"/>
                  </a:lnTo>
                  <a:lnTo>
                    <a:pt x="168655" y="50554"/>
                  </a:lnTo>
                  <a:lnTo>
                    <a:pt x="162471" y="53595"/>
                  </a:lnTo>
                  <a:lnTo>
                    <a:pt x="147813" y="70121"/>
                  </a:lnTo>
                  <a:lnTo>
                    <a:pt x="136177" y="92585"/>
                  </a:lnTo>
                  <a:lnTo>
                    <a:pt x="131291" y="125642"/>
                  </a:lnTo>
                  <a:lnTo>
                    <a:pt x="145142" y="180341"/>
                  </a:lnTo>
                  <a:lnTo>
                    <a:pt x="159987" y="241802"/>
                  </a:lnTo>
                  <a:lnTo>
                    <a:pt x="159544" y="261870"/>
                  </a:lnTo>
                  <a:lnTo>
                    <a:pt x="153182" y="276952"/>
                  </a:lnTo>
                  <a:lnTo>
                    <a:pt x="139206" y="295839"/>
                  </a:lnTo>
                  <a:lnTo>
                    <a:pt x="132183" y="298928"/>
                  </a:lnTo>
                  <a:lnTo>
                    <a:pt x="114518" y="299894"/>
                  </a:lnTo>
                  <a:lnTo>
                    <a:pt x="88199" y="290823"/>
                  </a:lnTo>
                  <a:lnTo>
                    <a:pt x="67251" y="276424"/>
                  </a:lnTo>
                  <a:lnTo>
                    <a:pt x="49333" y="251612"/>
                  </a:lnTo>
                  <a:lnTo>
                    <a:pt x="36731" y="225255"/>
                  </a:lnTo>
                  <a:lnTo>
                    <a:pt x="2938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253006" y="2013694"/>
              <a:ext cx="124816" cy="435876"/>
            </a:xfrm>
            <a:custGeom>
              <a:avLst/>
              <a:gdLst/>
              <a:ahLst/>
              <a:cxnLst/>
              <a:rect l="0" t="0" r="0" b="0"/>
              <a:pathLst>
                <a:path w="124816" h="435876">
                  <a:moveTo>
                    <a:pt x="124815" y="0"/>
                  </a:moveTo>
                  <a:lnTo>
                    <a:pt x="112453" y="14211"/>
                  </a:lnTo>
                  <a:lnTo>
                    <a:pt x="88817" y="75119"/>
                  </a:lnTo>
                  <a:lnTo>
                    <a:pt x="83393" y="126299"/>
                  </a:lnTo>
                  <a:lnTo>
                    <a:pt x="76192" y="185301"/>
                  </a:lnTo>
                  <a:lnTo>
                    <a:pt x="69427" y="241547"/>
                  </a:lnTo>
                  <a:lnTo>
                    <a:pt x="64667" y="295118"/>
                  </a:lnTo>
                  <a:lnTo>
                    <a:pt x="55098" y="358572"/>
                  </a:lnTo>
                  <a:lnTo>
                    <a:pt x="39090" y="420548"/>
                  </a:lnTo>
                  <a:lnTo>
                    <a:pt x="34381" y="430144"/>
                  </a:lnTo>
                  <a:lnTo>
                    <a:pt x="28468" y="434692"/>
                  </a:lnTo>
                  <a:lnTo>
                    <a:pt x="21752" y="435875"/>
                  </a:lnTo>
                  <a:lnTo>
                    <a:pt x="14501" y="434815"/>
                  </a:lnTo>
                  <a:lnTo>
                    <a:pt x="9667" y="428561"/>
                  </a:lnTo>
                  <a:lnTo>
                    <a:pt x="2864" y="392330"/>
                  </a:lnTo>
                  <a:lnTo>
                    <a:pt x="566" y="334901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261327" y="2233568"/>
              <a:ext cx="91533" cy="4795"/>
            </a:xfrm>
            <a:custGeom>
              <a:avLst/>
              <a:gdLst/>
              <a:ahLst/>
              <a:cxnLst/>
              <a:rect l="0" t="0" r="0" b="0"/>
              <a:pathLst>
                <a:path w="91533" h="4795">
                  <a:moveTo>
                    <a:pt x="0" y="4794"/>
                  </a:moveTo>
                  <a:lnTo>
                    <a:pt x="55848" y="0"/>
                  </a:lnTo>
                  <a:lnTo>
                    <a:pt x="91532" y="4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369585" y="2158287"/>
              <a:ext cx="247506" cy="232662"/>
            </a:xfrm>
            <a:custGeom>
              <a:avLst/>
              <a:gdLst/>
              <a:ahLst/>
              <a:cxnLst/>
              <a:rect l="0" t="0" r="0" b="0"/>
              <a:pathLst>
                <a:path w="247506" h="232662">
                  <a:moveTo>
                    <a:pt x="66484" y="80075"/>
                  </a:moveTo>
                  <a:lnTo>
                    <a:pt x="53231" y="75658"/>
                  </a:lnTo>
                  <a:lnTo>
                    <a:pt x="27320" y="77328"/>
                  </a:lnTo>
                  <a:lnTo>
                    <a:pt x="11787" y="83785"/>
                  </a:lnTo>
                  <a:lnTo>
                    <a:pt x="5056" y="88096"/>
                  </a:lnTo>
                  <a:lnTo>
                    <a:pt x="1493" y="93743"/>
                  </a:lnTo>
                  <a:lnTo>
                    <a:pt x="0" y="107415"/>
                  </a:lnTo>
                  <a:lnTo>
                    <a:pt x="2745" y="113094"/>
                  </a:lnTo>
                  <a:lnTo>
                    <a:pt x="65947" y="172453"/>
                  </a:lnTo>
                  <a:lnTo>
                    <a:pt x="84150" y="205058"/>
                  </a:lnTo>
                  <a:lnTo>
                    <a:pt x="93702" y="229903"/>
                  </a:lnTo>
                  <a:lnTo>
                    <a:pt x="97573" y="232661"/>
                  </a:lnTo>
                  <a:lnTo>
                    <a:pt x="102003" y="231725"/>
                  </a:lnTo>
                  <a:lnTo>
                    <a:pt x="122399" y="214711"/>
                  </a:lnTo>
                  <a:lnTo>
                    <a:pt x="148116" y="159426"/>
                  </a:lnTo>
                  <a:lnTo>
                    <a:pt x="155082" y="126906"/>
                  </a:lnTo>
                  <a:lnTo>
                    <a:pt x="153286" y="121466"/>
                  </a:lnTo>
                  <a:lnTo>
                    <a:pt x="149315" y="119688"/>
                  </a:lnTo>
                  <a:lnTo>
                    <a:pt x="143894" y="120352"/>
                  </a:lnTo>
                  <a:lnTo>
                    <a:pt x="132940" y="130952"/>
                  </a:lnTo>
                  <a:lnTo>
                    <a:pt x="123756" y="147990"/>
                  </a:lnTo>
                  <a:lnTo>
                    <a:pt x="119675" y="167891"/>
                  </a:lnTo>
                  <a:lnTo>
                    <a:pt x="121795" y="199886"/>
                  </a:lnTo>
                  <a:lnTo>
                    <a:pt x="126472" y="206177"/>
                  </a:lnTo>
                  <a:lnTo>
                    <a:pt x="133288" y="209447"/>
                  </a:lnTo>
                  <a:lnTo>
                    <a:pt x="141531" y="210702"/>
                  </a:lnTo>
                  <a:lnTo>
                    <a:pt x="148874" y="206916"/>
                  </a:lnTo>
                  <a:lnTo>
                    <a:pt x="161966" y="190381"/>
                  </a:lnTo>
                  <a:lnTo>
                    <a:pt x="188108" y="129201"/>
                  </a:lnTo>
                  <a:lnTo>
                    <a:pt x="205131" y="69762"/>
                  </a:lnTo>
                  <a:lnTo>
                    <a:pt x="213790" y="16400"/>
                  </a:lnTo>
                  <a:lnTo>
                    <a:pt x="214614" y="4341"/>
                  </a:lnTo>
                  <a:lnTo>
                    <a:pt x="213315" y="0"/>
                  </a:lnTo>
                  <a:lnTo>
                    <a:pt x="210598" y="804"/>
                  </a:lnTo>
                  <a:lnTo>
                    <a:pt x="206940" y="5038"/>
                  </a:lnTo>
                  <a:lnTo>
                    <a:pt x="201790" y="37501"/>
                  </a:lnTo>
                  <a:lnTo>
                    <a:pt x="200049" y="97245"/>
                  </a:lnTo>
                  <a:lnTo>
                    <a:pt x="204094" y="159703"/>
                  </a:lnTo>
                  <a:lnTo>
                    <a:pt x="209075" y="165520"/>
                  </a:lnTo>
                  <a:lnTo>
                    <a:pt x="216093" y="168473"/>
                  </a:lnTo>
                  <a:lnTo>
                    <a:pt x="224471" y="169518"/>
                  </a:lnTo>
                  <a:lnTo>
                    <a:pt x="238711" y="178075"/>
                  </a:lnTo>
                  <a:lnTo>
                    <a:pt x="245096" y="184240"/>
                  </a:lnTo>
                  <a:lnTo>
                    <a:pt x="247505" y="191123"/>
                  </a:lnTo>
                  <a:lnTo>
                    <a:pt x="241226" y="2215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669058" y="2180115"/>
              <a:ext cx="126507" cy="413620"/>
            </a:xfrm>
            <a:custGeom>
              <a:avLst/>
              <a:gdLst/>
              <a:ahLst/>
              <a:cxnLst/>
              <a:rect l="0" t="0" r="0" b="0"/>
              <a:pathLst>
                <a:path w="126507" h="413620">
                  <a:moveTo>
                    <a:pt x="0" y="0"/>
                  </a:moveTo>
                  <a:lnTo>
                    <a:pt x="6586" y="29620"/>
                  </a:lnTo>
                  <a:lnTo>
                    <a:pt x="8169" y="91940"/>
                  </a:lnTo>
                  <a:lnTo>
                    <a:pt x="1722" y="151549"/>
                  </a:lnTo>
                  <a:lnTo>
                    <a:pt x="1148" y="162054"/>
                  </a:lnTo>
                  <a:lnTo>
                    <a:pt x="2614" y="167208"/>
                  </a:lnTo>
                  <a:lnTo>
                    <a:pt x="5441" y="168795"/>
                  </a:lnTo>
                  <a:lnTo>
                    <a:pt x="14438" y="165627"/>
                  </a:lnTo>
                  <a:lnTo>
                    <a:pt x="27681" y="158055"/>
                  </a:lnTo>
                  <a:lnTo>
                    <a:pt x="42814" y="155922"/>
                  </a:lnTo>
                  <a:lnTo>
                    <a:pt x="50732" y="156648"/>
                  </a:lnTo>
                  <a:lnTo>
                    <a:pt x="56936" y="159906"/>
                  </a:lnTo>
                  <a:lnTo>
                    <a:pt x="66294" y="170922"/>
                  </a:lnTo>
                  <a:lnTo>
                    <a:pt x="71009" y="173119"/>
                  </a:lnTo>
                  <a:lnTo>
                    <a:pt x="76000" y="172736"/>
                  </a:lnTo>
                  <a:lnTo>
                    <a:pt x="86478" y="167378"/>
                  </a:lnTo>
                  <a:lnTo>
                    <a:pt x="113786" y="143627"/>
                  </a:lnTo>
                  <a:lnTo>
                    <a:pt x="125965" y="122992"/>
                  </a:lnTo>
                  <a:lnTo>
                    <a:pt x="126506" y="119902"/>
                  </a:lnTo>
                  <a:lnTo>
                    <a:pt x="125019" y="119691"/>
                  </a:lnTo>
                  <a:lnTo>
                    <a:pt x="122178" y="121399"/>
                  </a:lnTo>
                  <a:lnTo>
                    <a:pt x="109344" y="141473"/>
                  </a:lnTo>
                  <a:lnTo>
                    <a:pt x="106536" y="163037"/>
                  </a:lnTo>
                  <a:lnTo>
                    <a:pt x="114601" y="221449"/>
                  </a:lnTo>
                  <a:lnTo>
                    <a:pt x="123288" y="281727"/>
                  </a:lnTo>
                  <a:lnTo>
                    <a:pt x="123589" y="335004"/>
                  </a:lnTo>
                  <a:lnTo>
                    <a:pt x="117159" y="369746"/>
                  </a:lnTo>
                  <a:lnTo>
                    <a:pt x="108777" y="389000"/>
                  </a:lnTo>
                  <a:lnTo>
                    <a:pt x="89246" y="411016"/>
                  </a:lnTo>
                  <a:lnTo>
                    <a:pt x="81686" y="413619"/>
                  </a:lnTo>
                  <a:lnTo>
                    <a:pt x="65891" y="411581"/>
                  </a:lnTo>
                  <a:lnTo>
                    <a:pt x="45822" y="400037"/>
                  </a:lnTo>
                  <a:lnTo>
                    <a:pt x="36391" y="385204"/>
                  </a:lnTo>
                  <a:lnTo>
                    <a:pt x="19380" y="335521"/>
                  </a:lnTo>
                  <a:lnTo>
                    <a:pt x="16642" y="316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512132" y="2562883"/>
              <a:ext cx="73716" cy="232699"/>
            </a:xfrm>
            <a:custGeom>
              <a:avLst/>
              <a:gdLst/>
              <a:ahLst/>
              <a:cxnLst/>
              <a:rect l="0" t="0" r="0" b="0"/>
              <a:pathLst>
                <a:path w="73716" h="232699">
                  <a:moveTo>
                    <a:pt x="15469" y="0"/>
                  </a:moveTo>
                  <a:lnTo>
                    <a:pt x="8883" y="29620"/>
                  </a:lnTo>
                  <a:lnTo>
                    <a:pt x="714" y="87820"/>
                  </a:lnTo>
                  <a:lnTo>
                    <a:pt x="0" y="151310"/>
                  </a:lnTo>
                  <a:lnTo>
                    <a:pt x="10441" y="203228"/>
                  </a:lnTo>
                  <a:lnTo>
                    <a:pt x="22813" y="227150"/>
                  </a:lnTo>
                  <a:lnTo>
                    <a:pt x="29610" y="230946"/>
                  </a:lnTo>
                  <a:lnTo>
                    <a:pt x="47025" y="232698"/>
                  </a:lnTo>
                  <a:lnTo>
                    <a:pt x="54072" y="230021"/>
                  </a:lnTo>
                  <a:lnTo>
                    <a:pt x="64369" y="219651"/>
                  </a:lnTo>
                  <a:lnTo>
                    <a:pt x="73715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485995" y="2646093"/>
              <a:ext cx="124817" cy="49928"/>
            </a:xfrm>
            <a:custGeom>
              <a:avLst/>
              <a:gdLst/>
              <a:ahLst/>
              <a:cxnLst/>
              <a:rect l="0" t="0" r="0" b="0"/>
              <a:pathLst>
                <a:path w="124817" h="49928">
                  <a:moveTo>
                    <a:pt x="0" y="0"/>
                  </a:moveTo>
                  <a:lnTo>
                    <a:pt x="8835" y="13252"/>
                  </a:lnTo>
                  <a:lnTo>
                    <a:pt x="20569" y="22224"/>
                  </a:lnTo>
                  <a:lnTo>
                    <a:pt x="65408" y="43265"/>
                  </a:lnTo>
                  <a:lnTo>
                    <a:pt x="124816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601069" y="2704341"/>
              <a:ext cx="134559" cy="176084"/>
            </a:xfrm>
            <a:custGeom>
              <a:avLst/>
              <a:gdLst/>
              <a:ahLst/>
              <a:cxnLst/>
              <a:rect l="0" t="0" r="0" b="0"/>
              <a:pathLst>
                <a:path w="134559" h="176084">
                  <a:moveTo>
                    <a:pt x="18062" y="0"/>
                  </a:moveTo>
                  <a:lnTo>
                    <a:pt x="0" y="56772"/>
                  </a:lnTo>
                  <a:lnTo>
                    <a:pt x="174" y="78240"/>
                  </a:lnTo>
                  <a:lnTo>
                    <a:pt x="3363" y="86369"/>
                  </a:lnTo>
                  <a:lnTo>
                    <a:pt x="14303" y="97866"/>
                  </a:lnTo>
                  <a:lnTo>
                    <a:pt x="21104" y="100377"/>
                  </a:lnTo>
                  <a:lnTo>
                    <a:pt x="36057" y="100702"/>
                  </a:lnTo>
                  <a:lnTo>
                    <a:pt x="64486" y="91269"/>
                  </a:lnTo>
                  <a:lnTo>
                    <a:pt x="93938" y="71516"/>
                  </a:lnTo>
                  <a:lnTo>
                    <a:pt x="106026" y="60754"/>
                  </a:lnTo>
                  <a:lnTo>
                    <a:pt x="110914" y="59919"/>
                  </a:lnTo>
                  <a:lnTo>
                    <a:pt x="115097" y="62135"/>
                  </a:lnTo>
                  <a:lnTo>
                    <a:pt x="118810" y="66386"/>
                  </a:lnTo>
                  <a:lnTo>
                    <a:pt x="124036" y="94457"/>
                  </a:lnTo>
                  <a:lnTo>
                    <a:pt x="128412" y="156385"/>
                  </a:lnTo>
                  <a:lnTo>
                    <a:pt x="131827" y="173979"/>
                  </a:lnTo>
                  <a:lnTo>
                    <a:pt x="132737" y="176083"/>
                  </a:lnTo>
                  <a:lnTo>
                    <a:pt x="13455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554856" y="2820835"/>
              <a:ext cx="155808" cy="257891"/>
            </a:xfrm>
            <a:custGeom>
              <a:avLst/>
              <a:gdLst/>
              <a:ahLst/>
              <a:cxnLst/>
              <a:rect l="0" t="0" r="0" b="0"/>
              <a:pathLst>
                <a:path w="155808" h="257891">
                  <a:moveTo>
                    <a:pt x="155807" y="0"/>
                  </a:moveTo>
                  <a:lnTo>
                    <a:pt x="149164" y="56773"/>
                  </a:lnTo>
                  <a:lnTo>
                    <a:pt x="136247" y="119953"/>
                  </a:lnTo>
                  <a:lnTo>
                    <a:pt x="118625" y="176179"/>
                  </a:lnTo>
                  <a:lnTo>
                    <a:pt x="91864" y="230805"/>
                  </a:lnTo>
                  <a:lnTo>
                    <a:pt x="66492" y="252888"/>
                  </a:lnTo>
                  <a:lnTo>
                    <a:pt x="48618" y="257859"/>
                  </a:lnTo>
                  <a:lnTo>
                    <a:pt x="39969" y="257890"/>
                  </a:lnTo>
                  <a:lnTo>
                    <a:pt x="32353" y="255138"/>
                  </a:lnTo>
                  <a:lnTo>
                    <a:pt x="18961" y="244682"/>
                  </a:lnTo>
                  <a:lnTo>
                    <a:pt x="5443" y="218785"/>
                  </a:lnTo>
                  <a:lnTo>
                    <a:pt x="0" y="187689"/>
                  </a:lnTo>
                  <a:lnTo>
                    <a:pt x="2804" y="155054"/>
                  </a:lnTo>
                  <a:lnTo>
                    <a:pt x="9526" y="137947"/>
                  </a:lnTo>
                  <a:lnTo>
                    <a:pt x="13907" y="130796"/>
                  </a:lnTo>
                  <a:lnTo>
                    <a:pt x="37744" y="111898"/>
                  </a:lnTo>
                  <a:lnTo>
                    <a:pt x="77081" y="96514"/>
                  </a:lnTo>
                  <a:lnTo>
                    <a:pt x="105881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745257" y="2750887"/>
              <a:ext cx="240002" cy="236370"/>
            </a:xfrm>
            <a:custGeom>
              <a:avLst/>
              <a:gdLst/>
              <a:ahLst/>
              <a:cxnLst/>
              <a:rect l="0" t="0" r="0" b="0"/>
              <a:pathLst>
                <a:path w="240002" h="236370">
                  <a:moveTo>
                    <a:pt x="48617" y="28343"/>
                  </a:moveTo>
                  <a:lnTo>
                    <a:pt x="25172" y="90436"/>
                  </a:lnTo>
                  <a:lnTo>
                    <a:pt x="12858" y="142824"/>
                  </a:lnTo>
                  <a:lnTo>
                    <a:pt x="5316" y="202455"/>
                  </a:lnTo>
                  <a:lnTo>
                    <a:pt x="1636" y="217598"/>
                  </a:lnTo>
                  <a:lnTo>
                    <a:pt x="654" y="216459"/>
                  </a:lnTo>
                  <a:lnTo>
                    <a:pt x="0" y="212001"/>
                  </a:lnTo>
                  <a:lnTo>
                    <a:pt x="10387" y="151453"/>
                  </a:lnTo>
                  <a:lnTo>
                    <a:pt x="23733" y="96879"/>
                  </a:lnTo>
                  <a:lnTo>
                    <a:pt x="50238" y="36779"/>
                  </a:lnTo>
                  <a:lnTo>
                    <a:pt x="63787" y="11735"/>
                  </a:lnTo>
                  <a:lnTo>
                    <a:pt x="70750" y="6176"/>
                  </a:lnTo>
                  <a:lnTo>
                    <a:pt x="88347" y="0"/>
                  </a:lnTo>
                  <a:lnTo>
                    <a:pt x="97293" y="1127"/>
                  </a:lnTo>
                  <a:lnTo>
                    <a:pt x="114630" y="9775"/>
                  </a:lnTo>
                  <a:lnTo>
                    <a:pt x="135566" y="34655"/>
                  </a:lnTo>
                  <a:lnTo>
                    <a:pt x="149064" y="69867"/>
                  </a:lnTo>
                  <a:lnTo>
                    <a:pt x="150084" y="105160"/>
                  </a:lnTo>
                  <a:lnTo>
                    <a:pt x="140113" y="134622"/>
                  </a:lnTo>
                  <a:lnTo>
                    <a:pt x="128114" y="147386"/>
                  </a:lnTo>
                  <a:lnTo>
                    <a:pt x="121031" y="152084"/>
                  </a:lnTo>
                  <a:lnTo>
                    <a:pt x="105764" y="154838"/>
                  </a:lnTo>
                  <a:lnTo>
                    <a:pt x="97810" y="154278"/>
                  </a:lnTo>
                  <a:lnTo>
                    <a:pt x="84041" y="148726"/>
                  </a:lnTo>
                  <a:lnTo>
                    <a:pt x="77780" y="144656"/>
                  </a:lnTo>
                  <a:lnTo>
                    <a:pt x="60134" y="121259"/>
                  </a:lnTo>
                  <a:lnTo>
                    <a:pt x="56201" y="101382"/>
                  </a:lnTo>
                  <a:lnTo>
                    <a:pt x="56446" y="90904"/>
                  </a:lnTo>
                  <a:lnTo>
                    <a:pt x="59384" y="82994"/>
                  </a:lnTo>
                  <a:lnTo>
                    <a:pt x="70044" y="71740"/>
                  </a:lnTo>
                  <a:lnTo>
                    <a:pt x="76771" y="70218"/>
                  </a:lnTo>
                  <a:lnTo>
                    <a:pt x="91640" y="73458"/>
                  </a:lnTo>
                  <a:lnTo>
                    <a:pt x="140273" y="96593"/>
                  </a:lnTo>
                  <a:lnTo>
                    <a:pt x="156846" y="97816"/>
                  </a:lnTo>
                  <a:lnTo>
                    <a:pt x="190085" y="91068"/>
                  </a:lnTo>
                  <a:lnTo>
                    <a:pt x="196554" y="86802"/>
                  </a:lnTo>
                  <a:lnTo>
                    <a:pt x="206207" y="74665"/>
                  </a:lnTo>
                  <a:lnTo>
                    <a:pt x="208648" y="57560"/>
                  </a:lnTo>
                  <a:lnTo>
                    <a:pt x="208004" y="47821"/>
                  </a:lnTo>
                  <a:lnTo>
                    <a:pt x="204802" y="40404"/>
                  </a:lnTo>
                  <a:lnTo>
                    <a:pt x="193846" y="29697"/>
                  </a:lnTo>
                  <a:lnTo>
                    <a:pt x="187041" y="27397"/>
                  </a:lnTo>
                  <a:lnTo>
                    <a:pt x="172085" y="27306"/>
                  </a:lnTo>
                  <a:lnTo>
                    <a:pt x="148070" y="36871"/>
                  </a:lnTo>
                  <a:lnTo>
                    <a:pt x="134115" y="51241"/>
                  </a:lnTo>
                  <a:lnTo>
                    <a:pt x="127805" y="60250"/>
                  </a:lnTo>
                  <a:lnTo>
                    <a:pt x="123260" y="77657"/>
                  </a:lnTo>
                  <a:lnTo>
                    <a:pt x="123342" y="86182"/>
                  </a:lnTo>
                  <a:lnTo>
                    <a:pt x="130830" y="105517"/>
                  </a:lnTo>
                  <a:lnTo>
                    <a:pt x="165024" y="151898"/>
                  </a:lnTo>
                  <a:lnTo>
                    <a:pt x="220584" y="213028"/>
                  </a:lnTo>
                  <a:lnTo>
                    <a:pt x="240001" y="2363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446129" y="3078788"/>
              <a:ext cx="299517" cy="523378"/>
            </a:xfrm>
            <a:custGeom>
              <a:avLst/>
              <a:gdLst/>
              <a:ahLst/>
              <a:cxnLst/>
              <a:rect l="0" t="0" r="0" b="0"/>
              <a:pathLst>
                <a:path w="299517" h="523378">
                  <a:moveTo>
                    <a:pt x="39866" y="0"/>
                  </a:moveTo>
                  <a:lnTo>
                    <a:pt x="44660" y="27497"/>
                  </a:lnTo>
                  <a:lnTo>
                    <a:pt x="36263" y="80987"/>
                  </a:lnTo>
                  <a:lnTo>
                    <a:pt x="13213" y="141776"/>
                  </a:lnTo>
                  <a:lnTo>
                    <a:pt x="0" y="203419"/>
                  </a:lnTo>
                  <a:lnTo>
                    <a:pt x="2194" y="212351"/>
                  </a:lnTo>
                  <a:lnTo>
                    <a:pt x="12028" y="227207"/>
                  </a:lnTo>
                  <a:lnTo>
                    <a:pt x="18534" y="230984"/>
                  </a:lnTo>
                  <a:lnTo>
                    <a:pt x="33158" y="232714"/>
                  </a:lnTo>
                  <a:lnTo>
                    <a:pt x="46439" y="227936"/>
                  </a:lnTo>
                  <a:lnTo>
                    <a:pt x="86916" y="193862"/>
                  </a:lnTo>
                  <a:lnTo>
                    <a:pt x="87875" y="189337"/>
                  </a:lnTo>
                  <a:lnTo>
                    <a:pt x="85740" y="185396"/>
                  </a:lnTo>
                  <a:lnTo>
                    <a:pt x="81544" y="181845"/>
                  </a:lnTo>
                  <a:lnTo>
                    <a:pt x="77821" y="182251"/>
                  </a:lnTo>
                  <a:lnTo>
                    <a:pt x="74415" y="185295"/>
                  </a:lnTo>
                  <a:lnTo>
                    <a:pt x="68165" y="196999"/>
                  </a:lnTo>
                  <a:lnTo>
                    <a:pt x="62305" y="214527"/>
                  </a:lnTo>
                  <a:lnTo>
                    <a:pt x="62643" y="245188"/>
                  </a:lnTo>
                  <a:lnTo>
                    <a:pt x="71254" y="261833"/>
                  </a:lnTo>
                  <a:lnTo>
                    <a:pt x="77433" y="268860"/>
                  </a:lnTo>
                  <a:lnTo>
                    <a:pt x="84326" y="272621"/>
                  </a:lnTo>
                  <a:lnTo>
                    <a:pt x="99382" y="274334"/>
                  </a:lnTo>
                  <a:lnTo>
                    <a:pt x="123452" y="270100"/>
                  </a:lnTo>
                  <a:lnTo>
                    <a:pt x="143734" y="258573"/>
                  </a:lnTo>
                  <a:lnTo>
                    <a:pt x="147943" y="259290"/>
                  </a:lnTo>
                  <a:lnTo>
                    <a:pt x="150749" y="263467"/>
                  </a:lnTo>
                  <a:lnTo>
                    <a:pt x="155716" y="276120"/>
                  </a:lnTo>
                  <a:lnTo>
                    <a:pt x="169832" y="293640"/>
                  </a:lnTo>
                  <a:lnTo>
                    <a:pt x="191171" y="309618"/>
                  </a:lnTo>
                  <a:lnTo>
                    <a:pt x="215985" y="319694"/>
                  </a:lnTo>
                  <a:lnTo>
                    <a:pt x="235868" y="322376"/>
                  </a:lnTo>
                  <a:lnTo>
                    <a:pt x="243575" y="320317"/>
                  </a:lnTo>
                  <a:lnTo>
                    <a:pt x="249637" y="316171"/>
                  </a:lnTo>
                  <a:lnTo>
                    <a:pt x="295399" y="263806"/>
                  </a:lnTo>
                  <a:lnTo>
                    <a:pt x="298978" y="256308"/>
                  </a:lnTo>
                  <a:lnTo>
                    <a:pt x="299516" y="253157"/>
                  </a:lnTo>
                  <a:lnTo>
                    <a:pt x="298026" y="252907"/>
                  </a:lnTo>
                  <a:lnTo>
                    <a:pt x="295183" y="254588"/>
                  </a:lnTo>
                  <a:lnTo>
                    <a:pt x="286765" y="270208"/>
                  </a:lnTo>
                  <a:lnTo>
                    <a:pt x="275326" y="326500"/>
                  </a:lnTo>
                  <a:lnTo>
                    <a:pt x="273344" y="384802"/>
                  </a:lnTo>
                  <a:lnTo>
                    <a:pt x="272952" y="447889"/>
                  </a:lnTo>
                  <a:lnTo>
                    <a:pt x="268450" y="505019"/>
                  </a:lnTo>
                  <a:lnTo>
                    <a:pt x="264371" y="512346"/>
                  </a:lnTo>
                  <a:lnTo>
                    <a:pt x="252443" y="522952"/>
                  </a:lnTo>
                  <a:lnTo>
                    <a:pt x="246303" y="523377"/>
                  </a:lnTo>
                  <a:lnTo>
                    <a:pt x="240360" y="520886"/>
                  </a:lnTo>
                  <a:lnTo>
                    <a:pt x="234550" y="516452"/>
                  </a:lnTo>
                  <a:lnTo>
                    <a:pt x="228094" y="501663"/>
                  </a:lnTo>
                  <a:lnTo>
                    <a:pt x="226149" y="480914"/>
                  </a:lnTo>
                  <a:lnTo>
                    <a:pt x="234813" y="419662"/>
                  </a:lnTo>
                  <a:lnTo>
                    <a:pt x="250461" y="365871"/>
                  </a:lnTo>
                  <a:lnTo>
                    <a:pt x="264534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782982" y="3178640"/>
              <a:ext cx="169365" cy="341164"/>
            </a:xfrm>
            <a:custGeom>
              <a:avLst/>
              <a:gdLst/>
              <a:ahLst/>
              <a:cxnLst/>
              <a:rect l="0" t="0" r="0" b="0"/>
              <a:pathLst>
                <a:path w="169365" h="341164">
                  <a:moveTo>
                    <a:pt x="94103" y="0"/>
                  </a:moveTo>
                  <a:lnTo>
                    <a:pt x="86938" y="62327"/>
                  </a:lnTo>
                  <a:lnTo>
                    <a:pt x="76882" y="117306"/>
                  </a:lnTo>
                  <a:lnTo>
                    <a:pt x="66252" y="174286"/>
                  </a:lnTo>
                  <a:lnTo>
                    <a:pt x="52482" y="230738"/>
                  </a:lnTo>
                  <a:lnTo>
                    <a:pt x="49713" y="239810"/>
                  </a:lnTo>
                  <a:lnTo>
                    <a:pt x="45094" y="244008"/>
                  </a:lnTo>
                  <a:lnTo>
                    <a:pt x="39240" y="244958"/>
                  </a:lnTo>
                  <a:lnTo>
                    <a:pt x="32565" y="243743"/>
                  </a:lnTo>
                  <a:lnTo>
                    <a:pt x="27189" y="239234"/>
                  </a:lnTo>
                  <a:lnTo>
                    <a:pt x="15207" y="215219"/>
                  </a:lnTo>
                  <a:lnTo>
                    <a:pt x="0" y="167551"/>
                  </a:lnTo>
                  <a:lnTo>
                    <a:pt x="857" y="162552"/>
                  </a:lnTo>
                  <a:lnTo>
                    <a:pt x="4202" y="160144"/>
                  </a:lnTo>
                  <a:lnTo>
                    <a:pt x="60687" y="146763"/>
                  </a:lnTo>
                  <a:lnTo>
                    <a:pt x="100754" y="126994"/>
                  </a:lnTo>
                  <a:lnTo>
                    <a:pt x="122475" y="106354"/>
                  </a:lnTo>
                  <a:lnTo>
                    <a:pt x="139736" y="74530"/>
                  </a:lnTo>
                  <a:lnTo>
                    <a:pt x="147277" y="55368"/>
                  </a:lnTo>
                  <a:lnTo>
                    <a:pt x="135248" y="113393"/>
                  </a:lnTo>
                  <a:lnTo>
                    <a:pt x="124523" y="175773"/>
                  </a:lnTo>
                  <a:lnTo>
                    <a:pt x="120682" y="216140"/>
                  </a:lnTo>
                  <a:lnTo>
                    <a:pt x="124715" y="237520"/>
                  </a:lnTo>
                  <a:lnTo>
                    <a:pt x="128379" y="247105"/>
                  </a:lnTo>
                  <a:lnTo>
                    <a:pt x="139847" y="260220"/>
                  </a:lnTo>
                  <a:lnTo>
                    <a:pt x="165392" y="280590"/>
                  </a:lnTo>
                  <a:lnTo>
                    <a:pt x="168442" y="286913"/>
                  </a:lnTo>
                  <a:lnTo>
                    <a:pt x="169364" y="301334"/>
                  </a:lnTo>
                  <a:lnTo>
                    <a:pt x="164226" y="314524"/>
                  </a:lnTo>
                  <a:lnTo>
                    <a:pt x="14402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076210" y="5194138"/>
            <a:ext cx="839751" cy="707079"/>
            <a:chOff x="3076210" y="5194138"/>
            <a:chExt cx="839751" cy="707079"/>
          </a:xfrm>
        </p:grpSpPr>
        <p:sp>
          <p:nvSpPr>
            <p:cNvPr id="182" name="Freeform 181"/>
            <p:cNvSpPr/>
            <p:nvPr/>
          </p:nvSpPr>
          <p:spPr>
            <a:xfrm>
              <a:off x="3076210" y="5225618"/>
              <a:ext cx="27542" cy="381234"/>
            </a:xfrm>
            <a:custGeom>
              <a:avLst/>
              <a:gdLst/>
              <a:ahLst/>
              <a:cxnLst/>
              <a:rect l="0" t="0" r="0" b="0"/>
              <a:pathLst>
                <a:path w="27542" h="381234">
                  <a:moveTo>
                    <a:pt x="27541" y="0"/>
                  </a:moveTo>
                  <a:lnTo>
                    <a:pt x="14289" y="4417"/>
                  </a:lnTo>
                  <a:lnTo>
                    <a:pt x="9461" y="9417"/>
                  </a:lnTo>
                  <a:lnTo>
                    <a:pt x="1630" y="24834"/>
                  </a:lnTo>
                  <a:lnTo>
                    <a:pt x="0" y="44013"/>
                  </a:lnTo>
                  <a:lnTo>
                    <a:pt x="2069" y="95295"/>
                  </a:lnTo>
                  <a:lnTo>
                    <a:pt x="4976" y="157134"/>
                  </a:lnTo>
                  <a:lnTo>
                    <a:pt x="11043" y="213447"/>
                  </a:lnTo>
                  <a:lnTo>
                    <a:pt x="17960" y="269031"/>
                  </a:lnTo>
                  <a:lnTo>
                    <a:pt x="19896" y="323936"/>
                  </a:lnTo>
                  <a:lnTo>
                    <a:pt x="26351" y="377692"/>
                  </a:lnTo>
                  <a:lnTo>
                    <a:pt x="24899" y="381233"/>
                  </a:lnTo>
                  <a:lnTo>
                    <a:pt x="22081" y="379896"/>
                  </a:lnTo>
                  <a:lnTo>
                    <a:pt x="15869" y="370397"/>
                  </a:lnTo>
                  <a:lnTo>
                    <a:pt x="10899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095430" y="5194138"/>
              <a:ext cx="635517" cy="558942"/>
            </a:xfrm>
            <a:custGeom>
              <a:avLst/>
              <a:gdLst/>
              <a:ahLst/>
              <a:cxnLst/>
              <a:rect l="0" t="0" r="0" b="0"/>
              <a:pathLst>
                <a:path w="635517" h="558942">
                  <a:moveTo>
                    <a:pt x="0" y="31480"/>
                  </a:moveTo>
                  <a:lnTo>
                    <a:pt x="14211" y="19119"/>
                  </a:lnTo>
                  <a:lnTo>
                    <a:pt x="27581" y="12734"/>
                  </a:lnTo>
                  <a:lnTo>
                    <a:pt x="82284" y="2646"/>
                  </a:lnTo>
                  <a:lnTo>
                    <a:pt x="122955" y="0"/>
                  </a:lnTo>
                  <a:lnTo>
                    <a:pt x="182053" y="5476"/>
                  </a:lnTo>
                  <a:lnTo>
                    <a:pt x="231317" y="12955"/>
                  </a:lnTo>
                  <a:lnTo>
                    <a:pt x="287619" y="20870"/>
                  </a:lnTo>
                  <a:lnTo>
                    <a:pt x="339318" y="22707"/>
                  </a:lnTo>
                  <a:lnTo>
                    <a:pt x="396337" y="14048"/>
                  </a:lnTo>
                  <a:lnTo>
                    <a:pt x="458119" y="592"/>
                  </a:lnTo>
                  <a:lnTo>
                    <a:pt x="488613" y="1372"/>
                  </a:lnTo>
                  <a:lnTo>
                    <a:pt x="505625" y="6079"/>
                  </a:lnTo>
                  <a:lnTo>
                    <a:pt x="519349" y="14336"/>
                  </a:lnTo>
                  <a:lnTo>
                    <a:pt x="537471" y="33797"/>
                  </a:lnTo>
                  <a:lnTo>
                    <a:pt x="559742" y="88774"/>
                  </a:lnTo>
                  <a:lnTo>
                    <a:pt x="571615" y="149311"/>
                  </a:lnTo>
                  <a:lnTo>
                    <a:pt x="580461" y="206056"/>
                  </a:lnTo>
                  <a:lnTo>
                    <a:pt x="593668" y="261891"/>
                  </a:lnTo>
                  <a:lnTo>
                    <a:pt x="604683" y="314400"/>
                  </a:lnTo>
                  <a:lnTo>
                    <a:pt x="618534" y="372062"/>
                  </a:lnTo>
                  <a:lnTo>
                    <a:pt x="623908" y="424852"/>
                  </a:lnTo>
                  <a:lnTo>
                    <a:pt x="635516" y="483161"/>
                  </a:lnTo>
                  <a:lnTo>
                    <a:pt x="634761" y="512330"/>
                  </a:lnTo>
                  <a:lnTo>
                    <a:pt x="628682" y="542957"/>
                  </a:lnTo>
                  <a:lnTo>
                    <a:pt x="623449" y="549980"/>
                  </a:lnTo>
                  <a:lnTo>
                    <a:pt x="616262" y="554663"/>
                  </a:lnTo>
                  <a:lnTo>
                    <a:pt x="599340" y="558941"/>
                  </a:lnTo>
                  <a:lnTo>
                    <a:pt x="541641" y="554263"/>
                  </a:lnTo>
                  <a:lnTo>
                    <a:pt x="489999" y="540149"/>
                  </a:lnTo>
                  <a:lnTo>
                    <a:pt x="430864" y="528184"/>
                  </a:lnTo>
                  <a:lnTo>
                    <a:pt x="377809" y="519712"/>
                  </a:lnTo>
                  <a:lnTo>
                    <a:pt x="325517" y="511346"/>
                  </a:lnTo>
                  <a:lnTo>
                    <a:pt x="268662" y="506880"/>
                  </a:lnTo>
                  <a:lnTo>
                    <a:pt x="207847" y="503532"/>
                  </a:lnTo>
                  <a:lnTo>
                    <a:pt x="154777" y="498659"/>
                  </a:lnTo>
                  <a:lnTo>
                    <a:pt x="93649" y="496772"/>
                  </a:lnTo>
                  <a:lnTo>
                    <a:pt x="38562" y="490326"/>
                  </a:lnTo>
                  <a:lnTo>
                    <a:pt x="871" y="489372"/>
                  </a:lnTo>
                  <a:lnTo>
                    <a:pt x="581" y="489294"/>
                  </a:lnTo>
                  <a:lnTo>
                    <a:pt x="8321" y="4891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677903" y="54336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658632" y="5227783"/>
              <a:ext cx="257329" cy="567658"/>
            </a:xfrm>
            <a:custGeom>
              <a:avLst/>
              <a:gdLst/>
              <a:ahLst/>
              <a:cxnLst/>
              <a:rect l="0" t="0" r="0" b="0"/>
              <a:pathLst>
                <a:path w="257329" h="567658">
                  <a:moveTo>
                    <a:pt x="94161" y="388925"/>
                  </a:moveTo>
                  <a:lnTo>
                    <a:pt x="80909" y="397759"/>
                  </a:lnTo>
                  <a:lnTo>
                    <a:pt x="75156" y="398513"/>
                  </a:lnTo>
                  <a:lnTo>
                    <a:pt x="63833" y="394419"/>
                  </a:lnTo>
                  <a:lnTo>
                    <a:pt x="47062" y="377300"/>
                  </a:lnTo>
                  <a:lnTo>
                    <a:pt x="25754" y="339099"/>
                  </a:lnTo>
                  <a:lnTo>
                    <a:pt x="11683" y="287996"/>
                  </a:lnTo>
                  <a:lnTo>
                    <a:pt x="0" y="233386"/>
                  </a:lnTo>
                  <a:lnTo>
                    <a:pt x="2076" y="179008"/>
                  </a:lnTo>
                  <a:lnTo>
                    <a:pt x="17617" y="115747"/>
                  </a:lnTo>
                  <a:lnTo>
                    <a:pt x="36682" y="83791"/>
                  </a:lnTo>
                  <a:lnTo>
                    <a:pt x="81954" y="35210"/>
                  </a:lnTo>
                  <a:lnTo>
                    <a:pt x="117398" y="12889"/>
                  </a:lnTo>
                  <a:lnTo>
                    <a:pt x="144500" y="2706"/>
                  </a:lnTo>
                  <a:lnTo>
                    <a:pt x="164919" y="0"/>
                  </a:lnTo>
                  <a:lnTo>
                    <a:pt x="197207" y="7311"/>
                  </a:lnTo>
                  <a:lnTo>
                    <a:pt x="214232" y="18689"/>
                  </a:lnTo>
                  <a:lnTo>
                    <a:pt x="221361" y="25606"/>
                  </a:lnTo>
                  <a:lnTo>
                    <a:pt x="235811" y="57428"/>
                  </a:lnTo>
                  <a:lnTo>
                    <a:pt x="251921" y="120728"/>
                  </a:lnTo>
                  <a:lnTo>
                    <a:pt x="255808" y="143986"/>
                  </a:lnTo>
                  <a:lnTo>
                    <a:pt x="257328" y="200202"/>
                  </a:lnTo>
                  <a:lnTo>
                    <a:pt x="251102" y="258238"/>
                  </a:lnTo>
                  <a:lnTo>
                    <a:pt x="238240" y="318809"/>
                  </a:lnTo>
                  <a:lnTo>
                    <a:pt x="228921" y="374954"/>
                  </a:lnTo>
                  <a:lnTo>
                    <a:pt x="211874" y="430516"/>
                  </a:lnTo>
                  <a:lnTo>
                    <a:pt x="194120" y="492976"/>
                  </a:lnTo>
                  <a:lnTo>
                    <a:pt x="183259" y="526696"/>
                  </a:lnTo>
                  <a:lnTo>
                    <a:pt x="161333" y="566879"/>
                  </a:lnTo>
                  <a:lnTo>
                    <a:pt x="162057" y="567657"/>
                  </a:lnTo>
                  <a:lnTo>
                    <a:pt x="169050" y="5636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770101" y="5676232"/>
              <a:ext cx="115829" cy="224985"/>
            </a:xfrm>
            <a:custGeom>
              <a:avLst/>
              <a:gdLst/>
              <a:ahLst/>
              <a:cxnLst/>
              <a:rect l="0" t="0" r="0" b="0"/>
              <a:pathLst>
                <a:path w="115829" h="224985">
                  <a:moveTo>
                    <a:pt x="15976" y="181786"/>
                  </a:moveTo>
                  <a:lnTo>
                    <a:pt x="15976" y="199455"/>
                  </a:lnTo>
                  <a:lnTo>
                    <a:pt x="15051" y="200962"/>
                  </a:lnTo>
                  <a:lnTo>
                    <a:pt x="4395" y="171790"/>
                  </a:lnTo>
                  <a:lnTo>
                    <a:pt x="0" y="116002"/>
                  </a:lnTo>
                  <a:lnTo>
                    <a:pt x="346" y="55053"/>
                  </a:lnTo>
                  <a:lnTo>
                    <a:pt x="10927" y="7887"/>
                  </a:lnTo>
                  <a:lnTo>
                    <a:pt x="15384" y="2983"/>
                  </a:lnTo>
                  <a:lnTo>
                    <a:pt x="21129" y="639"/>
                  </a:lnTo>
                  <a:lnTo>
                    <a:pt x="27732" y="0"/>
                  </a:lnTo>
                  <a:lnTo>
                    <a:pt x="32135" y="3272"/>
                  </a:lnTo>
                  <a:lnTo>
                    <a:pt x="37026" y="16771"/>
                  </a:lnTo>
                  <a:lnTo>
                    <a:pt x="33838" y="68672"/>
                  </a:lnTo>
                  <a:lnTo>
                    <a:pt x="37277" y="121433"/>
                  </a:lnTo>
                  <a:lnTo>
                    <a:pt x="40457" y="181143"/>
                  </a:lnTo>
                  <a:lnTo>
                    <a:pt x="45261" y="221620"/>
                  </a:lnTo>
                  <a:lnTo>
                    <a:pt x="48443" y="224984"/>
                  </a:lnTo>
                  <a:lnTo>
                    <a:pt x="52414" y="224453"/>
                  </a:lnTo>
                  <a:lnTo>
                    <a:pt x="56910" y="221325"/>
                  </a:lnTo>
                  <a:lnTo>
                    <a:pt x="64371" y="207988"/>
                  </a:lnTo>
                  <a:lnTo>
                    <a:pt x="79569" y="153870"/>
                  </a:lnTo>
                  <a:lnTo>
                    <a:pt x="90677" y="92404"/>
                  </a:lnTo>
                  <a:lnTo>
                    <a:pt x="98103" y="61408"/>
                  </a:lnTo>
                  <a:lnTo>
                    <a:pt x="115828" y="320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793298" y="5660559"/>
              <a:ext cx="67669" cy="189139"/>
            </a:xfrm>
            <a:custGeom>
              <a:avLst/>
              <a:gdLst/>
              <a:ahLst/>
              <a:cxnLst/>
              <a:rect l="0" t="0" r="0" b="0"/>
              <a:pathLst>
                <a:path w="67669" h="189139">
                  <a:moveTo>
                    <a:pt x="67668" y="56001"/>
                  </a:moveTo>
                  <a:lnTo>
                    <a:pt x="63251" y="2510"/>
                  </a:lnTo>
                  <a:lnTo>
                    <a:pt x="61025" y="0"/>
                  </a:lnTo>
                  <a:lnTo>
                    <a:pt x="58617" y="2950"/>
                  </a:lnTo>
                  <a:lnTo>
                    <a:pt x="54400" y="20403"/>
                  </a:lnTo>
                  <a:lnTo>
                    <a:pt x="49227" y="76946"/>
                  </a:lnTo>
                  <a:lnTo>
                    <a:pt x="39576" y="133384"/>
                  </a:lnTo>
                  <a:lnTo>
                    <a:pt x="36921" y="140874"/>
                  </a:lnTo>
                  <a:lnTo>
                    <a:pt x="34226" y="143094"/>
                  </a:lnTo>
                  <a:lnTo>
                    <a:pt x="31505" y="141800"/>
                  </a:lnTo>
                  <a:lnTo>
                    <a:pt x="30947" y="128035"/>
                  </a:lnTo>
                  <a:lnTo>
                    <a:pt x="34856" y="82437"/>
                  </a:lnTo>
                  <a:lnTo>
                    <a:pt x="36548" y="83796"/>
                  </a:lnTo>
                  <a:lnTo>
                    <a:pt x="39969" y="95167"/>
                  </a:lnTo>
                  <a:lnTo>
                    <a:pt x="47259" y="141649"/>
                  </a:lnTo>
                  <a:lnTo>
                    <a:pt x="46666" y="140837"/>
                  </a:lnTo>
                  <a:lnTo>
                    <a:pt x="28667" y="86850"/>
                  </a:lnTo>
                  <a:lnTo>
                    <a:pt x="14946" y="33274"/>
                  </a:lnTo>
                  <a:lnTo>
                    <a:pt x="11255" y="29755"/>
                  </a:lnTo>
                  <a:lnTo>
                    <a:pt x="6946" y="30183"/>
                  </a:lnTo>
                  <a:lnTo>
                    <a:pt x="2223" y="33242"/>
                  </a:lnTo>
                  <a:lnTo>
                    <a:pt x="0" y="40828"/>
                  </a:lnTo>
                  <a:lnTo>
                    <a:pt x="3074" y="92863"/>
                  </a:lnTo>
                  <a:lnTo>
                    <a:pt x="14304" y="153038"/>
                  </a:lnTo>
                  <a:lnTo>
                    <a:pt x="17742" y="1891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9" name="Freeform 188"/>
          <p:cNvSpPr/>
          <p:nvPr/>
        </p:nvSpPr>
        <p:spPr>
          <a:xfrm>
            <a:off x="3514468" y="5204399"/>
            <a:ext cx="161934" cy="179320"/>
          </a:xfrm>
          <a:custGeom>
            <a:avLst/>
            <a:gdLst/>
            <a:ahLst/>
            <a:cxnLst/>
            <a:rect l="0" t="0" r="0" b="0"/>
            <a:pathLst>
              <a:path w="161934" h="179320">
                <a:moveTo>
                  <a:pt x="55262" y="12898"/>
                </a:moveTo>
                <a:lnTo>
                  <a:pt x="62426" y="75224"/>
                </a:lnTo>
                <a:lnTo>
                  <a:pt x="63354" y="117837"/>
                </a:lnTo>
                <a:lnTo>
                  <a:pt x="63574" y="58842"/>
                </a:lnTo>
                <a:lnTo>
                  <a:pt x="65426" y="55547"/>
                </a:lnTo>
                <a:lnTo>
                  <a:pt x="68510" y="57048"/>
                </a:lnTo>
                <a:lnTo>
                  <a:pt x="72415" y="61747"/>
                </a:lnTo>
                <a:lnTo>
                  <a:pt x="88374" y="123812"/>
                </a:lnTo>
                <a:lnTo>
                  <a:pt x="91205" y="127521"/>
                </a:lnTo>
                <a:lnTo>
                  <a:pt x="93092" y="126296"/>
                </a:lnTo>
                <a:lnTo>
                  <a:pt x="95748" y="104437"/>
                </a:lnTo>
                <a:lnTo>
                  <a:pt x="92850" y="56354"/>
                </a:lnTo>
                <a:lnTo>
                  <a:pt x="95114" y="57586"/>
                </a:lnTo>
                <a:lnTo>
                  <a:pt x="98472" y="62106"/>
                </a:lnTo>
                <a:lnTo>
                  <a:pt x="109016" y="112262"/>
                </a:lnTo>
                <a:lnTo>
                  <a:pt x="111438" y="114274"/>
                </a:lnTo>
                <a:lnTo>
                  <a:pt x="113978" y="111917"/>
                </a:lnTo>
                <a:lnTo>
                  <a:pt x="116595" y="106648"/>
                </a:lnTo>
                <a:lnTo>
                  <a:pt x="121721" y="73296"/>
                </a:lnTo>
                <a:lnTo>
                  <a:pt x="123606" y="74428"/>
                </a:lnTo>
                <a:lnTo>
                  <a:pt x="125788" y="78881"/>
                </a:lnTo>
                <a:lnTo>
                  <a:pt x="128858" y="102818"/>
                </a:lnTo>
                <a:lnTo>
                  <a:pt x="128364" y="104280"/>
                </a:lnTo>
                <a:lnTo>
                  <a:pt x="117732" y="67872"/>
                </a:lnTo>
                <a:lnTo>
                  <a:pt x="119392" y="72465"/>
                </a:lnTo>
                <a:lnTo>
                  <a:pt x="102207" y="20604"/>
                </a:lnTo>
                <a:lnTo>
                  <a:pt x="98578" y="17111"/>
                </a:lnTo>
                <a:lnTo>
                  <a:pt x="94309" y="16631"/>
                </a:lnTo>
                <a:lnTo>
                  <a:pt x="89614" y="18161"/>
                </a:lnTo>
                <a:lnTo>
                  <a:pt x="81933" y="27256"/>
                </a:lnTo>
                <a:lnTo>
                  <a:pt x="78590" y="33565"/>
                </a:lnTo>
                <a:lnTo>
                  <a:pt x="74512" y="34997"/>
                </a:lnTo>
                <a:lnTo>
                  <a:pt x="69944" y="33178"/>
                </a:lnTo>
                <a:lnTo>
                  <a:pt x="65050" y="29192"/>
                </a:lnTo>
                <a:lnTo>
                  <a:pt x="53744" y="10330"/>
                </a:lnTo>
                <a:lnTo>
                  <a:pt x="50552" y="9337"/>
                </a:lnTo>
                <a:lnTo>
                  <a:pt x="47499" y="12373"/>
                </a:lnTo>
                <a:lnTo>
                  <a:pt x="44540" y="18095"/>
                </a:lnTo>
                <a:lnTo>
                  <a:pt x="45340" y="23759"/>
                </a:lnTo>
                <a:lnTo>
                  <a:pt x="58794" y="40566"/>
                </a:lnTo>
                <a:lnTo>
                  <a:pt x="85872" y="68363"/>
                </a:lnTo>
                <a:lnTo>
                  <a:pt x="91386" y="70215"/>
                </a:lnTo>
                <a:lnTo>
                  <a:pt x="96912" y="69600"/>
                </a:lnTo>
                <a:lnTo>
                  <a:pt x="102444" y="67342"/>
                </a:lnTo>
                <a:lnTo>
                  <a:pt x="107981" y="68610"/>
                </a:lnTo>
                <a:lnTo>
                  <a:pt x="135701" y="93549"/>
                </a:lnTo>
                <a:lnTo>
                  <a:pt x="140323" y="94402"/>
                </a:lnTo>
                <a:lnTo>
                  <a:pt x="144329" y="92197"/>
                </a:lnTo>
                <a:lnTo>
                  <a:pt x="147924" y="87954"/>
                </a:lnTo>
                <a:lnTo>
                  <a:pt x="152984" y="59895"/>
                </a:lnTo>
                <a:lnTo>
                  <a:pt x="148050" y="22284"/>
                </a:lnTo>
                <a:lnTo>
                  <a:pt x="143346" y="5051"/>
                </a:lnTo>
                <a:lnTo>
                  <a:pt x="139872" y="1194"/>
                </a:lnTo>
                <a:lnTo>
                  <a:pt x="135707" y="473"/>
                </a:lnTo>
                <a:lnTo>
                  <a:pt x="118546" y="8292"/>
                </a:lnTo>
                <a:lnTo>
                  <a:pt x="102803" y="15474"/>
                </a:lnTo>
                <a:lnTo>
                  <a:pt x="74074" y="18592"/>
                </a:lnTo>
                <a:lnTo>
                  <a:pt x="26167" y="13831"/>
                </a:lnTo>
                <a:lnTo>
                  <a:pt x="18299" y="16294"/>
                </a:lnTo>
                <a:lnTo>
                  <a:pt x="12128" y="20709"/>
                </a:lnTo>
                <a:lnTo>
                  <a:pt x="7090" y="26426"/>
                </a:lnTo>
                <a:lnTo>
                  <a:pt x="3732" y="26540"/>
                </a:lnTo>
                <a:lnTo>
                  <a:pt x="1493" y="22917"/>
                </a:lnTo>
                <a:lnTo>
                  <a:pt x="0" y="16804"/>
                </a:lnTo>
                <a:lnTo>
                  <a:pt x="854" y="14577"/>
                </a:lnTo>
                <a:lnTo>
                  <a:pt x="3272" y="14942"/>
                </a:lnTo>
                <a:lnTo>
                  <a:pt x="6734" y="17035"/>
                </a:lnTo>
                <a:lnTo>
                  <a:pt x="24651" y="46041"/>
                </a:lnTo>
                <a:lnTo>
                  <a:pt x="31795" y="62762"/>
                </a:lnTo>
                <a:lnTo>
                  <a:pt x="35919" y="66481"/>
                </a:lnTo>
                <a:lnTo>
                  <a:pt x="40517" y="67111"/>
                </a:lnTo>
                <a:lnTo>
                  <a:pt x="45432" y="65682"/>
                </a:lnTo>
                <a:lnTo>
                  <a:pt x="49633" y="67503"/>
                </a:lnTo>
                <a:lnTo>
                  <a:pt x="56767" y="76923"/>
                </a:lnTo>
                <a:lnTo>
                  <a:pt x="60888" y="78696"/>
                </a:lnTo>
                <a:lnTo>
                  <a:pt x="65484" y="78028"/>
                </a:lnTo>
                <a:lnTo>
                  <a:pt x="70398" y="75734"/>
                </a:lnTo>
                <a:lnTo>
                  <a:pt x="75857" y="58392"/>
                </a:lnTo>
                <a:lnTo>
                  <a:pt x="79650" y="6938"/>
                </a:lnTo>
                <a:lnTo>
                  <a:pt x="80203" y="66773"/>
                </a:lnTo>
                <a:lnTo>
                  <a:pt x="78361" y="70079"/>
                </a:lnTo>
                <a:lnTo>
                  <a:pt x="75284" y="68586"/>
                </a:lnTo>
                <a:lnTo>
                  <a:pt x="52762" y="36428"/>
                </a:lnTo>
                <a:lnTo>
                  <a:pt x="31830" y="485"/>
                </a:lnTo>
                <a:lnTo>
                  <a:pt x="27621" y="0"/>
                </a:lnTo>
                <a:lnTo>
                  <a:pt x="23891" y="3375"/>
                </a:lnTo>
                <a:lnTo>
                  <a:pt x="20479" y="9323"/>
                </a:lnTo>
                <a:lnTo>
                  <a:pt x="15678" y="39781"/>
                </a:lnTo>
                <a:lnTo>
                  <a:pt x="16854" y="45613"/>
                </a:lnTo>
                <a:lnTo>
                  <a:pt x="19486" y="47652"/>
                </a:lnTo>
                <a:lnTo>
                  <a:pt x="23090" y="47162"/>
                </a:lnTo>
                <a:lnTo>
                  <a:pt x="26418" y="44062"/>
                </a:lnTo>
                <a:lnTo>
                  <a:pt x="32580" y="33221"/>
                </a:lnTo>
                <a:lnTo>
                  <a:pt x="35518" y="31994"/>
                </a:lnTo>
                <a:lnTo>
                  <a:pt x="38401" y="33949"/>
                </a:lnTo>
                <a:lnTo>
                  <a:pt x="46876" y="49955"/>
                </a:lnTo>
                <a:lnTo>
                  <a:pt x="49671" y="57018"/>
                </a:lnTo>
                <a:lnTo>
                  <a:pt x="49685" y="59878"/>
                </a:lnTo>
                <a:lnTo>
                  <a:pt x="47846" y="59936"/>
                </a:lnTo>
                <a:lnTo>
                  <a:pt x="44771" y="58125"/>
                </a:lnTo>
                <a:lnTo>
                  <a:pt x="36025" y="42325"/>
                </a:lnTo>
                <a:lnTo>
                  <a:pt x="33191" y="41761"/>
                </a:lnTo>
                <a:lnTo>
                  <a:pt x="30378" y="45084"/>
                </a:lnTo>
                <a:lnTo>
                  <a:pt x="25711" y="58638"/>
                </a:lnTo>
                <a:lnTo>
                  <a:pt x="23084" y="79665"/>
                </a:lnTo>
                <a:lnTo>
                  <a:pt x="22469" y="72774"/>
                </a:lnTo>
                <a:lnTo>
                  <a:pt x="24154" y="71307"/>
                </a:lnTo>
                <a:lnTo>
                  <a:pt x="27127" y="72178"/>
                </a:lnTo>
                <a:lnTo>
                  <a:pt x="30958" y="74607"/>
                </a:lnTo>
                <a:lnTo>
                  <a:pt x="37680" y="84703"/>
                </a:lnTo>
                <a:lnTo>
                  <a:pt x="49128" y="103516"/>
                </a:lnTo>
                <a:lnTo>
                  <a:pt x="53946" y="109368"/>
                </a:lnTo>
                <a:lnTo>
                  <a:pt x="57158" y="109571"/>
                </a:lnTo>
                <a:lnTo>
                  <a:pt x="59300" y="106008"/>
                </a:lnTo>
                <a:lnTo>
                  <a:pt x="60727" y="99935"/>
                </a:lnTo>
                <a:lnTo>
                  <a:pt x="58319" y="78135"/>
                </a:lnTo>
                <a:lnTo>
                  <a:pt x="47333" y="58526"/>
                </a:lnTo>
                <a:lnTo>
                  <a:pt x="43504" y="57185"/>
                </a:lnTo>
                <a:lnTo>
                  <a:pt x="40027" y="59065"/>
                </a:lnTo>
                <a:lnTo>
                  <a:pt x="36784" y="63092"/>
                </a:lnTo>
                <a:lnTo>
                  <a:pt x="35547" y="68550"/>
                </a:lnTo>
                <a:lnTo>
                  <a:pt x="36638" y="82012"/>
                </a:lnTo>
                <a:lnTo>
                  <a:pt x="40072" y="87635"/>
                </a:lnTo>
                <a:lnTo>
                  <a:pt x="51285" y="96349"/>
                </a:lnTo>
                <a:lnTo>
                  <a:pt x="65513" y="98373"/>
                </a:lnTo>
                <a:lnTo>
                  <a:pt x="126361" y="89077"/>
                </a:lnTo>
                <a:lnTo>
                  <a:pt x="161933" y="88042"/>
                </a:lnTo>
                <a:lnTo>
                  <a:pt x="104021" y="80633"/>
                </a:lnTo>
                <a:lnTo>
                  <a:pt x="47152" y="79621"/>
                </a:lnTo>
                <a:lnTo>
                  <a:pt x="35987" y="79570"/>
                </a:lnTo>
                <a:lnTo>
                  <a:pt x="29468" y="82309"/>
                </a:lnTo>
                <a:lnTo>
                  <a:pt x="26047" y="86909"/>
                </a:lnTo>
                <a:lnTo>
                  <a:pt x="24690" y="92749"/>
                </a:lnTo>
                <a:lnTo>
                  <a:pt x="26560" y="95718"/>
                </a:lnTo>
                <a:lnTo>
                  <a:pt x="30579" y="96773"/>
                </a:lnTo>
                <a:lnTo>
                  <a:pt x="36033" y="96551"/>
                </a:lnTo>
                <a:lnTo>
                  <a:pt x="39669" y="91781"/>
                </a:lnTo>
                <a:lnTo>
                  <a:pt x="44786" y="63905"/>
                </a:lnTo>
                <a:lnTo>
                  <a:pt x="44050" y="23351"/>
                </a:lnTo>
                <a:lnTo>
                  <a:pt x="41958" y="11996"/>
                </a:lnTo>
                <a:lnTo>
                  <a:pt x="44109" y="19278"/>
                </a:lnTo>
                <a:lnTo>
                  <a:pt x="41685" y="44169"/>
                </a:lnTo>
                <a:lnTo>
                  <a:pt x="38814" y="47614"/>
                </a:lnTo>
                <a:lnTo>
                  <a:pt x="35051" y="47136"/>
                </a:lnTo>
                <a:lnTo>
                  <a:pt x="30693" y="44045"/>
                </a:lnTo>
                <a:lnTo>
                  <a:pt x="27788" y="45682"/>
                </a:lnTo>
                <a:lnTo>
                  <a:pt x="24560" y="57363"/>
                </a:lnTo>
                <a:lnTo>
                  <a:pt x="29131" y="107357"/>
                </a:lnTo>
                <a:lnTo>
                  <a:pt x="36471" y="155311"/>
                </a:lnTo>
                <a:lnTo>
                  <a:pt x="38620" y="17931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0" name="Freeform 189"/>
          <p:cNvSpPr/>
          <p:nvPr/>
        </p:nvSpPr>
        <p:spPr>
          <a:xfrm>
            <a:off x="4576063" y="5267223"/>
            <a:ext cx="17156" cy="41607"/>
          </a:xfrm>
          <a:custGeom>
            <a:avLst/>
            <a:gdLst/>
            <a:ahLst/>
            <a:cxnLst/>
            <a:rect l="0" t="0" r="0" b="0"/>
            <a:pathLst>
              <a:path w="17156" h="41607">
                <a:moveTo>
                  <a:pt x="8835" y="0"/>
                </a:moveTo>
                <a:lnTo>
                  <a:pt x="0" y="8835"/>
                </a:lnTo>
                <a:lnTo>
                  <a:pt x="171" y="12362"/>
                </a:lnTo>
                <a:lnTo>
                  <a:pt x="3059" y="15638"/>
                </a:lnTo>
                <a:lnTo>
                  <a:pt x="10890" y="21744"/>
                </a:lnTo>
                <a:lnTo>
                  <a:pt x="14371" y="27539"/>
                </a:lnTo>
                <a:lnTo>
                  <a:pt x="17155" y="4160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1" name="Group 200"/>
          <p:cNvGrpSpPr/>
          <p:nvPr/>
        </p:nvGrpSpPr>
        <p:grpSpPr>
          <a:xfrm>
            <a:off x="8521198" y="4093956"/>
            <a:ext cx="1072972" cy="1139984"/>
            <a:chOff x="8521198" y="4093956"/>
            <a:chExt cx="1072972" cy="1139984"/>
          </a:xfrm>
        </p:grpSpPr>
        <p:sp>
          <p:nvSpPr>
            <p:cNvPr id="191" name="Freeform 190"/>
            <p:cNvSpPr/>
            <p:nvPr/>
          </p:nvSpPr>
          <p:spPr>
            <a:xfrm>
              <a:off x="8521198" y="4418477"/>
              <a:ext cx="257509" cy="233479"/>
            </a:xfrm>
            <a:custGeom>
              <a:avLst/>
              <a:gdLst/>
              <a:ahLst/>
              <a:cxnLst/>
              <a:rect l="0" t="0" r="0" b="0"/>
              <a:pathLst>
                <a:path w="257509" h="233479">
                  <a:moveTo>
                    <a:pt x="16197" y="49926"/>
                  </a:moveTo>
                  <a:lnTo>
                    <a:pt x="2929" y="106698"/>
                  </a:lnTo>
                  <a:lnTo>
                    <a:pt x="0" y="161044"/>
                  </a:lnTo>
                  <a:lnTo>
                    <a:pt x="4104" y="189791"/>
                  </a:lnTo>
                  <a:lnTo>
                    <a:pt x="15593" y="215875"/>
                  </a:lnTo>
                  <a:lnTo>
                    <a:pt x="27948" y="227848"/>
                  </a:lnTo>
                  <a:lnTo>
                    <a:pt x="35126" y="232335"/>
                  </a:lnTo>
                  <a:lnTo>
                    <a:pt x="41761" y="233478"/>
                  </a:lnTo>
                  <a:lnTo>
                    <a:pt x="48032" y="232390"/>
                  </a:lnTo>
                  <a:lnTo>
                    <a:pt x="59932" y="226251"/>
                  </a:lnTo>
                  <a:lnTo>
                    <a:pt x="77028" y="211474"/>
                  </a:lnTo>
                  <a:lnTo>
                    <a:pt x="92880" y="189015"/>
                  </a:lnTo>
                  <a:lnTo>
                    <a:pt x="102918" y="159349"/>
                  </a:lnTo>
                  <a:lnTo>
                    <a:pt x="107095" y="100782"/>
                  </a:lnTo>
                  <a:lnTo>
                    <a:pt x="114838" y="38000"/>
                  </a:lnTo>
                  <a:lnTo>
                    <a:pt x="117091" y="32730"/>
                  </a:lnTo>
                  <a:lnTo>
                    <a:pt x="120442" y="31065"/>
                  </a:lnTo>
                  <a:lnTo>
                    <a:pt x="124525" y="31804"/>
                  </a:lnTo>
                  <a:lnTo>
                    <a:pt x="128173" y="35996"/>
                  </a:lnTo>
                  <a:lnTo>
                    <a:pt x="156457" y="95487"/>
                  </a:lnTo>
                  <a:lnTo>
                    <a:pt x="161479" y="97866"/>
                  </a:lnTo>
                  <a:lnTo>
                    <a:pt x="166677" y="97604"/>
                  </a:lnTo>
                  <a:lnTo>
                    <a:pt x="171991" y="95579"/>
                  </a:lnTo>
                  <a:lnTo>
                    <a:pt x="175533" y="89607"/>
                  </a:lnTo>
                  <a:lnTo>
                    <a:pt x="181220" y="49272"/>
                  </a:lnTo>
                  <a:lnTo>
                    <a:pt x="181686" y="38395"/>
                  </a:lnTo>
                  <a:lnTo>
                    <a:pt x="183846" y="32993"/>
                  </a:lnTo>
                  <a:lnTo>
                    <a:pt x="187136" y="31241"/>
                  </a:lnTo>
                  <a:lnTo>
                    <a:pt x="191177" y="31922"/>
                  </a:lnTo>
                  <a:lnTo>
                    <a:pt x="200599" y="40075"/>
                  </a:lnTo>
                  <a:lnTo>
                    <a:pt x="213834" y="60259"/>
                  </a:lnTo>
                  <a:lnTo>
                    <a:pt x="217297" y="67910"/>
                  </a:lnTo>
                  <a:lnTo>
                    <a:pt x="220530" y="69311"/>
                  </a:lnTo>
                  <a:lnTo>
                    <a:pt x="223611" y="66548"/>
                  </a:lnTo>
                  <a:lnTo>
                    <a:pt x="253291" y="7180"/>
                  </a:lnTo>
                  <a:lnTo>
                    <a:pt x="25750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795348" y="4093956"/>
              <a:ext cx="103583" cy="445538"/>
            </a:xfrm>
            <a:custGeom>
              <a:avLst/>
              <a:gdLst/>
              <a:ahLst/>
              <a:cxnLst/>
              <a:rect l="0" t="0" r="0" b="0"/>
              <a:pathLst>
                <a:path w="103583" h="445538">
                  <a:moveTo>
                    <a:pt x="0" y="0"/>
                  </a:moveTo>
                  <a:lnTo>
                    <a:pt x="12362" y="20854"/>
                  </a:lnTo>
                  <a:lnTo>
                    <a:pt x="30378" y="83823"/>
                  </a:lnTo>
                  <a:lnTo>
                    <a:pt x="41579" y="147160"/>
                  </a:lnTo>
                  <a:lnTo>
                    <a:pt x="48278" y="200318"/>
                  </a:lnTo>
                  <a:lnTo>
                    <a:pt x="56295" y="262599"/>
                  </a:lnTo>
                  <a:lnTo>
                    <a:pt x="57861" y="321021"/>
                  </a:lnTo>
                  <a:lnTo>
                    <a:pt x="53716" y="358720"/>
                  </a:lnTo>
                  <a:lnTo>
                    <a:pt x="52452" y="363037"/>
                  </a:lnTo>
                  <a:lnTo>
                    <a:pt x="51610" y="362218"/>
                  </a:lnTo>
                  <a:lnTo>
                    <a:pt x="51049" y="357973"/>
                  </a:lnTo>
                  <a:lnTo>
                    <a:pt x="54676" y="338747"/>
                  </a:lnTo>
                  <a:lnTo>
                    <a:pt x="64057" y="325913"/>
                  </a:lnTo>
                  <a:lnTo>
                    <a:pt x="70442" y="319901"/>
                  </a:lnTo>
                  <a:lnTo>
                    <a:pt x="77472" y="316818"/>
                  </a:lnTo>
                  <a:lnTo>
                    <a:pt x="92679" y="315858"/>
                  </a:lnTo>
                  <a:lnTo>
                    <a:pt x="97844" y="319670"/>
                  </a:lnTo>
                  <a:lnTo>
                    <a:pt x="103582" y="333768"/>
                  </a:lnTo>
                  <a:lnTo>
                    <a:pt x="102396" y="366914"/>
                  </a:lnTo>
                  <a:lnTo>
                    <a:pt x="91772" y="401596"/>
                  </a:lnTo>
                  <a:lnTo>
                    <a:pt x="71615" y="433160"/>
                  </a:lnTo>
                  <a:lnTo>
                    <a:pt x="60799" y="445537"/>
                  </a:lnTo>
                  <a:lnTo>
                    <a:pt x="57174" y="444954"/>
                  </a:lnTo>
                  <a:lnTo>
                    <a:pt x="54758" y="439943"/>
                  </a:lnTo>
                  <a:lnTo>
                    <a:pt x="52999" y="424821"/>
                  </a:lnTo>
                  <a:lnTo>
                    <a:pt x="58247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936806" y="4349913"/>
              <a:ext cx="208027" cy="136634"/>
            </a:xfrm>
            <a:custGeom>
              <a:avLst/>
              <a:gdLst/>
              <a:ahLst/>
              <a:cxnLst/>
              <a:rect l="0" t="0" r="0" b="0"/>
              <a:pathLst>
                <a:path w="208027" h="136634">
                  <a:moveTo>
                    <a:pt x="0" y="26958"/>
                  </a:moveTo>
                  <a:lnTo>
                    <a:pt x="13252" y="35793"/>
                  </a:lnTo>
                  <a:lnTo>
                    <a:pt x="17156" y="42094"/>
                  </a:lnTo>
                  <a:lnTo>
                    <a:pt x="22650" y="69555"/>
                  </a:lnTo>
                  <a:lnTo>
                    <a:pt x="24659" y="128802"/>
                  </a:lnTo>
                  <a:lnTo>
                    <a:pt x="26610" y="134611"/>
                  </a:lnTo>
                  <a:lnTo>
                    <a:pt x="29759" y="136633"/>
                  </a:lnTo>
                  <a:lnTo>
                    <a:pt x="33708" y="136133"/>
                  </a:lnTo>
                  <a:lnTo>
                    <a:pt x="36340" y="131176"/>
                  </a:lnTo>
                  <a:lnTo>
                    <a:pt x="39265" y="113342"/>
                  </a:lnTo>
                  <a:lnTo>
                    <a:pt x="36494" y="86146"/>
                  </a:lnTo>
                  <a:lnTo>
                    <a:pt x="38197" y="81210"/>
                  </a:lnTo>
                  <a:lnTo>
                    <a:pt x="42107" y="78844"/>
                  </a:lnTo>
                  <a:lnTo>
                    <a:pt x="47487" y="78191"/>
                  </a:lnTo>
                  <a:lnTo>
                    <a:pt x="58396" y="72534"/>
                  </a:lnTo>
                  <a:lnTo>
                    <a:pt x="74933" y="56488"/>
                  </a:lnTo>
                  <a:lnTo>
                    <a:pt x="89079" y="34167"/>
                  </a:lnTo>
                  <a:lnTo>
                    <a:pt x="102141" y="1775"/>
                  </a:lnTo>
                  <a:lnTo>
                    <a:pt x="105077" y="0"/>
                  </a:lnTo>
                  <a:lnTo>
                    <a:pt x="107958" y="2514"/>
                  </a:lnTo>
                  <a:lnTo>
                    <a:pt x="123863" y="34595"/>
                  </a:lnTo>
                  <a:lnTo>
                    <a:pt x="136411" y="43604"/>
                  </a:lnTo>
                  <a:lnTo>
                    <a:pt x="142717" y="43603"/>
                  </a:lnTo>
                  <a:lnTo>
                    <a:pt x="148769" y="40828"/>
                  </a:lnTo>
                  <a:lnTo>
                    <a:pt x="154652" y="36205"/>
                  </a:lnTo>
                  <a:lnTo>
                    <a:pt x="161349" y="34047"/>
                  </a:lnTo>
                  <a:lnTo>
                    <a:pt x="208026" y="352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320502" y="4200187"/>
              <a:ext cx="273668" cy="159524"/>
            </a:xfrm>
            <a:custGeom>
              <a:avLst/>
              <a:gdLst/>
              <a:ahLst/>
              <a:cxnLst/>
              <a:rect l="0" t="0" r="0" b="0"/>
              <a:pathLst>
                <a:path w="273668" h="159524">
                  <a:moveTo>
                    <a:pt x="15714" y="76832"/>
                  </a:moveTo>
                  <a:lnTo>
                    <a:pt x="20132" y="90084"/>
                  </a:lnTo>
                  <a:lnTo>
                    <a:pt x="24207" y="93063"/>
                  </a:lnTo>
                  <a:lnTo>
                    <a:pt x="29696" y="94125"/>
                  </a:lnTo>
                  <a:lnTo>
                    <a:pt x="36131" y="93907"/>
                  </a:lnTo>
                  <a:lnTo>
                    <a:pt x="41344" y="90065"/>
                  </a:lnTo>
                  <a:lnTo>
                    <a:pt x="49603" y="75933"/>
                  </a:lnTo>
                  <a:lnTo>
                    <a:pt x="50326" y="67911"/>
                  </a:lnTo>
                  <a:lnTo>
                    <a:pt x="46198" y="51602"/>
                  </a:lnTo>
                  <a:lnTo>
                    <a:pt x="33478" y="31244"/>
                  </a:lnTo>
                  <a:lnTo>
                    <a:pt x="28482" y="28873"/>
                  </a:lnTo>
                  <a:lnTo>
                    <a:pt x="23301" y="29142"/>
                  </a:lnTo>
                  <a:lnTo>
                    <a:pt x="17999" y="31170"/>
                  </a:lnTo>
                  <a:lnTo>
                    <a:pt x="9642" y="43286"/>
                  </a:lnTo>
                  <a:lnTo>
                    <a:pt x="3769" y="62847"/>
                  </a:lnTo>
                  <a:lnTo>
                    <a:pt x="0" y="115675"/>
                  </a:lnTo>
                  <a:lnTo>
                    <a:pt x="1334" y="137550"/>
                  </a:lnTo>
                  <a:lnTo>
                    <a:pt x="8090" y="153436"/>
                  </a:lnTo>
                  <a:lnTo>
                    <a:pt x="14330" y="157487"/>
                  </a:lnTo>
                  <a:lnTo>
                    <a:pt x="31125" y="159523"/>
                  </a:lnTo>
                  <a:lnTo>
                    <a:pt x="38931" y="155998"/>
                  </a:lnTo>
                  <a:lnTo>
                    <a:pt x="82057" y="108958"/>
                  </a:lnTo>
                  <a:lnTo>
                    <a:pt x="112398" y="61316"/>
                  </a:lnTo>
                  <a:lnTo>
                    <a:pt x="117153" y="58167"/>
                  </a:lnTo>
                  <a:lnTo>
                    <a:pt x="121247" y="58841"/>
                  </a:lnTo>
                  <a:lnTo>
                    <a:pt x="124901" y="62064"/>
                  </a:lnTo>
                  <a:lnTo>
                    <a:pt x="137408" y="87167"/>
                  </a:lnTo>
                  <a:lnTo>
                    <a:pt x="143149" y="102690"/>
                  </a:lnTo>
                  <a:lnTo>
                    <a:pt x="146898" y="106090"/>
                  </a:lnTo>
                  <a:lnTo>
                    <a:pt x="151248" y="106507"/>
                  </a:lnTo>
                  <a:lnTo>
                    <a:pt x="155996" y="104937"/>
                  </a:lnTo>
                  <a:lnTo>
                    <a:pt x="171514" y="89474"/>
                  </a:lnTo>
                  <a:lnTo>
                    <a:pt x="215438" y="26750"/>
                  </a:lnTo>
                  <a:lnTo>
                    <a:pt x="227447" y="12043"/>
                  </a:lnTo>
                  <a:lnTo>
                    <a:pt x="242030" y="2425"/>
                  </a:lnTo>
                  <a:lnTo>
                    <a:pt x="255291" y="0"/>
                  </a:lnTo>
                  <a:lnTo>
                    <a:pt x="273667" y="19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558488" y="4901097"/>
              <a:ext cx="68374" cy="332843"/>
            </a:xfrm>
            <a:custGeom>
              <a:avLst/>
              <a:gdLst/>
              <a:ahLst/>
              <a:cxnLst/>
              <a:rect l="0" t="0" r="0" b="0"/>
              <a:pathLst>
                <a:path w="68374" h="332843">
                  <a:moveTo>
                    <a:pt x="28834" y="0"/>
                  </a:moveTo>
                  <a:lnTo>
                    <a:pt x="16472" y="20855"/>
                  </a:lnTo>
                  <a:lnTo>
                    <a:pt x="8015" y="50148"/>
                  </a:lnTo>
                  <a:lnTo>
                    <a:pt x="0" y="105646"/>
                  </a:lnTo>
                  <a:lnTo>
                    <a:pt x="5188" y="167550"/>
                  </a:lnTo>
                  <a:lnTo>
                    <a:pt x="7522" y="181042"/>
                  </a:lnTo>
                  <a:lnTo>
                    <a:pt x="11852" y="190962"/>
                  </a:lnTo>
                  <a:lnTo>
                    <a:pt x="24060" y="204449"/>
                  </a:lnTo>
                  <a:lnTo>
                    <a:pt x="41196" y="211059"/>
                  </a:lnTo>
                  <a:lnTo>
                    <a:pt x="50944" y="212822"/>
                  </a:lnTo>
                  <a:lnTo>
                    <a:pt x="57442" y="218620"/>
                  </a:lnTo>
                  <a:lnTo>
                    <a:pt x="64662" y="237390"/>
                  </a:lnTo>
                  <a:lnTo>
                    <a:pt x="68373" y="285258"/>
                  </a:lnTo>
                  <a:lnTo>
                    <a:pt x="63458" y="312579"/>
                  </a:lnTo>
                  <a:lnTo>
                    <a:pt x="53797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678853" y="4959345"/>
              <a:ext cx="133138" cy="136826"/>
            </a:xfrm>
            <a:custGeom>
              <a:avLst/>
              <a:gdLst/>
              <a:ahLst/>
              <a:cxnLst/>
              <a:rect l="0" t="0" r="0" b="0"/>
              <a:pathLst>
                <a:path w="133138" h="136826">
                  <a:moveTo>
                    <a:pt x="0" y="49926"/>
                  </a:moveTo>
                  <a:lnTo>
                    <a:pt x="15118" y="113324"/>
                  </a:lnTo>
                  <a:lnTo>
                    <a:pt x="23978" y="131728"/>
                  </a:lnTo>
                  <a:lnTo>
                    <a:pt x="28929" y="135896"/>
                  </a:lnTo>
                  <a:lnTo>
                    <a:pt x="34079" y="136825"/>
                  </a:lnTo>
                  <a:lnTo>
                    <a:pt x="39361" y="135596"/>
                  </a:lnTo>
                  <a:lnTo>
                    <a:pt x="43808" y="131078"/>
                  </a:lnTo>
                  <a:lnTo>
                    <a:pt x="60581" y="91443"/>
                  </a:lnTo>
                  <a:lnTo>
                    <a:pt x="68246" y="36742"/>
                  </a:lnTo>
                  <a:lnTo>
                    <a:pt x="70460" y="27268"/>
                  </a:lnTo>
                  <a:lnTo>
                    <a:pt x="74710" y="22802"/>
                  </a:lnTo>
                  <a:lnTo>
                    <a:pt x="80318" y="21673"/>
                  </a:lnTo>
                  <a:lnTo>
                    <a:pt x="93944" y="22576"/>
                  </a:lnTo>
                  <a:lnTo>
                    <a:pt x="109246" y="19896"/>
                  </a:lnTo>
                  <a:lnTo>
                    <a:pt x="120361" y="13157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832537" y="4668108"/>
              <a:ext cx="63856" cy="328285"/>
            </a:xfrm>
            <a:custGeom>
              <a:avLst/>
              <a:gdLst/>
              <a:ahLst/>
              <a:cxnLst/>
              <a:rect l="0" t="0" r="0" b="0"/>
              <a:pathLst>
                <a:path w="63856" h="328285">
                  <a:moveTo>
                    <a:pt x="4417" y="0"/>
                  </a:moveTo>
                  <a:lnTo>
                    <a:pt x="0" y="13252"/>
                  </a:lnTo>
                  <a:lnTo>
                    <a:pt x="2762" y="29620"/>
                  </a:lnTo>
                  <a:lnTo>
                    <a:pt x="9781" y="59627"/>
                  </a:lnTo>
                  <a:lnTo>
                    <a:pt x="18991" y="114827"/>
                  </a:lnTo>
                  <a:lnTo>
                    <a:pt x="32246" y="176383"/>
                  </a:lnTo>
                  <a:lnTo>
                    <a:pt x="36983" y="232840"/>
                  </a:lnTo>
                  <a:lnTo>
                    <a:pt x="37637" y="292993"/>
                  </a:lnTo>
                  <a:lnTo>
                    <a:pt x="42106" y="267237"/>
                  </a:lnTo>
                  <a:lnTo>
                    <a:pt x="49278" y="241596"/>
                  </a:lnTo>
                  <a:lnTo>
                    <a:pt x="52816" y="238727"/>
                  </a:lnTo>
                  <a:lnTo>
                    <a:pt x="57023" y="239588"/>
                  </a:lnTo>
                  <a:lnTo>
                    <a:pt x="61677" y="242936"/>
                  </a:lnTo>
                  <a:lnTo>
                    <a:pt x="63855" y="248866"/>
                  </a:lnTo>
                  <a:lnTo>
                    <a:pt x="62503" y="274882"/>
                  </a:lnTo>
                  <a:lnTo>
                    <a:pt x="49463" y="327392"/>
                  </a:lnTo>
                  <a:lnTo>
                    <a:pt x="48315" y="328284"/>
                  </a:lnTo>
                  <a:lnTo>
                    <a:pt x="46022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961769" y="4842850"/>
              <a:ext cx="232990" cy="113993"/>
            </a:xfrm>
            <a:custGeom>
              <a:avLst/>
              <a:gdLst/>
              <a:ahLst/>
              <a:cxnLst/>
              <a:rect l="0" t="0" r="0" b="0"/>
              <a:pathLst>
                <a:path w="232990" h="113993">
                  <a:moveTo>
                    <a:pt x="0" y="49927"/>
                  </a:moveTo>
                  <a:lnTo>
                    <a:pt x="16042" y="97300"/>
                  </a:lnTo>
                  <a:lnTo>
                    <a:pt x="28395" y="111354"/>
                  </a:lnTo>
                  <a:lnTo>
                    <a:pt x="36496" y="113992"/>
                  </a:lnTo>
                  <a:lnTo>
                    <a:pt x="55360" y="111993"/>
                  </a:lnTo>
                  <a:lnTo>
                    <a:pt x="71141" y="102474"/>
                  </a:lnTo>
                  <a:lnTo>
                    <a:pt x="90421" y="79057"/>
                  </a:lnTo>
                  <a:lnTo>
                    <a:pt x="114328" y="35682"/>
                  </a:lnTo>
                  <a:lnTo>
                    <a:pt x="127551" y="25721"/>
                  </a:lnTo>
                  <a:lnTo>
                    <a:pt x="189311" y="5858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244685" y="4776282"/>
              <a:ext cx="66569" cy="41606"/>
            </a:xfrm>
            <a:custGeom>
              <a:avLst/>
              <a:gdLst/>
              <a:ahLst/>
              <a:cxnLst/>
              <a:rect l="0" t="0" r="0" b="0"/>
              <a:pathLst>
                <a:path w="66569" h="41606">
                  <a:moveTo>
                    <a:pt x="0" y="41605"/>
                  </a:moveTo>
                  <a:lnTo>
                    <a:pt x="17669" y="41605"/>
                  </a:lnTo>
                  <a:lnTo>
                    <a:pt x="31274" y="36674"/>
                  </a:lnTo>
                  <a:lnTo>
                    <a:pt x="43486" y="27394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377821" y="4668108"/>
              <a:ext cx="83212" cy="8322"/>
            </a:xfrm>
            <a:custGeom>
              <a:avLst/>
              <a:gdLst/>
              <a:ahLst/>
              <a:cxnLst/>
              <a:rect l="0" t="0" r="0" b="0"/>
              <a:pathLst>
                <a:path w="83212" h="8322">
                  <a:moveTo>
                    <a:pt x="0" y="0"/>
                  </a:moveTo>
                  <a:lnTo>
                    <a:pt x="29620" y="6586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8620606" y="5257061"/>
            <a:ext cx="482622" cy="376290"/>
            <a:chOff x="8620606" y="5257061"/>
            <a:chExt cx="482622" cy="376290"/>
          </a:xfrm>
        </p:grpSpPr>
        <p:sp>
          <p:nvSpPr>
            <p:cNvPr id="202" name="Freeform 201"/>
            <p:cNvSpPr/>
            <p:nvPr/>
          </p:nvSpPr>
          <p:spPr>
            <a:xfrm>
              <a:off x="8680010" y="5491892"/>
              <a:ext cx="23808" cy="141459"/>
            </a:xfrm>
            <a:custGeom>
              <a:avLst/>
              <a:gdLst/>
              <a:ahLst/>
              <a:cxnLst/>
              <a:rect l="0" t="0" r="0" b="0"/>
              <a:pathLst>
                <a:path w="23808" h="141459">
                  <a:moveTo>
                    <a:pt x="7164" y="0"/>
                  </a:moveTo>
                  <a:lnTo>
                    <a:pt x="0" y="46327"/>
                  </a:lnTo>
                  <a:lnTo>
                    <a:pt x="8047" y="100109"/>
                  </a:lnTo>
                  <a:lnTo>
                    <a:pt x="15748" y="125816"/>
                  </a:lnTo>
                  <a:lnTo>
                    <a:pt x="2380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620606" y="5257061"/>
              <a:ext cx="482622" cy="257979"/>
            </a:xfrm>
            <a:custGeom>
              <a:avLst/>
              <a:gdLst/>
              <a:ahLst/>
              <a:cxnLst/>
              <a:rect l="0" t="0" r="0" b="0"/>
              <a:pathLst>
                <a:path w="482622" h="257979">
                  <a:moveTo>
                    <a:pt x="0" y="168262"/>
                  </a:moveTo>
                  <a:lnTo>
                    <a:pt x="8835" y="159428"/>
                  </a:lnTo>
                  <a:lnTo>
                    <a:pt x="13286" y="158675"/>
                  </a:lnTo>
                  <a:lnTo>
                    <a:pt x="18103" y="160021"/>
                  </a:lnTo>
                  <a:lnTo>
                    <a:pt x="23163" y="162768"/>
                  </a:lnTo>
                  <a:lnTo>
                    <a:pt x="50055" y="194694"/>
                  </a:lnTo>
                  <a:lnTo>
                    <a:pt x="80757" y="239160"/>
                  </a:lnTo>
                  <a:lnTo>
                    <a:pt x="84348" y="248812"/>
                  </a:lnTo>
                  <a:lnTo>
                    <a:pt x="89517" y="254322"/>
                  </a:lnTo>
                  <a:lnTo>
                    <a:pt x="95736" y="257070"/>
                  </a:lnTo>
                  <a:lnTo>
                    <a:pt x="102655" y="257978"/>
                  </a:lnTo>
                  <a:lnTo>
                    <a:pt x="117740" y="254056"/>
                  </a:lnTo>
                  <a:lnTo>
                    <a:pt x="125646" y="250421"/>
                  </a:lnTo>
                  <a:lnTo>
                    <a:pt x="136896" y="236521"/>
                  </a:lnTo>
                  <a:lnTo>
                    <a:pt x="151652" y="201881"/>
                  </a:lnTo>
                  <a:lnTo>
                    <a:pt x="154726" y="198996"/>
                  </a:lnTo>
                  <a:lnTo>
                    <a:pt x="157700" y="199846"/>
                  </a:lnTo>
                  <a:lnTo>
                    <a:pt x="160607" y="203186"/>
                  </a:lnTo>
                  <a:lnTo>
                    <a:pt x="165319" y="204489"/>
                  </a:lnTo>
                  <a:lnTo>
                    <a:pt x="177951" y="203470"/>
                  </a:lnTo>
                  <a:lnTo>
                    <a:pt x="190345" y="195005"/>
                  </a:lnTo>
                  <a:lnTo>
                    <a:pt x="201093" y="181073"/>
                  </a:lnTo>
                  <a:lnTo>
                    <a:pt x="211417" y="152437"/>
                  </a:lnTo>
                  <a:lnTo>
                    <a:pt x="213962" y="121454"/>
                  </a:lnTo>
                  <a:lnTo>
                    <a:pt x="199404" y="60271"/>
                  </a:lnTo>
                  <a:lnTo>
                    <a:pt x="173108" y="1852"/>
                  </a:lnTo>
                  <a:lnTo>
                    <a:pt x="171804" y="0"/>
                  </a:lnTo>
                  <a:lnTo>
                    <a:pt x="175287" y="53459"/>
                  </a:lnTo>
                  <a:lnTo>
                    <a:pt x="183183" y="115152"/>
                  </a:lnTo>
                  <a:lnTo>
                    <a:pt x="198110" y="173702"/>
                  </a:lnTo>
                  <a:lnTo>
                    <a:pt x="222995" y="224408"/>
                  </a:lnTo>
                  <a:lnTo>
                    <a:pt x="235944" y="234205"/>
                  </a:lnTo>
                  <a:lnTo>
                    <a:pt x="241431" y="234413"/>
                  </a:lnTo>
                  <a:lnTo>
                    <a:pt x="246013" y="231779"/>
                  </a:lnTo>
                  <a:lnTo>
                    <a:pt x="249994" y="227249"/>
                  </a:lnTo>
                  <a:lnTo>
                    <a:pt x="260012" y="203204"/>
                  </a:lnTo>
                  <a:lnTo>
                    <a:pt x="265037" y="169343"/>
                  </a:lnTo>
                  <a:lnTo>
                    <a:pt x="267756" y="180499"/>
                  </a:lnTo>
                  <a:lnTo>
                    <a:pt x="274945" y="190960"/>
                  </a:lnTo>
                  <a:lnTo>
                    <a:pt x="279451" y="192639"/>
                  </a:lnTo>
                  <a:lnTo>
                    <a:pt x="284305" y="191910"/>
                  </a:lnTo>
                  <a:lnTo>
                    <a:pt x="294627" y="186169"/>
                  </a:lnTo>
                  <a:lnTo>
                    <a:pt x="305379" y="177454"/>
                  </a:lnTo>
                  <a:lnTo>
                    <a:pt x="317411" y="157734"/>
                  </a:lnTo>
                  <a:lnTo>
                    <a:pt x="331609" y="127146"/>
                  </a:lnTo>
                  <a:lnTo>
                    <a:pt x="362642" y="96577"/>
                  </a:lnTo>
                  <a:lnTo>
                    <a:pt x="379062" y="90174"/>
                  </a:lnTo>
                  <a:lnTo>
                    <a:pt x="397763" y="88253"/>
                  </a:lnTo>
                  <a:lnTo>
                    <a:pt x="415321" y="90481"/>
                  </a:lnTo>
                  <a:lnTo>
                    <a:pt x="429904" y="97019"/>
                  </a:lnTo>
                  <a:lnTo>
                    <a:pt x="453441" y="108630"/>
                  </a:lnTo>
                  <a:lnTo>
                    <a:pt x="482621" y="118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627453" y="4044030"/>
            <a:ext cx="209762" cy="191385"/>
            <a:chOff x="9627453" y="4044030"/>
            <a:chExt cx="209762" cy="191385"/>
          </a:xfrm>
        </p:grpSpPr>
        <p:sp>
          <p:nvSpPr>
            <p:cNvPr id="205" name="Freeform 204"/>
            <p:cNvSpPr/>
            <p:nvPr/>
          </p:nvSpPr>
          <p:spPr>
            <a:xfrm>
              <a:off x="9627453" y="4135561"/>
              <a:ext cx="133137" cy="58248"/>
            </a:xfrm>
            <a:custGeom>
              <a:avLst/>
              <a:gdLst/>
              <a:ahLst/>
              <a:cxnLst/>
              <a:rect l="0" t="0" r="0" b="0"/>
              <a:pathLst>
                <a:path w="133137" h="58248">
                  <a:moveTo>
                    <a:pt x="0" y="58247"/>
                  </a:moveTo>
                  <a:lnTo>
                    <a:pt x="17669" y="58247"/>
                  </a:lnTo>
                  <a:lnTo>
                    <a:pt x="74949" y="36504"/>
                  </a:lnTo>
                  <a:lnTo>
                    <a:pt x="116503" y="22248"/>
                  </a:lnTo>
                  <a:lnTo>
                    <a:pt x="122047" y="18530"/>
                  </a:lnTo>
                  <a:lnTo>
                    <a:pt x="125744" y="14203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9644095" y="4185487"/>
              <a:ext cx="124817" cy="49928"/>
            </a:xfrm>
            <a:custGeom>
              <a:avLst/>
              <a:gdLst/>
              <a:ahLst/>
              <a:cxnLst/>
              <a:rect l="0" t="0" r="0" b="0"/>
              <a:pathLst>
                <a:path w="124817" h="49928">
                  <a:moveTo>
                    <a:pt x="0" y="49927"/>
                  </a:moveTo>
                  <a:lnTo>
                    <a:pt x="54923" y="34809"/>
                  </a:lnTo>
                  <a:lnTo>
                    <a:pt x="106081" y="8817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710663" y="4044030"/>
              <a:ext cx="126552" cy="191385"/>
            </a:xfrm>
            <a:custGeom>
              <a:avLst/>
              <a:gdLst/>
              <a:ahLst/>
              <a:cxnLst/>
              <a:rect l="0" t="0" r="0" b="0"/>
              <a:pathLst>
                <a:path w="126552" h="191385">
                  <a:moveTo>
                    <a:pt x="0" y="0"/>
                  </a:moveTo>
                  <a:lnTo>
                    <a:pt x="46327" y="15999"/>
                  </a:lnTo>
                  <a:lnTo>
                    <a:pt x="106701" y="54504"/>
                  </a:lnTo>
                  <a:lnTo>
                    <a:pt x="119231" y="68602"/>
                  </a:lnTo>
                  <a:lnTo>
                    <a:pt x="123866" y="76245"/>
                  </a:lnTo>
                  <a:lnTo>
                    <a:pt x="126551" y="92134"/>
                  </a:lnTo>
                  <a:lnTo>
                    <a:pt x="123738" y="108441"/>
                  </a:lnTo>
                  <a:lnTo>
                    <a:pt x="87023" y="170557"/>
                  </a:lnTo>
                  <a:lnTo>
                    <a:pt x="7489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8330188" y="2571204"/>
            <a:ext cx="1164129" cy="1017274"/>
            <a:chOff x="8330188" y="2571204"/>
            <a:chExt cx="1164129" cy="1017274"/>
          </a:xfrm>
        </p:grpSpPr>
        <p:sp>
          <p:nvSpPr>
            <p:cNvPr id="209" name="Freeform 208"/>
            <p:cNvSpPr/>
            <p:nvPr/>
          </p:nvSpPr>
          <p:spPr>
            <a:xfrm>
              <a:off x="8330188" y="2858618"/>
              <a:ext cx="115677" cy="212651"/>
            </a:xfrm>
            <a:custGeom>
              <a:avLst/>
              <a:gdLst/>
              <a:ahLst/>
              <a:cxnLst/>
              <a:rect l="0" t="0" r="0" b="0"/>
              <a:pathLst>
                <a:path w="115677" h="212651">
                  <a:moveTo>
                    <a:pt x="90713" y="45428"/>
                  </a:moveTo>
                  <a:lnTo>
                    <a:pt x="74714" y="10683"/>
                  </a:lnTo>
                  <a:lnTo>
                    <a:pt x="68028" y="5622"/>
                  </a:lnTo>
                  <a:lnTo>
                    <a:pt x="50737" y="0"/>
                  </a:lnTo>
                  <a:lnTo>
                    <a:pt x="42797" y="350"/>
                  </a:lnTo>
                  <a:lnTo>
                    <a:pt x="29044" y="5669"/>
                  </a:lnTo>
                  <a:lnTo>
                    <a:pt x="19234" y="16663"/>
                  </a:lnTo>
                  <a:lnTo>
                    <a:pt x="5402" y="50738"/>
                  </a:lnTo>
                  <a:lnTo>
                    <a:pt x="0" y="110595"/>
                  </a:lnTo>
                  <a:lnTo>
                    <a:pt x="3761" y="156098"/>
                  </a:lnTo>
                  <a:lnTo>
                    <a:pt x="8706" y="162663"/>
                  </a:lnTo>
                  <a:lnTo>
                    <a:pt x="15701" y="166114"/>
                  </a:lnTo>
                  <a:lnTo>
                    <a:pt x="24063" y="167491"/>
                  </a:lnTo>
                  <a:lnTo>
                    <a:pt x="30562" y="165635"/>
                  </a:lnTo>
                  <a:lnTo>
                    <a:pt x="35819" y="161623"/>
                  </a:lnTo>
                  <a:lnTo>
                    <a:pt x="76051" y="103339"/>
                  </a:lnTo>
                  <a:lnTo>
                    <a:pt x="83580" y="86884"/>
                  </a:lnTo>
                  <a:lnTo>
                    <a:pt x="86882" y="85084"/>
                  </a:lnTo>
                  <a:lnTo>
                    <a:pt x="90008" y="87583"/>
                  </a:lnTo>
                  <a:lnTo>
                    <a:pt x="93016" y="92947"/>
                  </a:lnTo>
                  <a:lnTo>
                    <a:pt x="93894" y="111235"/>
                  </a:lnTo>
                  <a:lnTo>
                    <a:pt x="91341" y="165059"/>
                  </a:lnTo>
                  <a:lnTo>
                    <a:pt x="90899" y="203944"/>
                  </a:lnTo>
                  <a:lnTo>
                    <a:pt x="92685" y="210277"/>
                  </a:lnTo>
                  <a:lnTo>
                    <a:pt x="95726" y="212650"/>
                  </a:lnTo>
                  <a:lnTo>
                    <a:pt x="99603" y="212383"/>
                  </a:lnTo>
                  <a:lnTo>
                    <a:pt x="106375" y="197293"/>
                  </a:lnTo>
                  <a:lnTo>
                    <a:pt x="114860" y="138684"/>
                  </a:lnTo>
                  <a:lnTo>
                    <a:pt x="115676" y="1286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404259" y="2704341"/>
              <a:ext cx="116491" cy="559929"/>
            </a:xfrm>
            <a:custGeom>
              <a:avLst/>
              <a:gdLst/>
              <a:ahLst/>
              <a:cxnLst/>
              <a:rect l="0" t="0" r="0" b="0"/>
              <a:pathLst>
                <a:path w="116491" h="559929">
                  <a:moveTo>
                    <a:pt x="99852" y="0"/>
                  </a:moveTo>
                  <a:lnTo>
                    <a:pt x="105571" y="56772"/>
                  </a:lnTo>
                  <a:lnTo>
                    <a:pt x="110125" y="107505"/>
                  </a:lnTo>
                  <a:lnTo>
                    <a:pt x="115236" y="165775"/>
                  </a:lnTo>
                  <a:lnTo>
                    <a:pt x="116328" y="224218"/>
                  </a:lnTo>
                  <a:lnTo>
                    <a:pt x="116473" y="280082"/>
                  </a:lnTo>
                  <a:lnTo>
                    <a:pt x="116490" y="329440"/>
                  </a:lnTo>
                  <a:lnTo>
                    <a:pt x="112076" y="387644"/>
                  </a:lnTo>
                  <a:lnTo>
                    <a:pt x="101377" y="442732"/>
                  </a:lnTo>
                  <a:lnTo>
                    <a:pt x="86641" y="477787"/>
                  </a:lnTo>
                  <a:lnTo>
                    <a:pt x="42049" y="538119"/>
                  </a:lnTo>
                  <a:lnTo>
                    <a:pt x="29784" y="549817"/>
                  </a:lnTo>
                  <a:lnTo>
                    <a:pt x="15086" y="558097"/>
                  </a:lnTo>
                  <a:lnTo>
                    <a:pt x="10058" y="559750"/>
                  </a:lnTo>
                  <a:lnTo>
                    <a:pt x="6705" y="559928"/>
                  </a:lnTo>
                  <a:lnTo>
                    <a:pt x="0" y="557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687174" y="2704341"/>
              <a:ext cx="24964" cy="624079"/>
            </a:xfrm>
            <a:custGeom>
              <a:avLst/>
              <a:gdLst/>
              <a:ahLst/>
              <a:cxnLst/>
              <a:rect l="0" t="0" r="0" b="0"/>
              <a:pathLst>
                <a:path w="24964" h="624079">
                  <a:moveTo>
                    <a:pt x="24963" y="0"/>
                  </a:moveTo>
                  <a:lnTo>
                    <a:pt x="18378" y="29620"/>
                  </a:lnTo>
                  <a:lnTo>
                    <a:pt x="16871" y="88618"/>
                  </a:lnTo>
                  <a:lnTo>
                    <a:pt x="16710" y="135663"/>
                  </a:lnTo>
                  <a:lnTo>
                    <a:pt x="16663" y="190181"/>
                  </a:lnTo>
                  <a:lnTo>
                    <a:pt x="16648" y="247323"/>
                  </a:lnTo>
                  <a:lnTo>
                    <a:pt x="16644" y="305243"/>
                  </a:lnTo>
                  <a:lnTo>
                    <a:pt x="15719" y="362468"/>
                  </a:lnTo>
                  <a:lnTo>
                    <a:pt x="10924" y="413119"/>
                  </a:lnTo>
                  <a:lnTo>
                    <a:pt x="11300" y="461838"/>
                  </a:lnTo>
                  <a:lnTo>
                    <a:pt x="13344" y="480780"/>
                  </a:lnTo>
                  <a:lnTo>
                    <a:pt x="9165" y="537236"/>
                  </a:lnTo>
                  <a:lnTo>
                    <a:pt x="7564" y="591549"/>
                  </a:lnTo>
                  <a:lnTo>
                    <a:pt x="1769" y="621043"/>
                  </a:lnTo>
                  <a:lnTo>
                    <a:pt x="0" y="624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678853" y="3320098"/>
              <a:ext cx="743901" cy="268380"/>
            </a:xfrm>
            <a:custGeom>
              <a:avLst/>
              <a:gdLst/>
              <a:ahLst/>
              <a:cxnLst/>
              <a:rect l="0" t="0" r="0" b="0"/>
              <a:pathLst>
                <a:path w="743901" h="268380">
                  <a:moveTo>
                    <a:pt x="0" y="0"/>
                  </a:moveTo>
                  <a:lnTo>
                    <a:pt x="4417" y="13252"/>
                  </a:lnTo>
                  <a:lnTo>
                    <a:pt x="13983" y="22224"/>
                  </a:lnTo>
                  <a:lnTo>
                    <a:pt x="70262" y="47951"/>
                  </a:lnTo>
                  <a:lnTo>
                    <a:pt x="129754" y="57816"/>
                  </a:lnTo>
                  <a:lnTo>
                    <a:pt x="190174" y="69651"/>
                  </a:lnTo>
                  <a:lnTo>
                    <a:pt x="244393" y="73855"/>
                  </a:lnTo>
                  <a:lnTo>
                    <a:pt x="304633" y="79171"/>
                  </a:lnTo>
                  <a:lnTo>
                    <a:pt x="354733" y="82413"/>
                  </a:lnTo>
                  <a:lnTo>
                    <a:pt x="409693" y="85519"/>
                  </a:lnTo>
                  <a:lnTo>
                    <a:pt x="470107" y="90740"/>
                  </a:lnTo>
                  <a:lnTo>
                    <a:pt x="524494" y="93841"/>
                  </a:lnTo>
                  <a:lnTo>
                    <a:pt x="587885" y="105704"/>
                  </a:lnTo>
                  <a:lnTo>
                    <a:pt x="646103" y="119309"/>
                  </a:lnTo>
                  <a:lnTo>
                    <a:pt x="668717" y="132019"/>
                  </a:lnTo>
                  <a:lnTo>
                    <a:pt x="673253" y="131467"/>
                  </a:lnTo>
                  <a:lnTo>
                    <a:pt x="676278" y="127401"/>
                  </a:lnTo>
                  <a:lnTo>
                    <a:pt x="678294" y="120992"/>
                  </a:lnTo>
                  <a:lnTo>
                    <a:pt x="678068" y="106474"/>
                  </a:lnTo>
                  <a:lnTo>
                    <a:pt x="670390" y="74554"/>
                  </a:lnTo>
                  <a:lnTo>
                    <a:pt x="671596" y="70968"/>
                  </a:lnTo>
                  <a:lnTo>
                    <a:pt x="675172" y="70426"/>
                  </a:lnTo>
                  <a:lnTo>
                    <a:pt x="680331" y="71914"/>
                  </a:lnTo>
                  <a:lnTo>
                    <a:pt x="690993" y="83429"/>
                  </a:lnTo>
                  <a:lnTo>
                    <a:pt x="728396" y="142238"/>
                  </a:lnTo>
                  <a:lnTo>
                    <a:pt x="743204" y="187584"/>
                  </a:lnTo>
                  <a:lnTo>
                    <a:pt x="743900" y="206337"/>
                  </a:lnTo>
                  <a:lnTo>
                    <a:pt x="740203" y="223918"/>
                  </a:lnTo>
                  <a:lnTo>
                    <a:pt x="732396" y="240977"/>
                  </a:lnTo>
                  <a:lnTo>
                    <a:pt x="720297" y="252873"/>
                  </a:lnTo>
                  <a:lnTo>
                    <a:pt x="689929" y="268044"/>
                  </a:lnTo>
                  <a:lnTo>
                    <a:pt x="681848" y="268379"/>
                  </a:lnTo>
                  <a:lnTo>
                    <a:pt x="665471" y="263819"/>
                  </a:lnTo>
                  <a:lnTo>
                    <a:pt x="640721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593222" y="2662279"/>
              <a:ext cx="135559" cy="193230"/>
            </a:xfrm>
            <a:custGeom>
              <a:avLst/>
              <a:gdLst/>
              <a:ahLst/>
              <a:cxnLst/>
              <a:rect l="0" t="0" r="0" b="0"/>
              <a:pathLst>
                <a:path w="135559" h="193230">
                  <a:moveTo>
                    <a:pt x="93952" y="17099"/>
                  </a:moveTo>
                  <a:lnTo>
                    <a:pt x="80700" y="12681"/>
                  </a:lnTo>
                  <a:lnTo>
                    <a:pt x="75872" y="14154"/>
                  </a:lnTo>
                  <a:lnTo>
                    <a:pt x="71728" y="17909"/>
                  </a:lnTo>
                  <a:lnTo>
                    <a:pt x="46001" y="66092"/>
                  </a:lnTo>
                  <a:lnTo>
                    <a:pt x="25092" y="121800"/>
                  </a:lnTo>
                  <a:lnTo>
                    <a:pt x="2950" y="182484"/>
                  </a:lnTo>
                  <a:lnTo>
                    <a:pt x="0" y="191150"/>
                  </a:lnTo>
                  <a:lnTo>
                    <a:pt x="807" y="193229"/>
                  </a:lnTo>
                  <a:lnTo>
                    <a:pt x="9100" y="185678"/>
                  </a:lnTo>
                  <a:lnTo>
                    <a:pt x="41352" y="122627"/>
                  </a:lnTo>
                  <a:lnTo>
                    <a:pt x="69002" y="71162"/>
                  </a:lnTo>
                  <a:lnTo>
                    <a:pt x="102274" y="13992"/>
                  </a:lnTo>
                  <a:lnTo>
                    <a:pt x="107821" y="3933"/>
                  </a:lnTo>
                  <a:lnTo>
                    <a:pt x="112444" y="0"/>
                  </a:lnTo>
                  <a:lnTo>
                    <a:pt x="116450" y="152"/>
                  </a:lnTo>
                  <a:lnTo>
                    <a:pt x="120045" y="3027"/>
                  </a:lnTo>
                  <a:lnTo>
                    <a:pt x="124040" y="16084"/>
                  </a:lnTo>
                  <a:lnTo>
                    <a:pt x="124892" y="33290"/>
                  </a:lnTo>
                  <a:lnTo>
                    <a:pt x="122835" y="66936"/>
                  </a:lnTo>
                  <a:lnTo>
                    <a:pt x="135558" y="1086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730949" y="2571204"/>
              <a:ext cx="239142" cy="284063"/>
            </a:xfrm>
            <a:custGeom>
              <a:avLst/>
              <a:gdLst/>
              <a:ahLst/>
              <a:cxnLst/>
              <a:rect l="0" t="0" r="0" b="0"/>
              <a:pathLst>
                <a:path w="239142" h="284063">
                  <a:moveTo>
                    <a:pt x="164251" y="0"/>
                  </a:moveTo>
                  <a:lnTo>
                    <a:pt x="155777" y="61566"/>
                  </a:lnTo>
                  <a:lnTo>
                    <a:pt x="148868" y="120767"/>
                  </a:lnTo>
                  <a:lnTo>
                    <a:pt x="136259" y="178044"/>
                  </a:lnTo>
                  <a:lnTo>
                    <a:pt x="121748" y="209929"/>
                  </a:lnTo>
                  <a:lnTo>
                    <a:pt x="86817" y="262240"/>
                  </a:lnTo>
                  <a:lnTo>
                    <a:pt x="63645" y="279255"/>
                  </a:lnTo>
                  <a:lnTo>
                    <a:pt x="55575" y="283249"/>
                  </a:lnTo>
                  <a:lnTo>
                    <a:pt x="48346" y="284062"/>
                  </a:lnTo>
                  <a:lnTo>
                    <a:pt x="35383" y="280035"/>
                  </a:lnTo>
                  <a:lnTo>
                    <a:pt x="17690" y="262955"/>
                  </a:lnTo>
                  <a:lnTo>
                    <a:pt x="5153" y="235910"/>
                  </a:lnTo>
                  <a:lnTo>
                    <a:pt x="0" y="204474"/>
                  </a:lnTo>
                  <a:lnTo>
                    <a:pt x="9604" y="145780"/>
                  </a:lnTo>
                  <a:lnTo>
                    <a:pt x="17447" y="117775"/>
                  </a:lnTo>
                  <a:lnTo>
                    <a:pt x="22928" y="111801"/>
                  </a:lnTo>
                  <a:lnTo>
                    <a:pt x="38879" y="105163"/>
                  </a:lnTo>
                  <a:lnTo>
                    <a:pt x="46461" y="107091"/>
                  </a:lnTo>
                  <a:lnTo>
                    <a:pt x="59817" y="119095"/>
                  </a:lnTo>
                  <a:lnTo>
                    <a:pt x="91877" y="182444"/>
                  </a:lnTo>
                  <a:lnTo>
                    <a:pt x="107870" y="213759"/>
                  </a:lnTo>
                  <a:lnTo>
                    <a:pt x="118853" y="225367"/>
                  </a:lnTo>
                  <a:lnTo>
                    <a:pt x="132980" y="233608"/>
                  </a:lnTo>
                  <a:lnTo>
                    <a:pt x="148504" y="235422"/>
                  </a:lnTo>
                  <a:lnTo>
                    <a:pt x="164649" y="232221"/>
                  </a:lnTo>
                  <a:lnTo>
                    <a:pt x="220057" y="201801"/>
                  </a:lnTo>
                  <a:lnTo>
                    <a:pt x="23914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128862" y="3132960"/>
              <a:ext cx="149108" cy="182277"/>
            </a:xfrm>
            <a:custGeom>
              <a:avLst/>
              <a:gdLst/>
              <a:ahLst/>
              <a:cxnLst/>
              <a:rect l="0" t="0" r="0" b="0"/>
              <a:pathLst>
                <a:path w="149108" h="182277">
                  <a:moveTo>
                    <a:pt x="115823" y="62322"/>
                  </a:moveTo>
                  <a:lnTo>
                    <a:pt x="101612" y="43318"/>
                  </a:lnTo>
                  <a:lnTo>
                    <a:pt x="80794" y="27311"/>
                  </a:lnTo>
                  <a:lnTo>
                    <a:pt x="65121" y="19641"/>
                  </a:lnTo>
                  <a:lnTo>
                    <a:pt x="48910" y="18082"/>
                  </a:lnTo>
                  <a:lnTo>
                    <a:pt x="33383" y="21395"/>
                  </a:lnTo>
                  <a:lnTo>
                    <a:pt x="20319" y="29031"/>
                  </a:lnTo>
                  <a:lnTo>
                    <a:pt x="10814" y="41055"/>
                  </a:lnTo>
                  <a:lnTo>
                    <a:pt x="4433" y="56568"/>
                  </a:lnTo>
                  <a:lnTo>
                    <a:pt x="0" y="111822"/>
                  </a:lnTo>
                  <a:lnTo>
                    <a:pt x="1882" y="167609"/>
                  </a:lnTo>
                  <a:lnTo>
                    <a:pt x="3805" y="176893"/>
                  </a:lnTo>
                  <a:lnTo>
                    <a:pt x="6935" y="181232"/>
                  </a:lnTo>
                  <a:lnTo>
                    <a:pt x="10871" y="182276"/>
                  </a:lnTo>
                  <a:lnTo>
                    <a:pt x="15344" y="181123"/>
                  </a:lnTo>
                  <a:lnTo>
                    <a:pt x="19251" y="177581"/>
                  </a:lnTo>
                  <a:lnTo>
                    <a:pt x="26057" y="166248"/>
                  </a:lnTo>
                  <a:lnTo>
                    <a:pt x="40801" y="112694"/>
                  </a:lnTo>
                  <a:lnTo>
                    <a:pt x="57563" y="49840"/>
                  </a:lnTo>
                  <a:lnTo>
                    <a:pt x="64799" y="0"/>
                  </a:lnTo>
                  <a:lnTo>
                    <a:pt x="64646" y="20742"/>
                  </a:lnTo>
                  <a:lnTo>
                    <a:pt x="57393" y="79138"/>
                  </a:lnTo>
                  <a:lnTo>
                    <a:pt x="51137" y="136425"/>
                  </a:lnTo>
                  <a:lnTo>
                    <a:pt x="50509" y="150555"/>
                  </a:lnTo>
                  <a:lnTo>
                    <a:pt x="52864" y="159051"/>
                  </a:lnTo>
                  <a:lnTo>
                    <a:pt x="57209" y="163791"/>
                  </a:lnTo>
                  <a:lnTo>
                    <a:pt x="62878" y="166026"/>
                  </a:lnTo>
                  <a:lnTo>
                    <a:pt x="68507" y="164743"/>
                  </a:lnTo>
                  <a:lnTo>
                    <a:pt x="79693" y="155919"/>
                  </a:lnTo>
                  <a:lnTo>
                    <a:pt x="91968" y="135358"/>
                  </a:lnTo>
                  <a:lnTo>
                    <a:pt x="97146" y="131353"/>
                  </a:lnTo>
                  <a:lnTo>
                    <a:pt x="103371" y="129608"/>
                  </a:lnTo>
                  <a:lnTo>
                    <a:pt x="110296" y="129369"/>
                  </a:lnTo>
                  <a:lnTo>
                    <a:pt x="114912" y="132908"/>
                  </a:lnTo>
                  <a:lnTo>
                    <a:pt x="120041" y="146702"/>
                  </a:lnTo>
                  <a:lnTo>
                    <a:pt x="124258" y="179219"/>
                  </a:lnTo>
                  <a:lnTo>
                    <a:pt x="126068" y="179085"/>
                  </a:lnTo>
                  <a:lnTo>
                    <a:pt x="128201" y="176222"/>
                  </a:lnTo>
                  <a:lnTo>
                    <a:pt x="137341" y="145055"/>
                  </a:lnTo>
                  <a:lnTo>
                    <a:pt x="141408" y="87000"/>
                  </a:lnTo>
                  <a:lnTo>
                    <a:pt x="143050" y="85246"/>
                  </a:lnTo>
                  <a:lnTo>
                    <a:pt x="149107" y="872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261327" y="3220246"/>
              <a:ext cx="46023" cy="105686"/>
            </a:xfrm>
            <a:custGeom>
              <a:avLst/>
              <a:gdLst/>
              <a:ahLst/>
              <a:cxnLst/>
              <a:rect l="0" t="0" r="0" b="0"/>
              <a:pathLst>
                <a:path w="46023" h="105686">
                  <a:moveTo>
                    <a:pt x="41605" y="0"/>
                  </a:moveTo>
                  <a:lnTo>
                    <a:pt x="46022" y="13252"/>
                  </a:lnTo>
                  <a:lnTo>
                    <a:pt x="45725" y="27154"/>
                  </a:lnTo>
                  <a:lnTo>
                    <a:pt x="35381" y="84133"/>
                  </a:lnTo>
                  <a:lnTo>
                    <a:pt x="34682" y="94920"/>
                  </a:lnTo>
                  <a:lnTo>
                    <a:pt x="31442" y="101187"/>
                  </a:lnTo>
                  <a:lnTo>
                    <a:pt x="26509" y="104440"/>
                  </a:lnTo>
                  <a:lnTo>
                    <a:pt x="20447" y="105685"/>
                  </a:lnTo>
                  <a:lnTo>
                    <a:pt x="15480" y="102816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338911" y="3053825"/>
              <a:ext cx="155406" cy="226562"/>
            </a:xfrm>
            <a:custGeom>
              <a:avLst/>
              <a:gdLst/>
              <a:ahLst/>
              <a:cxnLst/>
              <a:rect l="0" t="0" r="0" b="0"/>
              <a:pathLst>
                <a:path w="155406" h="226562">
                  <a:moveTo>
                    <a:pt x="13948" y="0"/>
                  </a:moveTo>
                  <a:lnTo>
                    <a:pt x="26309" y="14211"/>
                  </a:lnTo>
                  <a:lnTo>
                    <a:pt x="32693" y="27581"/>
                  </a:lnTo>
                  <a:lnTo>
                    <a:pt x="38092" y="82551"/>
                  </a:lnTo>
                  <a:lnTo>
                    <a:pt x="36203" y="113834"/>
                  </a:lnTo>
                  <a:lnTo>
                    <a:pt x="24496" y="175239"/>
                  </a:lnTo>
                  <a:lnTo>
                    <a:pt x="18291" y="219219"/>
                  </a:lnTo>
                  <a:lnTo>
                    <a:pt x="14994" y="224733"/>
                  </a:lnTo>
                  <a:lnTo>
                    <a:pt x="10946" y="226561"/>
                  </a:lnTo>
                  <a:lnTo>
                    <a:pt x="6399" y="225930"/>
                  </a:lnTo>
                  <a:lnTo>
                    <a:pt x="3368" y="221811"/>
                  </a:lnTo>
                  <a:lnTo>
                    <a:pt x="0" y="207372"/>
                  </a:lnTo>
                  <a:lnTo>
                    <a:pt x="951" y="200194"/>
                  </a:lnTo>
                  <a:lnTo>
                    <a:pt x="6939" y="187286"/>
                  </a:lnTo>
                  <a:lnTo>
                    <a:pt x="18229" y="177852"/>
                  </a:lnTo>
                  <a:lnTo>
                    <a:pt x="79609" y="155508"/>
                  </a:lnTo>
                  <a:lnTo>
                    <a:pt x="142118" y="127802"/>
                  </a:lnTo>
                  <a:lnTo>
                    <a:pt x="155405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9" name="Freeform 218"/>
          <p:cNvSpPr/>
          <p:nvPr/>
        </p:nvSpPr>
        <p:spPr>
          <a:xfrm>
            <a:off x="8712137" y="2745946"/>
            <a:ext cx="690648" cy="540869"/>
          </a:xfrm>
          <a:custGeom>
            <a:avLst/>
            <a:gdLst/>
            <a:ahLst/>
            <a:cxnLst/>
            <a:rect l="0" t="0" r="0" b="0"/>
            <a:pathLst>
              <a:path w="690648" h="540869">
                <a:moveTo>
                  <a:pt x="0" y="540868"/>
                </a:moveTo>
                <a:lnTo>
                  <a:pt x="12362" y="526657"/>
                </a:lnTo>
                <a:lnTo>
                  <a:pt x="47267" y="465979"/>
                </a:lnTo>
                <a:lnTo>
                  <a:pt x="94380" y="407632"/>
                </a:lnTo>
                <a:lnTo>
                  <a:pt x="143105" y="349101"/>
                </a:lnTo>
                <a:lnTo>
                  <a:pt x="193698" y="289487"/>
                </a:lnTo>
                <a:lnTo>
                  <a:pt x="256932" y="232887"/>
                </a:lnTo>
                <a:lnTo>
                  <a:pt x="320361" y="183275"/>
                </a:lnTo>
                <a:lnTo>
                  <a:pt x="375361" y="144244"/>
                </a:lnTo>
                <a:lnTo>
                  <a:pt x="431618" y="110948"/>
                </a:lnTo>
                <a:lnTo>
                  <a:pt x="489691" y="77663"/>
                </a:lnTo>
                <a:lnTo>
                  <a:pt x="549116" y="39756"/>
                </a:lnTo>
                <a:lnTo>
                  <a:pt x="607433" y="14393"/>
                </a:lnTo>
                <a:lnTo>
                  <a:pt x="625002" y="6397"/>
                </a:lnTo>
                <a:lnTo>
                  <a:pt x="663949" y="1264"/>
                </a:lnTo>
                <a:lnTo>
                  <a:pt x="690647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2" name="Group 221"/>
          <p:cNvGrpSpPr/>
          <p:nvPr/>
        </p:nvGrpSpPr>
        <p:grpSpPr>
          <a:xfrm>
            <a:off x="8277881" y="3478198"/>
            <a:ext cx="240833" cy="624876"/>
            <a:chOff x="8277881" y="3478198"/>
            <a:chExt cx="240833" cy="624876"/>
          </a:xfrm>
        </p:grpSpPr>
        <p:sp>
          <p:nvSpPr>
            <p:cNvPr id="220" name="Freeform 219"/>
            <p:cNvSpPr/>
            <p:nvPr/>
          </p:nvSpPr>
          <p:spPr>
            <a:xfrm>
              <a:off x="8277881" y="3478198"/>
              <a:ext cx="120533" cy="470509"/>
            </a:xfrm>
            <a:custGeom>
              <a:avLst/>
              <a:gdLst/>
              <a:ahLst/>
              <a:cxnLst/>
              <a:rect l="0" t="0" r="0" b="0"/>
              <a:pathLst>
                <a:path w="120533" h="470509">
                  <a:moveTo>
                    <a:pt x="59809" y="0"/>
                  </a:moveTo>
                  <a:lnTo>
                    <a:pt x="50975" y="13252"/>
                  </a:lnTo>
                  <a:lnTo>
                    <a:pt x="44710" y="61584"/>
                  </a:lnTo>
                  <a:lnTo>
                    <a:pt x="43472" y="114140"/>
                  </a:lnTo>
                  <a:lnTo>
                    <a:pt x="43208" y="174432"/>
                  </a:lnTo>
                  <a:lnTo>
                    <a:pt x="40710" y="233579"/>
                  </a:lnTo>
                  <a:lnTo>
                    <a:pt x="36005" y="281902"/>
                  </a:lnTo>
                  <a:lnTo>
                    <a:pt x="37467" y="288712"/>
                  </a:lnTo>
                  <a:lnTo>
                    <a:pt x="40292" y="291403"/>
                  </a:lnTo>
                  <a:lnTo>
                    <a:pt x="49286" y="290386"/>
                  </a:lnTo>
                  <a:lnTo>
                    <a:pt x="69944" y="286465"/>
                  </a:lnTo>
                  <a:lnTo>
                    <a:pt x="85578" y="288500"/>
                  </a:lnTo>
                  <a:lnTo>
                    <a:pt x="99308" y="297417"/>
                  </a:lnTo>
                  <a:lnTo>
                    <a:pt x="110649" y="310625"/>
                  </a:lnTo>
                  <a:lnTo>
                    <a:pt x="118772" y="325742"/>
                  </a:lnTo>
                  <a:lnTo>
                    <a:pt x="120532" y="346637"/>
                  </a:lnTo>
                  <a:lnTo>
                    <a:pt x="114128" y="388883"/>
                  </a:lnTo>
                  <a:lnTo>
                    <a:pt x="102203" y="415399"/>
                  </a:lnTo>
                  <a:lnTo>
                    <a:pt x="63566" y="461504"/>
                  </a:lnTo>
                  <a:lnTo>
                    <a:pt x="46994" y="468613"/>
                  </a:lnTo>
                  <a:lnTo>
                    <a:pt x="37397" y="470508"/>
                  </a:lnTo>
                  <a:lnTo>
                    <a:pt x="29150" y="468998"/>
                  </a:lnTo>
                  <a:lnTo>
                    <a:pt x="15056" y="459924"/>
                  </a:lnTo>
                  <a:lnTo>
                    <a:pt x="5094" y="444180"/>
                  </a:lnTo>
                  <a:lnTo>
                    <a:pt x="1143" y="434804"/>
                  </a:lnTo>
                  <a:lnTo>
                    <a:pt x="0" y="399522"/>
                  </a:lnTo>
                  <a:lnTo>
                    <a:pt x="20171" y="341903"/>
                  </a:lnTo>
                  <a:lnTo>
                    <a:pt x="47896" y="283884"/>
                  </a:lnTo>
                  <a:lnTo>
                    <a:pt x="59809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403333" y="3478198"/>
              <a:ext cx="115381" cy="624876"/>
            </a:xfrm>
            <a:custGeom>
              <a:avLst/>
              <a:gdLst/>
              <a:ahLst/>
              <a:cxnLst/>
              <a:rect l="0" t="0" r="0" b="0"/>
              <a:pathLst>
                <a:path w="115381" h="624876">
                  <a:moveTo>
                    <a:pt x="34210" y="0"/>
                  </a:moveTo>
                  <a:lnTo>
                    <a:pt x="46571" y="20854"/>
                  </a:lnTo>
                  <a:lnTo>
                    <a:pt x="67406" y="82889"/>
                  </a:lnTo>
                  <a:lnTo>
                    <a:pt x="87070" y="138060"/>
                  </a:lnTo>
                  <a:lnTo>
                    <a:pt x="103208" y="196701"/>
                  </a:lnTo>
                  <a:lnTo>
                    <a:pt x="113654" y="253250"/>
                  </a:lnTo>
                  <a:lnTo>
                    <a:pt x="115380" y="306999"/>
                  </a:lnTo>
                  <a:lnTo>
                    <a:pt x="110447" y="363914"/>
                  </a:lnTo>
                  <a:lnTo>
                    <a:pt x="103130" y="420842"/>
                  </a:lnTo>
                  <a:lnTo>
                    <a:pt x="89908" y="482848"/>
                  </a:lnTo>
                  <a:lnTo>
                    <a:pt x="64385" y="538125"/>
                  </a:lnTo>
                  <a:lnTo>
                    <a:pt x="36939" y="584737"/>
                  </a:lnTo>
                  <a:lnTo>
                    <a:pt x="0" y="624875"/>
                  </a:lnTo>
                  <a:lnTo>
                    <a:pt x="926" y="624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641110" y="3561409"/>
            <a:ext cx="462118" cy="361105"/>
            <a:chOff x="8641110" y="3561409"/>
            <a:chExt cx="462118" cy="361105"/>
          </a:xfrm>
        </p:grpSpPr>
        <p:sp>
          <p:nvSpPr>
            <p:cNvPr id="223" name="Freeform 222"/>
            <p:cNvSpPr/>
            <p:nvPr/>
          </p:nvSpPr>
          <p:spPr>
            <a:xfrm>
              <a:off x="8641110" y="3640202"/>
              <a:ext cx="129276" cy="282312"/>
            </a:xfrm>
            <a:custGeom>
              <a:avLst/>
              <a:gdLst/>
              <a:ahLst/>
              <a:cxnLst/>
              <a:rect l="0" t="0" r="0" b="0"/>
              <a:pathLst>
                <a:path w="129276" h="282312">
                  <a:moveTo>
                    <a:pt x="129275" y="4417"/>
                  </a:moveTo>
                  <a:lnTo>
                    <a:pt x="116023" y="0"/>
                  </a:lnTo>
                  <a:lnTo>
                    <a:pt x="102120" y="297"/>
                  </a:lnTo>
                  <a:lnTo>
                    <a:pt x="86695" y="4435"/>
                  </a:lnTo>
                  <a:lnTo>
                    <a:pt x="29365" y="38027"/>
                  </a:lnTo>
                  <a:lnTo>
                    <a:pt x="544" y="59955"/>
                  </a:lnTo>
                  <a:lnTo>
                    <a:pt x="0" y="64556"/>
                  </a:lnTo>
                  <a:lnTo>
                    <a:pt x="3335" y="68549"/>
                  </a:lnTo>
                  <a:lnTo>
                    <a:pt x="50390" y="101841"/>
                  </a:lnTo>
                  <a:lnTo>
                    <a:pt x="63474" y="122657"/>
                  </a:lnTo>
                  <a:lnTo>
                    <a:pt x="75254" y="162109"/>
                  </a:lnTo>
                  <a:lnTo>
                    <a:pt x="76074" y="210993"/>
                  </a:lnTo>
                  <a:lnTo>
                    <a:pt x="67592" y="245298"/>
                  </a:lnTo>
                  <a:lnTo>
                    <a:pt x="53367" y="273954"/>
                  </a:lnTo>
                  <a:lnTo>
                    <a:pt x="48159" y="281187"/>
                  </a:lnTo>
                  <a:lnTo>
                    <a:pt x="43762" y="282311"/>
                  </a:lnTo>
                  <a:lnTo>
                    <a:pt x="39907" y="279362"/>
                  </a:lnTo>
                  <a:lnTo>
                    <a:pt x="29422" y="2623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823431" y="3561409"/>
              <a:ext cx="272376" cy="294753"/>
            </a:xfrm>
            <a:custGeom>
              <a:avLst/>
              <a:gdLst/>
              <a:ahLst/>
              <a:cxnLst/>
              <a:rect l="0" t="0" r="0" b="0"/>
              <a:pathLst>
                <a:path w="272376" h="294753">
                  <a:moveTo>
                    <a:pt x="13523" y="0"/>
                  </a:moveTo>
                  <a:lnTo>
                    <a:pt x="11058" y="33741"/>
                  </a:lnTo>
                  <a:lnTo>
                    <a:pt x="5048" y="89160"/>
                  </a:lnTo>
                  <a:lnTo>
                    <a:pt x="1233" y="143557"/>
                  </a:lnTo>
                  <a:lnTo>
                    <a:pt x="1560" y="175364"/>
                  </a:lnTo>
                  <a:lnTo>
                    <a:pt x="0" y="186251"/>
                  </a:lnTo>
                  <a:lnTo>
                    <a:pt x="1734" y="192585"/>
                  </a:lnTo>
                  <a:lnTo>
                    <a:pt x="5663" y="195883"/>
                  </a:lnTo>
                  <a:lnTo>
                    <a:pt x="11057" y="197157"/>
                  </a:lnTo>
                  <a:lnTo>
                    <a:pt x="16502" y="194308"/>
                  </a:lnTo>
                  <a:lnTo>
                    <a:pt x="44060" y="161989"/>
                  </a:lnTo>
                  <a:lnTo>
                    <a:pt x="49598" y="159768"/>
                  </a:lnTo>
                  <a:lnTo>
                    <a:pt x="55139" y="160136"/>
                  </a:lnTo>
                  <a:lnTo>
                    <a:pt x="60683" y="162231"/>
                  </a:lnTo>
                  <a:lnTo>
                    <a:pt x="64378" y="167326"/>
                  </a:lnTo>
                  <a:lnTo>
                    <a:pt x="68485" y="182849"/>
                  </a:lnTo>
                  <a:lnTo>
                    <a:pt x="71337" y="242743"/>
                  </a:lnTo>
                  <a:lnTo>
                    <a:pt x="71481" y="256134"/>
                  </a:lnTo>
                  <a:lnTo>
                    <a:pt x="74351" y="264136"/>
                  </a:lnTo>
                  <a:lnTo>
                    <a:pt x="79038" y="268547"/>
                  </a:lnTo>
                  <a:lnTo>
                    <a:pt x="84936" y="270563"/>
                  </a:lnTo>
                  <a:lnTo>
                    <a:pt x="89793" y="268208"/>
                  </a:lnTo>
                  <a:lnTo>
                    <a:pt x="122183" y="209469"/>
                  </a:lnTo>
                  <a:lnTo>
                    <a:pt x="139564" y="175027"/>
                  </a:lnTo>
                  <a:lnTo>
                    <a:pt x="140080" y="167535"/>
                  </a:lnTo>
                  <a:lnTo>
                    <a:pt x="135722" y="154280"/>
                  </a:lnTo>
                  <a:lnTo>
                    <a:pt x="131047" y="150931"/>
                  </a:lnTo>
                  <a:lnTo>
                    <a:pt x="125156" y="149622"/>
                  </a:lnTo>
                  <a:lnTo>
                    <a:pt x="118455" y="149674"/>
                  </a:lnTo>
                  <a:lnTo>
                    <a:pt x="113064" y="153407"/>
                  </a:lnTo>
                  <a:lnTo>
                    <a:pt x="101058" y="175406"/>
                  </a:lnTo>
                  <a:lnTo>
                    <a:pt x="92570" y="200826"/>
                  </a:lnTo>
                  <a:lnTo>
                    <a:pt x="90568" y="231370"/>
                  </a:lnTo>
                  <a:lnTo>
                    <a:pt x="93377" y="252918"/>
                  </a:lnTo>
                  <a:lnTo>
                    <a:pt x="97269" y="261068"/>
                  </a:lnTo>
                  <a:lnTo>
                    <a:pt x="108990" y="272589"/>
                  </a:lnTo>
                  <a:lnTo>
                    <a:pt x="115075" y="274182"/>
                  </a:lnTo>
                  <a:lnTo>
                    <a:pt x="120980" y="273395"/>
                  </a:lnTo>
                  <a:lnTo>
                    <a:pt x="132473" y="267589"/>
                  </a:lnTo>
                  <a:lnTo>
                    <a:pt x="143744" y="258845"/>
                  </a:lnTo>
                  <a:lnTo>
                    <a:pt x="148414" y="259472"/>
                  </a:lnTo>
                  <a:lnTo>
                    <a:pt x="152452" y="263589"/>
                  </a:lnTo>
                  <a:lnTo>
                    <a:pt x="165575" y="292350"/>
                  </a:lnTo>
                  <a:lnTo>
                    <a:pt x="168515" y="294752"/>
                  </a:lnTo>
                  <a:lnTo>
                    <a:pt x="171401" y="293580"/>
                  </a:lnTo>
                  <a:lnTo>
                    <a:pt x="177996" y="283032"/>
                  </a:lnTo>
                  <a:lnTo>
                    <a:pt x="198189" y="225631"/>
                  </a:lnTo>
                  <a:lnTo>
                    <a:pt x="213074" y="169378"/>
                  </a:lnTo>
                  <a:lnTo>
                    <a:pt x="215899" y="160071"/>
                  </a:lnTo>
                  <a:lnTo>
                    <a:pt x="217782" y="158490"/>
                  </a:lnTo>
                  <a:lnTo>
                    <a:pt x="219875" y="169059"/>
                  </a:lnTo>
                  <a:lnTo>
                    <a:pt x="221329" y="226476"/>
                  </a:lnTo>
                  <a:lnTo>
                    <a:pt x="221505" y="276082"/>
                  </a:lnTo>
                  <a:lnTo>
                    <a:pt x="224293" y="282982"/>
                  </a:lnTo>
                  <a:lnTo>
                    <a:pt x="228926" y="286658"/>
                  </a:lnTo>
                  <a:lnTo>
                    <a:pt x="234788" y="288184"/>
                  </a:lnTo>
                  <a:lnTo>
                    <a:pt x="240545" y="287353"/>
                  </a:lnTo>
                  <a:lnTo>
                    <a:pt x="251872" y="281498"/>
                  </a:lnTo>
                  <a:lnTo>
                    <a:pt x="257482" y="281046"/>
                  </a:lnTo>
                  <a:lnTo>
                    <a:pt x="268646" y="285474"/>
                  </a:lnTo>
                  <a:lnTo>
                    <a:pt x="271438" y="284621"/>
                  </a:lnTo>
                  <a:lnTo>
                    <a:pt x="272375" y="281279"/>
                  </a:lnTo>
                  <a:lnTo>
                    <a:pt x="272075" y="276277"/>
                  </a:lnTo>
                  <a:lnTo>
                    <a:pt x="270950" y="272943"/>
                  </a:lnTo>
                  <a:lnTo>
                    <a:pt x="269276" y="270719"/>
                  </a:lnTo>
                  <a:lnTo>
                    <a:pt x="263154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937496" y="3694378"/>
              <a:ext cx="165732" cy="148427"/>
            </a:xfrm>
            <a:custGeom>
              <a:avLst/>
              <a:gdLst/>
              <a:ahLst/>
              <a:cxnLst/>
              <a:rect l="0" t="0" r="0" b="0"/>
              <a:pathLst>
                <a:path w="165732" h="148427">
                  <a:moveTo>
                    <a:pt x="115805" y="83378"/>
                  </a:moveTo>
                  <a:lnTo>
                    <a:pt x="83849" y="24698"/>
                  </a:lnTo>
                  <a:lnTo>
                    <a:pt x="68224" y="4456"/>
                  </a:lnTo>
                  <a:lnTo>
                    <a:pt x="60970" y="1178"/>
                  </a:lnTo>
                  <a:lnTo>
                    <a:pt x="43048" y="0"/>
                  </a:lnTo>
                  <a:lnTo>
                    <a:pt x="34941" y="2830"/>
                  </a:lnTo>
                  <a:lnTo>
                    <a:pt x="21001" y="13370"/>
                  </a:lnTo>
                  <a:lnTo>
                    <a:pt x="11108" y="32231"/>
                  </a:lnTo>
                  <a:lnTo>
                    <a:pt x="2805" y="66374"/>
                  </a:lnTo>
                  <a:lnTo>
                    <a:pt x="0" y="111043"/>
                  </a:lnTo>
                  <a:lnTo>
                    <a:pt x="4547" y="130807"/>
                  </a:lnTo>
                  <a:lnTo>
                    <a:pt x="8349" y="139960"/>
                  </a:lnTo>
                  <a:lnTo>
                    <a:pt x="13657" y="145138"/>
                  </a:lnTo>
                  <a:lnTo>
                    <a:pt x="19970" y="147665"/>
                  </a:lnTo>
                  <a:lnTo>
                    <a:pt x="26951" y="148426"/>
                  </a:lnTo>
                  <a:lnTo>
                    <a:pt x="42106" y="141874"/>
                  </a:lnTo>
                  <a:lnTo>
                    <a:pt x="63765" y="122591"/>
                  </a:lnTo>
                  <a:lnTo>
                    <a:pt x="96511" y="81433"/>
                  </a:lnTo>
                  <a:lnTo>
                    <a:pt x="109163" y="60304"/>
                  </a:lnTo>
                  <a:lnTo>
                    <a:pt x="114151" y="54127"/>
                  </a:lnTo>
                  <a:lnTo>
                    <a:pt x="116551" y="54632"/>
                  </a:lnTo>
                  <a:lnTo>
                    <a:pt x="118395" y="115031"/>
                  </a:lnTo>
                  <a:lnTo>
                    <a:pt x="120305" y="123896"/>
                  </a:lnTo>
                  <a:lnTo>
                    <a:pt x="124352" y="130730"/>
                  </a:lnTo>
                  <a:lnTo>
                    <a:pt x="136245" y="140789"/>
                  </a:lnTo>
                  <a:lnTo>
                    <a:pt x="142376" y="141068"/>
                  </a:lnTo>
                  <a:lnTo>
                    <a:pt x="148311" y="138480"/>
                  </a:lnTo>
                  <a:lnTo>
                    <a:pt x="165731" y="1249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130319" y="3596849"/>
            <a:ext cx="453657" cy="275925"/>
            <a:chOff x="9130319" y="3596849"/>
            <a:chExt cx="453657" cy="275925"/>
          </a:xfrm>
        </p:grpSpPr>
        <p:sp>
          <p:nvSpPr>
            <p:cNvPr id="227" name="Freeform 226"/>
            <p:cNvSpPr/>
            <p:nvPr/>
          </p:nvSpPr>
          <p:spPr>
            <a:xfrm>
              <a:off x="9130319" y="3596849"/>
              <a:ext cx="155972" cy="275925"/>
            </a:xfrm>
            <a:custGeom>
              <a:avLst/>
              <a:gdLst/>
              <a:ahLst/>
              <a:cxnLst/>
              <a:rect l="0" t="0" r="0" b="0"/>
              <a:pathLst>
                <a:path w="155972" h="275925">
                  <a:moveTo>
                    <a:pt x="106044" y="114338"/>
                  </a:moveTo>
                  <a:lnTo>
                    <a:pt x="85191" y="101977"/>
                  </a:lnTo>
                  <a:lnTo>
                    <a:pt x="66882" y="95592"/>
                  </a:lnTo>
                  <a:lnTo>
                    <a:pt x="58671" y="95369"/>
                  </a:lnTo>
                  <a:lnTo>
                    <a:pt x="44617" y="100052"/>
                  </a:lnTo>
                  <a:lnTo>
                    <a:pt x="26309" y="117502"/>
                  </a:lnTo>
                  <a:lnTo>
                    <a:pt x="3967" y="171707"/>
                  </a:lnTo>
                  <a:lnTo>
                    <a:pt x="0" y="218058"/>
                  </a:lnTo>
                  <a:lnTo>
                    <a:pt x="9611" y="270573"/>
                  </a:lnTo>
                  <a:lnTo>
                    <a:pt x="13094" y="274893"/>
                  </a:lnTo>
                  <a:lnTo>
                    <a:pt x="17265" y="275924"/>
                  </a:lnTo>
                  <a:lnTo>
                    <a:pt x="21895" y="274762"/>
                  </a:lnTo>
                  <a:lnTo>
                    <a:pt x="31971" y="266075"/>
                  </a:lnTo>
                  <a:lnTo>
                    <a:pt x="42613" y="250194"/>
                  </a:lnTo>
                  <a:lnTo>
                    <a:pt x="65617" y="192326"/>
                  </a:lnTo>
                  <a:lnTo>
                    <a:pt x="74285" y="138979"/>
                  </a:lnTo>
                  <a:lnTo>
                    <a:pt x="86830" y="81012"/>
                  </a:lnTo>
                  <a:lnTo>
                    <a:pt x="95298" y="19683"/>
                  </a:lnTo>
                  <a:lnTo>
                    <a:pt x="95721" y="1078"/>
                  </a:lnTo>
                  <a:lnTo>
                    <a:pt x="94540" y="0"/>
                  </a:lnTo>
                  <a:lnTo>
                    <a:pt x="92827" y="2055"/>
                  </a:lnTo>
                  <a:lnTo>
                    <a:pt x="83267" y="55002"/>
                  </a:lnTo>
                  <a:lnTo>
                    <a:pt x="81369" y="111422"/>
                  </a:lnTo>
                  <a:lnTo>
                    <a:pt x="81139" y="160846"/>
                  </a:lnTo>
                  <a:lnTo>
                    <a:pt x="85510" y="210229"/>
                  </a:lnTo>
                  <a:lnTo>
                    <a:pt x="89582" y="216172"/>
                  </a:lnTo>
                  <a:lnTo>
                    <a:pt x="95069" y="219210"/>
                  </a:lnTo>
                  <a:lnTo>
                    <a:pt x="101501" y="220311"/>
                  </a:lnTo>
                  <a:lnTo>
                    <a:pt x="116045" y="214137"/>
                  </a:lnTo>
                  <a:lnTo>
                    <a:pt x="130830" y="201223"/>
                  </a:lnTo>
                  <a:lnTo>
                    <a:pt x="155971" y="1642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307230" y="3711187"/>
              <a:ext cx="92265" cy="125109"/>
            </a:xfrm>
            <a:custGeom>
              <a:avLst/>
              <a:gdLst/>
              <a:ahLst/>
              <a:cxnLst/>
              <a:rect l="0" t="0" r="0" b="0"/>
              <a:pathLst>
                <a:path w="92265" h="125109">
                  <a:moveTo>
                    <a:pt x="12344" y="0"/>
                  </a:moveTo>
                  <a:lnTo>
                    <a:pt x="5701" y="56773"/>
                  </a:lnTo>
                  <a:lnTo>
                    <a:pt x="0" y="88219"/>
                  </a:lnTo>
                  <a:lnTo>
                    <a:pt x="1619" y="106702"/>
                  </a:lnTo>
                  <a:lnTo>
                    <a:pt x="5194" y="113664"/>
                  </a:lnTo>
                  <a:lnTo>
                    <a:pt x="16563" y="123867"/>
                  </a:lnTo>
                  <a:lnTo>
                    <a:pt x="22553" y="125108"/>
                  </a:lnTo>
                  <a:lnTo>
                    <a:pt x="28396" y="124086"/>
                  </a:lnTo>
                  <a:lnTo>
                    <a:pt x="34140" y="121556"/>
                  </a:lnTo>
                  <a:lnTo>
                    <a:pt x="51058" y="104743"/>
                  </a:lnTo>
                  <a:lnTo>
                    <a:pt x="84449" y="57947"/>
                  </a:lnTo>
                  <a:lnTo>
                    <a:pt x="90619" y="39007"/>
                  </a:lnTo>
                  <a:lnTo>
                    <a:pt x="92264" y="28778"/>
                  </a:lnTo>
                  <a:lnTo>
                    <a:pt x="89161" y="12482"/>
                  </a:lnTo>
                  <a:lnTo>
                    <a:pt x="85745" y="5548"/>
                  </a:lnTo>
                  <a:lnTo>
                    <a:pt x="80694" y="1850"/>
                  </a:lnTo>
                  <a:lnTo>
                    <a:pt x="74552" y="309"/>
                  </a:lnTo>
                  <a:lnTo>
                    <a:pt x="67685" y="206"/>
                  </a:lnTo>
                  <a:lnTo>
                    <a:pt x="55123" y="5023"/>
                  </a:lnTo>
                  <a:lnTo>
                    <a:pt x="49184" y="8896"/>
                  </a:lnTo>
                  <a:lnTo>
                    <a:pt x="45225" y="13328"/>
                  </a:lnTo>
                  <a:lnTo>
                    <a:pt x="37307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361179" y="369454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16642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427748" y="3686224"/>
              <a:ext cx="156228" cy="170152"/>
            </a:xfrm>
            <a:custGeom>
              <a:avLst/>
              <a:gdLst/>
              <a:ahLst/>
              <a:cxnLst/>
              <a:rect l="0" t="0" r="0" b="0"/>
              <a:pathLst>
                <a:path w="156228" h="170152">
                  <a:moveTo>
                    <a:pt x="0" y="16643"/>
                  </a:moveTo>
                  <a:lnTo>
                    <a:pt x="4417" y="70134"/>
                  </a:lnTo>
                  <a:lnTo>
                    <a:pt x="9416" y="76342"/>
                  </a:lnTo>
                  <a:lnTo>
                    <a:pt x="16448" y="79557"/>
                  </a:lnTo>
                  <a:lnTo>
                    <a:pt x="24834" y="80775"/>
                  </a:lnTo>
                  <a:lnTo>
                    <a:pt x="39082" y="77197"/>
                  </a:lnTo>
                  <a:lnTo>
                    <a:pt x="45471" y="73655"/>
                  </a:lnTo>
                  <a:lnTo>
                    <a:pt x="52504" y="74066"/>
                  </a:lnTo>
                  <a:lnTo>
                    <a:pt x="67713" y="81920"/>
                  </a:lnTo>
                  <a:lnTo>
                    <a:pt x="72879" y="88823"/>
                  </a:lnTo>
                  <a:lnTo>
                    <a:pt x="88947" y="146817"/>
                  </a:lnTo>
                  <a:lnTo>
                    <a:pt x="94389" y="165105"/>
                  </a:lnTo>
                  <a:lnTo>
                    <a:pt x="98984" y="169242"/>
                  </a:lnTo>
                  <a:lnTo>
                    <a:pt x="104821" y="170151"/>
                  </a:lnTo>
                  <a:lnTo>
                    <a:pt x="111486" y="168908"/>
                  </a:lnTo>
                  <a:lnTo>
                    <a:pt x="116854" y="165305"/>
                  </a:lnTo>
                  <a:lnTo>
                    <a:pt x="134577" y="137129"/>
                  </a:lnTo>
                  <a:lnTo>
                    <a:pt x="143022" y="117344"/>
                  </a:lnTo>
                  <a:lnTo>
                    <a:pt x="153305" y="63542"/>
                  </a:lnTo>
                  <a:lnTo>
                    <a:pt x="156227" y="22140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8689001" y="3894251"/>
            <a:ext cx="655537" cy="382257"/>
            <a:chOff x="8689001" y="3894251"/>
            <a:chExt cx="655537" cy="382257"/>
          </a:xfrm>
        </p:grpSpPr>
        <p:sp>
          <p:nvSpPr>
            <p:cNvPr id="232" name="Freeform 231"/>
            <p:cNvSpPr/>
            <p:nvPr/>
          </p:nvSpPr>
          <p:spPr>
            <a:xfrm>
              <a:off x="8689001" y="3914964"/>
              <a:ext cx="289411" cy="279408"/>
            </a:xfrm>
            <a:custGeom>
              <a:avLst/>
              <a:gdLst/>
              <a:ahLst/>
              <a:cxnLst/>
              <a:rect l="0" t="0" r="0" b="0"/>
              <a:pathLst>
                <a:path w="289411" h="279408">
                  <a:moveTo>
                    <a:pt x="122989" y="137387"/>
                  </a:moveTo>
                  <a:lnTo>
                    <a:pt x="71474" y="102684"/>
                  </a:lnTo>
                  <a:lnTo>
                    <a:pt x="55715" y="101314"/>
                  </a:lnTo>
                  <a:lnTo>
                    <a:pt x="40389" y="104712"/>
                  </a:lnTo>
                  <a:lnTo>
                    <a:pt x="27415" y="112386"/>
                  </a:lnTo>
                  <a:lnTo>
                    <a:pt x="17950" y="124426"/>
                  </a:lnTo>
                  <a:lnTo>
                    <a:pt x="4340" y="154756"/>
                  </a:lnTo>
                  <a:lnTo>
                    <a:pt x="0" y="183625"/>
                  </a:lnTo>
                  <a:lnTo>
                    <a:pt x="5178" y="219868"/>
                  </a:lnTo>
                  <a:lnTo>
                    <a:pt x="17569" y="253737"/>
                  </a:lnTo>
                  <a:lnTo>
                    <a:pt x="22198" y="262106"/>
                  </a:lnTo>
                  <a:lnTo>
                    <a:pt x="34739" y="273871"/>
                  </a:lnTo>
                  <a:lnTo>
                    <a:pt x="41966" y="278303"/>
                  </a:lnTo>
                  <a:lnTo>
                    <a:pt x="50483" y="279407"/>
                  </a:lnTo>
                  <a:lnTo>
                    <a:pt x="69807" y="275705"/>
                  </a:lnTo>
                  <a:lnTo>
                    <a:pt x="92644" y="263224"/>
                  </a:lnTo>
                  <a:lnTo>
                    <a:pt x="111122" y="234563"/>
                  </a:lnTo>
                  <a:lnTo>
                    <a:pt x="133007" y="181613"/>
                  </a:lnTo>
                  <a:lnTo>
                    <a:pt x="143113" y="130253"/>
                  </a:lnTo>
                  <a:lnTo>
                    <a:pt x="147443" y="79491"/>
                  </a:lnTo>
                  <a:lnTo>
                    <a:pt x="154255" y="17571"/>
                  </a:lnTo>
                  <a:lnTo>
                    <a:pt x="154452" y="0"/>
                  </a:lnTo>
                  <a:lnTo>
                    <a:pt x="153210" y="492"/>
                  </a:lnTo>
                  <a:lnTo>
                    <a:pt x="151458" y="4518"/>
                  </a:lnTo>
                  <a:lnTo>
                    <a:pt x="148260" y="65355"/>
                  </a:lnTo>
                  <a:lnTo>
                    <a:pt x="147994" y="128152"/>
                  </a:lnTo>
                  <a:lnTo>
                    <a:pt x="150431" y="178721"/>
                  </a:lnTo>
                  <a:lnTo>
                    <a:pt x="159536" y="232255"/>
                  </a:lnTo>
                  <a:lnTo>
                    <a:pt x="163996" y="240388"/>
                  </a:lnTo>
                  <a:lnTo>
                    <a:pt x="176348" y="251891"/>
                  </a:lnTo>
                  <a:lnTo>
                    <a:pt x="182600" y="253479"/>
                  </a:lnTo>
                  <a:lnTo>
                    <a:pt x="188618" y="252688"/>
                  </a:lnTo>
                  <a:lnTo>
                    <a:pt x="194478" y="250312"/>
                  </a:lnTo>
                  <a:lnTo>
                    <a:pt x="211561" y="233716"/>
                  </a:lnTo>
                  <a:lnTo>
                    <a:pt x="223917" y="211232"/>
                  </a:lnTo>
                  <a:lnTo>
                    <a:pt x="229016" y="182586"/>
                  </a:lnTo>
                  <a:lnTo>
                    <a:pt x="226109" y="155094"/>
                  </a:lnTo>
                  <a:lnTo>
                    <a:pt x="223171" y="151041"/>
                  </a:lnTo>
                  <a:lnTo>
                    <a:pt x="219363" y="150187"/>
                  </a:lnTo>
                  <a:lnTo>
                    <a:pt x="214975" y="151468"/>
                  </a:lnTo>
                  <a:lnTo>
                    <a:pt x="212050" y="156944"/>
                  </a:lnTo>
                  <a:lnTo>
                    <a:pt x="208799" y="175356"/>
                  </a:lnTo>
                  <a:lnTo>
                    <a:pt x="218010" y="233017"/>
                  </a:lnTo>
                  <a:lnTo>
                    <a:pt x="223319" y="239047"/>
                  </a:lnTo>
                  <a:lnTo>
                    <a:pt x="230556" y="242142"/>
                  </a:lnTo>
                  <a:lnTo>
                    <a:pt x="239080" y="243282"/>
                  </a:lnTo>
                  <a:lnTo>
                    <a:pt x="246611" y="240343"/>
                  </a:lnTo>
                  <a:lnTo>
                    <a:pt x="259910" y="227216"/>
                  </a:lnTo>
                  <a:lnTo>
                    <a:pt x="273376" y="203451"/>
                  </a:lnTo>
                  <a:lnTo>
                    <a:pt x="286659" y="142525"/>
                  </a:lnTo>
                  <a:lnTo>
                    <a:pt x="289410" y="1124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975150" y="3894251"/>
              <a:ext cx="369388" cy="382257"/>
            </a:xfrm>
            <a:custGeom>
              <a:avLst/>
              <a:gdLst/>
              <a:ahLst/>
              <a:cxnLst/>
              <a:rect l="0" t="0" r="0" b="0"/>
              <a:pathLst>
                <a:path w="369388" h="382257">
                  <a:moveTo>
                    <a:pt x="11582" y="0"/>
                  </a:moveTo>
                  <a:lnTo>
                    <a:pt x="0" y="39162"/>
                  </a:lnTo>
                  <a:lnTo>
                    <a:pt x="2192" y="94406"/>
                  </a:lnTo>
                  <a:lnTo>
                    <a:pt x="7468" y="138738"/>
                  </a:lnTo>
                  <a:lnTo>
                    <a:pt x="26679" y="198342"/>
                  </a:lnTo>
                  <a:lnTo>
                    <a:pt x="39014" y="239397"/>
                  </a:lnTo>
                  <a:lnTo>
                    <a:pt x="49661" y="252171"/>
                  </a:lnTo>
                  <a:lnTo>
                    <a:pt x="56384" y="256872"/>
                  </a:lnTo>
                  <a:lnTo>
                    <a:pt x="71251" y="259630"/>
                  </a:lnTo>
                  <a:lnTo>
                    <a:pt x="79098" y="259070"/>
                  </a:lnTo>
                  <a:lnTo>
                    <a:pt x="92748" y="253518"/>
                  </a:lnTo>
                  <a:lnTo>
                    <a:pt x="116578" y="234886"/>
                  </a:lnTo>
                  <a:lnTo>
                    <a:pt x="138167" y="206757"/>
                  </a:lnTo>
                  <a:lnTo>
                    <a:pt x="145813" y="190820"/>
                  </a:lnTo>
                  <a:lnTo>
                    <a:pt x="146373" y="182687"/>
                  </a:lnTo>
                  <a:lnTo>
                    <a:pt x="142064" y="166253"/>
                  </a:lnTo>
                  <a:lnTo>
                    <a:pt x="136477" y="160762"/>
                  </a:lnTo>
                  <a:lnTo>
                    <a:pt x="120407" y="154660"/>
                  </a:lnTo>
                  <a:lnTo>
                    <a:pt x="112794" y="154882"/>
                  </a:lnTo>
                  <a:lnTo>
                    <a:pt x="99403" y="160059"/>
                  </a:lnTo>
                  <a:lnTo>
                    <a:pt x="95092" y="166803"/>
                  </a:lnTo>
                  <a:lnTo>
                    <a:pt x="90303" y="186622"/>
                  </a:lnTo>
                  <a:lnTo>
                    <a:pt x="92024" y="219354"/>
                  </a:lnTo>
                  <a:lnTo>
                    <a:pt x="102808" y="248057"/>
                  </a:lnTo>
                  <a:lnTo>
                    <a:pt x="107532" y="252280"/>
                  </a:lnTo>
                  <a:lnTo>
                    <a:pt x="112531" y="253246"/>
                  </a:lnTo>
                  <a:lnTo>
                    <a:pt x="117713" y="252041"/>
                  </a:lnTo>
                  <a:lnTo>
                    <a:pt x="133841" y="241511"/>
                  </a:lnTo>
                  <a:lnTo>
                    <a:pt x="145913" y="222262"/>
                  </a:lnTo>
                  <a:lnTo>
                    <a:pt x="155345" y="198992"/>
                  </a:lnTo>
                  <a:lnTo>
                    <a:pt x="159199" y="195531"/>
                  </a:lnTo>
                  <a:lnTo>
                    <a:pt x="163619" y="195073"/>
                  </a:lnTo>
                  <a:lnTo>
                    <a:pt x="168413" y="196617"/>
                  </a:lnTo>
                  <a:lnTo>
                    <a:pt x="176207" y="205729"/>
                  </a:lnTo>
                  <a:lnTo>
                    <a:pt x="179579" y="212042"/>
                  </a:lnTo>
                  <a:lnTo>
                    <a:pt x="183677" y="213477"/>
                  </a:lnTo>
                  <a:lnTo>
                    <a:pt x="188257" y="211660"/>
                  </a:lnTo>
                  <a:lnTo>
                    <a:pt x="193161" y="207675"/>
                  </a:lnTo>
                  <a:lnTo>
                    <a:pt x="198609" y="193385"/>
                  </a:lnTo>
                  <a:lnTo>
                    <a:pt x="211635" y="135047"/>
                  </a:lnTo>
                  <a:lnTo>
                    <a:pt x="214292" y="126089"/>
                  </a:lnTo>
                  <a:lnTo>
                    <a:pt x="216064" y="124740"/>
                  </a:lnTo>
                  <a:lnTo>
                    <a:pt x="218033" y="135569"/>
                  </a:lnTo>
                  <a:lnTo>
                    <a:pt x="221866" y="190700"/>
                  </a:lnTo>
                  <a:lnTo>
                    <a:pt x="227084" y="211420"/>
                  </a:lnTo>
                  <a:lnTo>
                    <a:pt x="235566" y="226793"/>
                  </a:lnTo>
                  <a:lnTo>
                    <a:pt x="241342" y="230707"/>
                  </a:lnTo>
                  <a:lnTo>
                    <a:pt x="255156" y="232591"/>
                  </a:lnTo>
                  <a:lnTo>
                    <a:pt x="261798" y="229950"/>
                  </a:lnTo>
                  <a:lnTo>
                    <a:pt x="274109" y="219619"/>
                  </a:lnTo>
                  <a:lnTo>
                    <a:pt x="296155" y="184668"/>
                  </a:lnTo>
                  <a:lnTo>
                    <a:pt x="313402" y="141669"/>
                  </a:lnTo>
                  <a:lnTo>
                    <a:pt x="316346" y="138825"/>
                  </a:lnTo>
                  <a:lnTo>
                    <a:pt x="319233" y="139702"/>
                  </a:lnTo>
                  <a:lnTo>
                    <a:pt x="322083" y="143061"/>
                  </a:lnTo>
                  <a:lnTo>
                    <a:pt x="330511" y="165457"/>
                  </a:lnTo>
                  <a:lnTo>
                    <a:pt x="337832" y="221071"/>
                  </a:lnTo>
                  <a:lnTo>
                    <a:pt x="343122" y="270494"/>
                  </a:lnTo>
                  <a:lnTo>
                    <a:pt x="343242" y="326107"/>
                  </a:lnTo>
                  <a:lnTo>
                    <a:pt x="336780" y="360329"/>
                  </a:lnTo>
                  <a:lnTo>
                    <a:pt x="328391" y="376185"/>
                  </a:lnTo>
                  <a:lnTo>
                    <a:pt x="322641" y="380228"/>
                  </a:lnTo>
                  <a:lnTo>
                    <a:pt x="316033" y="382000"/>
                  </a:lnTo>
                  <a:lnTo>
                    <a:pt x="308855" y="382256"/>
                  </a:lnTo>
                  <a:lnTo>
                    <a:pt x="302220" y="379653"/>
                  </a:lnTo>
                  <a:lnTo>
                    <a:pt x="284048" y="362737"/>
                  </a:lnTo>
                  <a:lnTo>
                    <a:pt x="255751" y="328491"/>
                  </a:lnTo>
                  <a:lnTo>
                    <a:pt x="253873" y="321620"/>
                  </a:lnTo>
                  <a:lnTo>
                    <a:pt x="256718" y="306589"/>
                  </a:lnTo>
                  <a:lnTo>
                    <a:pt x="266612" y="293129"/>
                  </a:lnTo>
                  <a:lnTo>
                    <a:pt x="290242" y="275155"/>
                  </a:lnTo>
                  <a:lnTo>
                    <a:pt x="335542" y="248781"/>
                  </a:lnTo>
                  <a:lnTo>
                    <a:pt x="369387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7082409" y="141458"/>
            <a:ext cx="1463308" cy="2238363"/>
            <a:chOff x="7082409" y="141458"/>
            <a:chExt cx="1463308" cy="2238363"/>
          </a:xfrm>
        </p:grpSpPr>
        <p:sp>
          <p:nvSpPr>
            <p:cNvPr id="235" name="Freeform 234"/>
            <p:cNvSpPr/>
            <p:nvPr/>
          </p:nvSpPr>
          <p:spPr>
            <a:xfrm>
              <a:off x="8296085" y="141458"/>
              <a:ext cx="83212" cy="349485"/>
            </a:xfrm>
            <a:custGeom>
              <a:avLst/>
              <a:gdLst/>
              <a:ahLst/>
              <a:cxnLst/>
              <a:rect l="0" t="0" r="0" b="0"/>
              <a:pathLst>
                <a:path w="83212" h="349485">
                  <a:moveTo>
                    <a:pt x="83211" y="0"/>
                  </a:moveTo>
                  <a:lnTo>
                    <a:pt x="70849" y="14211"/>
                  </a:lnTo>
                  <a:lnTo>
                    <a:pt x="50014" y="69378"/>
                  </a:lnTo>
                  <a:lnTo>
                    <a:pt x="38849" y="124754"/>
                  </a:lnTo>
                  <a:lnTo>
                    <a:pt x="28666" y="178086"/>
                  </a:lnTo>
                  <a:lnTo>
                    <a:pt x="21034" y="235473"/>
                  </a:lnTo>
                  <a:lnTo>
                    <a:pt x="10634" y="289543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354333" y="191384"/>
              <a:ext cx="108174" cy="349485"/>
            </a:xfrm>
            <a:custGeom>
              <a:avLst/>
              <a:gdLst/>
              <a:ahLst/>
              <a:cxnLst/>
              <a:rect l="0" t="0" r="0" b="0"/>
              <a:pathLst>
                <a:path w="108174" h="349485">
                  <a:moveTo>
                    <a:pt x="108173" y="0"/>
                  </a:moveTo>
                  <a:lnTo>
                    <a:pt x="88262" y="60660"/>
                  </a:lnTo>
                  <a:lnTo>
                    <a:pt x="76832" y="123273"/>
                  </a:lnTo>
                  <a:lnTo>
                    <a:pt x="63628" y="184960"/>
                  </a:lnTo>
                  <a:lnTo>
                    <a:pt x="48215" y="238912"/>
                  </a:lnTo>
                  <a:lnTo>
                    <a:pt x="33424" y="296411"/>
                  </a:lnTo>
                  <a:lnTo>
                    <a:pt x="17799" y="336638"/>
                  </a:lnTo>
                  <a:lnTo>
                    <a:pt x="13715" y="342769"/>
                  </a:lnTo>
                  <a:lnTo>
                    <a:pt x="10068" y="345932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272857" y="324521"/>
              <a:ext cx="272860" cy="258323"/>
            </a:xfrm>
            <a:custGeom>
              <a:avLst/>
              <a:gdLst/>
              <a:ahLst/>
              <a:cxnLst/>
              <a:rect l="0" t="0" r="0" b="0"/>
              <a:pathLst>
                <a:path w="272860" h="258323">
                  <a:moveTo>
                    <a:pt x="6586" y="0"/>
                  </a:moveTo>
                  <a:lnTo>
                    <a:pt x="0" y="29620"/>
                  </a:lnTo>
                  <a:lnTo>
                    <a:pt x="885" y="50147"/>
                  </a:lnTo>
                  <a:lnTo>
                    <a:pt x="17112" y="105646"/>
                  </a:lnTo>
                  <a:lnTo>
                    <a:pt x="45538" y="166273"/>
                  </a:lnTo>
                  <a:lnTo>
                    <a:pt x="81645" y="228780"/>
                  </a:lnTo>
                  <a:lnTo>
                    <a:pt x="103698" y="254347"/>
                  </a:lnTo>
                  <a:lnTo>
                    <a:pt x="110159" y="257398"/>
                  </a:lnTo>
                  <a:lnTo>
                    <a:pt x="124734" y="258322"/>
                  </a:lnTo>
                  <a:lnTo>
                    <a:pt x="131579" y="255425"/>
                  </a:lnTo>
                  <a:lnTo>
                    <a:pt x="192069" y="197268"/>
                  </a:lnTo>
                  <a:lnTo>
                    <a:pt x="254329" y="141611"/>
                  </a:lnTo>
                  <a:lnTo>
                    <a:pt x="272859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7082409" y="167053"/>
              <a:ext cx="180292" cy="2212768"/>
            </a:xfrm>
            <a:custGeom>
              <a:avLst/>
              <a:gdLst/>
              <a:ahLst/>
              <a:cxnLst/>
              <a:rect l="0" t="0" r="0" b="0"/>
              <a:pathLst>
                <a:path w="180292" h="2212768">
                  <a:moveTo>
                    <a:pt x="73692" y="90899"/>
                  </a:moveTo>
                  <a:lnTo>
                    <a:pt x="59499" y="144916"/>
                  </a:lnTo>
                  <a:lnTo>
                    <a:pt x="49797" y="206269"/>
                  </a:lnTo>
                  <a:lnTo>
                    <a:pt x="48940" y="258194"/>
                  </a:lnTo>
                  <a:lnTo>
                    <a:pt x="48771" y="312967"/>
                  </a:lnTo>
                  <a:lnTo>
                    <a:pt x="48737" y="369226"/>
                  </a:lnTo>
                  <a:lnTo>
                    <a:pt x="48732" y="416526"/>
                  </a:lnTo>
                  <a:lnTo>
                    <a:pt x="48730" y="479742"/>
                  </a:lnTo>
                  <a:lnTo>
                    <a:pt x="44312" y="541436"/>
                  </a:lnTo>
                  <a:lnTo>
                    <a:pt x="45982" y="590518"/>
                  </a:lnTo>
                  <a:lnTo>
                    <a:pt x="43498" y="640194"/>
                  </a:lnTo>
                  <a:lnTo>
                    <a:pt x="41324" y="690046"/>
                  </a:lnTo>
                  <a:lnTo>
                    <a:pt x="40679" y="739950"/>
                  </a:lnTo>
                  <a:lnTo>
                    <a:pt x="40488" y="789870"/>
                  </a:lnTo>
                  <a:lnTo>
                    <a:pt x="36014" y="844212"/>
                  </a:lnTo>
                  <a:lnTo>
                    <a:pt x="33250" y="901302"/>
                  </a:lnTo>
                  <a:lnTo>
                    <a:pt x="32432" y="963624"/>
                  </a:lnTo>
                  <a:lnTo>
                    <a:pt x="34705" y="1007010"/>
                  </a:lnTo>
                  <a:lnTo>
                    <a:pt x="37873" y="1051872"/>
                  </a:lnTo>
                  <a:lnTo>
                    <a:pt x="39282" y="1099547"/>
                  </a:lnTo>
                  <a:lnTo>
                    <a:pt x="39907" y="1146007"/>
                  </a:lnTo>
                  <a:lnTo>
                    <a:pt x="40185" y="1193161"/>
                  </a:lnTo>
                  <a:lnTo>
                    <a:pt x="40309" y="1244936"/>
                  </a:lnTo>
                  <a:lnTo>
                    <a:pt x="40364" y="1296301"/>
                  </a:lnTo>
                  <a:lnTo>
                    <a:pt x="41313" y="1346866"/>
                  </a:lnTo>
                  <a:lnTo>
                    <a:pt x="44816" y="1397077"/>
                  </a:lnTo>
                  <a:lnTo>
                    <a:pt x="46990" y="1449595"/>
                  </a:lnTo>
                  <a:lnTo>
                    <a:pt x="47957" y="1502830"/>
                  </a:lnTo>
                  <a:lnTo>
                    <a:pt x="48386" y="1554227"/>
                  </a:lnTo>
                  <a:lnTo>
                    <a:pt x="48576" y="1602342"/>
                  </a:lnTo>
                  <a:lnTo>
                    <a:pt x="48661" y="1648381"/>
                  </a:lnTo>
                  <a:lnTo>
                    <a:pt x="48699" y="1693498"/>
                  </a:lnTo>
                  <a:lnTo>
                    <a:pt x="48715" y="1738205"/>
                  </a:lnTo>
                  <a:lnTo>
                    <a:pt x="48725" y="1800027"/>
                  </a:lnTo>
                  <a:lnTo>
                    <a:pt x="48728" y="1853478"/>
                  </a:lnTo>
                  <a:lnTo>
                    <a:pt x="48729" y="1916820"/>
                  </a:lnTo>
                  <a:lnTo>
                    <a:pt x="48729" y="1978792"/>
                  </a:lnTo>
                  <a:lnTo>
                    <a:pt x="48729" y="2026800"/>
                  </a:lnTo>
                  <a:lnTo>
                    <a:pt x="47805" y="1974070"/>
                  </a:lnTo>
                  <a:lnTo>
                    <a:pt x="42143" y="1916020"/>
                  </a:lnTo>
                  <a:lnTo>
                    <a:pt x="38456" y="1861650"/>
                  </a:lnTo>
                  <a:lnTo>
                    <a:pt x="33974" y="1802086"/>
                  </a:lnTo>
                  <a:lnTo>
                    <a:pt x="32926" y="1758421"/>
                  </a:lnTo>
                  <a:lnTo>
                    <a:pt x="32460" y="1711278"/>
                  </a:lnTo>
                  <a:lnTo>
                    <a:pt x="29787" y="1662588"/>
                  </a:lnTo>
                  <a:lnTo>
                    <a:pt x="26442" y="1611362"/>
                  </a:lnTo>
                  <a:lnTo>
                    <a:pt x="24956" y="1554695"/>
                  </a:lnTo>
                  <a:lnTo>
                    <a:pt x="21830" y="1495609"/>
                  </a:lnTo>
                  <a:lnTo>
                    <a:pt x="18283" y="1435448"/>
                  </a:lnTo>
                  <a:lnTo>
                    <a:pt x="16707" y="1374809"/>
                  </a:lnTo>
                  <a:lnTo>
                    <a:pt x="16006" y="1311492"/>
                  </a:lnTo>
                  <a:lnTo>
                    <a:pt x="15819" y="1279075"/>
                  </a:lnTo>
                  <a:lnTo>
                    <a:pt x="16619" y="1245445"/>
                  </a:lnTo>
                  <a:lnTo>
                    <a:pt x="18077" y="1211005"/>
                  </a:lnTo>
                  <a:lnTo>
                    <a:pt x="19974" y="1176026"/>
                  </a:lnTo>
                  <a:lnTo>
                    <a:pt x="21238" y="1140687"/>
                  </a:lnTo>
                  <a:lnTo>
                    <a:pt x="22081" y="1105108"/>
                  </a:lnTo>
                  <a:lnTo>
                    <a:pt x="22643" y="1069370"/>
                  </a:lnTo>
                  <a:lnTo>
                    <a:pt x="23942" y="1034450"/>
                  </a:lnTo>
                  <a:lnTo>
                    <a:pt x="25732" y="1000075"/>
                  </a:lnTo>
                  <a:lnTo>
                    <a:pt x="27851" y="966064"/>
                  </a:lnTo>
                  <a:lnTo>
                    <a:pt x="30187" y="931370"/>
                  </a:lnTo>
                  <a:lnTo>
                    <a:pt x="32670" y="896222"/>
                  </a:lnTo>
                  <a:lnTo>
                    <a:pt x="35249" y="860771"/>
                  </a:lnTo>
                  <a:lnTo>
                    <a:pt x="38818" y="826041"/>
                  </a:lnTo>
                  <a:lnTo>
                    <a:pt x="43046" y="791794"/>
                  </a:lnTo>
                  <a:lnTo>
                    <a:pt x="47714" y="757868"/>
                  </a:lnTo>
                  <a:lnTo>
                    <a:pt x="51751" y="724155"/>
                  </a:lnTo>
                  <a:lnTo>
                    <a:pt x="55366" y="690586"/>
                  </a:lnTo>
                  <a:lnTo>
                    <a:pt x="58702" y="657111"/>
                  </a:lnTo>
                  <a:lnTo>
                    <a:pt x="62774" y="624625"/>
                  </a:lnTo>
                  <a:lnTo>
                    <a:pt x="72230" y="561408"/>
                  </a:lnTo>
                  <a:lnTo>
                    <a:pt x="82596" y="499412"/>
                  </a:lnTo>
                  <a:lnTo>
                    <a:pt x="93367" y="439806"/>
                  </a:lnTo>
                  <a:lnTo>
                    <a:pt x="104318" y="385578"/>
                  </a:lnTo>
                  <a:lnTo>
                    <a:pt x="112883" y="333739"/>
                  </a:lnTo>
                  <a:lnTo>
                    <a:pt x="120696" y="283888"/>
                  </a:lnTo>
                  <a:lnTo>
                    <a:pt x="130333" y="237077"/>
                  </a:lnTo>
                  <a:lnTo>
                    <a:pt x="138314" y="194082"/>
                  </a:lnTo>
                  <a:lnTo>
                    <a:pt x="150470" y="135957"/>
                  </a:lnTo>
                  <a:lnTo>
                    <a:pt x="160853" y="86067"/>
                  </a:lnTo>
                  <a:lnTo>
                    <a:pt x="168778" y="32211"/>
                  </a:lnTo>
                  <a:lnTo>
                    <a:pt x="176549" y="1703"/>
                  </a:lnTo>
                  <a:lnTo>
                    <a:pt x="178322" y="0"/>
                  </a:lnTo>
                  <a:lnTo>
                    <a:pt x="180291" y="10435"/>
                  </a:lnTo>
                  <a:lnTo>
                    <a:pt x="172607" y="67759"/>
                  </a:lnTo>
                  <a:lnTo>
                    <a:pt x="162265" y="126187"/>
                  </a:lnTo>
                  <a:lnTo>
                    <a:pt x="154074" y="174704"/>
                  </a:lnTo>
                  <a:lnTo>
                    <a:pt x="145792" y="233047"/>
                  </a:lnTo>
                  <a:lnTo>
                    <a:pt x="140254" y="275502"/>
                  </a:lnTo>
                  <a:lnTo>
                    <a:pt x="134710" y="319950"/>
                  </a:lnTo>
                  <a:lnTo>
                    <a:pt x="129165" y="367442"/>
                  </a:lnTo>
                  <a:lnTo>
                    <a:pt x="123618" y="418752"/>
                  </a:lnTo>
                  <a:lnTo>
                    <a:pt x="118071" y="473299"/>
                  </a:lnTo>
                  <a:lnTo>
                    <a:pt x="112524" y="531443"/>
                  </a:lnTo>
                  <a:lnTo>
                    <a:pt x="104511" y="591185"/>
                  </a:lnTo>
                  <a:lnTo>
                    <a:pt x="95711" y="652563"/>
                  </a:lnTo>
                  <a:lnTo>
                    <a:pt x="92070" y="684462"/>
                  </a:lnTo>
                  <a:lnTo>
                    <a:pt x="88718" y="716824"/>
                  </a:lnTo>
                  <a:lnTo>
                    <a:pt x="86483" y="749493"/>
                  </a:lnTo>
                  <a:lnTo>
                    <a:pt x="84993" y="782367"/>
                  </a:lnTo>
                  <a:lnTo>
                    <a:pt x="84000" y="815378"/>
                  </a:lnTo>
                  <a:lnTo>
                    <a:pt x="81489" y="848479"/>
                  </a:lnTo>
                  <a:lnTo>
                    <a:pt x="77966" y="881642"/>
                  </a:lnTo>
                  <a:lnTo>
                    <a:pt x="73767" y="914845"/>
                  </a:lnTo>
                  <a:lnTo>
                    <a:pt x="70044" y="948075"/>
                  </a:lnTo>
                  <a:lnTo>
                    <a:pt x="66638" y="981324"/>
                  </a:lnTo>
                  <a:lnTo>
                    <a:pt x="63442" y="1014584"/>
                  </a:lnTo>
                  <a:lnTo>
                    <a:pt x="60387" y="1047852"/>
                  </a:lnTo>
                  <a:lnTo>
                    <a:pt x="57425" y="1081126"/>
                  </a:lnTo>
                  <a:lnTo>
                    <a:pt x="54527" y="1114403"/>
                  </a:lnTo>
                  <a:lnTo>
                    <a:pt x="51669" y="1147682"/>
                  </a:lnTo>
                  <a:lnTo>
                    <a:pt x="48840" y="1180963"/>
                  </a:lnTo>
                  <a:lnTo>
                    <a:pt x="46030" y="1214245"/>
                  </a:lnTo>
                  <a:lnTo>
                    <a:pt x="43231" y="1246603"/>
                  </a:lnTo>
                  <a:lnTo>
                    <a:pt x="37656" y="1309678"/>
                  </a:lnTo>
                  <a:lnTo>
                    <a:pt x="32097" y="1371611"/>
                  </a:lnTo>
                  <a:lnTo>
                    <a:pt x="27469" y="1433038"/>
                  </a:lnTo>
                  <a:lnTo>
                    <a:pt x="25412" y="1494239"/>
                  </a:lnTo>
                  <a:lnTo>
                    <a:pt x="22033" y="1552875"/>
                  </a:lnTo>
                  <a:lnTo>
                    <a:pt x="17448" y="1609753"/>
                  </a:lnTo>
                  <a:lnTo>
                    <a:pt x="12329" y="1665852"/>
                  </a:lnTo>
                  <a:lnTo>
                    <a:pt x="9437" y="1719137"/>
                  </a:lnTo>
                  <a:lnTo>
                    <a:pt x="8152" y="1770557"/>
                  </a:lnTo>
                  <a:lnTo>
                    <a:pt x="7581" y="1821147"/>
                  </a:lnTo>
                  <a:lnTo>
                    <a:pt x="4862" y="1871368"/>
                  </a:lnTo>
                  <a:lnTo>
                    <a:pt x="1496" y="1919576"/>
                  </a:lnTo>
                  <a:lnTo>
                    <a:pt x="0" y="1962575"/>
                  </a:lnTo>
                  <a:lnTo>
                    <a:pt x="1800" y="2005724"/>
                  </a:lnTo>
                  <a:lnTo>
                    <a:pt x="5547" y="2069135"/>
                  </a:lnTo>
                  <a:lnTo>
                    <a:pt x="6657" y="2123981"/>
                  </a:lnTo>
                  <a:lnTo>
                    <a:pt x="7032" y="2183929"/>
                  </a:lnTo>
                  <a:lnTo>
                    <a:pt x="7124" y="2212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8933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69877" y="5092481"/>
            <a:ext cx="2178506" cy="665686"/>
            <a:chOff x="3469877" y="5092481"/>
            <a:chExt cx="2178506" cy="665686"/>
          </a:xfrm>
        </p:grpSpPr>
        <p:sp>
          <p:nvSpPr>
            <p:cNvPr id="2" name="Freeform 1"/>
            <p:cNvSpPr/>
            <p:nvPr/>
          </p:nvSpPr>
          <p:spPr>
            <a:xfrm>
              <a:off x="3469877" y="5292187"/>
              <a:ext cx="33285" cy="74890"/>
            </a:xfrm>
            <a:custGeom>
              <a:avLst/>
              <a:gdLst/>
              <a:ahLst/>
              <a:cxnLst/>
              <a:rect l="0" t="0" r="0" b="0"/>
              <a:pathLst>
                <a:path w="33285" h="74890">
                  <a:moveTo>
                    <a:pt x="0" y="74889"/>
                  </a:moveTo>
                  <a:lnTo>
                    <a:pt x="12362" y="60678"/>
                  </a:lnTo>
                  <a:lnTo>
                    <a:pt x="29454" y="1797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744472" y="5525176"/>
              <a:ext cx="8322" cy="41606"/>
            </a:xfrm>
            <a:custGeom>
              <a:avLst/>
              <a:gdLst/>
              <a:ahLst/>
              <a:cxnLst/>
              <a:rect l="0" t="0" r="0" b="0"/>
              <a:pathLst>
                <a:path w="8322" h="41606">
                  <a:moveTo>
                    <a:pt x="0" y="41605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03209" y="5350434"/>
              <a:ext cx="7979" cy="133138"/>
            </a:xfrm>
            <a:custGeom>
              <a:avLst/>
              <a:gdLst/>
              <a:ahLst/>
              <a:cxnLst/>
              <a:rect l="0" t="0" r="0" b="0"/>
              <a:pathLst>
                <a:path w="7979" h="133138">
                  <a:moveTo>
                    <a:pt x="7978" y="0"/>
                  </a:moveTo>
                  <a:lnTo>
                    <a:pt x="2260" y="21778"/>
                  </a:lnTo>
                  <a:lnTo>
                    <a:pt x="0" y="77427"/>
                  </a:lnTo>
                  <a:lnTo>
                    <a:pt x="797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478198" y="5092481"/>
              <a:ext cx="49928" cy="374026"/>
            </a:xfrm>
            <a:custGeom>
              <a:avLst/>
              <a:gdLst/>
              <a:ahLst/>
              <a:cxnLst/>
              <a:rect l="0" t="0" r="0" b="0"/>
              <a:pathLst>
                <a:path w="49928" h="374026">
                  <a:moveTo>
                    <a:pt x="0" y="0"/>
                  </a:moveTo>
                  <a:lnTo>
                    <a:pt x="4418" y="53492"/>
                  </a:lnTo>
                  <a:lnTo>
                    <a:pt x="7807" y="110744"/>
                  </a:lnTo>
                  <a:lnTo>
                    <a:pt x="8220" y="164156"/>
                  </a:lnTo>
                  <a:lnTo>
                    <a:pt x="14894" y="222350"/>
                  </a:lnTo>
                  <a:lnTo>
                    <a:pt x="16297" y="279684"/>
                  </a:lnTo>
                  <a:lnTo>
                    <a:pt x="22293" y="335526"/>
                  </a:lnTo>
                  <a:lnTo>
                    <a:pt x="23776" y="363313"/>
                  </a:lnTo>
                  <a:lnTo>
                    <a:pt x="26021" y="370723"/>
                  </a:lnTo>
                  <a:lnTo>
                    <a:pt x="29367" y="373813"/>
                  </a:lnTo>
                  <a:lnTo>
                    <a:pt x="33446" y="374025"/>
                  </a:lnTo>
                  <a:lnTo>
                    <a:pt x="37091" y="371392"/>
                  </a:lnTo>
                  <a:lnTo>
                    <a:pt x="49927" y="349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519803" y="5137614"/>
              <a:ext cx="2128580" cy="620553"/>
            </a:xfrm>
            <a:custGeom>
              <a:avLst/>
              <a:gdLst/>
              <a:ahLst/>
              <a:cxnLst/>
              <a:rect l="0" t="0" r="0" b="0"/>
              <a:pathLst>
                <a:path w="2128580" h="620553">
                  <a:moveTo>
                    <a:pt x="0" y="4794"/>
                  </a:moveTo>
                  <a:lnTo>
                    <a:pt x="27498" y="0"/>
                  </a:lnTo>
                  <a:lnTo>
                    <a:pt x="78952" y="6039"/>
                  </a:lnTo>
                  <a:lnTo>
                    <a:pt x="142261" y="11717"/>
                  </a:lnTo>
                  <a:lnTo>
                    <a:pt x="194899" y="12839"/>
                  </a:lnTo>
                  <a:lnTo>
                    <a:pt x="252138" y="13079"/>
                  </a:lnTo>
                  <a:lnTo>
                    <a:pt x="307844" y="15576"/>
                  </a:lnTo>
                  <a:lnTo>
                    <a:pt x="369067" y="20664"/>
                  </a:lnTo>
                  <a:lnTo>
                    <a:pt x="431222" y="21334"/>
                  </a:lnTo>
                  <a:lnTo>
                    <a:pt x="492849" y="21422"/>
                  </a:lnTo>
                  <a:lnTo>
                    <a:pt x="546793" y="21433"/>
                  </a:lnTo>
                  <a:lnTo>
                    <a:pt x="601964" y="21435"/>
                  </a:lnTo>
                  <a:lnTo>
                    <a:pt x="657378" y="21436"/>
                  </a:lnTo>
                  <a:lnTo>
                    <a:pt x="717257" y="21436"/>
                  </a:lnTo>
                  <a:lnTo>
                    <a:pt x="776786" y="27154"/>
                  </a:lnTo>
                  <a:lnTo>
                    <a:pt x="838539" y="29243"/>
                  </a:lnTo>
                  <a:lnTo>
                    <a:pt x="899944" y="29655"/>
                  </a:lnTo>
                  <a:lnTo>
                    <a:pt x="959774" y="35456"/>
                  </a:lnTo>
                  <a:lnTo>
                    <a:pt x="1007693" y="37301"/>
                  </a:lnTo>
                  <a:lnTo>
                    <a:pt x="1071117" y="40390"/>
                  </a:lnTo>
                  <a:lnTo>
                    <a:pt x="1128435" y="45212"/>
                  </a:lnTo>
                  <a:lnTo>
                    <a:pt x="1190916" y="51883"/>
                  </a:lnTo>
                  <a:lnTo>
                    <a:pt x="1254212" y="56626"/>
                  </a:lnTo>
                  <a:lnTo>
                    <a:pt x="1315922" y="61774"/>
                  </a:lnTo>
                  <a:lnTo>
                    <a:pt x="1374888" y="68509"/>
                  </a:lnTo>
                  <a:lnTo>
                    <a:pt x="1431051" y="73264"/>
                  </a:lnTo>
                  <a:lnTo>
                    <a:pt x="1491078" y="78415"/>
                  </a:lnTo>
                  <a:lnTo>
                    <a:pt x="1544917" y="85151"/>
                  </a:lnTo>
                  <a:lnTo>
                    <a:pt x="1602123" y="87441"/>
                  </a:lnTo>
                  <a:lnTo>
                    <a:pt x="1654001" y="92310"/>
                  </a:lnTo>
                  <a:lnTo>
                    <a:pt x="1715988" y="98262"/>
                  </a:lnTo>
                  <a:lnTo>
                    <a:pt x="1777079" y="103806"/>
                  </a:lnTo>
                  <a:lnTo>
                    <a:pt x="1833292" y="108953"/>
                  </a:lnTo>
                  <a:lnTo>
                    <a:pt x="1893993" y="113099"/>
                  </a:lnTo>
                  <a:lnTo>
                    <a:pt x="1943924" y="121862"/>
                  </a:lnTo>
                  <a:lnTo>
                    <a:pt x="2001967" y="132496"/>
                  </a:lnTo>
                  <a:lnTo>
                    <a:pt x="2060341" y="139681"/>
                  </a:lnTo>
                  <a:lnTo>
                    <a:pt x="2069755" y="141871"/>
                  </a:lnTo>
                  <a:lnTo>
                    <a:pt x="2085146" y="151702"/>
                  </a:lnTo>
                  <a:lnTo>
                    <a:pt x="2091839" y="158206"/>
                  </a:lnTo>
                  <a:lnTo>
                    <a:pt x="2099276" y="175295"/>
                  </a:lnTo>
                  <a:lnTo>
                    <a:pt x="2101657" y="196142"/>
                  </a:lnTo>
                  <a:lnTo>
                    <a:pt x="2098117" y="247193"/>
                  </a:lnTo>
                  <a:lnTo>
                    <a:pt x="2097144" y="306210"/>
                  </a:lnTo>
                  <a:lnTo>
                    <a:pt x="2096975" y="359246"/>
                  </a:lnTo>
                  <a:lnTo>
                    <a:pt x="2103500" y="420679"/>
                  </a:lnTo>
                  <a:lnTo>
                    <a:pt x="2111641" y="472428"/>
                  </a:lnTo>
                  <a:lnTo>
                    <a:pt x="2122039" y="528525"/>
                  </a:lnTo>
                  <a:lnTo>
                    <a:pt x="2128579" y="579978"/>
                  </a:lnTo>
                  <a:lnTo>
                    <a:pt x="2124542" y="598204"/>
                  </a:lnTo>
                  <a:lnTo>
                    <a:pt x="2120877" y="605654"/>
                  </a:lnTo>
                  <a:lnTo>
                    <a:pt x="2116585" y="610620"/>
                  </a:lnTo>
                  <a:lnTo>
                    <a:pt x="2096905" y="620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636298" y="5508534"/>
              <a:ext cx="1963769" cy="241311"/>
            </a:xfrm>
            <a:custGeom>
              <a:avLst/>
              <a:gdLst/>
              <a:ahLst/>
              <a:cxnLst/>
              <a:rect l="0" t="0" r="0" b="0"/>
              <a:pathLst>
                <a:path w="1963769" h="241311">
                  <a:moveTo>
                    <a:pt x="0" y="0"/>
                  </a:moveTo>
                  <a:lnTo>
                    <a:pt x="8835" y="8835"/>
                  </a:lnTo>
                  <a:lnTo>
                    <a:pt x="41672" y="21743"/>
                  </a:lnTo>
                  <a:lnTo>
                    <a:pt x="101780" y="38792"/>
                  </a:lnTo>
                  <a:lnTo>
                    <a:pt x="162590" y="49919"/>
                  </a:lnTo>
                  <a:lnTo>
                    <a:pt x="223398" y="56602"/>
                  </a:lnTo>
                  <a:lnTo>
                    <a:pt x="276741" y="63641"/>
                  </a:lnTo>
                  <a:lnTo>
                    <a:pt x="339585" y="66183"/>
                  </a:lnTo>
                  <a:lnTo>
                    <a:pt x="401302" y="66518"/>
                  </a:lnTo>
                  <a:lnTo>
                    <a:pt x="455258" y="70976"/>
                  </a:lnTo>
                  <a:lnTo>
                    <a:pt x="510432" y="74116"/>
                  </a:lnTo>
                  <a:lnTo>
                    <a:pt x="565846" y="74737"/>
                  </a:lnTo>
                  <a:lnTo>
                    <a:pt x="621308" y="79276"/>
                  </a:lnTo>
                  <a:lnTo>
                    <a:pt x="682498" y="82433"/>
                  </a:lnTo>
                  <a:lnTo>
                    <a:pt x="742525" y="85523"/>
                  </a:lnTo>
                  <a:lnTo>
                    <a:pt x="803110" y="90344"/>
                  </a:lnTo>
                  <a:lnTo>
                    <a:pt x="860518" y="97016"/>
                  </a:lnTo>
                  <a:lnTo>
                    <a:pt x="908016" y="99936"/>
                  </a:lnTo>
                  <a:lnTo>
                    <a:pt x="971299" y="106273"/>
                  </a:lnTo>
                  <a:lnTo>
                    <a:pt x="1033007" y="112215"/>
                  </a:lnTo>
                  <a:lnTo>
                    <a:pt x="1082091" y="115227"/>
                  </a:lnTo>
                  <a:lnTo>
                    <a:pt x="1142656" y="121963"/>
                  </a:lnTo>
                  <a:lnTo>
                    <a:pt x="1204614" y="126717"/>
                  </a:lnTo>
                  <a:lnTo>
                    <a:pt x="1261643" y="131869"/>
                  </a:lnTo>
                  <a:lnTo>
                    <a:pt x="1323143" y="138605"/>
                  </a:lnTo>
                  <a:lnTo>
                    <a:pt x="1380765" y="143360"/>
                  </a:lnTo>
                  <a:lnTo>
                    <a:pt x="1436663" y="148511"/>
                  </a:lnTo>
                  <a:lnTo>
                    <a:pt x="1491296" y="156171"/>
                  </a:lnTo>
                  <a:lnTo>
                    <a:pt x="1554417" y="164889"/>
                  </a:lnTo>
                  <a:lnTo>
                    <a:pt x="1616171" y="168685"/>
                  </a:lnTo>
                  <a:lnTo>
                    <a:pt x="1677231" y="173944"/>
                  </a:lnTo>
                  <a:lnTo>
                    <a:pt x="1733440" y="179054"/>
                  </a:lnTo>
                  <a:lnTo>
                    <a:pt x="1795989" y="188914"/>
                  </a:lnTo>
                  <a:lnTo>
                    <a:pt x="1854778" y="199765"/>
                  </a:lnTo>
                  <a:lnTo>
                    <a:pt x="1917261" y="213581"/>
                  </a:lnTo>
                  <a:lnTo>
                    <a:pt x="1943824" y="222822"/>
                  </a:lnTo>
                  <a:lnTo>
                    <a:pt x="1963768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1499" y="3469877"/>
            <a:ext cx="967521" cy="1248158"/>
            <a:chOff x="2371499" y="3469877"/>
            <a:chExt cx="967521" cy="1248158"/>
          </a:xfrm>
        </p:grpSpPr>
        <p:sp>
          <p:nvSpPr>
            <p:cNvPr id="9" name="Freeform 8"/>
            <p:cNvSpPr/>
            <p:nvPr/>
          </p:nvSpPr>
          <p:spPr>
            <a:xfrm>
              <a:off x="2371499" y="3469877"/>
              <a:ext cx="91532" cy="179570"/>
            </a:xfrm>
            <a:custGeom>
              <a:avLst/>
              <a:gdLst/>
              <a:ahLst/>
              <a:cxnLst/>
              <a:rect l="0" t="0" r="0" b="0"/>
              <a:pathLst>
                <a:path w="91532" h="179570">
                  <a:moveTo>
                    <a:pt x="91531" y="0"/>
                  </a:moveTo>
                  <a:lnTo>
                    <a:pt x="75532" y="53492"/>
                  </a:lnTo>
                  <a:lnTo>
                    <a:pt x="56231" y="110743"/>
                  </a:lnTo>
                  <a:lnTo>
                    <a:pt x="38542" y="145609"/>
                  </a:lnTo>
                  <a:lnTo>
                    <a:pt x="12133" y="177822"/>
                  </a:lnTo>
                  <a:lnTo>
                    <a:pt x="8089" y="179569"/>
                  </a:lnTo>
                  <a:lnTo>
                    <a:pt x="5392" y="17796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4709" y="3494840"/>
              <a:ext cx="884311" cy="1223195"/>
            </a:xfrm>
            <a:custGeom>
              <a:avLst/>
              <a:gdLst/>
              <a:ahLst/>
              <a:cxnLst/>
              <a:rect l="0" t="0" r="0" b="0"/>
              <a:pathLst>
                <a:path w="884311" h="1223195">
                  <a:moveTo>
                    <a:pt x="0" y="0"/>
                  </a:moveTo>
                  <a:lnTo>
                    <a:pt x="14211" y="12362"/>
                  </a:lnTo>
                  <a:lnTo>
                    <a:pt x="71034" y="42248"/>
                  </a:lnTo>
                  <a:lnTo>
                    <a:pt x="119118" y="86934"/>
                  </a:lnTo>
                  <a:lnTo>
                    <a:pt x="175223" y="147177"/>
                  </a:lnTo>
                  <a:lnTo>
                    <a:pt x="233942" y="208799"/>
                  </a:lnTo>
                  <a:lnTo>
                    <a:pt x="297111" y="272133"/>
                  </a:lnTo>
                  <a:lnTo>
                    <a:pt x="347884" y="327336"/>
                  </a:lnTo>
                  <a:lnTo>
                    <a:pt x="404051" y="389360"/>
                  </a:lnTo>
                  <a:lnTo>
                    <a:pt x="449124" y="439544"/>
                  </a:lnTo>
                  <a:lnTo>
                    <a:pt x="501618" y="493973"/>
                  </a:lnTo>
                  <a:lnTo>
                    <a:pt x="551024" y="549240"/>
                  </a:lnTo>
                  <a:lnTo>
                    <a:pt x="600608" y="604673"/>
                  </a:lnTo>
                  <a:lnTo>
                    <a:pt x="646940" y="660139"/>
                  </a:lnTo>
                  <a:lnTo>
                    <a:pt x="697183" y="713145"/>
                  </a:lnTo>
                  <a:lnTo>
                    <a:pt x="747564" y="770760"/>
                  </a:lnTo>
                  <a:lnTo>
                    <a:pt x="798704" y="830981"/>
                  </a:lnTo>
                  <a:lnTo>
                    <a:pt x="841169" y="881933"/>
                  </a:lnTo>
                  <a:lnTo>
                    <a:pt x="878280" y="940273"/>
                  </a:lnTo>
                  <a:lnTo>
                    <a:pt x="882304" y="948596"/>
                  </a:lnTo>
                  <a:lnTo>
                    <a:pt x="884310" y="967705"/>
                  </a:lnTo>
                  <a:lnTo>
                    <a:pt x="881195" y="988526"/>
                  </a:lnTo>
                  <a:lnTo>
                    <a:pt x="860377" y="1047453"/>
                  </a:lnTo>
                  <a:lnTo>
                    <a:pt x="836604" y="1098291"/>
                  </a:lnTo>
                  <a:lnTo>
                    <a:pt x="792174" y="1156621"/>
                  </a:lnTo>
                  <a:lnTo>
                    <a:pt x="766853" y="1197306"/>
                  </a:lnTo>
                  <a:lnTo>
                    <a:pt x="732252" y="12231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29746" y="3794398"/>
              <a:ext cx="723932" cy="840427"/>
            </a:xfrm>
            <a:custGeom>
              <a:avLst/>
              <a:gdLst/>
              <a:ahLst/>
              <a:cxnLst/>
              <a:rect l="0" t="0" r="0" b="0"/>
              <a:pathLst>
                <a:path w="723932" h="840427">
                  <a:moveTo>
                    <a:pt x="0" y="0"/>
                  </a:moveTo>
                  <a:lnTo>
                    <a:pt x="14211" y="12362"/>
                  </a:lnTo>
                  <a:lnTo>
                    <a:pt x="34105" y="23592"/>
                  </a:lnTo>
                  <a:lnTo>
                    <a:pt x="96360" y="83482"/>
                  </a:lnTo>
                  <a:lnTo>
                    <a:pt x="152515" y="127317"/>
                  </a:lnTo>
                  <a:lnTo>
                    <a:pt x="213763" y="186337"/>
                  </a:lnTo>
                  <a:lnTo>
                    <a:pt x="266859" y="235006"/>
                  </a:lnTo>
                  <a:lnTo>
                    <a:pt x="321863" y="293278"/>
                  </a:lnTo>
                  <a:lnTo>
                    <a:pt x="376319" y="352490"/>
                  </a:lnTo>
                  <a:lnTo>
                    <a:pt x="413114" y="400301"/>
                  </a:lnTo>
                  <a:lnTo>
                    <a:pt x="452883" y="449601"/>
                  </a:lnTo>
                  <a:lnTo>
                    <a:pt x="493020" y="499341"/>
                  </a:lnTo>
                  <a:lnTo>
                    <a:pt x="528746" y="549212"/>
                  </a:lnTo>
                  <a:lnTo>
                    <a:pt x="562753" y="598198"/>
                  </a:lnTo>
                  <a:lnTo>
                    <a:pt x="604911" y="656634"/>
                  </a:lnTo>
                  <a:lnTo>
                    <a:pt x="640222" y="712692"/>
                  </a:lnTo>
                  <a:lnTo>
                    <a:pt x="679795" y="770643"/>
                  </a:lnTo>
                  <a:lnTo>
                    <a:pt x="713845" y="831917"/>
                  </a:lnTo>
                  <a:lnTo>
                    <a:pt x="719449" y="838801"/>
                  </a:lnTo>
                  <a:lnTo>
                    <a:pt x="723931" y="840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02973" y="3686224"/>
              <a:ext cx="93195" cy="158101"/>
            </a:xfrm>
            <a:custGeom>
              <a:avLst/>
              <a:gdLst/>
              <a:ahLst/>
              <a:cxnLst/>
              <a:rect l="0" t="0" r="0" b="0"/>
              <a:pathLst>
                <a:path w="93195" h="158101">
                  <a:moveTo>
                    <a:pt x="93194" y="0"/>
                  </a:moveTo>
                  <a:lnTo>
                    <a:pt x="35333" y="60327"/>
                  </a:lnTo>
                  <a:lnTo>
                    <a:pt x="4162" y="114943"/>
                  </a:lnTo>
                  <a:lnTo>
                    <a:pt x="555" y="123781"/>
                  </a:lnTo>
                  <a:lnTo>
                    <a:pt x="0" y="131523"/>
                  </a:lnTo>
                  <a:lnTo>
                    <a:pt x="9983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42717" y="3811040"/>
              <a:ext cx="86588" cy="174743"/>
            </a:xfrm>
            <a:custGeom>
              <a:avLst/>
              <a:gdLst/>
              <a:ahLst/>
              <a:cxnLst/>
              <a:rect l="0" t="0" r="0" b="0"/>
              <a:pathLst>
                <a:path w="86588" h="174743">
                  <a:moveTo>
                    <a:pt x="86587" y="0"/>
                  </a:moveTo>
                  <a:lnTo>
                    <a:pt x="65751" y="47373"/>
                  </a:lnTo>
                  <a:lnTo>
                    <a:pt x="22737" y="108453"/>
                  </a:lnTo>
                  <a:lnTo>
                    <a:pt x="1085" y="158125"/>
                  </a:lnTo>
                  <a:lnTo>
                    <a:pt x="0" y="163664"/>
                  </a:lnTo>
                  <a:lnTo>
                    <a:pt x="201" y="167357"/>
                  </a:lnTo>
                  <a:lnTo>
                    <a:pt x="3376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27650" y="3977461"/>
              <a:ext cx="59755" cy="158101"/>
            </a:xfrm>
            <a:custGeom>
              <a:avLst/>
              <a:gdLst/>
              <a:ahLst/>
              <a:cxnLst/>
              <a:rect l="0" t="0" r="0" b="0"/>
              <a:pathLst>
                <a:path w="59755" h="158101">
                  <a:moveTo>
                    <a:pt x="59754" y="0"/>
                  </a:moveTo>
                  <a:lnTo>
                    <a:pt x="57905" y="26573"/>
                  </a:lnTo>
                  <a:lnTo>
                    <a:pt x="45543" y="56772"/>
                  </a:lnTo>
                  <a:lnTo>
                    <a:pt x="13469" y="111119"/>
                  </a:lnTo>
                  <a:lnTo>
                    <a:pt x="634" y="139865"/>
                  </a:lnTo>
                  <a:lnTo>
                    <a:pt x="0" y="145944"/>
                  </a:lnTo>
                  <a:lnTo>
                    <a:pt x="1427" y="149996"/>
                  </a:lnTo>
                  <a:lnTo>
                    <a:pt x="9827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61006" y="4093956"/>
              <a:ext cx="51214" cy="208027"/>
            </a:xfrm>
            <a:custGeom>
              <a:avLst/>
              <a:gdLst/>
              <a:ahLst/>
              <a:cxnLst/>
              <a:rect l="0" t="0" r="0" b="0"/>
              <a:pathLst>
                <a:path w="51214" h="208027">
                  <a:moveTo>
                    <a:pt x="51213" y="0"/>
                  </a:moveTo>
                  <a:lnTo>
                    <a:pt x="44570" y="57697"/>
                  </a:lnTo>
                  <a:lnTo>
                    <a:pt x="31889" y="104230"/>
                  </a:lnTo>
                  <a:lnTo>
                    <a:pt x="7406" y="160696"/>
                  </a:lnTo>
                  <a:lnTo>
                    <a:pt x="0" y="180518"/>
                  </a:lnTo>
                  <a:lnTo>
                    <a:pt x="429" y="187838"/>
                  </a:lnTo>
                  <a:lnTo>
                    <a:pt x="3489" y="193643"/>
                  </a:lnTo>
                  <a:lnTo>
                    <a:pt x="1792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28714" y="4326945"/>
              <a:ext cx="58248" cy="149780"/>
            </a:xfrm>
            <a:custGeom>
              <a:avLst/>
              <a:gdLst/>
              <a:ahLst/>
              <a:cxnLst/>
              <a:rect l="0" t="0" r="0" b="0"/>
              <a:pathLst>
                <a:path w="58248" h="149780">
                  <a:moveTo>
                    <a:pt x="58247" y="0"/>
                  </a:moveTo>
                  <a:lnTo>
                    <a:pt x="43130" y="60642"/>
                  </a:lnTo>
                  <a:lnTo>
                    <a:pt x="10551" y="12330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86961" y="4393514"/>
              <a:ext cx="74891" cy="166421"/>
            </a:xfrm>
            <a:custGeom>
              <a:avLst/>
              <a:gdLst/>
              <a:ahLst/>
              <a:cxnLst/>
              <a:rect l="0" t="0" r="0" b="0"/>
              <a:pathLst>
                <a:path w="74891" h="166421">
                  <a:moveTo>
                    <a:pt x="74890" y="0"/>
                  </a:moveTo>
                  <a:lnTo>
                    <a:pt x="59772" y="58603"/>
                  </a:lnTo>
                  <a:lnTo>
                    <a:pt x="35529" y="111359"/>
                  </a:lnTo>
                  <a:lnTo>
                    <a:pt x="0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1975" y="5824734"/>
            <a:ext cx="1229442" cy="815463"/>
            <a:chOff x="3811975" y="5824734"/>
            <a:chExt cx="1229442" cy="815463"/>
          </a:xfrm>
        </p:grpSpPr>
        <p:sp>
          <p:nvSpPr>
            <p:cNvPr id="19" name="Freeform 18"/>
            <p:cNvSpPr/>
            <p:nvPr/>
          </p:nvSpPr>
          <p:spPr>
            <a:xfrm>
              <a:off x="3811975" y="5824734"/>
              <a:ext cx="689713" cy="241311"/>
            </a:xfrm>
            <a:custGeom>
              <a:avLst/>
              <a:gdLst/>
              <a:ahLst/>
              <a:cxnLst/>
              <a:rect l="0" t="0" r="0" b="0"/>
              <a:pathLst>
                <a:path w="689713" h="241311">
                  <a:moveTo>
                    <a:pt x="65634" y="0"/>
                  </a:moveTo>
                  <a:lnTo>
                    <a:pt x="18535" y="39120"/>
                  </a:lnTo>
                  <a:lnTo>
                    <a:pt x="1855" y="64394"/>
                  </a:lnTo>
                  <a:lnTo>
                    <a:pt x="0" y="74364"/>
                  </a:lnTo>
                  <a:lnTo>
                    <a:pt x="2871" y="95304"/>
                  </a:lnTo>
                  <a:lnTo>
                    <a:pt x="8074" y="102368"/>
                  </a:lnTo>
                  <a:lnTo>
                    <a:pt x="15241" y="107077"/>
                  </a:lnTo>
                  <a:lnTo>
                    <a:pt x="42998" y="113704"/>
                  </a:lnTo>
                  <a:lnTo>
                    <a:pt x="66668" y="113405"/>
                  </a:lnTo>
                  <a:lnTo>
                    <a:pt x="127202" y="100612"/>
                  </a:lnTo>
                  <a:lnTo>
                    <a:pt x="180010" y="84490"/>
                  </a:lnTo>
                  <a:lnTo>
                    <a:pt x="234033" y="69218"/>
                  </a:lnTo>
                  <a:lnTo>
                    <a:pt x="297023" y="48415"/>
                  </a:lnTo>
                  <a:lnTo>
                    <a:pt x="360417" y="30621"/>
                  </a:lnTo>
                  <a:lnTo>
                    <a:pt x="417612" y="5400"/>
                  </a:lnTo>
                  <a:lnTo>
                    <a:pt x="413452" y="6407"/>
                  </a:lnTo>
                  <a:lnTo>
                    <a:pt x="395517" y="16588"/>
                  </a:lnTo>
                  <a:lnTo>
                    <a:pt x="348650" y="68626"/>
                  </a:lnTo>
                  <a:lnTo>
                    <a:pt x="343069" y="76261"/>
                  </a:lnTo>
                  <a:lnTo>
                    <a:pt x="340273" y="84125"/>
                  </a:lnTo>
                  <a:lnTo>
                    <a:pt x="339632" y="100259"/>
                  </a:lnTo>
                  <a:lnTo>
                    <a:pt x="343529" y="106595"/>
                  </a:lnTo>
                  <a:lnTo>
                    <a:pt x="357721" y="116101"/>
                  </a:lnTo>
                  <a:lnTo>
                    <a:pt x="376356" y="118477"/>
                  </a:lnTo>
                  <a:lnTo>
                    <a:pt x="436122" y="112468"/>
                  </a:lnTo>
                  <a:lnTo>
                    <a:pt x="492581" y="102379"/>
                  </a:lnTo>
                  <a:lnTo>
                    <a:pt x="555219" y="85962"/>
                  </a:lnTo>
                  <a:lnTo>
                    <a:pt x="572614" y="80427"/>
                  </a:lnTo>
                  <a:lnTo>
                    <a:pt x="576514" y="80430"/>
                  </a:lnTo>
                  <a:lnTo>
                    <a:pt x="577264" y="82282"/>
                  </a:lnTo>
                  <a:lnTo>
                    <a:pt x="560765" y="107374"/>
                  </a:lnTo>
                  <a:lnTo>
                    <a:pt x="534264" y="143087"/>
                  </a:lnTo>
                  <a:lnTo>
                    <a:pt x="530606" y="150865"/>
                  </a:lnTo>
                  <a:lnTo>
                    <a:pt x="529008" y="166904"/>
                  </a:lnTo>
                  <a:lnTo>
                    <a:pt x="532304" y="182353"/>
                  </a:lnTo>
                  <a:lnTo>
                    <a:pt x="539932" y="195383"/>
                  </a:lnTo>
                  <a:lnTo>
                    <a:pt x="567875" y="213115"/>
                  </a:lnTo>
                  <a:lnTo>
                    <a:pt x="621516" y="232199"/>
                  </a:lnTo>
                  <a:lnTo>
                    <a:pt x="659336" y="238611"/>
                  </a:lnTo>
                  <a:lnTo>
                    <a:pt x="689712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24341" y="6041081"/>
              <a:ext cx="210484" cy="133138"/>
            </a:xfrm>
            <a:custGeom>
              <a:avLst/>
              <a:gdLst/>
              <a:ahLst/>
              <a:cxnLst/>
              <a:rect l="0" t="0" r="0" b="0"/>
              <a:pathLst>
                <a:path w="210484" h="133138">
                  <a:moveTo>
                    <a:pt x="210483" y="0"/>
                  </a:moveTo>
                  <a:lnTo>
                    <a:pt x="201648" y="8835"/>
                  </a:lnTo>
                  <a:lnTo>
                    <a:pt x="187449" y="13173"/>
                  </a:lnTo>
                  <a:lnTo>
                    <a:pt x="133297" y="25389"/>
                  </a:lnTo>
                  <a:lnTo>
                    <a:pt x="79817" y="38888"/>
                  </a:lnTo>
                  <a:lnTo>
                    <a:pt x="20168" y="55479"/>
                  </a:lnTo>
                  <a:lnTo>
                    <a:pt x="2932" y="61023"/>
                  </a:lnTo>
                  <a:lnTo>
                    <a:pt x="0" y="61023"/>
                  </a:lnTo>
                  <a:lnTo>
                    <a:pt x="819" y="59173"/>
                  </a:lnTo>
                  <a:lnTo>
                    <a:pt x="17689" y="47735"/>
                  </a:lnTo>
                  <a:lnTo>
                    <a:pt x="77953" y="18916"/>
                  </a:lnTo>
                  <a:lnTo>
                    <a:pt x="113275" y="11460"/>
                  </a:lnTo>
                  <a:lnTo>
                    <a:pt x="148088" y="11717"/>
                  </a:lnTo>
                  <a:lnTo>
                    <a:pt x="157792" y="13359"/>
                  </a:lnTo>
                  <a:lnTo>
                    <a:pt x="163336" y="17227"/>
                  </a:lnTo>
                  <a:lnTo>
                    <a:pt x="166108" y="22580"/>
                  </a:lnTo>
                  <a:lnTo>
                    <a:pt x="167031" y="28922"/>
                  </a:lnTo>
                  <a:lnTo>
                    <a:pt x="165797" y="34999"/>
                  </a:lnTo>
                  <a:lnTo>
                    <a:pt x="126037" y="92931"/>
                  </a:lnTo>
                  <a:lnTo>
                    <a:pt x="104409" y="117834"/>
                  </a:lnTo>
                  <a:lnTo>
                    <a:pt x="85667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26650" y="6082686"/>
              <a:ext cx="49927" cy="33285"/>
            </a:xfrm>
            <a:custGeom>
              <a:avLst/>
              <a:gdLst/>
              <a:ahLst/>
              <a:cxnLst/>
              <a:rect l="0" t="0" r="0" b="0"/>
              <a:pathLst>
                <a:path w="49927" h="33285">
                  <a:moveTo>
                    <a:pt x="0" y="0"/>
                  </a:moveTo>
                  <a:lnTo>
                    <a:pt x="8835" y="13253"/>
                  </a:lnTo>
                  <a:lnTo>
                    <a:pt x="20569" y="22224"/>
                  </a:lnTo>
                  <a:lnTo>
                    <a:pt x="49926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09861" y="6082686"/>
              <a:ext cx="149780" cy="91533"/>
            </a:xfrm>
            <a:custGeom>
              <a:avLst/>
              <a:gdLst/>
              <a:ahLst/>
              <a:cxnLst/>
              <a:rect l="0" t="0" r="0" b="0"/>
              <a:pathLst>
                <a:path w="149780" h="91533">
                  <a:moveTo>
                    <a:pt x="0" y="0"/>
                  </a:moveTo>
                  <a:lnTo>
                    <a:pt x="4417" y="13253"/>
                  </a:lnTo>
                  <a:lnTo>
                    <a:pt x="16448" y="24690"/>
                  </a:lnTo>
                  <a:lnTo>
                    <a:pt x="74728" y="63613"/>
                  </a:lnTo>
                  <a:lnTo>
                    <a:pt x="95284" y="77507"/>
                  </a:lnTo>
                  <a:lnTo>
                    <a:pt x="129495" y="88487"/>
                  </a:lnTo>
                  <a:lnTo>
                    <a:pt x="14977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658891" y="6115970"/>
              <a:ext cx="67465" cy="99854"/>
            </a:xfrm>
            <a:custGeom>
              <a:avLst/>
              <a:gdLst/>
              <a:ahLst/>
              <a:cxnLst/>
              <a:rect l="0" t="0" r="0" b="0"/>
              <a:pathLst>
                <a:path w="67465" h="99854">
                  <a:moveTo>
                    <a:pt x="67464" y="0"/>
                  </a:moveTo>
                  <a:lnTo>
                    <a:pt x="48460" y="7568"/>
                  </a:lnTo>
                  <a:lnTo>
                    <a:pt x="15948" y="35560"/>
                  </a:lnTo>
                  <a:lnTo>
                    <a:pt x="939" y="63339"/>
                  </a:lnTo>
                  <a:lnTo>
                    <a:pt x="0" y="71812"/>
                  </a:lnTo>
                  <a:lnTo>
                    <a:pt x="9217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38852" y="6197116"/>
              <a:ext cx="120641" cy="65068"/>
            </a:xfrm>
            <a:custGeom>
              <a:avLst/>
              <a:gdLst/>
              <a:ahLst/>
              <a:cxnLst/>
              <a:rect l="0" t="0" r="0" b="0"/>
              <a:pathLst>
                <a:path w="120641" h="65068">
                  <a:moveTo>
                    <a:pt x="62393" y="35349"/>
                  </a:moveTo>
                  <a:lnTo>
                    <a:pt x="53558" y="17679"/>
                  </a:lnTo>
                  <a:lnTo>
                    <a:pt x="39359" y="6539"/>
                  </a:lnTo>
                  <a:lnTo>
                    <a:pt x="30395" y="2274"/>
                  </a:lnTo>
                  <a:lnTo>
                    <a:pt x="13038" y="0"/>
                  </a:lnTo>
                  <a:lnTo>
                    <a:pt x="4527" y="688"/>
                  </a:lnTo>
                  <a:lnTo>
                    <a:pt x="701" y="2996"/>
                  </a:lnTo>
                  <a:lnTo>
                    <a:pt x="0" y="6384"/>
                  </a:lnTo>
                  <a:lnTo>
                    <a:pt x="1382" y="10492"/>
                  </a:lnTo>
                  <a:lnTo>
                    <a:pt x="12779" y="17521"/>
                  </a:lnTo>
                  <a:lnTo>
                    <a:pt x="45813" y="29567"/>
                  </a:lnTo>
                  <a:lnTo>
                    <a:pt x="48566" y="32419"/>
                  </a:lnTo>
                  <a:lnTo>
                    <a:pt x="47627" y="35245"/>
                  </a:lnTo>
                  <a:lnTo>
                    <a:pt x="44228" y="38053"/>
                  </a:lnTo>
                  <a:lnTo>
                    <a:pt x="44735" y="42699"/>
                  </a:lnTo>
                  <a:lnTo>
                    <a:pt x="52696" y="55258"/>
                  </a:lnTo>
                  <a:lnTo>
                    <a:pt x="70411" y="62689"/>
                  </a:lnTo>
                  <a:lnTo>
                    <a:pt x="90919" y="65067"/>
                  </a:lnTo>
                  <a:lnTo>
                    <a:pt x="120640" y="60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37175" y="6207502"/>
              <a:ext cx="204242" cy="432695"/>
            </a:xfrm>
            <a:custGeom>
              <a:avLst/>
              <a:gdLst/>
              <a:ahLst/>
              <a:cxnLst/>
              <a:rect l="0" t="0" r="0" b="0"/>
              <a:pathLst>
                <a:path w="204242" h="432695">
                  <a:moveTo>
                    <a:pt x="138812" y="0"/>
                  </a:moveTo>
                  <a:lnTo>
                    <a:pt x="131244" y="19005"/>
                  </a:lnTo>
                  <a:lnTo>
                    <a:pt x="107670" y="47099"/>
                  </a:lnTo>
                  <a:lnTo>
                    <a:pt x="78220" y="63779"/>
                  </a:lnTo>
                  <a:lnTo>
                    <a:pt x="27778" y="78414"/>
                  </a:lnTo>
                  <a:lnTo>
                    <a:pt x="4096" y="81079"/>
                  </a:lnTo>
                  <a:lnTo>
                    <a:pt x="0" y="82714"/>
                  </a:lnTo>
                  <a:lnTo>
                    <a:pt x="967" y="84729"/>
                  </a:lnTo>
                  <a:lnTo>
                    <a:pt x="56974" y="112102"/>
                  </a:lnTo>
                  <a:lnTo>
                    <a:pt x="68847" y="122555"/>
                  </a:lnTo>
                  <a:lnTo>
                    <a:pt x="70904" y="127932"/>
                  </a:lnTo>
                  <a:lnTo>
                    <a:pt x="70425" y="133365"/>
                  </a:lnTo>
                  <a:lnTo>
                    <a:pt x="68258" y="138836"/>
                  </a:lnTo>
                  <a:lnTo>
                    <a:pt x="62190" y="142484"/>
                  </a:lnTo>
                  <a:lnTo>
                    <a:pt x="43120" y="146537"/>
                  </a:lnTo>
                  <a:lnTo>
                    <a:pt x="10812" y="144401"/>
                  </a:lnTo>
                  <a:lnTo>
                    <a:pt x="7251" y="142495"/>
                  </a:lnTo>
                  <a:lnTo>
                    <a:pt x="8574" y="140300"/>
                  </a:lnTo>
                  <a:lnTo>
                    <a:pt x="37272" y="130134"/>
                  </a:lnTo>
                  <a:lnTo>
                    <a:pt x="91859" y="123050"/>
                  </a:lnTo>
                  <a:lnTo>
                    <a:pt x="151052" y="118282"/>
                  </a:lnTo>
                  <a:lnTo>
                    <a:pt x="200897" y="128190"/>
                  </a:lnTo>
                  <a:lnTo>
                    <a:pt x="204241" y="131688"/>
                  </a:lnTo>
                  <a:lnTo>
                    <a:pt x="202771" y="135870"/>
                  </a:lnTo>
                  <a:lnTo>
                    <a:pt x="192201" y="144522"/>
                  </a:lnTo>
                  <a:lnTo>
                    <a:pt x="130302" y="176262"/>
                  </a:lnTo>
                  <a:lnTo>
                    <a:pt x="97912" y="200270"/>
                  </a:lnTo>
                  <a:lnTo>
                    <a:pt x="92130" y="205629"/>
                  </a:lnTo>
                  <a:lnTo>
                    <a:pt x="79574" y="230841"/>
                  </a:lnTo>
                  <a:lnTo>
                    <a:pt x="79904" y="238029"/>
                  </a:lnTo>
                  <a:lnTo>
                    <a:pt x="82898" y="243746"/>
                  </a:lnTo>
                  <a:lnTo>
                    <a:pt x="93621" y="252563"/>
                  </a:lnTo>
                  <a:lnTo>
                    <a:pt x="107632" y="259564"/>
                  </a:lnTo>
                  <a:lnTo>
                    <a:pt x="143097" y="267722"/>
                  </a:lnTo>
                  <a:lnTo>
                    <a:pt x="153969" y="278936"/>
                  </a:lnTo>
                  <a:lnTo>
                    <a:pt x="156951" y="298097"/>
                  </a:lnTo>
                  <a:lnTo>
                    <a:pt x="157500" y="361482"/>
                  </a:lnTo>
                  <a:lnTo>
                    <a:pt x="168665" y="408834"/>
                  </a:lnTo>
                  <a:lnTo>
                    <a:pt x="172096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00200" y="3745393"/>
            <a:ext cx="669383" cy="939358"/>
            <a:chOff x="3000200" y="3745393"/>
            <a:chExt cx="669383" cy="939358"/>
          </a:xfrm>
        </p:grpSpPr>
        <p:sp>
          <p:nvSpPr>
            <p:cNvPr id="27" name="Freeform 26"/>
            <p:cNvSpPr/>
            <p:nvPr/>
          </p:nvSpPr>
          <p:spPr>
            <a:xfrm>
              <a:off x="3000200" y="3745393"/>
              <a:ext cx="161799" cy="182987"/>
            </a:xfrm>
            <a:custGeom>
              <a:avLst/>
              <a:gdLst/>
              <a:ahLst/>
              <a:cxnLst/>
              <a:rect l="0" t="0" r="0" b="0"/>
              <a:pathLst>
                <a:path w="161799" h="182987">
                  <a:moveTo>
                    <a:pt x="70267" y="40684"/>
                  </a:moveTo>
                  <a:lnTo>
                    <a:pt x="9940" y="90739"/>
                  </a:lnTo>
                  <a:lnTo>
                    <a:pt x="0" y="98064"/>
                  </a:lnTo>
                  <a:lnTo>
                    <a:pt x="35762" y="73106"/>
                  </a:lnTo>
                  <a:lnTo>
                    <a:pt x="97150" y="24020"/>
                  </a:lnTo>
                  <a:lnTo>
                    <a:pt x="133311" y="1848"/>
                  </a:lnTo>
                  <a:lnTo>
                    <a:pt x="141882" y="0"/>
                  </a:lnTo>
                  <a:lnTo>
                    <a:pt x="149446" y="618"/>
                  </a:lnTo>
                  <a:lnTo>
                    <a:pt x="156337" y="2879"/>
                  </a:lnTo>
                  <a:lnTo>
                    <a:pt x="159082" y="7159"/>
                  </a:lnTo>
                  <a:lnTo>
                    <a:pt x="159063" y="12787"/>
                  </a:lnTo>
                  <a:lnTo>
                    <a:pt x="154111" y="25512"/>
                  </a:lnTo>
                  <a:lnTo>
                    <a:pt x="108970" y="84258"/>
                  </a:lnTo>
                  <a:lnTo>
                    <a:pt x="97947" y="95800"/>
                  </a:lnTo>
                  <a:lnTo>
                    <a:pt x="97041" y="101467"/>
                  </a:lnTo>
                  <a:lnTo>
                    <a:pt x="99211" y="107093"/>
                  </a:lnTo>
                  <a:lnTo>
                    <a:pt x="103431" y="112694"/>
                  </a:lnTo>
                  <a:lnTo>
                    <a:pt x="117983" y="118916"/>
                  </a:lnTo>
                  <a:lnTo>
                    <a:pt x="153041" y="127328"/>
                  </a:lnTo>
                  <a:lnTo>
                    <a:pt x="157809" y="131731"/>
                  </a:lnTo>
                  <a:lnTo>
                    <a:pt x="160063" y="137440"/>
                  </a:lnTo>
                  <a:lnTo>
                    <a:pt x="160642" y="144019"/>
                  </a:lnTo>
                  <a:lnTo>
                    <a:pt x="156353" y="156261"/>
                  </a:lnTo>
                  <a:lnTo>
                    <a:pt x="138533" y="179187"/>
                  </a:lnTo>
                  <a:lnTo>
                    <a:pt x="138892" y="182021"/>
                  </a:lnTo>
                  <a:lnTo>
                    <a:pt x="142829" y="182986"/>
                  </a:lnTo>
                  <a:lnTo>
                    <a:pt x="161798" y="182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203604" y="3894251"/>
              <a:ext cx="168581" cy="257953"/>
            </a:xfrm>
            <a:custGeom>
              <a:avLst/>
              <a:gdLst/>
              <a:ahLst/>
              <a:cxnLst/>
              <a:rect l="0" t="0" r="0" b="0"/>
              <a:pathLst>
                <a:path w="168581" h="257953">
                  <a:moveTo>
                    <a:pt x="0" y="0"/>
                  </a:moveTo>
                  <a:lnTo>
                    <a:pt x="21778" y="19005"/>
                  </a:lnTo>
                  <a:lnTo>
                    <a:pt x="68678" y="39058"/>
                  </a:lnTo>
                  <a:lnTo>
                    <a:pt x="94318" y="44171"/>
                  </a:lnTo>
                  <a:lnTo>
                    <a:pt x="118041" y="43362"/>
                  </a:lnTo>
                  <a:lnTo>
                    <a:pt x="135981" y="37455"/>
                  </a:lnTo>
                  <a:lnTo>
                    <a:pt x="143354" y="33291"/>
                  </a:lnTo>
                  <a:lnTo>
                    <a:pt x="145495" y="28666"/>
                  </a:lnTo>
                  <a:lnTo>
                    <a:pt x="144150" y="23733"/>
                  </a:lnTo>
                  <a:lnTo>
                    <a:pt x="140479" y="18595"/>
                  </a:lnTo>
                  <a:lnTo>
                    <a:pt x="134333" y="16095"/>
                  </a:lnTo>
                  <a:lnTo>
                    <a:pt x="117642" y="15782"/>
                  </a:lnTo>
                  <a:lnTo>
                    <a:pt x="87454" y="25222"/>
                  </a:lnTo>
                  <a:lnTo>
                    <a:pt x="56483" y="45902"/>
                  </a:lnTo>
                  <a:lnTo>
                    <a:pt x="34610" y="67841"/>
                  </a:lnTo>
                  <a:lnTo>
                    <a:pt x="25244" y="83776"/>
                  </a:lnTo>
                  <a:lnTo>
                    <a:pt x="26075" y="88210"/>
                  </a:lnTo>
                  <a:lnTo>
                    <a:pt x="30327" y="90242"/>
                  </a:lnTo>
                  <a:lnTo>
                    <a:pt x="43989" y="90034"/>
                  </a:lnTo>
                  <a:lnTo>
                    <a:pt x="59307" y="86859"/>
                  </a:lnTo>
                  <a:lnTo>
                    <a:pt x="66350" y="87492"/>
                  </a:lnTo>
                  <a:lnTo>
                    <a:pt x="79107" y="93126"/>
                  </a:lnTo>
                  <a:lnTo>
                    <a:pt x="88475" y="106725"/>
                  </a:lnTo>
                  <a:lnTo>
                    <a:pt x="92267" y="115529"/>
                  </a:lnTo>
                  <a:lnTo>
                    <a:pt x="103877" y="127776"/>
                  </a:lnTo>
                  <a:lnTo>
                    <a:pt x="128473" y="139869"/>
                  </a:lnTo>
                  <a:lnTo>
                    <a:pt x="147706" y="144450"/>
                  </a:lnTo>
                  <a:lnTo>
                    <a:pt x="165500" y="143404"/>
                  </a:lnTo>
                  <a:lnTo>
                    <a:pt x="168580" y="141830"/>
                  </a:lnTo>
                  <a:lnTo>
                    <a:pt x="167860" y="139857"/>
                  </a:lnTo>
                  <a:lnTo>
                    <a:pt x="164607" y="137617"/>
                  </a:lnTo>
                  <a:lnTo>
                    <a:pt x="105179" y="133530"/>
                  </a:lnTo>
                  <a:lnTo>
                    <a:pt x="76467" y="137670"/>
                  </a:lnTo>
                  <a:lnTo>
                    <a:pt x="71319" y="141706"/>
                  </a:lnTo>
                  <a:lnTo>
                    <a:pt x="68811" y="147171"/>
                  </a:lnTo>
                  <a:lnTo>
                    <a:pt x="68063" y="153587"/>
                  </a:lnTo>
                  <a:lnTo>
                    <a:pt x="72188" y="158790"/>
                  </a:lnTo>
                  <a:lnTo>
                    <a:pt x="89098" y="167036"/>
                  </a:lnTo>
                  <a:lnTo>
                    <a:pt x="145988" y="182778"/>
                  </a:lnTo>
                  <a:lnTo>
                    <a:pt x="155573" y="185647"/>
                  </a:lnTo>
                  <a:lnTo>
                    <a:pt x="161038" y="190333"/>
                  </a:lnTo>
                  <a:lnTo>
                    <a:pt x="163757" y="196230"/>
                  </a:lnTo>
                  <a:lnTo>
                    <a:pt x="164645" y="202936"/>
                  </a:lnTo>
                  <a:lnTo>
                    <a:pt x="162463" y="209256"/>
                  </a:lnTo>
                  <a:lnTo>
                    <a:pt x="149839" y="227909"/>
                  </a:lnTo>
                  <a:lnTo>
                    <a:pt x="14977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220246" y="4109947"/>
              <a:ext cx="412150" cy="148744"/>
            </a:xfrm>
            <a:custGeom>
              <a:avLst/>
              <a:gdLst/>
              <a:ahLst/>
              <a:cxnLst/>
              <a:rect l="0" t="0" r="0" b="0"/>
              <a:pathLst>
                <a:path w="412150" h="148744">
                  <a:moveTo>
                    <a:pt x="407731" y="17293"/>
                  </a:moveTo>
                  <a:lnTo>
                    <a:pt x="412149" y="4041"/>
                  </a:lnTo>
                  <a:lnTo>
                    <a:pt x="410676" y="1062"/>
                  </a:lnTo>
                  <a:lnTo>
                    <a:pt x="406921" y="0"/>
                  </a:lnTo>
                  <a:lnTo>
                    <a:pt x="401643" y="217"/>
                  </a:lnTo>
                  <a:lnTo>
                    <a:pt x="367526" y="13851"/>
                  </a:lnTo>
                  <a:lnTo>
                    <a:pt x="306776" y="51789"/>
                  </a:lnTo>
                  <a:lnTo>
                    <a:pt x="249567" y="86869"/>
                  </a:lnTo>
                  <a:lnTo>
                    <a:pt x="193056" y="119015"/>
                  </a:lnTo>
                  <a:lnTo>
                    <a:pt x="132286" y="139012"/>
                  </a:lnTo>
                  <a:lnTo>
                    <a:pt x="72917" y="148743"/>
                  </a:lnTo>
                  <a:lnTo>
                    <a:pt x="25799" y="143621"/>
                  </a:lnTo>
                  <a:lnTo>
                    <a:pt x="0" y="1421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70025" y="4135561"/>
              <a:ext cx="99853" cy="83212"/>
            </a:xfrm>
            <a:custGeom>
              <a:avLst/>
              <a:gdLst/>
              <a:ahLst/>
              <a:cxnLst/>
              <a:rect l="0" t="0" r="0" b="0"/>
              <a:pathLst>
                <a:path w="99853" h="83212">
                  <a:moveTo>
                    <a:pt x="0" y="0"/>
                  </a:moveTo>
                  <a:lnTo>
                    <a:pt x="23163" y="30328"/>
                  </a:lnTo>
                  <a:lnTo>
                    <a:pt x="61571" y="58223"/>
                  </a:lnTo>
                  <a:lnTo>
                    <a:pt x="9985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462693" y="4239772"/>
              <a:ext cx="206890" cy="444979"/>
            </a:xfrm>
            <a:custGeom>
              <a:avLst/>
              <a:gdLst/>
              <a:ahLst/>
              <a:cxnLst/>
              <a:rect l="0" t="0" r="0" b="0"/>
              <a:pathLst>
                <a:path w="206890" h="444979">
                  <a:moveTo>
                    <a:pt x="48790" y="53889"/>
                  </a:moveTo>
                  <a:lnTo>
                    <a:pt x="71953" y="30725"/>
                  </a:lnTo>
                  <a:lnTo>
                    <a:pt x="73478" y="24578"/>
                  </a:lnTo>
                  <a:lnTo>
                    <a:pt x="70240" y="10352"/>
                  </a:lnTo>
                  <a:lnTo>
                    <a:pt x="64939" y="5448"/>
                  </a:lnTo>
                  <a:lnTo>
                    <a:pt x="49187" y="0"/>
                  </a:lnTo>
                  <a:lnTo>
                    <a:pt x="19527" y="1351"/>
                  </a:lnTo>
                  <a:lnTo>
                    <a:pt x="11714" y="4995"/>
                  </a:lnTo>
                  <a:lnTo>
                    <a:pt x="568" y="16441"/>
                  </a:lnTo>
                  <a:lnTo>
                    <a:pt x="0" y="22452"/>
                  </a:lnTo>
                  <a:lnTo>
                    <a:pt x="2394" y="28308"/>
                  </a:lnTo>
                  <a:lnTo>
                    <a:pt x="13376" y="39746"/>
                  </a:lnTo>
                  <a:lnTo>
                    <a:pt x="56647" y="63304"/>
                  </a:lnTo>
                  <a:lnTo>
                    <a:pt x="58651" y="66638"/>
                  </a:lnTo>
                  <a:lnTo>
                    <a:pt x="56288" y="69784"/>
                  </a:lnTo>
                  <a:lnTo>
                    <a:pt x="34759" y="85896"/>
                  </a:lnTo>
                  <a:lnTo>
                    <a:pt x="33888" y="92793"/>
                  </a:lnTo>
                  <a:lnTo>
                    <a:pt x="40318" y="110320"/>
                  </a:lnTo>
                  <a:lnTo>
                    <a:pt x="63949" y="136561"/>
                  </a:lnTo>
                  <a:lnTo>
                    <a:pt x="98423" y="162710"/>
                  </a:lnTo>
                  <a:lnTo>
                    <a:pt x="115228" y="170980"/>
                  </a:lnTo>
                  <a:lnTo>
                    <a:pt x="118045" y="174479"/>
                  </a:lnTo>
                  <a:lnTo>
                    <a:pt x="117149" y="177737"/>
                  </a:lnTo>
                  <a:lnTo>
                    <a:pt x="100200" y="194025"/>
                  </a:lnTo>
                  <a:lnTo>
                    <a:pt x="97856" y="200013"/>
                  </a:lnTo>
                  <a:lnTo>
                    <a:pt x="97717" y="214063"/>
                  </a:lnTo>
                  <a:lnTo>
                    <a:pt x="105668" y="229553"/>
                  </a:lnTo>
                  <a:lnTo>
                    <a:pt x="119372" y="244758"/>
                  </a:lnTo>
                  <a:lnTo>
                    <a:pt x="137791" y="257680"/>
                  </a:lnTo>
                  <a:lnTo>
                    <a:pt x="168952" y="266515"/>
                  </a:lnTo>
                  <a:lnTo>
                    <a:pt x="175126" y="264057"/>
                  </a:lnTo>
                  <a:lnTo>
                    <a:pt x="178317" y="258721"/>
                  </a:lnTo>
                  <a:lnTo>
                    <a:pt x="179520" y="251464"/>
                  </a:lnTo>
                  <a:lnTo>
                    <a:pt x="176624" y="246627"/>
                  </a:lnTo>
                  <a:lnTo>
                    <a:pt x="170995" y="243402"/>
                  </a:lnTo>
                  <a:lnTo>
                    <a:pt x="163544" y="241252"/>
                  </a:lnTo>
                  <a:lnTo>
                    <a:pt x="156728" y="241668"/>
                  </a:lnTo>
                  <a:lnTo>
                    <a:pt x="144222" y="247061"/>
                  </a:lnTo>
                  <a:lnTo>
                    <a:pt x="134967" y="263018"/>
                  </a:lnTo>
                  <a:lnTo>
                    <a:pt x="129620" y="283670"/>
                  </a:lnTo>
                  <a:lnTo>
                    <a:pt x="135921" y="332478"/>
                  </a:lnTo>
                  <a:lnTo>
                    <a:pt x="153663" y="375877"/>
                  </a:lnTo>
                  <a:lnTo>
                    <a:pt x="199786" y="436865"/>
                  </a:lnTo>
                  <a:lnTo>
                    <a:pt x="206889" y="444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89615" y="1630925"/>
            <a:ext cx="2862210" cy="1739101"/>
            <a:chOff x="1389615" y="1630925"/>
            <a:chExt cx="2862210" cy="1739101"/>
          </a:xfrm>
        </p:grpSpPr>
        <p:sp>
          <p:nvSpPr>
            <p:cNvPr id="33" name="Freeform 32"/>
            <p:cNvSpPr/>
            <p:nvPr/>
          </p:nvSpPr>
          <p:spPr>
            <a:xfrm>
              <a:off x="1389615" y="1830631"/>
              <a:ext cx="41606" cy="791988"/>
            </a:xfrm>
            <a:custGeom>
              <a:avLst/>
              <a:gdLst/>
              <a:ahLst/>
              <a:cxnLst/>
              <a:rect l="0" t="0" r="0" b="0"/>
              <a:pathLst>
                <a:path w="41606" h="791988">
                  <a:moveTo>
                    <a:pt x="41605" y="0"/>
                  </a:moveTo>
                  <a:lnTo>
                    <a:pt x="34962" y="57697"/>
                  </a:lnTo>
                  <a:lnTo>
                    <a:pt x="24747" y="111626"/>
                  </a:lnTo>
                  <a:lnTo>
                    <a:pt x="19043" y="159123"/>
                  </a:lnTo>
                  <a:lnTo>
                    <a:pt x="14888" y="210794"/>
                  </a:lnTo>
                  <a:lnTo>
                    <a:pt x="10267" y="264628"/>
                  </a:lnTo>
                  <a:lnTo>
                    <a:pt x="8898" y="318178"/>
                  </a:lnTo>
                  <a:lnTo>
                    <a:pt x="8492" y="375033"/>
                  </a:lnTo>
                  <a:lnTo>
                    <a:pt x="8372" y="432868"/>
                  </a:lnTo>
                  <a:lnTo>
                    <a:pt x="8336" y="488527"/>
                  </a:lnTo>
                  <a:lnTo>
                    <a:pt x="8326" y="540152"/>
                  </a:lnTo>
                  <a:lnTo>
                    <a:pt x="10788" y="590582"/>
                  </a:lnTo>
                  <a:lnTo>
                    <a:pt x="14908" y="640658"/>
                  </a:lnTo>
                  <a:lnTo>
                    <a:pt x="16300" y="702859"/>
                  </a:lnTo>
                  <a:lnTo>
                    <a:pt x="16574" y="754868"/>
                  </a:lnTo>
                  <a:lnTo>
                    <a:pt x="16629" y="791987"/>
                  </a:lnTo>
                  <a:lnTo>
                    <a:pt x="10055" y="735316"/>
                  </a:lnTo>
                  <a:lnTo>
                    <a:pt x="4246" y="672966"/>
                  </a:lnTo>
                  <a:lnTo>
                    <a:pt x="0" y="6407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615" y="1639269"/>
              <a:ext cx="1381295" cy="257931"/>
            </a:xfrm>
            <a:custGeom>
              <a:avLst/>
              <a:gdLst/>
              <a:ahLst/>
              <a:cxnLst/>
              <a:rect l="0" t="0" r="0" b="0"/>
              <a:pathLst>
                <a:path w="1381295" h="257931">
                  <a:moveTo>
                    <a:pt x="0" y="257930"/>
                  </a:moveTo>
                  <a:lnTo>
                    <a:pt x="13983" y="219258"/>
                  </a:lnTo>
                  <a:lnTo>
                    <a:pt x="52158" y="159065"/>
                  </a:lnTo>
                  <a:lnTo>
                    <a:pt x="112722" y="107052"/>
                  </a:lnTo>
                  <a:lnTo>
                    <a:pt x="166655" y="77918"/>
                  </a:lnTo>
                  <a:lnTo>
                    <a:pt x="228569" y="55682"/>
                  </a:lnTo>
                  <a:lnTo>
                    <a:pt x="283138" y="42176"/>
                  </a:lnTo>
                  <a:lnTo>
                    <a:pt x="342851" y="30605"/>
                  </a:lnTo>
                  <a:lnTo>
                    <a:pt x="391589" y="26619"/>
                  </a:lnTo>
                  <a:lnTo>
                    <a:pt x="445581" y="21021"/>
                  </a:lnTo>
                  <a:lnTo>
                    <a:pt x="502568" y="13506"/>
                  </a:lnTo>
                  <a:lnTo>
                    <a:pt x="560441" y="9842"/>
                  </a:lnTo>
                  <a:lnTo>
                    <a:pt x="618578" y="4338"/>
                  </a:lnTo>
                  <a:lnTo>
                    <a:pt x="681210" y="1269"/>
                  </a:lnTo>
                  <a:lnTo>
                    <a:pt x="742194" y="360"/>
                  </a:lnTo>
                  <a:lnTo>
                    <a:pt x="805670" y="91"/>
                  </a:lnTo>
                  <a:lnTo>
                    <a:pt x="849326" y="28"/>
                  </a:lnTo>
                  <a:lnTo>
                    <a:pt x="892459" y="0"/>
                  </a:lnTo>
                  <a:lnTo>
                    <a:pt x="953127" y="909"/>
                  </a:lnTo>
                  <a:lnTo>
                    <a:pt x="1011168" y="5698"/>
                  </a:lnTo>
                  <a:lnTo>
                    <a:pt x="1063909" y="8453"/>
                  </a:lnTo>
                  <a:lnTo>
                    <a:pt x="1114669" y="14713"/>
                  </a:lnTo>
                  <a:lnTo>
                    <a:pt x="1163918" y="21500"/>
                  </a:lnTo>
                  <a:lnTo>
                    <a:pt x="1222443" y="26726"/>
                  </a:lnTo>
                  <a:lnTo>
                    <a:pt x="1284870" y="33326"/>
                  </a:lnTo>
                  <a:lnTo>
                    <a:pt x="1339558" y="40313"/>
                  </a:lnTo>
                  <a:lnTo>
                    <a:pt x="1358430" y="45949"/>
                  </a:lnTo>
                  <a:lnTo>
                    <a:pt x="1381294" y="58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13694" y="1630925"/>
              <a:ext cx="2238131" cy="1497790"/>
            </a:xfrm>
            <a:custGeom>
              <a:avLst/>
              <a:gdLst/>
              <a:ahLst/>
              <a:cxnLst/>
              <a:rect l="0" t="0" r="0" b="0"/>
              <a:pathLst>
                <a:path w="2238131" h="1497790">
                  <a:moveTo>
                    <a:pt x="0" y="0"/>
                  </a:moveTo>
                  <a:lnTo>
                    <a:pt x="60656" y="0"/>
                  </a:lnTo>
                  <a:lnTo>
                    <a:pt x="116446" y="6586"/>
                  </a:lnTo>
                  <a:lnTo>
                    <a:pt x="178605" y="13812"/>
                  </a:lnTo>
                  <a:lnTo>
                    <a:pt x="235670" y="18549"/>
                  </a:lnTo>
                  <a:lnTo>
                    <a:pt x="283710" y="25528"/>
                  </a:lnTo>
                  <a:lnTo>
                    <a:pt x="333077" y="30987"/>
                  </a:lnTo>
                  <a:lnTo>
                    <a:pt x="382838" y="35069"/>
                  </a:lnTo>
                  <a:lnTo>
                    <a:pt x="435180" y="42135"/>
                  </a:lnTo>
                  <a:lnTo>
                    <a:pt x="489213" y="50083"/>
                  </a:lnTo>
                  <a:lnTo>
                    <a:pt x="542821" y="58294"/>
                  </a:lnTo>
                  <a:lnTo>
                    <a:pt x="599694" y="64117"/>
                  </a:lnTo>
                  <a:lnTo>
                    <a:pt x="657534" y="68308"/>
                  </a:lnTo>
                  <a:lnTo>
                    <a:pt x="718126" y="75405"/>
                  </a:lnTo>
                  <a:lnTo>
                    <a:pt x="780458" y="83364"/>
                  </a:lnTo>
                  <a:lnTo>
                    <a:pt x="842381" y="89112"/>
                  </a:lnTo>
                  <a:lnTo>
                    <a:pt x="885674" y="91381"/>
                  </a:lnTo>
                  <a:lnTo>
                    <a:pt x="929570" y="95471"/>
                  </a:lnTo>
                  <a:lnTo>
                    <a:pt x="973734" y="100371"/>
                  </a:lnTo>
                  <a:lnTo>
                    <a:pt x="1018017" y="105631"/>
                  </a:lnTo>
                  <a:lnTo>
                    <a:pt x="1062354" y="111050"/>
                  </a:lnTo>
                  <a:lnTo>
                    <a:pt x="1106714" y="116541"/>
                  </a:lnTo>
                  <a:lnTo>
                    <a:pt x="1151085" y="121138"/>
                  </a:lnTo>
                  <a:lnTo>
                    <a:pt x="1195460" y="123181"/>
                  </a:lnTo>
                  <a:lnTo>
                    <a:pt x="1257609" y="128749"/>
                  </a:lnTo>
                  <a:lnTo>
                    <a:pt x="1299818" y="133653"/>
                  </a:lnTo>
                  <a:lnTo>
                    <a:pt x="1362700" y="141611"/>
                  </a:lnTo>
                  <a:lnTo>
                    <a:pt x="1424786" y="149824"/>
                  </a:lnTo>
                  <a:lnTo>
                    <a:pt x="1487561" y="158114"/>
                  </a:lnTo>
                  <a:lnTo>
                    <a:pt x="1549615" y="166425"/>
                  </a:lnTo>
                  <a:lnTo>
                    <a:pt x="1612381" y="174744"/>
                  </a:lnTo>
                  <a:lnTo>
                    <a:pt x="1671967" y="183064"/>
                  </a:lnTo>
                  <a:lnTo>
                    <a:pt x="1730611" y="191385"/>
                  </a:lnTo>
                  <a:lnTo>
                    <a:pt x="1786510" y="199706"/>
                  </a:lnTo>
                  <a:lnTo>
                    <a:pt x="1840672" y="208027"/>
                  </a:lnTo>
                  <a:lnTo>
                    <a:pt x="1895243" y="216348"/>
                  </a:lnTo>
                  <a:lnTo>
                    <a:pt x="1944080" y="224669"/>
                  </a:lnTo>
                  <a:lnTo>
                    <a:pt x="2006414" y="235764"/>
                  </a:lnTo>
                  <a:lnTo>
                    <a:pt x="2065504" y="246858"/>
                  </a:lnTo>
                  <a:lnTo>
                    <a:pt x="2119226" y="257953"/>
                  </a:lnTo>
                  <a:lnTo>
                    <a:pt x="2174559" y="269048"/>
                  </a:lnTo>
                  <a:lnTo>
                    <a:pt x="2218054" y="281067"/>
                  </a:lnTo>
                  <a:lnTo>
                    <a:pt x="2232726" y="290107"/>
                  </a:lnTo>
                  <a:lnTo>
                    <a:pt x="2236454" y="296956"/>
                  </a:lnTo>
                  <a:lnTo>
                    <a:pt x="2238130" y="314427"/>
                  </a:lnTo>
                  <a:lnTo>
                    <a:pt x="2224155" y="375268"/>
                  </a:lnTo>
                  <a:lnTo>
                    <a:pt x="2210580" y="427621"/>
                  </a:lnTo>
                  <a:lnTo>
                    <a:pt x="2200446" y="478263"/>
                  </a:lnTo>
                  <a:lnTo>
                    <a:pt x="2197485" y="535248"/>
                  </a:lnTo>
                  <a:lnTo>
                    <a:pt x="2196972" y="583274"/>
                  </a:lnTo>
                  <a:lnTo>
                    <a:pt x="2196820" y="635103"/>
                  </a:lnTo>
                  <a:lnTo>
                    <a:pt x="2199241" y="691448"/>
                  </a:lnTo>
                  <a:lnTo>
                    <a:pt x="2203348" y="749132"/>
                  </a:lnTo>
                  <a:lnTo>
                    <a:pt x="2207031" y="809678"/>
                  </a:lnTo>
                  <a:lnTo>
                    <a:pt x="2211512" y="871996"/>
                  </a:lnTo>
                  <a:lnTo>
                    <a:pt x="2212839" y="931450"/>
                  </a:lnTo>
                  <a:lnTo>
                    <a:pt x="2213232" y="990055"/>
                  </a:lnTo>
                  <a:lnTo>
                    <a:pt x="2210884" y="1048408"/>
                  </a:lnTo>
                  <a:lnTo>
                    <a:pt x="2206798" y="1106687"/>
                  </a:lnTo>
                  <a:lnTo>
                    <a:pt x="2203122" y="1164943"/>
                  </a:lnTo>
                  <a:lnTo>
                    <a:pt x="2196177" y="1220728"/>
                  </a:lnTo>
                  <a:lnTo>
                    <a:pt x="2188264" y="1272390"/>
                  </a:lnTo>
                  <a:lnTo>
                    <a:pt x="2177307" y="1335128"/>
                  </a:lnTo>
                  <a:lnTo>
                    <a:pt x="2163468" y="1396971"/>
                  </a:lnTo>
                  <a:lnTo>
                    <a:pt x="2147754" y="1452359"/>
                  </a:lnTo>
                  <a:lnTo>
                    <a:pt x="2128921" y="1478164"/>
                  </a:lnTo>
                  <a:lnTo>
                    <a:pt x="2105225" y="14977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497789" y="2829156"/>
              <a:ext cx="2679378" cy="434676"/>
            </a:xfrm>
            <a:custGeom>
              <a:avLst/>
              <a:gdLst/>
              <a:ahLst/>
              <a:cxnLst/>
              <a:rect l="0" t="0" r="0" b="0"/>
              <a:pathLst>
                <a:path w="2679378" h="434676">
                  <a:moveTo>
                    <a:pt x="0" y="0"/>
                  </a:moveTo>
                  <a:lnTo>
                    <a:pt x="54309" y="0"/>
                  </a:lnTo>
                  <a:lnTo>
                    <a:pt x="108525" y="0"/>
                  </a:lnTo>
                  <a:lnTo>
                    <a:pt x="166102" y="0"/>
                  </a:lnTo>
                  <a:lnTo>
                    <a:pt x="228495" y="0"/>
                  </a:lnTo>
                  <a:lnTo>
                    <a:pt x="285589" y="2466"/>
                  </a:lnTo>
                  <a:lnTo>
                    <a:pt x="333634" y="6586"/>
                  </a:lnTo>
                  <a:lnTo>
                    <a:pt x="383003" y="7807"/>
                  </a:lnTo>
                  <a:lnTo>
                    <a:pt x="432764" y="10635"/>
                  </a:lnTo>
                  <a:lnTo>
                    <a:pt x="485107" y="14862"/>
                  </a:lnTo>
                  <a:lnTo>
                    <a:pt x="541605" y="18581"/>
                  </a:lnTo>
                  <a:lnTo>
                    <a:pt x="599333" y="25538"/>
                  </a:lnTo>
                  <a:lnTo>
                    <a:pt x="659893" y="33455"/>
                  </a:lnTo>
                  <a:lnTo>
                    <a:pt x="722215" y="41656"/>
                  </a:lnTo>
                  <a:lnTo>
                    <a:pt x="784135" y="49942"/>
                  </a:lnTo>
                  <a:lnTo>
                    <a:pt x="846861" y="60718"/>
                  </a:lnTo>
                  <a:lnTo>
                    <a:pt x="908901" y="73156"/>
                  </a:lnTo>
                  <a:lnTo>
                    <a:pt x="952220" y="79667"/>
                  </a:lnTo>
                  <a:lnTo>
                    <a:pt x="996128" y="85642"/>
                  </a:lnTo>
                  <a:lnTo>
                    <a:pt x="1040298" y="93845"/>
                  </a:lnTo>
                  <a:lnTo>
                    <a:pt x="1084584" y="102730"/>
                  </a:lnTo>
                  <a:lnTo>
                    <a:pt x="1128922" y="109761"/>
                  </a:lnTo>
                  <a:lnTo>
                    <a:pt x="1173282" y="118433"/>
                  </a:lnTo>
                  <a:lnTo>
                    <a:pt x="1217653" y="127527"/>
                  </a:lnTo>
                  <a:lnTo>
                    <a:pt x="1262028" y="134650"/>
                  </a:lnTo>
                  <a:lnTo>
                    <a:pt x="1306406" y="140898"/>
                  </a:lnTo>
                  <a:lnTo>
                    <a:pt x="1350784" y="147681"/>
                  </a:lnTo>
                  <a:lnTo>
                    <a:pt x="1395162" y="156860"/>
                  </a:lnTo>
                  <a:lnTo>
                    <a:pt x="1439541" y="164637"/>
                  </a:lnTo>
                  <a:lnTo>
                    <a:pt x="1483920" y="171176"/>
                  </a:lnTo>
                  <a:lnTo>
                    <a:pt x="1528299" y="177164"/>
                  </a:lnTo>
                  <a:lnTo>
                    <a:pt x="1572678" y="182907"/>
                  </a:lnTo>
                  <a:lnTo>
                    <a:pt x="1617057" y="188541"/>
                  </a:lnTo>
                  <a:lnTo>
                    <a:pt x="1661436" y="194127"/>
                  </a:lnTo>
                  <a:lnTo>
                    <a:pt x="1723587" y="202470"/>
                  </a:lnTo>
                  <a:lnTo>
                    <a:pt x="1765797" y="210488"/>
                  </a:lnTo>
                  <a:lnTo>
                    <a:pt x="1828679" y="222933"/>
                  </a:lnTo>
                  <a:lnTo>
                    <a:pt x="1890765" y="234941"/>
                  </a:lnTo>
                  <a:lnTo>
                    <a:pt x="1953540" y="247744"/>
                  </a:lnTo>
                  <a:lnTo>
                    <a:pt x="2015594" y="259859"/>
                  </a:lnTo>
                  <a:lnTo>
                    <a:pt x="2078360" y="272694"/>
                  </a:lnTo>
                  <a:lnTo>
                    <a:pt x="2135480" y="284818"/>
                  </a:lnTo>
                  <a:lnTo>
                    <a:pt x="2187538" y="297656"/>
                  </a:lnTo>
                  <a:lnTo>
                    <a:pt x="2240561" y="307316"/>
                  </a:lnTo>
                  <a:lnTo>
                    <a:pt x="2292330" y="318499"/>
                  </a:lnTo>
                  <a:lnTo>
                    <a:pt x="2355655" y="334426"/>
                  </a:lnTo>
                  <a:lnTo>
                    <a:pt x="2414939" y="353119"/>
                  </a:lnTo>
                  <a:lnTo>
                    <a:pt x="2468700" y="372152"/>
                  </a:lnTo>
                  <a:lnTo>
                    <a:pt x="2526475" y="393732"/>
                  </a:lnTo>
                  <a:lnTo>
                    <a:pt x="2588569" y="413949"/>
                  </a:lnTo>
                  <a:lnTo>
                    <a:pt x="2643631" y="434279"/>
                  </a:lnTo>
                  <a:lnTo>
                    <a:pt x="2651849" y="434675"/>
                  </a:lnTo>
                  <a:lnTo>
                    <a:pt x="2679377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118919" y="3020540"/>
              <a:ext cx="24964" cy="349486"/>
            </a:xfrm>
            <a:custGeom>
              <a:avLst/>
              <a:gdLst/>
              <a:ahLst/>
              <a:cxnLst/>
              <a:rect l="0" t="0" r="0" b="0"/>
              <a:pathLst>
                <a:path w="24964" h="349486">
                  <a:moveTo>
                    <a:pt x="24963" y="0"/>
                  </a:moveTo>
                  <a:lnTo>
                    <a:pt x="20546" y="55162"/>
                  </a:lnTo>
                  <a:lnTo>
                    <a:pt x="16489" y="115680"/>
                  </a:lnTo>
                  <a:lnTo>
                    <a:pt x="9579" y="176678"/>
                  </a:lnTo>
                  <a:lnTo>
                    <a:pt x="1267" y="236846"/>
                  </a:lnTo>
                  <a:lnTo>
                    <a:pt x="250" y="297512"/>
                  </a:lnTo>
                  <a:lnTo>
                    <a:pt x="0" y="349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2702" y="1980410"/>
            <a:ext cx="1256751" cy="627559"/>
            <a:chOff x="2102702" y="1980410"/>
            <a:chExt cx="1256751" cy="627559"/>
          </a:xfrm>
        </p:grpSpPr>
        <p:sp>
          <p:nvSpPr>
            <p:cNvPr id="39" name="Freeform 38"/>
            <p:cNvSpPr/>
            <p:nvPr/>
          </p:nvSpPr>
          <p:spPr>
            <a:xfrm>
              <a:off x="2102702" y="1980410"/>
              <a:ext cx="120765" cy="157910"/>
            </a:xfrm>
            <a:custGeom>
              <a:avLst/>
              <a:gdLst/>
              <a:ahLst/>
              <a:cxnLst/>
              <a:rect l="0" t="0" r="0" b="0"/>
              <a:pathLst>
                <a:path w="120765" h="157910">
                  <a:moveTo>
                    <a:pt x="69092" y="0"/>
                  </a:moveTo>
                  <a:lnTo>
                    <a:pt x="49162" y="15135"/>
                  </a:lnTo>
                  <a:lnTo>
                    <a:pt x="23447" y="49354"/>
                  </a:lnTo>
                  <a:lnTo>
                    <a:pt x="0" y="108140"/>
                  </a:lnTo>
                  <a:lnTo>
                    <a:pt x="337" y="137544"/>
                  </a:lnTo>
                  <a:lnTo>
                    <a:pt x="3840" y="145320"/>
                  </a:lnTo>
                  <a:lnTo>
                    <a:pt x="15128" y="156426"/>
                  </a:lnTo>
                  <a:lnTo>
                    <a:pt x="22945" y="157909"/>
                  </a:lnTo>
                  <a:lnTo>
                    <a:pt x="41494" y="154624"/>
                  </a:lnTo>
                  <a:lnTo>
                    <a:pt x="72728" y="137962"/>
                  </a:lnTo>
                  <a:lnTo>
                    <a:pt x="100988" y="111041"/>
                  </a:lnTo>
                  <a:lnTo>
                    <a:pt x="118093" y="79642"/>
                  </a:lnTo>
                  <a:lnTo>
                    <a:pt x="120764" y="57894"/>
                  </a:lnTo>
                  <a:lnTo>
                    <a:pt x="120182" y="46917"/>
                  </a:lnTo>
                  <a:lnTo>
                    <a:pt x="116096" y="38674"/>
                  </a:lnTo>
                  <a:lnTo>
                    <a:pt x="101693" y="27050"/>
                  </a:lnTo>
                  <a:lnTo>
                    <a:pt x="82965" y="23733"/>
                  </a:lnTo>
                  <a:lnTo>
                    <a:pt x="64163" y="26265"/>
                  </a:lnTo>
                  <a:lnTo>
                    <a:pt x="39491" y="40492"/>
                  </a:lnTo>
                  <a:lnTo>
                    <a:pt x="2748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69011" y="2354857"/>
              <a:ext cx="117240" cy="107245"/>
            </a:xfrm>
            <a:custGeom>
              <a:avLst/>
              <a:gdLst/>
              <a:ahLst/>
              <a:cxnLst/>
              <a:rect l="0" t="0" r="0" b="0"/>
              <a:pathLst>
                <a:path w="117240" h="107245">
                  <a:moveTo>
                    <a:pt x="44240" y="33284"/>
                  </a:moveTo>
                  <a:lnTo>
                    <a:pt x="30988" y="37701"/>
                  </a:lnTo>
                  <a:lnTo>
                    <a:pt x="19551" y="47266"/>
                  </a:lnTo>
                  <a:lnTo>
                    <a:pt x="5182" y="68245"/>
                  </a:lnTo>
                  <a:lnTo>
                    <a:pt x="1559" y="76007"/>
                  </a:lnTo>
                  <a:lnTo>
                    <a:pt x="0" y="92028"/>
                  </a:lnTo>
                  <a:lnTo>
                    <a:pt x="878" y="100184"/>
                  </a:lnTo>
                  <a:lnTo>
                    <a:pt x="4238" y="104696"/>
                  </a:lnTo>
                  <a:lnTo>
                    <a:pt x="9251" y="106780"/>
                  </a:lnTo>
                  <a:lnTo>
                    <a:pt x="15367" y="107244"/>
                  </a:lnTo>
                  <a:lnTo>
                    <a:pt x="41644" y="99063"/>
                  </a:lnTo>
                  <a:lnTo>
                    <a:pt x="70368" y="79733"/>
                  </a:lnTo>
                  <a:lnTo>
                    <a:pt x="105120" y="45241"/>
                  </a:lnTo>
                  <a:lnTo>
                    <a:pt x="116293" y="27195"/>
                  </a:lnTo>
                  <a:lnTo>
                    <a:pt x="117239" y="19055"/>
                  </a:lnTo>
                  <a:lnTo>
                    <a:pt x="115095" y="11778"/>
                  </a:lnTo>
                  <a:lnTo>
                    <a:pt x="110893" y="5078"/>
                  </a:lnTo>
                  <a:lnTo>
                    <a:pt x="103468" y="1536"/>
                  </a:lnTo>
                  <a:lnTo>
                    <a:pt x="82891" y="66"/>
                  </a:lnTo>
                  <a:lnTo>
                    <a:pt x="65733" y="4960"/>
                  </a:lnTo>
                  <a:lnTo>
                    <a:pt x="57491" y="9601"/>
                  </a:lnTo>
                  <a:lnTo>
                    <a:pt x="7752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862441" y="2076745"/>
              <a:ext cx="134472" cy="103385"/>
            </a:xfrm>
            <a:custGeom>
              <a:avLst/>
              <a:gdLst/>
              <a:ahLst/>
              <a:cxnLst/>
              <a:rect l="0" t="0" r="0" b="0"/>
              <a:pathLst>
                <a:path w="134472" h="103385">
                  <a:moveTo>
                    <a:pt x="0" y="61764"/>
                  </a:moveTo>
                  <a:lnTo>
                    <a:pt x="0" y="83851"/>
                  </a:lnTo>
                  <a:lnTo>
                    <a:pt x="3698" y="91282"/>
                  </a:lnTo>
                  <a:lnTo>
                    <a:pt x="17669" y="102004"/>
                  </a:lnTo>
                  <a:lnTo>
                    <a:pt x="26572" y="103384"/>
                  </a:lnTo>
                  <a:lnTo>
                    <a:pt x="73823" y="92094"/>
                  </a:lnTo>
                  <a:lnTo>
                    <a:pt x="107038" y="68783"/>
                  </a:lnTo>
                  <a:lnTo>
                    <a:pt x="125506" y="50181"/>
                  </a:lnTo>
                  <a:lnTo>
                    <a:pt x="133752" y="35351"/>
                  </a:lnTo>
                  <a:lnTo>
                    <a:pt x="134471" y="27514"/>
                  </a:lnTo>
                  <a:lnTo>
                    <a:pt x="130340" y="11409"/>
                  </a:lnTo>
                  <a:lnTo>
                    <a:pt x="123875" y="6004"/>
                  </a:lnTo>
                  <a:lnTo>
                    <a:pt x="104366" y="0"/>
                  </a:lnTo>
                  <a:lnTo>
                    <a:pt x="95464" y="248"/>
                  </a:lnTo>
                  <a:lnTo>
                    <a:pt x="80644" y="5454"/>
                  </a:lnTo>
                  <a:lnTo>
                    <a:pt x="76876" y="10356"/>
                  </a:lnTo>
                  <a:lnTo>
                    <a:pt x="75289" y="16397"/>
                  </a:lnTo>
                  <a:lnTo>
                    <a:pt x="74889" y="36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253530" y="2544747"/>
              <a:ext cx="105923" cy="63222"/>
            </a:xfrm>
            <a:custGeom>
              <a:avLst/>
              <a:gdLst/>
              <a:ahLst/>
              <a:cxnLst/>
              <a:rect l="0" t="0" r="0" b="0"/>
              <a:pathLst>
                <a:path w="105923" h="63222">
                  <a:moveTo>
                    <a:pt x="0" y="9815"/>
                  </a:moveTo>
                  <a:lnTo>
                    <a:pt x="2465" y="43556"/>
                  </a:lnTo>
                  <a:lnTo>
                    <a:pt x="4417" y="51725"/>
                  </a:lnTo>
                  <a:lnTo>
                    <a:pt x="9417" y="57170"/>
                  </a:lnTo>
                  <a:lnTo>
                    <a:pt x="24834" y="63221"/>
                  </a:lnTo>
                  <a:lnTo>
                    <a:pt x="54305" y="62211"/>
                  </a:lnTo>
                  <a:lnTo>
                    <a:pt x="82042" y="51638"/>
                  </a:lnTo>
                  <a:lnTo>
                    <a:pt x="103410" y="32377"/>
                  </a:lnTo>
                  <a:lnTo>
                    <a:pt x="105922" y="25781"/>
                  </a:lnTo>
                  <a:lnTo>
                    <a:pt x="105748" y="19534"/>
                  </a:lnTo>
                  <a:lnTo>
                    <a:pt x="103783" y="13521"/>
                  </a:lnTo>
                  <a:lnTo>
                    <a:pt x="98775" y="8587"/>
                  </a:lnTo>
                  <a:lnTo>
                    <a:pt x="83348" y="640"/>
                  </a:lnTo>
                  <a:lnTo>
                    <a:pt x="75905" y="0"/>
                  </a:lnTo>
                  <a:lnTo>
                    <a:pt x="49926" y="9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76527" y="1780891"/>
            <a:ext cx="1656207" cy="374262"/>
            <a:chOff x="1976527" y="1780891"/>
            <a:chExt cx="1656207" cy="374262"/>
          </a:xfrm>
        </p:grpSpPr>
        <p:sp>
          <p:nvSpPr>
            <p:cNvPr id="44" name="Freeform 43"/>
            <p:cNvSpPr/>
            <p:nvPr/>
          </p:nvSpPr>
          <p:spPr>
            <a:xfrm>
              <a:off x="1976527" y="1780891"/>
              <a:ext cx="436578" cy="158188"/>
            </a:xfrm>
            <a:custGeom>
              <a:avLst/>
              <a:gdLst/>
              <a:ahLst/>
              <a:cxnLst/>
              <a:rect l="0" t="0" r="0" b="0"/>
              <a:pathLst>
                <a:path w="436578" h="158188">
                  <a:moveTo>
                    <a:pt x="128698" y="74703"/>
                  </a:moveTo>
                  <a:lnTo>
                    <a:pt x="124281" y="28376"/>
                  </a:lnTo>
                  <a:lnTo>
                    <a:pt x="117181" y="12200"/>
                  </a:lnTo>
                  <a:lnTo>
                    <a:pt x="112699" y="5297"/>
                  </a:lnTo>
                  <a:lnTo>
                    <a:pt x="105088" y="1620"/>
                  </a:lnTo>
                  <a:lnTo>
                    <a:pt x="84304" y="0"/>
                  </a:lnTo>
                  <a:lnTo>
                    <a:pt x="64589" y="7293"/>
                  </a:lnTo>
                  <a:lnTo>
                    <a:pt x="40361" y="26993"/>
                  </a:lnTo>
                  <a:lnTo>
                    <a:pt x="33749" y="34575"/>
                  </a:lnTo>
                  <a:lnTo>
                    <a:pt x="30265" y="43328"/>
                  </a:lnTo>
                  <a:lnTo>
                    <a:pt x="28860" y="62916"/>
                  </a:lnTo>
                  <a:lnTo>
                    <a:pt x="43176" y="120421"/>
                  </a:lnTo>
                  <a:lnTo>
                    <a:pt x="41173" y="129220"/>
                  </a:lnTo>
                  <a:lnTo>
                    <a:pt x="31551" y="143928"/>
                  </a:lnTo>
                  <a:lnTo>
                    <a:pt x="10540" y="158187"/>
                  </a:lnTo>
                  <a:lnTo>
                    <a:pt x="5547" y="157171"/>
                  </a:lnTo>
                  <a:lnTo>
                    <a:pt x="2218" y="152796"/>
                  </a:lnTo>
                  <a:lnTo>
                    <a:pt x="0" y="146181"/>
                  </a:lnTo>
                  <a:lnTo>
                    <a:pt x="369" y="139921"/>
                  </a:lnTo>
                  <a:lnTo>
                    <a:pt x="5711" y="128036"/>
                  </a:lnTo>
                  <a:lnTo>
                    <a:pt x="25132" y="105338"/>
                  </a:lnTo>
                  <a:lnTo>
                    <a:pt x="54719" y="85514"/>
                  </a:lnTo>
                  <a:lnTo>
                    <a:pt x="62737" y="81910"/>
                  </a:lnTo>
                  <a:lnTo>
                    <a:pt x="79042" y="80372"/>
                  </a:lnTo>
                  <a:lnTo>
                    <a:pt x="87273" y="81256"/>
                  </a:lnTo>
                  <a:lnTo>
                    <a:pt x="101350" y="89634"/>
                  </a:lnTo>
                  <a:lnTo>
                    <a:pt x="125453" y="113196"/>
                  </a:lnTo>
                  <a:lnTo>
                    <a:pt x="131158" y="115158"/>
                  </a:lnTo>
                  <a:lnTo>
                    <a:pt x="136810" y="114617"/>
                  </a:lnTo>
                  <a:lnTo>
                    <a:pt x="148945" y="108160"/>
                  </a:lnTo>
                  <a:lnTo>
                    <a:pt x="170447" y="88006"/>
                  </a:lnTo>
                  <a:lnTo>
                    <a:pt x="196050" y="42257"/>
                  </a:lnTo>
                  <a:lnTo>
                    <a:pt x="194864" y="37355"/>
                  </a:lnTo>
                  <a:lnTo>
                    <a:pt x="190376" y="35011"/>
                  </a:lnTo>
                  <a:lnTo>
                    <a:pt x="183685" y="34373"/>
                  </a:lnTo>
                  <a:lnTo>
                    <a:pt x="171320" y="38596"/>
                  </a:lnTo>
                  <a:lnTo>
                    <a:pt x="165434" y="42310"/>
                  </a:lnTo>
                  <a:lnTo>
                    <a:pt x="156428" y="53834"/>
                  </a:lnTo>
                  <a:lnTo>
                    <a:pt x="152732" y="60790"/>
                  </a:lnTo>
                  <a:lnTo>
                    <a:pt x="153966" y="65428"/>
                  </a:lnTo>
                  <a:lnTo>
                    <a:pt x="158488" y="68519"/>
                  </a:lnTo>
                  <a:lnTo>
                    <a:pt x="165200" y="70580"/>
                  </a:lnTo>
                  <a:lnTo>
                    <a:pt x="182520" y="65474"/>
                  </a:lnTo>
                  <a:lnTo>
                    <a:pt x="223773" y="44013"/>
                  </a:lnTo>
                  <a:lnTo>
                    <a:pt x="230913" y="44073"/>
                  </a:lnTo>
                  <a:lnTo>
                    <a:pt x="235673" y="47811"/>
                  </a:lnTo>
                  <a:lnTo>
                    <a:pt x="238846" y="54001"/>
                  </a:lnTo>
                  <a:lnTo>
                    <a:pt x="239907" y="68276"/>
                  </a:lnTo>
                  <a:lnTo>
                    <a:pt x="238895" y="75965"/>
                  </a:lnTo>
                  <a:lnTo>
                    <a:pt x="241919" y="80167"/>
                  </a:lnTo>
                  <a:lnTo>
                    <a:pt x="247633" y="82044"/>
                  </a:lnTo>
                  <a:lnTo>
                    <a:pt x="255141" y="82371"/>
                  </a:lnTo>
                  <a:lnTo>
                    <a:pt x="268413" y="77803"/>
                  </a:lnTo>
                  <a:lnTo>
                    <a:pt x="313303" y="43887"/>
                  </a:lnTo>
                  <a:lnTo>
                    <a:pt x="319261" y="43064"/>
                  </a:lnTo>
                  <a:lnTo>
                    <a:pt x="324158" y="45289"/>
                  </a:lnTo>
                  <a:lnTo>
                    <a:pt x="328346" y="49546"/>
                  </a:lnTo>
                  <a:lnTo>
                    <a:pt x="330215" y="55158"/>
                  </a:lnTo>
                  <a:lnTo>
                    <a:pt x="329825" y="68790"/>
                  </a:lnTo>
                  <a:lnTo>
                    <a:pt x="319990" y="92058"/>
                  </a:lnTo>
                  <a:lnTo>
                    <a:pt x="320945" y="96443"/>
                  </a:lnTo>
                  <a:lnTo>
                    <a:pt x="325281" y="98442"/>
                  </a:lnTo>
                  <a:lnTo>
                    <a:pt x="331869" y="98850"/>
                  </a:lnTo>
                  <a:lnTo>
                    <a:pt x="346586" y="94372"/>
                  </a:lnTo>
                  <a:lnTo>
                    <a:pt x="378634" y="80848"/>
                  </a:lnTo>
                  <a:lnTo>
                    <a:pt x="395107" y="79899"/>
                  </a:lnTo>
                  <a:lnTo>
                    <a:pt x="403383" y="80941"/>
                  </a:lnTo>
                  <a:lnTo>
                    <a:pt x="409825" y="85333"/>
                  </a:lnTo>
                  <a:lnTo>
                    <a:pt x="436577" y="124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81827" y="1793550"/>
              <a:ext cx="333739" cy="262373"/>
            </a:xfrm>
            <a:custGeom>
              <a:avLst/>
              <a:gdLst/>
              <a:ahLst/>
              <a:cxnLst/>
              <a:rect l="0" t="0" r="0" b="0"/>
              <a:pathLst>
                <a:path w="333739" h="262373">
                  <a:moveTo>
                    <a:pt x="71998" y="136933"/>
                  </a:moveTo>
                  <a:lnTo>
                    <a:pt x="71998" y="119264"/>
                  </a:lnTo>
                  <a:lnTo>
                    <a:pt x="68299" y="114059"/>
                  </a:lnTo>
                  <a:lnTo>
                    <a:pt x="62136" y="110589"/>
                  </a:lnTo>
                  <a:lnTo>
                    <a:pt x="54328" y="108276"/>
                  </a:lnTo>
                  <a:lnTo>
                    <a:pt x="47274" y="108583"/>
                  </a:lnTo>
                  <a:lnTo>
                    <a:pt x="34505" y="113855"/>
                  </a:lnTo>
                  <a:lnTo>
                    <a:pt x="0" y="142890"/>
                  </a:lnTo>
                  <a:lnTo>
                    <a:pt x="885" y="145527"/>
                  </a:lnTo>
                  <a:lnTo>
                    <a:pt x="14196" y="145992"/>
                  </a:lnTo>
                  <a:lnTo>
                    <a:pt x="38846" y="136638"/>
                  </a:lnTo>
                  <a:lnTo>
                    <a:pt x="93069" y="101736"/>
                  </a:lnTo>
                  <a:lnTo>
                    <a:pt x="154056" y="53764"/>
                  </a:lnTo>
                  <a:lnTo>
                    <a:pt x="189997" y="16988"/>
                  </a:lnTo>
                  <a:lnTo>
                    <a:pt x="197790" y="2263"/>
                  </a:lnTo>
                  <a:lnTo>
                    <a:pt x="197465" y="0"/>
                  </a:lnTo>
                  <a:lnTo>
                    <a:pt x="194474" y="1265"/>
                  </a:lnTo>
                  <a:lnTo>
                    <a:pt x="177013" y="18764"/>
                  </a:lnTo>
                  <a:lnTo>
                    <a:pt x="159203" y="44906"/>
                  </a:lnTo>
                  <a:lnTo>
                    <a:pt x="128862" y="96456"/>
                  </a:lnTo>
                  <a:lnTo>
                    <a:pt x="127473" y="114937"/>
                  </a:lnTo>
                  <a:lnTo>
                    <a:pt x="130862" y="133629"/>
                  </a:lnTo>
                  <a:lnTo>
                    <a:pt x="138532" y="148100"/>
                  </a:lnTo>
                  <a:lnTo>
                    <a:pt x="145940" y="151774"/>
                  </a:lnTo>
                  <a:lnTo>
                    <a:pt x="166498" y="153391"/>
                  </a:lnTo>
                  <a:lnTo>
                    <a:pt x="186114" y="148562"/>
                  </a:lnTo>
                  <a:lnTo>
                    <a:pt x="195228" y="144686"/>
                  </a:lnTo>
                  <a:lnTo>
                    <a:pt x="199455" y="143951"/>
                  </a:lnTo>
                  <a:lnTo>
                    <a:pt x="200423" y="145310"/>
                  </a:lnTo>
                  <a:lnTo>
                    <a:pt x="199220" y="148065"/>
                  </a:lnTo>
                  <a:lnTo>
                    <a:pt x="201944" y="165195"/>
                  </a:lnTo>
                  <a:lnTo>
                    <a:pt x="207630" y="168718"/>
                  </a:lnTo>
                  <a:lnTo>
                    <a:pt x="226276" y="170167"/>
                  </a:lnTo>
                  <a:lnTo>
                    <a:pt x="258346" y="161368"/>
                  </a:lnTo>
                  <a:lnTo>
                    <a:pt x="282435" y="147050"/>
                  </a:lnTo>
                  <a:lnTo>
                    <a:pt x="284405" y="142753"/>
                  </a:lnTo>
                  <a:lnTo>
                    <a:pt x="282945" y="138964"/>
                  </a:lnTo>
                  <a:lnTo>
                    <a:pt x="279197" y="135513"/>
                  </a:lnTo>
                  <a:lnTo>
                    <a:pt x="274850" y="135062"/>
                  </a:lnTo>
                  <a:lnTo>
                    <a:pt x="265089" y="139492"/>
                  </a:lnTo>
                  <a:lnTo>
                    <a:pt x="249197" y="152381"/>
                  </a:lnTo>
                  <a:lnTo>
                    <a:pt x="247454" y="157402"/>
                  </a:lnTo>
                  <a:lnTo>
                    <a:pt x="248140" y="162598"/>
                  </a:lnTo>
                  <a:lnTo>
                    <a:pt x="250447" y="167912"/>
                  </a:lnTo>
                  <a:lnTo>
                    <a:pt x="255683" y="170530"/>
                  </a:lnTo>
                  <a:lnTo>
                    <a:pt x="271363" y="170973"/>
                  </a:lnTo>
                  <a:lnTo>
                    <a:pt x="319849" y="166196"/>
                  </a:lnTo>
                  <a:lnTo>
                    <a:pt x="328764" y="167536"/>
                  </a:lnTo>
                  <a:lnTo>
                    <a:pt x="332857" y="170279"/>
                  </a:lnTo>
                  <a:lnTo>
                    <a:pt x="333738" y="173957"/>
                  </a:lnTo>
                  <a:lnTo>
                    <a:pt x="318766" y="212881"/>
                  </a:lnTo>
                  <a:lnTo>
                    <a:pt x="314173" y="220850"/>
                  </a:lnTo>
                  <a:lnTo>
                    <a:pt x="311535" y="237100"/>
                  </a:lnTo>
                  <a:lnTo>
                    <a:pt x="312126" y="245316"/>
                  </a:lnTo>
                  <a:lnTo>
                    <a:pt x="315294" y="251718"/>
                  </a:lnTo>
                  <a:lnTo>
                    <a:pt x="327457" y="262372"/>
                  </a:lnTo>
                  <a:lnTo>
                    <a:pt x="296666" y="2451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95135" y="1897199"/>
              <a:ext cx="133138" cy="49927"/>
            </a:xfrm>
            <a:custGeom>
              <a:avLst/>
              <a:gdLst/>
              <a:ahLst/>
              <a:cxnLst/>
              <a:rect l="0" t="0" r="0" b="0"/>
              <a:pathLst>
                <a:path w="133138" h="49927">
                  <a:moveTo>
                    <a:pt x="0" y="49926"/>
                  </a:moveTo>
                  <a:lnTo>
                    <a:pt x="56772" y="28183"/>
                  </a:lnTo>
                  <a:lnTo>
                    <a:pt x="118458" y="634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67632" y="1872236"/>
              <a:ext cx="265102" cy="282917"/>
            </a:xfrm>
            <a:custGeom>
              <a:avLst/>
              <a:gdLst/>
              <a:ahLst/>
              <a:cxnLst/>
              <a:rect l="0" t="0" r="0" b="0"/>
              <a:pathLst>
                <a:path w="265102" h="282917">
                  <a:moveTo>
                    <a:pt x="68961" y="0"/>
                  </a:moveTo>
                  <a:lnTo>
                    <a:pt x="10214" y="58764"/>
                  </a:lnTo>
                  <a:lnTo>
                    <a:pt x="1862" y="75119"/>
                  </a:lnTo>
                  <a:lnTo>
                    <a:pt x="0" y="91633"/>
                  </a:lnTo>
                  <a:lnTo>
                    <a:pt x="797" y="99921"/>
                  </a:lnTo>
                  <a:lnTo>
                    <a:pt x="5027" y="106370"/>
                  </a:lnTo>
                  <a:lnTo>
                    <a:pt x="19589" y="116001"/>
                  </a:lnTo>
                  <a:lnTo>
                    <a:pt x="56298" y="125848"/>
                  </a:lnTo>
                  <a:lnTo>
                    <a:pt x="73427" y="140531"/>
                  </a:lnTo>
                  <a:lnTo>
                    <a:pt x="87588" y="141662"/>
                  </a:lnTo>
                  <a:lnTo>
                    <a:pt x="147285" y="122730"/>
                  </a:lnTo>
                  <a:lnTo>
                    <a:pt x="152612" y="123425"/>
                  </a:lnTo>
                  <a:lnTo>
                    <a:pt x="154314" y="126662"/>
                  </a:lnTo>
                  <a:lnTo>
                    <a:pt x="153600" y="131594"/>
                  </a:lnTo>
                  <a:lnTo>
                    <a:pt x="147876" y="142005"/>
                  </a:lnTo>
                  <a:lnTo>
                    <a:pt x="143760" y="147370"/>
                  </a:lnTo>
                  <a:lnTo>
                    <a:pt x="143790" y="152796"/>
                  </a:lnTo>
                  <a:lnTo>
                    <a:pt x="146584" y="158262"/>
                  </a:lnTo>
                  <a:lnTo>
                    <a:pt x="157085" y="168342"/>
                  </a:lnTo>
                  <a:lnTo>
                    <a:pt x="170997" y="175904"/>
                  </a:lnTo>
                  <a:lnTo>
                    <a:pt x="233261" y="186852"/>
                  </a:lnTo>
                  <a:lnTo>
                    <a:pt x="248616" y="196766"/>
                  </a:lnTo>
                  <a:lnTo>
                    <a:pt x="255299" y="203293"/>
                  </a:lnTo>
                  <a:lnTo>
                    <a:pt x="262725" y="220407"/>
                  </a:lnTo>
                  <a:lnTo>
                    <a:pt x="265101" y="240341"/>
                  </a:lnTo>
                  <a:lnTo>
                    <a:pt x="260345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978935" y="2130188"/>
            <a:ext cx="1" cy="16643"/>
          </a:xfrm>
          <a:custGeom>
            <a:avLst/>
            <a:gdLst/>
            <a:ahLst/>
            <a:cxnLst/>
            <a:rect l="0" t="0" r="0" b="0"/>
            <a:pathLst>
              <a:path w="1" h="16643">
                <a:moveTo>
                  <a:pt x="0" y="16642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" name="Group 53"/>
          <p:cNvGrpSpPr/>
          <p:nvPr/>
        </p:nvGrpSpPr>
        <p:grpSpPr>
          <a:xfrm>
            <a:off x="3394988" y="2396047"/>
            <a:ext cx="1772384" cy="1320121"/>
            <a:chOff x="3394988" y="2396047"/>
            <a:chExt cx="1772384" cy="1320121"/>
          </a:xfrm>
        </p:grpSpPr>
        <p:sp>
          <p:nvSpPr>
            <p:cNvPr id="50" name="Freeform 49"/>
            <p:cNvSpPr/>
            <p:nvPr/>
          </p:nvSpPr>
          <p:spPr>
            <a:xfrm>
              <a:off x="3394988" y="2768236"/>
              <a:ext cx="316200" cy="947932"/>
            </a:xfrm>
            <a:custGeom>
              <a:avLst/>
              <a:gdLst/>
              <a:ahLst/>
              <a:cxnLst/>
              <a:rect l="0" t="0" r="0" b="0"/>
              <a:pathLst>
                <a:path w="316200" h="947932">
                  <a:moveTo>
                    <a:pt x="0" y="909667"/>
                  </a:moveTo>
                  <a:lnTo>
                    <a:pt x="23163" y="939995"/>
                  </a:lnTo>
                  <a:lnTo>
                    <a:pt x="38648" y="946261"/>
                  </a:lnTo>
                  <a:lnTo>
                    <a:pt x="47955" y="947931"/>
                  </a:lnTo>
                  <a:lnTo>
                    <a:pt x="63226" y="944857"/>
                  </a:lnTo>
                  <a:lnTo>
                    <a:pt x="69888" y="941448"/>
                  </a:lnTo>
                  <a:lnTo>
                    <a:pt x="92515" y="914564"/>
                  </a:lnTo>
                  <a:lnTo>
                    <a:pt x="117442" y="860195"/>
                  </a:lnTo>
                  <a:lnTo>
                    <a:pt x="135304" y="806553"/>
                  </a:lnTo>
                  <a:lnTo>
                    <a:pt x="149699" y="749038"/>
                  </a:lnTo>
                  <a:lnTo>
                    <a:pt x="163636" y="687611"/>
                  </a:lnTo>
                  <a:lnTo>
                    <a:pt x="177205" y="634493"/>
                  </a:lnTo>
                  <a:lnTo>
                    <a:pt x="193000" y="579484"/>
                  </a:lnTo>
                  <a:lnTo>
                    <a:pt x="205024" y="518384"/>
                  </a:lnTo>
                  <a:lnTo>
                    <a:pt x="216302" y="458375"/>
                  </a:lnTo>
                  <a:lnTo>
                    <a:pt x="223016" y="397794"/>
                  </a:lnTo>
                  <a:lnTo>
                    <a:pt x="230060" y="340386"/>
                  </a:lnTo>
                  <a:lnTo>
                    <a:pt x="232121" y="292888"/>
                  </a:lnTo>
                  <a:lnTo>
                    <a:pt x="232818" y="229605"/>
                  </a:lnTo>
                  <a:lnTo>
                    <a:pt x="232955" y="172315"/>
                  </a:lnTo>
                  <a:lnTo>
                    <a:pt x="226399" y="111636"/>
                  </a:lnTo>
                  <a:lnTo>
                    <a:pt x="220592" y="71041"/>
                  </a:lnTo>
                  <a:lnTo>
                    <a:pt x="203899" y="31519"/>
                  </a:lnTo>
                  <a:lnTo>
                    <a:pt x="193556" y="16726"/>
                  </a:lnTo>
                  <a:lnTo>
                    <a:pt x="187285" y="12966"/>
                  </a:lnTo>
                  <a:lnTo>
                    <a:pt x="172920" y="11254"/>
                  </a:lnTo>
                  <a:lnTo>
                    <a:pt x="159755" y="16041"/>
                  </a:lnTo>
                  <a:lnTo>
                    <a:pt x="131820" y="38598"/>
                  </a:lnTo>
                  <a:lnTo>
                    <a:pt x="112201" y="61703"/>
                  </a:lnTo>
                  <a:lnTo>
                    <a:pt x="110858" y="64216"/>
                  </a:lnTo>
                  <a:lnTo>
                    <a:pt x="121296" y="55425"/>
                  </a:lnTo>
                  <a:lnTo>
                    <a:pt x="163149" y="19156"/>
                  </a:lnTo>
                  <a:lnTo>
                    <a:pt x="199059" y="1512"/>
                  </a:lnTo>
                  <a:lnTo>
                    <a:pt x="216060" y="0"/>
                  </a:lnTo>
                  <a:lnTo>
                    <a:pt x="224477" y="891"/>
                  </a:lnTo>
                  <a:lnTo>
                    <a:pt x="231012" y="5183"/>
                  </a:lnTo>
                  <a:lnTo>
                    <a:pt x="240740" y="19814"/>
                  </a:lnTo>
                  <a:lnTo>
                    <a:pt x="251414" y="48844"/>
                  </a:lnTo>
                  <a:lnTo>
                    <a:pt x="257585" y="105071"/>
                  </a:lnTo>
                  <a:lnTo>
                    <a:pt x="266749" y="162200"/>
                  </a:lnTo>
                  <a:lnTo>
                    <a:pt x="277462" y="201017"/>
                  </a:lnTo>
                  <a:lnTo>
                    <a:pt x="294552" y="226938"/>
                  </a:lnTo>
                  <a:lnTo>
                    <a:pt x="304421" y="236408"/>
                  </a:lnTo>
                  <a:lnTo>
                    <a:pt x="316199" y="2439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30780" y="2396047"/>
              <a:ext cx="463758" cy="262429"/>
            </a:xfrm>
            <a:custGeom>
              <a:avLst/>
              <a:gdLst/>
              <a:ahLst/>
              <a:cxnLst/>
              <a:rect l="0" t="0" r="0" b="0"/>
              <a:pathLst>
                <a:path w="463758" h="262429">
                  <a:moveTo>
                    <a:pt x="145944" y="75304"/>
                  </a:moveTo>
                  <a:lnTo>
                    <a:pt x="122780" y="112797"/>
                  </a:lnTo>
                  <a:lnTo>
                    <a:pt x="69386" y="175609"/>
                  </a:lnTo>
                  <a:lnTo>
                    <a:pt x="20259" y="233431"/>
                  </a:lnTo>
                  <a:lnTo>
                    <a:pt x="530" y="252828"/>
                  </a:lnTo>
                  <a:lnTo>
                    <a:pt x="0" y="251901"/>
                  </a:lnTo>
                  <a:lnTo>
                    <a:pt x="31804" y="198741"/>
                  </a:lnTo>
                  <a:lnTo>
                    <a:pt x="75560" y="140881"/>
                  </a:lnTo>
                  <a:lnTo>
                    <a:pt x="120775" y="86443"/>
                  </a:lnTo>
                  <a:lnTo>
                    <a:pt x="176014" y="28821"/>
                  </a:lnTo>
                  <a:lnTo>
                    <a:pt x="200783" y="3869"/>
                  </a:lnTo>
                  <a:lnTo>
                    <a:pt x="208391" y="868"/>
                  </a:lnTo>
                  <a:lnTo>
                    <a:pt x="226706" y="0"/>
                  </a:lnTo>
                  <a:lnTo>
                    <a:pt x="233070" y="4761"/>
                  </a:lnTo>
                  <a:lnTo>
                    <a:pt x="240140" y="22379"/>
                  </a:lnTo>
                  <a:lnTo>
                    <a:pt x="240817" y="40687"/>
                  </a:lnTo>
                  <a:lnTo>
                    <a:pt x="226090" y="100189"/>
                  </a:lnTo>
                  <a:lnTo>
                    <a:pt x="209713" y="161769"/>
                  </a:lnTo>
                  <a:lnTo>
                    <a:pt x="204919" y="223411"/>
                  </a:lnTo>
                  <a:lnTo>
                    <a:pt x="206364" y="244681"/>
                  </a:lnTo>
                  <a:lnTo>
                    <a:pt x="213169" y="260297"/>
                  </a:lnTo>
                  <a:lnTo>
                    <a:pt x="219422" y="262428"/>
                  </a:lnTo>
                  <a:lnTo>
                    <a:pt x="236232" y="257398"/>
                  </a:lnTo>
                  <a:lnTo>
                    <a:pt x="291710" y="223111"/>
                  </a:lnTo>
                  <a:lnTo>
                    <a:pt x="352461" y="174984"/>
                  </a:lnTo>
                  <a:lnTo>
                    <a:pt x="387881" y="143688"/>
                  </a:lnTo>
                  <a:lnTo>
                    <a:pt x="444705" y="119405"/>
                  </a:lnTo>
                  <a:lnTo>
                    <a:pt x="461789" y="110006"/>
                  </a:lnTo>
                  <a:lnTo>
                    <a:pt x="463757" y="109533"/>
                  </a:lnTo>
                  <a:lnTo>
                    <a:pt x="435384" y="131450"/>
                  </a:lnTo>
                  <a:lnTo>
                    <a:pt x="378828" y="167818"/>
                  </a:lnTo>
                  <a:lnTo>
                    <a:pt x="316778" y="213918"/>
                  </a:lnTo>
                  <a:lnTo>
                    <a:pt x="298982" y="230610"/>
                  </a:lnTo>
                  <a:lnTo>
                    <a:pt x="296046" y="236164"/>
                  </a:lnTo>
                  <a:lnTo>
                    <a:pt x="295014" y="241716"/>
                  </a:lnTo>
                  <a:lnTo>
                    <a:pt x="295723" y="2583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52928" y="2519199"/>
              <a:ext cx="214739" cy="282173"/>
            </a:xfrm>
            <a:custGeom>
              <a:avLst/>
              <a:gdLst/>
              <a:ahLst/>
              <a:cxnLst/>
              <a:rect l="0" t="0" r="0" b="0"/>
              <a:pathLst>
                <a:path w="214739" h="282173">
                  <a:moveTo>
                    <a:pt x="214738" y="85289"/>
                  </a:moveTo>
                  <a:lnTo>
                    <a:pt x="193901" y="37916"/>
                  </a:lnTo>
                  <a:lnTo>
                    <a:pt x="183596" y="23862"/>
                  </a:lnTo>
                  <a:lnTo>
                    <a:pt x="162981" y="9971"/>
                  </a:lnTo>
                  <a:lnTo>
                    <a:pt x="130471" y="0"/>
                  </a:lnTo>
                  <a:lnTo>
                    <a:pt x="100396" y="24"/>
                  </a:lnTo>
                  <a:lnTo>
                    <a:pt x="73918" y="10305"/>
                  </a:lnTo>
                  <a:lnTo>
                    <a:pt x="61853" y="27308"/>
                  </a:lnTo>
                  <a:lnTo>
                    <a:pt x="57340" y="38314"/>
                  </a:lnTo>
                  <a:lnTo>
                    <a:pt x="57258" y="62870"/>
                  </a:lnTo>
                  <a:lnTo>
                    <a:pt x="70588" y="122435"/>
                  </a:lnTo>
                  <a:lnTo>
                    <a:pt x="89927" y="184881"/>
                  </a:lnTo>
                  <a:lnTo>
                    <a:pt x="95779" y="214959"/>
                  </a:lnTo>
                  <a:lnTo>
                    <a:pt x="95299" y="238150"/>
                  </a:lnTo>
                  <a:lnTo>
                    <a:pt x="88922" y="257703"/>
                  </a:lnTo>
                  <a:lnTo>
                    <a:pt x="82783" y="264951"/>
                  </a:lnTo>
                  <a:lnTo>
                    <a:pt x="66101" y="275470"/>
                  </a:lnTo>
                  <a:lnTo>
                    <a:pt x="31500" y="282172"/>
                  </a:lnTo>
                  <a:lnTo>
                    <a:pt x="804" y="279741"/>
                  </a:lnTo>
                  <a:lnTo>
                    <a:pt x="0" y="277794"/>
                  </a:lnTo>
                  <a:lnTo>
                    <a:pt x="13899" y="273165"/>
                  </a:lnTo>
                  <a:lnTo>
                    <a:pt x="56638" y="2683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30527" y="2637772"/>
              <a:ext cx="136845" cy="179685"/>
            </a:xfrm>
            <a:custGeom>
              <a:avLst/>
              <a:gdLst/>
              <a:ahLst/>
              <a:cxnLst/>
              <a:rect l="0" t="0" r="0" b="0"/>
              <a:pathLst>
                <a:path w="136845" h="179685">
                  <a:moveTo>
                    <a:pt x="20349" y="0"/>
                  </a:moveTo>
                  <a:lnTo>
                    <a:pt x="50677" y="23164"/>
                  </a:lnTo>
                  <a:lnTo>
                    <a:pt x="52587" y="30236"/>
                  </a:lnTo>
                  <a:lnTo>
                    <a:pt x="49778" y="47955"/>
                  </a:lnTo>
                  <a:lnTo>
                    <a:pt x="39901" y="63227"/>
                  </a:lnTo>
                  <a:lnTo>
                    <a:pt x="26265" y="75254"/>
                  </a:lnTo>
                  <a:lnTo>
                    <a:pt x="10959" y="83681"/>
                  </a:lnTo>
                  <a:lnTo>
                    <a:pt x="5768" y="89996"/>
                  </a:lnTo>
                  <a:lnTo>
                    <a:pt x="0" y="106875"/>
                  </a:lnTo>
                  <a:lnTo>
                    <a:pt x="311" y="114704"/>
                  </a:lnTo>
                  <a:lnTo>
                    <a:pt x="5588" y="128335"/>
                  </a:lnTo>
                  <a:lnTo>
                    <a:pt x="32207" y="150822"/>
                  </a:lnTo>
                  <a:lnTo>
                    <a:pt x="81692" y="174777"/>
                  </a:lnTo>
                  <a:lnTo>
                    <a:pt x="113928" y="179684"/>
                  </a:lnTo>
                  <a:lnTo>
                    <a:pt x="136844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03898" y="1464964"/>
            <a:ext cx="779849" cy="665225"/>
            <a:chOff x="3003898" y="1464964"/>
            <a:chExt cx="779849" cy="665225"/>
          </a:xfrm>
        </p:grpSpPr>
        <p:sp>
          <p:nvSpPr>
            <p:cNvPr id="55" name="Freeform 54"/>
            <p:cNvSpPr/>
            <p:nvPr/>
          </p:nvSpPr>
          <p:spPr>
            <a:xfrm>
              <a:off x="3003898" y="212186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003898" y="1464964"/>
              <a:ext cx="779849" cy="648583"/>
            </a:xfrm>
            <a:custGeom>
              <a:avLst/>
              <a:gdLst/>
              <a:ahLst/>
              <a:cxnLst/>
              <a:rect l="0" t="0" r="0" b="0"/>
              <a:pathLst>
                <a:path w="779849" h="648583">
                  <a:moveTo>
                    <a:pt x="0" y="648582"/>
                  </a:moveTo>
                  <a:lnTo>
                    <a:pt x="61139" y="603087"/>
                  </a:lnTo>
                  <a:lnTo>
                    <a:pt x="115071" y="556709"/>
                  </a:lnTo>
                  <a:lnTo>
                    <a:pt x="173790" y="515401"/>
                  </a:lnTo>
                  <a:lnTo>
                    <a:pt x="234964" y="464783"/>
                  </a:lnTo>
                  <a:lnTo>
                    <a:pt x="296873" y="415667"/>
                  </a:lnTo>
                  <a:lnTo>
                    <a:pt x="359312" y="362538"/>
                  </a:lnTo>
                  <a:lnTo>
                    <a:pt x="422472" y="307372"/>
                  </a:lnTo>
                  <a:lnTo>
                    <a:pt x="485316" y="252864"/>
                  </a:lnTo>
                  <a:lnTo>
                    <a:pt x="543266" y="203636"/>
                  </a:lnTo>
                  <a:lnTo>
                    <a:pt x="599067" y="158219"/>
                  </a:lnTo>
                  <a:lnTo>
                    <a:pt x="653612" y="103844"/>
                  </a:lnTo>
                  <a:lnTo>
                    <a:pt x="666524" y="77187"/>
                  </a:lnTo>
                  <a:lnTo>
                    <a:pt x="666245" y="67947"/>
                  </a:lnTo>
                  <a:lnTo>
                    <a:pt x="658537" y="50284"/>
                  </a:lnTo>
                  <a:lnTo>
                    <a:pt x="643400" y="38119"/>
                  </a:lnTo>
                  <a:lnTo>
                    <a:pt x="603549" y="22776"/>
                  </a:lnTo>
                  <a:lnTo>
                    <a:pt x="601147" y="20578"/>
                  </a:lnTo>
                  <a:lnTo>
                    <a:pt x="604168" y="19113"/>
                  </a:lnTo>
                  <a:lnTo>
                    <a:pt x="663468" y="7388"/>
                  </a:lnTo>
                  <a:lnTo>
                    <a:pt x="716303" y="1091"/>
                  </a:lnTo>
                  <a:lnTo>
                    <a:pt x="755469" y="0"/>
                  </a:lnTo>
                  <a:lnTo>
                    <a:pt x="765297" y="2620"/>
                  </a:lnTo>
                  <a:lnTo>
                    <a:pt x="772773" y="7141"/>
                  </a:lnTo>
                  <a:lnTo>
                    <a:pt x="778682" y="12929"/>
                  </a:lnTo>
                  <a:lnTo>
                    <a:pt x="779848" y="19561"/>
                  </a:lnTo>
                  <a:lnTo>
                    <a:pt x="777851" y="26756"/>
                  </a:lnTo>
                  <a:lnTo>
                    <a:pt x="750259" y="82883"/>
                  </a:lnTo>
                  <a:lnTo>
                    <a:pt x="725425" y="137106"/>
                  </a:lnTo>
                  <a:lnTo>
                    <a:pt x="704890" y="190583"/>
                  </a:lnTo>
                  <a:lnTo>
                    <a:pt x="704766" y="197169"/>
                  </a:lnTo>
                  <a:lnTo>
                    <a:pt x="706531" y="202484"/>
                  </a:lnTo>
                  <a:lnTo>
                    <a:pt x="715611" y="2158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60558" y="307879"/>
            <a:ext cx="1738329" cy="793350"/>
            <a:chOff x="4660558" y="307879"/>
            <a:chExt cx="1738329" cy="793350"/>
          </a:xfrm>
        </p:grpSpPr>
        <p:sp>
          <p:nvSpPr>
            <p:cNvPr id="58" name="Freeform 57"/>
            <p:cNvSpPr/>
            <p:nvPr/>
          </p:nvSpPr>
          <p:spPr>
            <a:xfrm>
              <a:off x="4660558" y="307879"/>
              <a:ext cx="144528" cy="543624"/>
            </a:xfrm>
            <a:custGeom>
              <a:avLst/>
              <a:gdLst/>
              <a:ahLst/>
              <a:cxnLst/>
              <a:rect l="0" t="0" r="0" b="0"/>
              <a:pathLst>
                <a:path w="144528" h="543624">
                  <a:moveTo>
                    <a:pt x="7550" y="0"/>
                  </a:moveTo>
                  <a:lnTo>
                    <a:pt x="0" y="62491"/>
                  </a:lnTo>
                  <a:lnTo>
                    <a:pt x="3748" y="119096"/>
                  </a:lnTo>
                  <a:lnTo>
                    <a:pt x="9515" y="177185"/>
                  </a:lnTo>
                  <a:lnTo>
                    <a:pt x="14616" y="235115"/>
                  </a:lnTo>
                  <a:lnTo>
                    <a:pt x="16548" y="294259"/>
                  </a:lnTo>
                  <a:lnTo>
                    <a:pt x="21516" y="342058"/>
                  </a:lnTo>
                  <a:lnTo>
                    <a:pt x="23399" y="391354"/>
                  </a:lnTo>
                  <a:lnTo>
                    <a:pt x="21570" y="452779"/>
                  </a:lnTo>
                  <a:lnTo>
                    <a:pt x="16622" y="513413"/>
                  </a:lnTo>
                  <a:lnTo>
                    <a:pt x="16093" y="543623"/>
                  </a:lnTo>
                  <a:lnTo>
                    <a:pt x="9298" y="480509"/>
                  </a:lnTo>
                  <a:lnTo>
                    <a:pt x="12313" y="417895"/>
                  </a:lnTo>
                  <a:lnTo>
                    <a:pt x="14817" y="366672"/>
                  </a:lnTo>
                  <a:lnTo>
                    <a:pt x="15559" y="316361"/>
                  </a:lnTo>
                  <a:lnTo>
                    <a:pt x="15779" y="266321"/>
                  </a:lnTo>
                  <a:lnTo>
                    <a:pt x="22496" y="206358"/>
                  </a:lnTo>
                  <a:lnTo>
                    <a:pt x="32726" y="152462"/>
                  </a:lnTo>
                  <a:lnTo>
                    <a:pt x="46410" y="95583"/>
                  </a:lnTo>
                  <a:lnTo>
                    <a:pt x="63951" y="42885"/>
                  </a:lnTo>
                  <a:lnTo>
                    <a:pt x="88475" y="11628"/>
                  </a:lnTo>
                  <a:lnTo>
                    <a:pt x="93859" y="9601"/>
                  </a:lnTo>
                  <a:lnTo>
                    <a:pt x="99298" y="10099"/>
                  </a:lnTo>
                  <a:lnTo>
                    <a:pt x="104773" y="12280"/>
                  </a:lnTo>
                  <a:lnTo>
                    <a:pt x="115788" y="27031"/>
                  </a:lnTo>
                  <a:lnTo>
                    <a:pt x="133509" y="69750"/>
                  </a:lnTo>
                  <a:lnTo>
                    <a:pt x="142207" y="129800"/>
                  </a:lnTo>
                  <a:lnTo>
                    <a:pt x="144527" y="173753"/>
                  </a:lnTo>
                  <a:lnTo>
                    <a:pt x="141825" y="220985"/>
                  </a:lnTo>
                  <a:lnTo>
                    <a:pt x="141024" y="273503"/>
                  </a:lnTo>
                  <a:lnTo>
                    <a:pt x="136336" y="336530"/>
                  </a:lnTo>
                  <a:lnTo>
                    <a:pt x="126507" y="393495"/>
                  </a:lnTo>
                  <a:lnTo>
                    <a:pt x="112909" y="454322"/>
                  </a:lnTo>
                  <a:lnTo>
                    <a:pt x="104617" y="481632"/>
                  </a:lnTo>
                  <a:lnTo>
                    <a:pt x="99074" y="485660"/>
                  </a:lnTo>
                  <a:lnTo>
                    <a:pt x="91680" y="486496"/>
                  </a:lnTo>
                  <a:lnTo>
                    <a:pt x="83052" y="485204"/>
                  </a:lnTo>
                  <a:lnTo>
                    <a:pt x="76376" y="481569"/>
                  </a:lnTo>
                  <a:lnTo>
                    <a:pt x="46896" y="445911"/>
                  </a:lnTo>
                  <a:lnTo>
                    <a:pt x="30172" y="407280"/>
                  </a:lnTo>
                  <a:lnTo>
                    <a:pt x="30953" y="400034"/>
                  </a:lnTo>
                  <a:lnTo>
                    <a:pt x="39216" y="387052"/>
                  </a:lnTo>
                  <a:lnTo>
                    <a:pt x="72840" y="364575"/>
                  </a:lnTo>
                  <a:lnTo>
                    <a:pt x="124045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886447" y="615758"/>
              <a:ext cx="178346" cy="463044"/>
            </a:xfrm>
            <a:custGeom>
              <a:avLst/>
              <a:gdLst/>
              <a:ahLst/>
              <a:cxnLst/>
              <a:rect l="0" t="0" r="0" b="0"/>
              <a:pathLst>
                <a:path w="178346" h="463044">
                  <a:moveTo>
                    <a:pt x="22972" y="0"/>
                  </a:moveTo>
                  <a:lnTo>
                    <a:pt x="15807" y="55161"/>
                  </a:lnTo>
                  <a:lnTo>
                    <a:pt x="14879" y="109961"/>
                  </a:lnTo>
                  <a:lnTo>
                    <a:pt x="14680" y="173116"/>
                  </a:lnTo>
                  <a:lnTo>
                    <a:pt x="15581" y="227668"/>
                  </a:lnTo>
                  <a:lnTo>
                    <a:pt x="21238" y="282960"/>
                  </a:lnTo>
                  <a:lnTo>
                    <a:pt x="22743" y="345620"/>
                  </a:lnTo>
                  <a:lnTo>
                    <a:pt x="22941" y="402040"/>
                  </a:lnTo>
                  <a:lnTo>
                    <a:pt x="11387" y="461575"/>
                  </a:lnTo>
                  <a:lnTo>
                    <a:pt x="8777" y="463043"/>
                  </a:lnTo>
                  <a:lnTo>
                    <a:pt x="3411" y="449881"/>
                  </a:lnTo>
                  <a:lnTo>
                    <a:pt x="0" y="386642"/>
                  </a:lnTo>
                  <a:lnTo>
                    <a:pt x="7271" y="332237"/>
                  </a:lnTo>
                  <a:lnTo>
                    <a:pt x="17610" y="277248"/>
                  </a:lnTo>
                  <a:lnTo>
                    <a:pt x="28556" y="221871"/>
                  </a:lnTo>
                  <a:lnTo>
                    <a:pt x="39621" y="166416"/>
                  </a:lnTo>
                  <a:lnTo>
                    <a:pt x="59202" y="104646"/>
                  </a:lnTo>
                  <a:lnTo>
                    <a:pt x="74849" y="69980"/>
                  </a:lnTo>
                  <a:lnTo>
                    <a:pt x="99890" y="40635"/>
                  </a:lnTo>
                  <a:lnTo>
                    <a:pt x="117870" y="31928"/>
                  </a:lnTo>
                  <a:lnTo>
                    <a:pt x="127843" y="29606"/>
                  </a:lnTo>
                  <a:lnTo>
                    <a:pt x="137265" y="30832"/>
                  </a:lnTo>
                  <a:lnTo>
                    <a:pt x="155130" y="39591"/>
                  </a:lnTo>
                  <a:lnTo>
                    <a:pt x="167385" y="57660"/>
                  </a:lnTo>
                  <a:lnTo>
                    <a:pt x="174989" y="81100"/>
                  </a:lnTo>
                  <a:lnTo>
                    <a:pt x="178345" y="118437"/>
                  </a:lnTo>
                  <a:lnTo>
                    <a:pt x="172970" y="148813"/>
                  </a:lnTo>
                  <a:lnTo>
                    <a:pt x="160077" y="178976"/>
                  </a:lnTo>
                  <a:lnTo>
                    <a:pt x="143621" y="200446"/>
                  </a:lnTo>
                  <a:lnTo>
                    <a:pt x="120665" y="217594"/>
                  </a:lnTo>
                  <a:lnTo>
                    <a:pt x="101216" y="225530"/>
                  </a:lnTo>
                  <a:lnTo>
                    <a:pt x="93626" y="225243"/>
                  </a:lnTo>
                  <a:lnTo>
                    <a:pt x="87641" y="222277"/>
                  </a:lnTo>
                  <a:lnTo>
                    <a:pt x="82727" y="217527"/>
                  </a:lnTo>
                  <a:lnTo>
                    <a:pt x="82224" y="210662"/>
                  </a:lnTo>
                  <a:lnTo>
                    <a:pt x="93844" y="184255"/>
                  </a:lnTo>
                  <a:lnTo>
                    <a:pt x="114503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10286" y="707289"/>
              <a:ext cx="161605" cy="393940"/>
            </a:xfrm>
            <a:custGeom>
              <a:avLst/>
              <a:gdLst/>
              <a:ahLst/>
              <a:cxnLst/>
              <a:rect l="0" t="0" r="0" b="0"/>
              <a:pathLst>
                <a:path w="161605" h="393940">
                  <a:moveTo>
                    <a:pt x="65406" y="0"/>
                  </a:moveTo>
                  <a:lnTo>
                    <a:pt x="60989" y="53491"/>
                  </a:lnTo>
                  <a:lnTo>
                    <a:pt x="57599" y="108278"/>
                  </a:lnTo>
                  <a:lnTo>
                    <a:pt x="51434" y="170304"/>
                  </a:lnTo>
                  <a:lnTo>
                    <a:pt x="49291" y="224888"/>
                  </a:lnTo>
                  <a:lnTo>
                    <a:pt x="44451" y="280185"/>
                  </a:lnTo>
                  <a:lnTo>
                    <a:pt x="38505" y="340438"/>
                  </a:lnTo>
                  <a:lnTo>
                    <a:pt x="28965" y="389816"/>
                  </a:lnTo>
                  <a:lnTo>
                    <a:pt x="24470" y="393939"/>
                  </a:lnTo>
                  <a:lnTo>
                    <a:pt x="18699" y="392064"/>
                  </a:lnTo>
                  <a:lnTo>
                    <a:pt x="12079" y="386192"/>
                  </a:lnTo>
                  <a:lnTo>
                    <a:pt x="4723" y="367340"/>
                  </a:lnTo>
                  <a:lnTo>
                    <a:pt x="0" y="313152"/>
                  </a:lnTo>
                  <a:lnTo>
                    <a:pt x="3600" y="265371"/>
                  </a:lnTo>
                  <a:lnTo>
                    <a:pt x="10522" y="211662"/>
                  </a:lnTo>
                  <a:lnTo>
                    <a:pt x="22068" y="148819"/>
                  </a:lnTo>
                  <a:lnTo>
                    <a:pt x="38731" y="94355"/>
                  </a:lnTo>
                  <a:lnTo>
                    <a:pt x="55617" y="52128"/>
                  </a:lnTo>
                  <a:lnTo>
                    <a:pt x="87710" y="11775"/>
                  </a:lnTo>
                  <a:lnTo>
                    <a:pt x="103672" y="5233"/>
                  </a:lnTo>
                  <a:lnTo>
                    <a:pt x="113106" y="3489"/>
                  </a:lnTo>
                  <a:lnTo>
                    <a:pt x="122169" y="5100"/>
                  </a:lnTo>
                  <a:lnTo>
                    <a:pt x="139636" y="14286"/>
                  </a:lnTo>
                  <a:lnTo>
                    <a:pt x="151713" y="32545"/>
                  </a:lnTo>
                  <a:lnTo>
                    <a:pt x="161245" y="66349"/>
                  </a:lnTo>
                  <a:lnTo>
                    <a:pt x="161604" y="97322"/>
                  </a:lnTo>
                  <a:lnTo>
                    <a:pt x="145830" y="154488"/>
                  </a:lnTo>
                  <a:lnTo>
                    <a:pt x="125877" y="197348"/>
                  </a:lnTo>
                  <a:lnTo>
                    <a:pt x="120513" y="201832"/>
                  </a:lnTo>
                  <a:lnTo>
                    <a:pt x="115088" y="202972"/>
                  </a:lnTo>
                  <a:lnTo>
                    <a:pt x="109622" y="201883"/>
                  </a:lnTo>
                  <a:lnTo>
                    <a:pt x="105053" y="198384"/>
                  </a:lnTo>
                  <a:lnTo>
                    <a:pt x="97512" y="187099"/>
                  </a:lnTo>
                  <a:lnTo>
                    <a:pt x="92486" y="160734"/>
                  </a:lnTo>
                  <a:lnTo>
                    <a:pt x="9036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359005" y="432695"/>
              <a:ext cx="105574" cy="441667"/>
            </a:xfrm>
            <a:custGeom>
              <a:avLst/>
              <a:gdLst/>
              <a:ahLst/>
              <a:cxnLst/>
              <a:rect l="0" t="0" r="0" b="0"/>
              <a:pathLst>
                <a:path w="105574" h="441667">
                  <a:moveTo>
                    <a:pt x="24713" y="0"/>
                  </a:moveTo>
                  <a:lnTo>
                    <a:pt x="18127" y="51843"/>
                  </a:lnTo>
                  <a:lnTo>
                    <a:pt x="10902" y="114726"/>
                  </a:lnTo>
                  <a:lnTo>
                    <a:pt x="6165" y="173571"/>
                  </a:lnTo>
                  <a:lnTo>
                    <a:pt x="1017" y="234401"/>
                  </a:lnTo>
                  <a:lnTo>
                    <a:pt x="0" y="292269"/>
                  </a:lnTo>
                  <a:lnTo>
                    <a:pt x="2265" y="342736"/>
                  </a:lnTo>
                  <a:lnTo>
                    <a:pt x="11282" y="378303"/>
                  </a:lnTo>
                  <a:lnTo>
                    <a:pt x="15759" y="388112"/>
                  </a:lnTo>
                  <a:lnTo>
                    <a:pt x="21517" y="393727"/>
                  </a:lnTo>
                  <a:lnTo>
                    <a:pt x="28130" y="396546"/>
                  </a:lnTo>
                  <a:lnTo>
                    <a:pt x="35312" y="397501"/>
                  </a:lnTo>
                  <a:lnTo>
                    <a:pt x="41949" y="395363"/>
                  </a:lnTo>
                  <a:lnTo>
                    <a:pt x="71579" y="368914"/>
                  </a:lnTo>
                  <a:lnTo>
                    <a:pt x="77222" y="367985"/>
                  </a:lnTo>
                  <a:lnTo>
                    <a:pt x="82833" y="370139"/>
                  </a:lnTo>
                  <a:lnTo>
                    <a:pt x="88423" y="374348"/>
                  </a:lnTo>
                  <a:lnTo>
                    <a:pt x="97099" y="388888"/>
                  </a:lnTo>
                  <a:lnTo>
                    <a:pt x="103113" y="408602"/>
                  </a:lnTo>
                  <a:lnTo>
                    <a:pt x="105573" y="439218"/>
                  </a:lnTo>
                  <a:lnTo>
                    <a:pt x="104508" y="441666"/>
                  </a:lnTo>
                  <a:lnTo>
                    <a:pt x="99603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66929" y="570694"/>
              <a:ext cx="24964" cy="20101"/>
            </a:xfrm>
            <a:custGeom>
              <a:avLst/>
              <a:gdLst/>
              <a:ahLst/>
              <a:cxnLst/>
              <a:rect l="0" t="0" r="0" b="0"/>
              <a:pathLst>
                <a:path w="24964" h="20101">
                  <a:moveTo>
                    <a:pt x="0" y="20100"/>
                  </a:moveTo>
                  <a:lnTo>
                    <a:pt x="0" y="2431"/>
                  </a:lnTo>
                  <a:lnTo>
                    <a:pt x="1849" y="0"/>
                  </a:lnTo>
                  <a:lnTo>
                    <a:pt x="4931" y="1153"/>
                  </a:lnTo>
                  <a:lnTo>
                    <a:pt x="24963" y="20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628442" y="449928"/>
              <a:ext cx="395998" cy="439560"/>
            </a:xfrm>
            <a:custGeom>
              <a:avLst/>
              <a:gdLst/>
              <a:ahLst/>
              <a:cxnLst/>
              <a:rect l="0" t="0" r="0" b="0"/>
              <a:pathLst>
                <a:path w="395998" h="439560">
                  <a:moveTo>
                    <a:pt x="79797" y="257361"/>
                  </a:moveTo>
                  <a:lnTo>
                    <a:pt x="66545" y="252944"/>
                  </a:lnTo>
                  <a:lnTo>
                    <a:pt x="60792" y="253492"/>
                  </a:lnTo>
                  <a:lnTo>
                    <a:pt x="49469" y="259031"/>
                  </a:lnTo>
                  <a:lnTo>
                    <a:pt x="32699" y="272546"/>
                  </a:lnTo>
                  <a:lnTo>
                    <a:pt x="11390" y="306041"/>
                  </a:lnTo>
                  <a:lnTo>
                    <a:pt x="1384" y="334655"/>
                  </a:lnTo>
                  <a:lnTo>
                    <a:pt x="0" y="390151"/>
                  </a:lnTo>
                  <a:lnTo>
                    <a:pt x="4575" y="415307"/>
                  </a:lnTo>
                  <a:lnTo>
                    <a:pt x="12773" y="432651"/>
                  </a:lnTo>
                  <a:lnTo>
                    <a:pt x="19397" y="437091"/>
                  </a:lnTo>
                  <a:lnTo>
                    <a:pt x="36619" y="439559"/>
                  </a:lnTo>
                  <a:lnTo>
                    <a:pt x="95144" y="428767"/>
                  </a:lnTo>
                  <a:lnTo>
                    <a:pt x="152779" y="395688"/>
                  </a:lnTo>
                  <a:lnTo>
                    <a:pt x="177235" y="378373"/>
                  </a:lnTo>
                  <a:lnTo>
                    <a:pt x="191159" y="356087"/>
                  </a:lnTo>
                  <a:lnTo>
                    <a:pt x="198017" y="340071"/>
                  </a:lnTo>
                  <a:lnTo>
                    <a:pt x="199216" y="323707"/>
                  </a:lnTo>
                  <a:lnTo>
                    <a:pt x="198241" y="315460"/>
                  </a:lnTo>
                  <a:lnTo>
                    <a:pt x="194818" y="311811"/>
                  </a:lnTo>
                  <a:lnTo>
                    <a:pt x="189762" y="311228"/>
                  </a:lnTo>
                  <a:lnTo>
                    <a:pt x="183618" y="312688"/>
                  </a:lnTo>
                  <a:lnTo>
                    <a:pt x="171859" y="324172"/>
                  </a:lnTo>
                  <a:lnTo>
                    <a:pt x="162318" y="341604"/>
                  </a:lnTo>
                  <a:lnTo>
                    <a:pt x="158078" y="361679"/>
                  </a:lnTo>
                  <a:lnTo>
                    <a:pt x="161125" y="377998"/>
                  </a:lnTo>
                  <a:lnTo>
                    <a:pt x="164526" y="384938"/>
                  </a:lnTo>
                  <a:lnTo>
                    <a:pt x="169567" y="388640"/>
                  </a:lnTo>
                  <a:lnTo>
                    <a:pt x="175702" y="390184"/>
                  </a:lnTo>
                  <a:lnTo>
                    <a:pt x="197588" y="392870"/>
                  </a:lnTo>
                  <a:lnTo>
                    <a:pt x="205477" y="394853"/>
                  </a:lnTo>
                  <a:lnTo>
                    <a:pt x="211661" y="399873"/>
                  </a:lnTo>
                  <a:lnTo>
                    <a:pt x="220997" y="415313"/>
                  </a:lnTo>
                  <a:lnTo>
                    <a:pt x="224782" y="416287"/>
                  </a:lnTo>
                  <a:lnTo>
                    <a:pt x="228228" y="412314"/>
                  </a:lnTo>
                  <a:lnTo>
                    <a:pt x="233600" y="396495"/>
                  </a:lnTo>
                  <a:lnTo>
                    <a:pt x="244163" y="333652"/>
                  </a:lnTo>
                  <a:lnTo>
                    <a:pt x="254681" y="279040"/>
                  </a:lnTo>
                  <a:lnTo>
                    <a:pt x="262902" y="231425"/>
                  </a:lnTo>
                  <a:lnTo>
                    <a:pt x="273659" y="182183"/>
                  </a:lnTo>
                  <a:lnTo>
                    <a:pt x="286092" y="132460"/>
                  </a:lnTo>
                  <a:lnTo>
                    <a:pt x="298576" y="70377"/>
                  </a:lnTo>
                  <a:lnTo>
                    <a:pt x="312741" y="11140"/>
                  </a:lnTo>
                  <a:lnTo>
                    <a:pt x="315530" y="1682"/>
                  </a:lnTo>
                  <a:lnTo>
                    <a:pt x="318314" y="0"/>
                  </a:lnTo>
                  <a:lnTo>
                    <a:pt x="321094" y="3501"/>
                  </a:lnTo>
                  <a:lnTo>
                    <a:pt x="332199" y="42336"/>
                  </a:lnTo>
                  <a:lnTo>
                    <a:pt x="330934" y="96372"/>
                  </a:lnTo>
                  <a:lnTo>
                    <a:pt x="328950" y="147920"/>
                  </a:lnTo>
                  <a:lnTo>
                    <a:pt x="323842" y="199663"/>
                  </a:lnTo>
                  <a:lnTo>
                    <a:pt x="320993" y="253723"/>
                  </a:lnTo>
                  <a:lnTo>
                    <a:pt x="314682" y="314342"/>
                  </a:lnTo>
                  <a:lnTo>
                    <a:pt x="308743" y="375249"/>
                  </a:lnTo>
                  <a:lnTo>
                    <a:pt x="310091" y="383106"/>
                  </a:lnTo>
                  <a:lnTo>
                    <a:pt x="313764" y="385570"/>
                  </a:lnTo>
                  <a:lnTo>
                    <a:pt x="348220" y="377830"/>
                  </a:lnTo>
                  <a:lnTo>
                    <a:pt x="367674" y="379628"/>
                  </a:lnTo>
                  <a:lnTo>
                    <a:pt x="376190" y="384176"/>
                  </a:lnTo>
                  <a:lnTo>
                    <a:pt x="390584" y="399091"/>
                  </a:lnTo>
                  <a:lnTo>
                    <a:pt x="394238" y="408246"/>
                  </a:lnTo>
                  <a:lnTo>
                    <a:pt x="395887" y="432328"/>
                  </a:lnTo>
                  <a:lnTo>
                    <a:pt x="395924" y="432253"/>
                  </a:lnTo>
                  <a:lnTo>
                    <a:pt x="395997" y="4237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041081" y="649042"/>
              <a:ext cx="33285" cy="91532"/>
            </a:xfrm>
            <a:custGeom>
              <a:avLst/>
              <a:gdLst/>
              <a:ahLst/>
              <a:cxnLst/>
              <a:rect l="0" t="0" r="0" b="0"/>
              <a:pathLst>
                <a:path w="33285" h="91532">
                  <a:moveTo>
                    <a:pt x="0" y="91531"/>
                  </a:moveTo>
                  <a:lnTo>
                    <a:pt x="2465" y="57791"/>
                  </a:lnTo>
                  <a:lnTo>
                    <a:pt x="10324" y="13637"/>
                  </a:lnTo>
                  <a:lnTo>
                    <a:pt x="15204" y="909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153849" y="673610"/>
              <a:ext cx="245038" cy="250027"/>
            </a:xfrm>
            <a:custGeom>
              <a:avLst/>
              <a:gdLst/>
              <a:ahLst/>
              <a:cxnLst/>
              <a:rect l="0" t="0" r="0" b="0"/>
              <a:pathLst>
                <a:path w="245038" h="250027">
                  <a:moveTo>
                    <a:pt x="28690" y="50321"/>
                  </a:moveTo>
                  <a:lnTo>
                    <a:pt x="11832" y="112414"/>
                  </a:lnTo>
                  <a:lnTo>
                    <a:pt x="0" y="170849"/>
                  </a:lnTo>
                  <a:lnTo>
                    <a:pt x="1454" y="189873"/>
                  </a:lnTo>
                  <a:lnTo>
                    <a:pt x="4985" y="194207"/>
                  </a:lnTo>
                  <a:lnTo>
                    <a:pt x="10113" y="195247"/>
                  </a:lnTo>
                  <a:lnTo>
                    <a:pt x="16305" y="194091"/>
                  </a:lnTo>
                  <a:lnTo>
                    <a:pt x="38272" y="179212"/>
                  </a:lnTo>
                  <a:lnTo>
                    <a:pt x="53513" y="157237"/>
                  </a:lnTo>
                  <a:lnTo>
                    <a:pt x="75672" y="94455"/>
                  </a:lnTo>
                  <a:lnTo>
                    <a:pt x="84438" y="51745"/>
                  </a:lnTo>
                  <a:lnTo>
                    <a:pt x="83978" y="25066"/>
                  </a:lnTo>
                  <a:lnTo>
                    <a:pt x="77609" y="3964"/>
                  </a:lnTo>
                  <a:lnTo>
                    <a:pt x="74246" y="0"/>
                  </a:lnTo>
                  <a:lnTo>
                    <a:pt x="71080" y="132"/>
                  </a:lnTo>
                  <a:lnTo>
                    <a:pt x="64172" y="8599"/>
                  </a:lnTo>
                  <a:lnTo>
                    <a:pt x="43761" y="54541"/>
                  </a:lnTo>
                  <a:lnTo>
                    <a:pt x="44284" y="62380"/>
                  </a:lnTo>
                  <a:lnTo>
                    <a:pt x="47408" y="68530"/>
                  </a:lnTo>
                  <a:lnTo>
                    <a:pt x="52263" y="73555"/>
                  </a:lnTo>
                  <a:lnTo>
                    <a:pt x="57349" y="75056"/>
                  </a:lnTo>
                  <a:lnTo>
                    <a:pt x="62589" y="74208"/>
                  </a:lnTo>
                  <a:lnTo>
                    <a:pt x="73342" y="68334"/>
                  </a:lnTo>
                  <a:lnTo>
                    <a:pt x="130570" y="19531"/>
                  </a:lnTo>
                  <a:lnTo>
                    <a:pt x="150092" y="17529"/>
                  </a:lnTo>
                  <a:lnTo>
                    <a:pt x="158626" y="20139"/>
                  </a:lnTo>
                  <a:lnTo>
                    <a:pt x="173040" y="30435"/>
                  </a:lnTo>
                  <a:lnTo>
                    <a:pt x="187133" y="51825"/>
                  </a:lnTo>
                  <a:lnTo>
                    <a:pt x="205992" y="109214"/>
                  </a:lnTo>
                  <a:lnTo>
                    <a:pt x="227246" y="170559"/>
                  </a:lnTo>
                  <a:lnTo>
                    <a:pt x="240564" y="208441"/>
                  </a:lnTo>
                  <a:lnTo>
                    <a:pt x="245037" y="250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16108" y="276908"/>
            <a:ext cx="1679093" cy="1080857"/>
            <a:chOff x="7216108" y="276908"/>
            <a:chExt cx="1679093" cy="1080857"/>
          </a:xfrm>
        </p:grpSpPr>
        <p:sp>
          <p:nvSpPr>
            <p:cNvPr id="67" name="Freeform 66"/>
            <p:cNvSpPr/>
            <p:nvPr/>
          </p:nvSpPr>
          <p:spPr>
            <a:xfrm>
              <a:off x="7216108" y="276908"/>
              <a:ext cx="189626" cy="664958"/>
            </a:xfrm>
            <a:custGeom>
              <a:avLst/>
              <a:gdLst/>
              <a:ahLst/>
              <a:cxnLst/>
              <a:rect l="0" t="0" r="0" b="0"/>
              <a:pathLst>
                <a:path w="189626" h="664958">
                  <a:moveTo>
                    <a:pt x="189625" y="14329"/>
                  </a:moveTo>
                  <a:lnTo>
                    <a:pt x="180791" y="5494"/>
                  </a:lnTo>
                  <a:lnTo>
                    <a:pt x="166591" y="1157"/>
                  </a:lnTo>
                  <a:lnTo>
                    <a:pt x="157627" y="0"/>
                  </a:lnTo>
                  <a:lnTo>
                    <a:pt x="142736" y="3646"/>
                  </a:lnTo>
                  <a:lnTo>
                    <a:pt x="119026" y="21025"/>
                  </a:lnTo>
                  <a:lnTo>
                    <a:pt x="80338" y="59247"/>
                  </a:lnTo>
                  <a:lnTo>
                    <a:pt x="46464" y="114544"/>
                  </a:lnTo>
                  <a:lnTo>
                    <a:pt x="20597" y="171608"/>
                  </a:lnTo>
                  <a:lnTo>
                    <a:pt x="2197" y="223207"/>
                  </a:lnTo>
                  <a:lnTo>
                    <a:pt x="0" y="243382"/>
                  </a:lnTo>
                  <a:lnTo>
                    <a:pt x="3954" y="259745"/>
                  </a:lnTo>
                  <a:lnTo>
                    <a:pt x="21559" y="285317"/>
                  </a:lnTo>
                  <a:lnTo>
                    <a:pt x="76277" y="333407"/>
                  </a:lnTo>
                  <a:lnTo>
                    <a:pt x="136182" y="385627"/>
                  </a:lnTo>
                  <a:lnTo>
                    <a:pt x="148929" y="406951"/>
                  </a:lnTo>
                  <a:lnTo>
                    <a:pt x="158562" y="439670"/>
                  </a:lnTo>
                  <a:lnTo>
                    <a:pt x="156813" y="496011"/>
                  </a:lnTo>
                  <a:lnTo>
                    <a:pt x="144943" y="545656"/>
                  </a:lnTo>
                  <a:lnTo>
                    <a:pt x="110307" y="605590"/>
                  </a:lnTo>
                  <a:lnTo>
                    <a:pt x="77341" y="640147"/>
                  </a:lnTo>
                  <a:lnTo>
                    <a:pt x="32262" y="664364"/>
                  </a:lnTo>
                  <a:lnTo>
                    <a:pt x="25545" y="664957"/>
                  </a:lnTo>
                  <a:lnTo>
                    <a:pt x="20142" y="663504"/>
                  </a:lnTo>
                  <a:lnTo>
                    <a:pt x="6562" y="6550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400906" y="715610"/>
              <a:ext cx="129644" cy="199706"/>
            </a:xfrm>
            <a:custGeom>
              <a:avLst/>
              <a:gdLst/>
              <a:ahLst/>
              <a:cxnLst/>
              <a:rect l="0" t="0" r="0" b="0"/>
              <a:pathLst>
                <a:path w="129644" h="199706">
                  <a:moveTo>
                    <a:pt x="13148" y="0"/>
                  </a:moveTo>
                  <a:lnTo>
                    <a:pt x="1711" y="34141"/>
                  </a:lnTo>
                  <a:lnTo>
                    <a:pt x="0" y="93344"/>
                  </a:lnTo>
                  <a:lnTo>
                    <a:pt x="4530" y="121923"/>
                  </a:lnTo>
                  <a:lnTo>
                    <a:pt x="12708" y="140789"/>
                  </a:lnTo>
                  <a:lnTo>
                    <a:pt x="19326" y="145635"/>
                  </a:lnTo>
                  <a:lnTo>
                    <a:pt x="36542" y="148554"/>
                  </a:lnTo>
                  <a:lnTo>
                    <a:pt x="45387" y="145264"/>
                  </a:lnTo>
                  <a:lnTo>
                    <a:pt x="70161" y="123889"/>
                  </a:lnTo>
                  <a:lnTo>
                    <a:pt x="101378" y="87506"/>
                  </a:lnTo>
                  <a:lnTo>
                    <a:pt x="105252" y="86999"/>
                  </a:lnTo>
                  <a:lnTo>
                    <a:pt x="107835" y="90359"/>
                  </a:lnTo>
                  <a:lnTo>
                    <a:pt x="118039" y="143838"/>
                  </a:lnTo>
                  <a:lnTo>
                    <a:pt x="123139" y="183362"/>
                  </a:lnTo>
                  <a:lnTo>
                    <a:pt x="12964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613759" y="732252"/>
              <a:ext cx="290411" cy="178120"/>
            </a:xfrm>
            <a:custGeom>
              <a:avLst/>
              <a:gdLst/>
              <a:ahLst/>
              <a:cxnLst/>
              <a:rect l="0" t="0" r="0" b="0"/>
              <a:pathLst>
                <a:path w="290411" h="178120">
                  <a:moveTo>
                    <a:pt x="0" y="0"/>
                  </a:moveTo>
                  <a:lnTo>
                    <a:pt x="0" y="55162"/>
                  </a:lnTo>
                  <a:lnTo>
                    <a:pt x="0" y="115680"/>
                  </a:lnTo>
                  <a:lnTo>
                    <a:pt x="925" y="146970"/>
                  </a:lnTo>
                  <a:lnTo>
                    <a:pt x="2466" y="147906"/>
                  </a:lnTo>
                  <a:lnTo>
                    <a:pt x="4418" y="145757"/>
                  </a:lnTo>
                  <a:lnTo>
                    <a:pt x="12396" y="88344"/>
                  </a:lnTo>
                  <a:lnTo>
                    <a:pt x="28636" y="55351"/>
                  </a:lnTo>
                  <a:lnTo>
                    <a:pt x="46597" y="30988"/>
                  </a:lnTo>
                  <a:lnTo>
                    <a:pt x="68048" y="16476"/>
                  </a:lnTo>
                  <a:lnTo>
                    <a:pt x="96387" y="10737"/>
                  </a:lnTo>
                  <a:lnTo>
                    <a:pt x="112489" y="14326"/>
                  </a:lnTo>
                  <a:lnTo>
                    <a:pt x="119372" y="17872"/>
                  </a:lnTo>
                  <a:lnTo>
                    <a:pt x="129485" y="29208"/>
                  </a:lnTo>
                  <a:lnTo>
                    <a:pt x="136137" y="44417"/>
                  </a:lnTo>
                  <a:lnTo>
                    <a:pt x="140758" y="103876"/>
                  </a:lnTo>
                  <a:lnTo>
                    <a:pt x="136525" y="147458"/>
                  </a:lnTo>
                  <a:lnTo>
                    <a:pt x="137245" y="148231"/>
                  </a:lnTo>
                  <a:lnTo>
                    <a:pt x="138649" y="145974"/>
                  </a:lnTo>
                  <a:lnTo>
                    <a:pt x="152793" y="83946"/>
                  </a:lnTo>
                  <a:lnTo>
                    <a:pt x="165362" y="57027"/>
                  </a:lnTo>
                  <a:lnTo>
                    <a:pt x="180435" y="45994"/>
                  </a:lnTo>
                  <a:lnTo>
                    <a:pt x="189632" y="41758"/>
                  </a:lnTo>
                  <a:lnTo>
                    <a:pt x="198537" y="40782"/>
                  </a:lnTo>
                  <a:lnTo>
                    <a:pt x="249529" y="52750"/>
                  </a:lnTo>
                  <a:lnTo>
                    <a:pt x="266227" y="47791"/>
                  </a:lnTo>
                  <a:lnTo>
                    <a:pt x="270866" y="42956"/>
                  </a:lnTo>
                  <a:lnTo>
                    <a:pt x="273033" y="36958"/>
                  </a:lnTo>
                  <a:lnTo>
                    <a:pt x="273554" y="30186"/>
                  </a:lnTo>
                  <a:lnTo>
                    <a:pt x="272052" y="27521"/>
                  </a:lnTo>
                  <a:lnTo>
                    <a:pt x="269202" y="27593"/>
                  </a:lnTo>
                  <a:lnTo>
                    <a:pt x="265452" y="29490"/>
                  </a:lnTo>
                  <a:lnTo>
                    <a:pt x="258820" y="41460"/>
                  </a:lnTo>
                  <a:lnTo>
                    <a:pt x="241386" y="96450"/>
                  </a:lnTo>
                  <a:lnTo>
                    <a:pt x="234648" y="147977"/>
                  </a:lnTo>
                  <a:lnTo>
                    <a:pt x="238658" y="167778"/>
                  </a:lnTo>
                  <a:lnTo>
                    <a:pt x="242316" y="175646"/>
                  </a:lnTo>
                  <a:lnTo>
                    <a:pt x="247528" y="178119"/>
                  </a:lnTo>
                  <a:lnTo>
                    <a:pt x="253776" y="176993"/>
                  </a:lnTo>
                  <a:lnTo>
                    <a:pt x="260716" y="173469"/>
                  </a:lnTo>
                  <a:lnTo>
                    <a:pt x="270892" y="159692"/>
                  </a:lnTo>
                  <a:lnTo>
                    <a:pt x="284958" y="125130"/>
                  </a:lnTo>
                  <a:lnTo>
                    <a:pt x="290410" y="67615"/>
                  </a:lnTo>
                  <a:lnTo>
                    <a:pt x="289020" y="46693"/>
                  </a:lnTo>
                  <a:lnTo>
                    <a:pt x="282239" y="31231"/>
                  </a:lnTo>
                  <a:lnTo>
                    <a:pt x="278766" y="29142"/>
                  </a:lnTo>
                  <a:lnTo>
                    <a:pt x="275527" y="30523"/>
                  </a:lnTo>
                  <a:lnTo>
                    <a:pt x="269462" y="39454"/>
                  </a:lnTo>
                  <a:lnTo>
                    <a:pt x="263684" y="52668"/>
                  </a:lnTo>
                  <a:lnTo>
                    <a:pt x="262966" y="67787"/>
                  </a:lnTo>
                  <a:lnTo>
                    <a:pt x="265728" y="80979"/>
                  </a:lnTo>
                  <a:lnTo>
                    <a:pt x="267760" y="84496"/>
                  </a:lnTo>
                  <a:lnTo>
                    <a:pt x="27459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79885" y="748894"/>
              <a:ext cx="108175" cy="171920"/>
            </a:xfrm>
            <a:custGeom>
              <a:avLst/>
              <a:gdLst/>
              <a:ahLst/>
              <a:cxnLst/>
              <a:rect l="0" t="0" r="0" b="0"/>
              <a:pathLst>
                <a:path w="108175" h="171920">
                  <a:moveTo>
                    <a:pt x="0" y="0"/>
                  </a:moveTo>
                  <a:lnTo>
                    <a:pt x="925" y="55848"/>
                  </a:lnTo>
                  <a:lnTo>
                    <a:pt x="7165" y="108372"/>
                  </a:lnTo>
                  <a:lnTo>
                    <a:pt x="12396" y="139051"/>
                  </a:lnTo>
                  <a:lnTo>
                    <a:pt x="16585" y="142627"/>
                  </a:lnTo>
                  <a:lnTo>
                    <a:pt x="22151" y="142238"/>
                  </a:lnTo>
                  <a:lnTo>
                    <a:pt x="28636" y="139204"/>
                  </a:lnTo>
                  <a:lnTo>
                    <a:pt x="40772" y="125972"/>
                  </a:lnTo>
                  <a:lnTo>
                    <a:pt x="59213" y="91760"/>
                  </a:lnTo>
                  <a:lnTo>
                    <a:pt x="62589" y="88910"/>
                  </a:lnTo>
                  <a:lnTo>
                    <a:pt x="65765" y="89784"/>
                  </a:lnTo>
                  <a:lnTo>
                    <a:pt x="68807" y="93140"/>
                  </a:lnTo>
                  <a:lnTo>
                    <a:pt x="77505" y="115533"/>
                  </a:lnTo>
                  <a:lnTo>
                    <a:pt x="83933" y="154383"/>
                  </a:lnTo>
                  <a:lnTo>
                    <a:pt x="91545" y="169084"/>
                  </a:lnTo>
                  <a:lnTo>
                    <a:pt x="95238" y="171895"/>
                  </a:lnTo>
                  <a:lnTo>
                    <a:pt x="98626" y="171919"/>
                  </a:lnTo>
                  <a:lnTo>
                    <a:pt x="108174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162948" y="815463"/>
              <a:ext cx="83212" cy="124816"/>
            </a:xfrm>
            <a:custGeom>
              <a:avLst/>
              <a:gdLst/>
              <a:ahLst/>
              <a:cxnLst/>
              <a:rect l="0" t="0" r="0" b="0"/>
              <a:pathLst>
                <a:path w="83212" h="124816">
                  <a:moveTo>
                    <a:pt x="0" y="0"/>
                  </a:moveTo>
                  <a:lnTo>
                    <a:pt x="2466" y="33740"/>
                  </a:lnTo>
                  <a:lnTo>
                    <a:pt x="8475" y="79915"/>
                  </a:lnTo>
                  <a:lnTo>
                    <a:pt x="10273" y="79164"/>
                  </a:lnTo>
                  <a:lnTo>
                    <a:pt x="32269" y="20978"/>
                  </a:lnTo>
                  <a:lnTo>
                    <a:pt x="39079" y="15835"/>
                  </a:lnTo>
                  <a:lnTo>
                    <a:pt x="47318" y="14255"/>
                  </a:lnTo>
                  <a:lnTo>
                    <a:pt x="56508" y="15050"/>
                  </a:lnTo>
                  <a:lnTo>
                    <a:pt x="63560" y="19279"/>
                  </a:lnTo>
                  <a:lnTo>
                    <a:pt x="73861" y="33840"/>
                  </a:lnTo>
                  <a:lnTo>
                    <a:pt x="80440" y="62829"/>
                  </a:lnTo>
                  <a:lnTo>
                    <a:pt x="83211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273612" y="532668"/>
              <a:ext cx="269014" cy="414220"/>
            </a:xfrm>
            <a:custGeom>
              <a:avLst/>
              <a:gdLst/>
              <a:ahLst/>
              <a:cxnLst/>
              <a:rect l="0" t="0" r="0" b="0"/>
              <a:pathLst>
                <a:path w="269014" h="414220">
                  <a:moveTo>
                    <a:pt x="114005" y="216226"/>
                  </a:moveTo>
                  <a:lnTo>
                    <a:pt x="105170" y="207392"/>
                  </a:lnTo>
                  <a:lnTo>
                    <a:pt x="99794" y="205714"/>
                  </a:lnTo>
                  <a:lnTo>
                    <a:pt x="86423" y="206315"/>
                  </a:lnTo>
                  <a:lnTo>
                    <a:pt x="71236" y="214595"/>
                  </a:lnTo>
                  <a:lnTo>
                    <a:pt x="49557" y="234851"/>
                  </a:lnTo>
                  <a:lnTo>
                    <a:pt x="33888" y="258419"/>
                  </a:lnTo>
                  <a:lnTo>
                    <a:pt x="11560" y="316113"/>
                  </a:lnTo>
                  <a:lnTo>
                    <a:pt x="0" y="362620"/>
                  </a:lnTo>
                  <a:lnTo>
                    <a:pt x="466" y="385765"/>
                  </a:lnTo>
                  <a:lnTo>
                    <a:pt x="6837" y="405298"/>
                  </a:lnTo>
                  <a:lnTo>
                    <a:pt x="12049" y="410692"/>
                  </a:lnTo>
                  <a:lnTo>
                    <a:pt x="18297" y="413363"/>
                  </a:lnTo>
                  <a:lnTo>
                    <a:pt x="25236" y="414219"/>
                  </a:lnTo>
                  <a:lnTo>
                    <a:pt x="31712" y="411092"/>
                  </a:lnTo>
                  <a:lnTo>
                    <a:pt x="43838" y="397755"/>
                  </a:lnTo>
                  <a:lnTo>
                    <a:pt x="63240" y="348431"/>
                  </a:lnTo>
                  <a:lnTo>
                    <a:pt x="83555" y="287124"/>
                  </a:lnTo>
                  <a:lnTo>
                    <a:pt x="96827" y="232628"/>
                  </a:lnTo>
                  <a:lnTo>
                    <a:pt x="112769" y="177347"/>
                  </a:lnTo>
                  <a:lnTo>
                    <a:pt x="127081" y="122836"/>
                  </a:lnTo>
                  <a:lnTo>
                    <a:pt x="137220" y="64160"/>
                  </a:lnTo>
                  <a:lnTo>
                    <a:pt x="145979" y="4312"/>
                  </a:lnTo>
                  <a:lnTo>
                    <a:pt x="147340" y="61"/>
                  </a:lnTo>
                  <a:lnTo>
                    <a:pt x="149172" y="0"/>
                  </a:lnTo>
                  <a:lnTo>
                    <a:pt x="151318" y="2734"/>
                  </a:lnTo>
                  <a:lnTo>
                    <a:pt x="155045" y="63445"/>
                  </a:lnTo>
                  <a:lnTo>
                    <a:pt x="159916" y="114651"/>
                  </a:lnTo>
                  <a:lnTo>
                    <a:pt x="163138" y="169281"/>
                  </a:lnTo>
                  <a:lnTo>
                    <a:pt x="163775" y="224588"/>
                  </a:lnTo>
                  <a:lnTo>
                    <a:pt x="163911" y="287252"/>
                  </a:lnTo>
                  <a:lnTo>
                    <a:pt x="168346" y="343672"/>
                  </a:lnTo>
                  <a:lnTo>
                    <a:pt x="172421" y="350192"/>
                  </a:lnTo>
                  <a:lnTo>
                    <a:pt x="177912" y="353614"/>
                  </a:lnTo>
                  <a:lnTo>
                    <a:pt x="184347" y="354971"/>
                  </a:lnTo>
                  <a:lnTo>
                    <a:pt x="201358" y="346616"/>
                  </a:lnTo>
                  <a:lnTo>
                    <a:pt x="218472" y="331500"/>
                  </a:lnTo>
                  <a:lnTo>
                    <a:pt x="261136" y="277687"/>
                  </a:lnTo>
                  <a:lnTo>
                    <a:pt x="264792" y="278465"/>
                  </a:lnTo>
                  <a:lnTo>
                    <a:pt x="267229" y="283606"/>
                  </a:lnTo>
                  <a:lnTo>
                    <a:pt x="269013" y="300722"/>
                  </a:lnTo>
                  <a:lnTo>
                    <a:pt x="263783" y="3410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603964" y="707289"/>
              <a:ext cx="291237" cy="650476"/>
            </a:xfrm>
            <a:custGeom>
              <a:avLst/>
              <a:gdLst/>
              <a:ahLst/>
              <a:cxnLst/>
              <a:rect l="0" t="0" r="0" b="0"/>
              <a:pathLst>
                <a:path w="291237" h="650476">
                  <a:moveTo>
                    <a:pt x="0" y="0"/>
                  </a:moveTo>
                  <a:lnTo>
                    <a:pt x="16859" y="62093"/>
                  </a:lnTo>
                  <a:lnTo>
                    <a:pt x="23361" y="114481"/>
                  </a:lnTo>
                  <a:lnTo>
                    <a:pt x="31338" y="174112"/>
                  </a:lnTo>
                  <a:lnTo>
                    <a:pt x="31986" y="185417"/>
                  </a:lnTo>
                  <a:lnTo>
                    <a:pt x="35192" y="190179"/>
                  </a:lnTo>
                  <a:lnTo>
                    <a:pt x="40104" y="190581"/>
                  </a:lnTo>
                  <a:lnTo>
                    <a:pt x="46151" y="188075"/>
                  </a:lnTo>
                  <a:lnTo>
                    <a:pt x="57803" y="172963"/>
                  </a:lnTo>
                  <a:lnTo>
                    <a:pt x="80349" y="134429"/>
                  </a:lnTo>
                  <a:lnTo>
                    <a:pt x="85925" y="130300"/>
                  </a:lnTo>
                  <a:lnTo>
                    <a:pt x="91492" y="129397"/>
                  </a:lnTo>
                  <a:lnTo>
                    <a:pt x="97052" y="130643"/>
                  </a:lnTo>
                  <a:lnTo>
                    <a:pt x="99835" y="135173"/>
                  </a:lnTo>
                  <a:lnTo>
                    <a:pt x="102398" y="198008"/>
                  </a:lnTo>
                  <a:lnTo>
                    <a:pt x="104324" y="206895"/>
                  </a:lnTo>
                  <a:lnTo>
                    <a:pt x="107456" y="210970"/>
                  </a:lnTo>
                  <a:lnTo>
                    <a:pt x="111393" y="211838"/>
                  </a:lnTo>
                  <a:lnTo>
                    <a:pt x="115867" y="210567"/>
                  </a:lnTo>
                  <a:lnTo>
                    <a:pt x="154357" y="177922"/>
                  </a:lnTo>
                  <a:lnTo>
                    <a:pt x="188525" y="121104"/>
                  </a:lnTo>
                  <a:lnTo>
                    <a:pt x="200809" y="92897"/>
                  </a:lnTo>
                  <a:lnTo>
                    <a:pt x="201366" y="89668"/>
                  </a:lnTo>
                  <a:lnTo>
                    <a:pt x="199888" y="90289"/>
                  </a:lnTo>
                  <a:lnTo>
                    <a:pt x="188972" y="106881"/>
                  </a:lnTo>
                  <a:lnTo>
                    <a:pt x="163993" y="166345"/>
                  </a:lnTo>
                  <a:lnTo>
                    <a:pt x="152289" y="210482"/>
                  </a:lnTo>
                  <a:lnTo>
                    <a:pt x="151452" y="220758"/>
                  </a:lnTo>
                  <a:lnTo>
                    <a:pt x="153668" y="226684"/>
                  </a:lnTo>
                  <a:lnTo>
                    <a:pt x="157919" y="229711"/>
                  </a:lnTo>
                  <a:lnTo>
                    <a:pt x="163526" y="230804"/>
                  </a:lnTo>
                  <a:lnTo>
                    <a:pt x="169114" y="227834"/>
                  </a:lnTo>
                  <a:lnTo>
                    <a:pt x="196921" y="190888"/>
                  </a:lnTo>
                  <a:lnTo>
                    <a:pt x="222202" y="136541"/>
                  </a:lnTo>
                  <a:lnTo>
                    <a:pt x="225798" y="127086"/>
                  </a:lnTo>
                  <a:lnTo>
                    <a:pt x="230044" y="123555"/>
                  </a:lnTo>
                  <a:lnTo>
                    <a:pt x="234724" y="123975"/>
                  </a:lnTo>
                  <a:lnTo>
                    <a:pt x="239693" y="127029"/>
                  </a:lnTo>
                  <a:lnTo>
                    <a:pt x="245214" y="145215"/>
                  </a:lnTo>
                  <a:lnTo>
                    <a:pt x="249049" y="204652"/>
                  </a:lnTo>
                  <a:lnTo>
                    <a:pt x="253972" y="260647"/>
                  </a:lnTo>
                  <a:lnTo>
                    <a:pt x="257428" y="316190"/>
                  </a:lnTo>
                  <a:lnTo>
                    <a:pt x="263602" y="372597"/>
                  </a:lnTo>
                  <a:lnTo>
                    <a:pt x="265922" y="434311"/>
                  </a:lnTo>
                  <a:lnTo>
                    <a:pt x="266227" y="490790"/>
                  </a:lnTo>
                  <a:lnTo>
                    <a:pt x="259624" y="542526"/>
                  </a:lnTo>
                  <a:lnTo>
                    <a:pt x="246948" y="596156"/>
                  </a:lnTo>
                  <a:lnTo>
                    <a:pt x="236420" y="618140"/>
                  </a:lnTo>
                  <a:lnTo>
                    <a:pt x="222494" y="634075"/>
                  </a:lnTo>
                  <a:lnTo>
                    <a:pt x="194644" y="649025"/>
                  </a:lnTo>
                  <a:lnTo>
                    <a:pt x="158552" y="650475"/>
                  </a:lnTo>
                  <a:lnTo>
                    <a:pt x="112509" y="636039"/>
                  </a:lnTo>
                  <a:lnTo>
                    <a:pt x="93459" y="626004"/>
                  </a:lnTo>
                  <a:lnTo>
                    <a:pt x="80676" y="610450"/>
                  </a:lnTo>
                  <a:lnTo>
                    <a:pt x="75974" y="601124"/>
                  </a:lnTo>
                  <a:lnTo>
                    <a:pt x="73214" y="583366"/>
                  </a:lnTo>
                  <a:lnTo>
                    <a:pt x="78976" y="544948"/>
                  </a:lnTo>
                  <a:lnTo>
                    <a:pt x="103222" y="488283"/>
                  </a:lnTo>
                  <a:lnTo>
                    <a:pt x="143750" y="427893"/>
                  </a:lnTo>
                  <a:lnTo>
                    <a:pt x="201867" y="376189"/>
                  </a:lnTo>
                  <a:lnTo>
                    <a:pt x="246737" y="349075"/>
                  </a:lnTo>
                  <a:lnTo>
                    <a:pt x="291236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00446" y="1314726"/>
            <a:ext cx="1391784" cy="564140"/>
            <a:chOff x="5400446" y="1314726"/>
            <a:chExt cx="1391784" cy="564140"/>
          </a:xfrm>
        </p:grpSpPr>
        <p:sp>
          <p:nvSpPr>
            <p:cNvPr id="75" name="Freeform 74"/>
            <p:cNvSpPr/>
            <p:nvPr/>
          </p:nvSpPr>
          <p:spPr>
            <a:xfrm>
              <a:off x="5400446" y="1406257"/>
              <a:ext cx="341078" cy="266253"/>
            </a:xfrm>
            <a:custGeom>
              <a:avLst/>
              <a:gdLst/>
              <a:ahLst/>
              <a:cxnLst/>
              <a:rect l="0" t="0" r="0" b="0"/>
              <a:pathLst>
                <a:path w="341078" h="266253">
                  <a:moveTo>
                    <a:pt x="33199" y="0"/>
                  </a:moveTo>
                  <a:lnTo>
                    <a:pt x="19946" y="8835"/>
                  </a:lnTo>
                  <a:lnTo>
                    <a:pt x="16043" y="15136"/>
                  </a:lnTo>
                  <a:lnTo>
                    <a:pt x="3202" y="70013"/>
                  </a:lnTo>
                  <a:lnTo>
                    <a:pt x="563" y="128612"/>
                  </a:lnTo>
                  <a:lnTo>
                    <a:pt x="0" y="188015"/>
                  </a:lnTo>
                  <a:lnTo>
                    <a:pt x="4343" y="239588"/>
                  </a:lnTo>
                  <a:lnTo>
                    <a:pt x="15917" y="261346"/>
                  </a:lnTo>
                  <a:lnTo>
                    <a:pt x="22602" y="264838"/>
                  </a:lnTo>
                  <a:lnTo>
                    <a:pt x="39892" y="266252"/>
                  </a:lnTo>
                  <a:lnTo>
                    <a:pt x="47831" y="262561"/>
                  </a:lnTo>
                  <a:lnTo>
                    <a:pt x="79721" y="228779"/>
                  </a:lnTo>
                  <a:lnTo>
                    <a:pt x="118221" y="172664"/>
                  </a:lnTo>
                  <a:lnTo>
                    <a:pt x="125843" y="157177"/>
                  </a:lnTo>
                  <a:lnTo>
                    <a:pt x="128246" y="155635"/>
                  </a:lnTo>
                  <a:lnTo>
                    <a:pt x="129848" y="158306"/>
                  </a:lnTo>
                  <a:lnTo>
                    <a:pt x="144445" y="215690"/>
                  </a:lnTo>
                  <a:lnTo>
                    <a:pt x="156973" y="236698"/>
                  </a:lnTo>
                  <a:lnTo>
                    <a:pt x="161943" y="239160"/>
                  </a:lnTo>
                  <a:lnTo>
                    <a:pt x="167105" y="238952"/>
                  </a:lnTo>
                  <a:lnTo>
                    <a:pt x="172396" y="236965"/>
                  </a:lnTo>
                  <a:lnTo>
                    <a:pt x="193094" y="216498"/>
                  </a:lnTo>
                  <a:lnTo>
                    <a:pt x="207959" y="191429"/>
                  </a:lnTo>
                  <a:lnTo>
                    <a:pt x="218219" y="162017"/>
                  </a:lnTo>
                  <a:lnTo>
                    <a:pt x="218280" y="129880"/>
                  </a:lnTo>
                  <a:lnTo>
                    <a:pt x="208025" y="101353"/>
                  </a:lnTo>
                  <a:lnTo>
                    <a:pt x="202449" y="97155"/>
                  </a:lnTo>
                  <a:lnTo>
                    <a:pt x="195959" y="96205"/>
                  </a:lnTo>
                  <a:lnTo>
                    <a:pt x="188858" y="97421"/>
                  </a:lnTo>
                  <a:lnTo>
                    <a:pt x="183199" y="101005"/>
                  </a:lnTo>
                  <a:lnTo>
                    <a:pt x="174447" y="112384"/>
                  </a:lnTo>
                  <a:lnTo>
                    <a:pt x="172406" y="129153"/>
                  </a:lnTo>
                  <a:lnTo>
                    <a:pt x="173156" y="138802"/>
                  </a:lnTo>
                  <a:lnTo>
                    <a:pt x="177354" y="143386"/>
                  </a:lnTo>
                  <a:lnTo>
                    <a:pt x="183852" y="144592"/>
                  </a:lnTo>
                  <a:lnTo>
                    <a:pt x="200008" y="141002"/>
                  </a:lnTo>
                  <a:lnTo>
                    <a:pt x="250504" y="115968"/>
                  </a:lnTo>
                  <a:lnTo>
                    <a:pt x="270620" y="115644"/>
                  </a:lnTo>
                  <a:lnTo>
                    <a:pt x="278388" y="118701"/>
                  </a:lnTo>
                  <a:lnTo>
                    <a:pt x="289485" y="129495"/>
                  </a:lnTo>
                  <a:lnTo>
                    <a:pt x="295033" y="146003"/>
                  </a:lnTo>
                  <a:lnTo>
                    <a:pt x="303013" y="182317"/>
                  </a:lnTo>
                  <a:lnTo>
                    <a:pt x="307380" y="189038"/>
                  </a:lnTo>
                  <a:lnTo>
                    <a:pt x="341077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799771" y="1364652"/>
              <a:ext cx="283410" cy="291104"/>
            </a:xfrm>
            <a:custGeom>
              <a:avLst/>
              <a:gdLst/>
              <a:ahLst/>
              <a:cxnLst/>
              <a:rect l="0" t="0" r="0" b="0"/>
              <a:pathLst>
                <a:path w="283410" h="291104">
                  <a:moveTo>
                    <a:pt x="0" y="0"/>
                  </a:moveTo>
                  <a:lnTo>
                    <a:pt x="11581" y="62326"/>
                  </a:lnTo>
                  <a:lnTo>
                    <a:pt x="15642" y="115109"/>
                  </a:lnTo>
                  <a:lnTo>
                    <a:pt x="16444" y="177584"/>
                  </a:lnTo>
                  <a:lnTo>
                    <a:pt x="11822" y="225625"/>
                  </a:lnTo>
                  <a:lnTo>
                    <a:pt x="12503" y="225306"/>
                  </a:lnTo>
                  <a:lnTo>
                    <a:pt x="20242" y="204865"/>
                  </a:lnTo>
                  <a:lnTo>
                    <a:pt x="25514" y="201296"/>
                  </a:lnTo>
                  <a:lnTo>
                    <a:pt x="41234" y="199796"/>
                  </a:lnTo>
                  <a:lnTo>
                    <a:pt x="55617" y="204676"/>
                  </a:lnTo>
                  <a:lnTo>
                    <a:pt x="62041" y="208567"/>
                  </a:lnTo>
                  <a:lnTo>
                    <a:pt x="71645" y="220286"/>
                  </a:lnTo>
                  <a:lnTo>
                    <a:pt x="78070" y="235664"/>
                  </a:lnTo>
                  <a:lnTo>
                    <a:pt x="83683" y="289866"/>
                  </a:lnTo>
                  <a:lnTo>
                    <a:pt x="85375" y="288473"/>
                  </a:lnTo>
                  <a:lnTo>
                    <a:pt x="114335" y="233497"/>
                  </a:lnTo>
                  <a:lnTo>
                    <a:pt x="134962" y="212594"/>
                  </a:lnTo>
                  <a:lnTo>
                    <a:pt x="158640" y="199107"/>
                  </a:lnTo>
                  <a:lnTo>
                    <a:pt x="174982" y="197282"/>
                  </a:lnTo>
                  <a:lnTo>
                    <a:pt x="191490" y="200477"/>
                  </a:lnTo>
                  <a:lnTo>
                    <a:pt x="208074" y="208061"/>
                  </a:lnTo>
                  <a:lnTo>
                    <a:pt x="210831" y="211748"/>
                  </a:lnTo>
                  <a:lnTo>
                    <a:pt x="209896" y="215130"/>
                  </a:lnTo>
                  <a:lnTo>
                    <a:pt x="206499" y="218309"/>
                  </a:lnTo>
                  <a:lnTo>
                    <a:pt x="197301" y="236036"/>
                  </a:lnTo>
                  <a:lnTo>
                    <a:pt x="193137" y="263273"/>
                  </a:lnTo>
                  <a:lnTo>
                    <a:pt x="197094" y="279116"/>
                  </a:lnTo>
                  <a:lnTo>
                    <a:pt x="200738" y="285930"/>
                  </a:lnTo>
                  <a:lnTo>
                    <a:pt x="205941" y="289548"/>
                  </a:lnTo>
                  <a:lnTo>
                    <a:pt x="212183" y="291036"/>
                  </a:lnTo>
                  <a:lnTo>
                    <a:pt x="219118" y="291103"/>
                  </a:lnTo>
                  <a:lnTo>
                    <a:pt x="234221" y="283781"/>
                  </a:lnTo>
                  <a:lnTo>
                    <a:pt x="242132" y="277945"/>
                  </a:lnTo>
                  <a:lnTo>
                    <a:pt x="273972" y="225018"/>
                  </a:lnTo>
                  <a:lnTo>
                    <a:pt x="282639" y="202634"/>
                  </a:lnTo>
                  <a:lnTo>
                    <a:pt x="283409" y="180358"/>
                  </a:lnTo>
                  <a:lnTo>
                    <a:pt x="275738" y="160596"/>
                  </a:lnTo>
                  <a:lnTo>
                    <a:pt x="269810" y="151443"/>
                  </a:lnTo>
                  <a:lnTo>
                    <a:pt x="262159" y="146265"/>
                  </a:lnTo>
                  <a:lnTo>
                    <a:pt x="243796" y="142978"/>
                  </a:lnTo>
                  <a:lnTo>
                    <a:pt x="228239" y="147065"/>
                  </a:lnTo>
                  <a:lnTo>
                    <a:pt x="18306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766486" y="1447862"/>
              <a:ext cx="141459" cy="33286"/>
            </a:xfrm>
            <a:custGeom>
              <a:avLst/>
              <a:gdLst/>
              <a:ahLst/>
              <a:cxnLst/>
              <a:rect l="0" t="0" r="0" b="0"/>
              <a:pathLst>
                <a:path w="141459" h="33286">
                  <a:moveTo>
                    <a:pt x="0" y="33285"/>
                  </a:moveTo>
                  <a:lnTo>
                    <a:pt x="57680" y="19091"/>
                  </a:lnTo>
                  <a:lnTo>
                    <a:pt x="116462" y="2447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157576" y="1314726"/>
              <a:ext cx="99853" cy="357806"/>
            </a:xfrm>
            <a:custGeom>
              <a:avLst/>
              <a:gdLst/>
              <a:ahLst/>
              <a:cxnLst/>
              <a:rect l="0" t="0" r="0" b="0"/>
              <a:pathLst>
                <a:path w="99853" h="357806">
                  <a:moveTo>
                    <a:pt x="0" y="0"/>
                  </a:moveTo>
                  <a:lnTo>
                    <a:pt x="0" y="50744"/>
                  </a:lnTo>
                  <a:lnTo>
                    <a:pt x="0" y="108129"/>
                  </a:lnTo>
                  <a:lnTo>
                    <a:pt x="0" y="168458"/>
                  </a:lnTo>
                  <a:lnTo>
                    <a:pt x="924" y="225789"/>
                  </a:lnTo>
                  <a:lnTo>
                    <a:pt x="11581" y="287731"/>
                  </a:lnTo>
                  <a:lnTo>
                    <a:pt x="19559" y="315161"/>
                  </a:lnTo>
                  <a:lnTo>
                    <a:pt x="29958" y="329915"/>
                  </a:lnTo>
                  <a:lnTo>
                    <a:pt x="43825" y="341711"/>
                  </a:lnTo>
                  <a:lnTo>
                    <a:pt x="67226" y="352625"/>
                  </a:lnTo>
                  <a:lnTo>
                    <a:pt x="99852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440491" y="1506110"/>
              <a:ext cx="149781" cy="123293"/>
            </a:xfrm>
            <a:custGeom>
              <a:avLst/>
              <a:gdLst/>
              <a:ahLst/>
              <a:cxnLst/>
              <a:rect l="0" t="0" r="0" b="0"/>
              <a:pathLst>
                <a:path w="149781" h="123293">
                  <a:moveTo>
                    <a:pt x="0" y="0"/>
                  </a:moveTo>
                  <a:lnTo>
                    <a:pt x="6586" y="29620"/>
                  </a:lnTo>
                  <a:lnTo>
                    <a:pt x="13812" y="92487"/>
                  </a:lnTo>
                  <a:lnTo>
                    <a:pt x="16728" y="122531"/>
                  </a:lnTo>
                  <a:lnTo>
                    <a:pt x="18549" y="123292"/>
                  </a:lnTo>
                  <a:lnTo>
                    <a:pt x="20687" y="121026"/>
                  </a:lnTo>
                  <a:lnTo>
                    <a:pt x="48306" y="60930"/>
                  </a:lnTo>
                  <a:lnTo>
                    <a:pt x="61225" y="50810"/>
                  </a:lnTo>
                  <a:lnTo>
                    <a:pt x="66705" y="51440"/>
                  </a:lnTo>
                  <a:lnTo>
                    <a:pt x="71282" y="55558"/>
                  </a:lnTo>
                  <a:lnTo>
                    <a:pt x="94095" y="108503"/>
                  </a:lnTo>
                  <a:lnTo>
                    <a:pt x="97863" y="111167"/>
                  </a:lnTo>
                  <a:lnTo>
                    <a:pt x="102224" y="110169"/>
                  </a:lnTo>
                  <a:lnTo>
                    <a:pt x="106981" y="106730"/>
                  </a:lnTo>
                  <a:lnTo>
                    <a:pt x="122129" y="105375"/>
                  </a:lnTo>
                  <a:lnTo>
                    <a:pt x="137490" y="107854"/>
                  </a:lnTo>
                  <a:lnTo>
                    <a:pt x="141586" y="109810"/>
                  </a:lnTo>
                  <a:lnTo>
                    <a:pt x="14978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621322" y="1481147"/>
              <a:ext cx="37352" cy="199706"/>
            </a:xfrm>
            <a:custGeom>
              <a:avLst/>
              <a:gdLst/>
              <a:ahLst/>
              <a:cxnLst/>
              <a:rect l="0" t="0" r="0" b="0"/>
              <a:pathLst>
                <a:path w="37352" h="199706">
                  <a:moveTo>
                    <a:pt x="35517" y="0"/>
                  </a:moveTo>
                  <a:lnTo>
                    <a:pt x="22265" y="4417"/>
                  </a:lnTo>
                  <a:lnTo>
                    <a:pt x="13293" y="13982"/>
                  </a:lnTo>
                  <a:lnTo>
                    <a:pt x="0" y="47141"/>
                  </a:lnTo>
                  <a:lnTo>
                    <a:pt x="133" y="78481"/>
                  </a:lnTo>
                  <a:lnTo>
                    <a:pt x="10445" y="106772"/>
                  </a:lnTo>
                  <a:lnTo>
                    <a:pt x="36881" y="150812"/>
                  </a:lnTo>
                  <a:lnTo>
                    <a:pt x="37351" y="158789"/>
                  </a:lnTo>
                  <a:lnTo>
                    <a:pt x="32942" y="175048"/>
                  </a:lnTo>
                  <a:lnTo>
                    <a:pt x="24818" y="186589"/>
                  </a:lnTo>
                  <a:lnTo>
                    <a:pt x="10554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664004" y="1514431"/>
              <a:ext cx="128226" cy="364435"/>
            </a:xfrm>
            <a:custGeom>
              <a:avLst/>
              <a:gdLst/>
              <a:ahLst/>
              <a:cxnLst/>
              <a:rect l="0" t="0" r="0" b="0"/>
              <a:pathLst>
                <a:path w="128226" h="364435">
                  <a:moveTo>
                    <a:pt x="84366" y="0"/>
                  </a:moveTo>
                  <a:lnTo>
                    <a:pt x="61203" y="27581"/>
                  </a:lnTo>
                  <a:lnTo>
                    <a:pt x="55580" y="45234"/>
                  </a:lnTo>
                  <a:lnTo>
                    <a:pt x="51971" y="86701"/>
                  </a:lnTo>
                  <a:lnTo>
                    <a:pt x="55373" y="93858"/>
                  </a:lnTo>
                  <a:lnTo>
                    <a:pt x="61339" y="98630"/>
                  </a:lnTo>
                  <a:lnTo>
                    <a:pt x="69014" y="101811"/>
                  </a:lnTo>
                  <a:lnTo>
                    <a:pt x="75981" y="101158"/>
                  </a:lnTo>
                  <a:lnTo>
                    <a:pt x="88652" y="93036"/>
                  </a:lnTo>
                  <a:lnTo>
                    <a:pt x="94620" y="91610"/>
                  </a:lnTo>
                  <a:lnTo>
                    <a:pt x="100447" y="92509"/>
                  </a:lnTo>
                  <a:lnTo>
                    <a:pt x="106181" y="94956"/>
                  </a:lnTo>
                  <a:lnTo>
                    <a:pt x="115019" y="105073"/>
                  </a:lnTo>
                  <a:lnTo>
                    <a:pt x="128225" y="134168"/>
                  </a:lnTo>
                  <a:lnTo>
                    <a:pt x="126908" y="197101"/>
                  </a:lnTo>
                  <a:lnTo>
                    <a:pt x="119451" y="250966"/>
                  </a:lnTo>
                  <a:lnTo>
                    <a:pt x="106672" y="304855"/>
                  </a:lnTo>
                  <a:lnTo>
                    <a:pt x="91900" y="335336"/>
                  </a:lnTo>
                  <a:lnTo>
                    <a:pt x="73347" y="356078"/>
                  </a:lnTo>
                  <a:lnTo>
                    <a:pt x="65926" y="362201"/>
                  </a:lnTo>
                  <a:lnTo>
                    <a:pt x="57280" y="364434"/>
                  </a:lnTo>
                  <a:lnTo>
                    <a:pt x="37810" y="361984"/>
                  </a:lnTo>
                  <a:lnTo>
                    <a:pt x="14893" y="350208"/>
                  </a:lnTo>
                  <a:lnTo>
                    <a:pt x="4795" y="337787"/>
                  </a:lnTo>
                  <a:lnTo>
                    <a:pt x="809" y="330591"/>
                  </a:lnTo>
                  <a:lnTo>
                    <a:pt x="0" y="322096"/>
                  </a:lnTo>
                  <a:lnTo>
                    <a:pt x="4032" y="302794"/>
                  </a:lnTo>
                  <a:lnTo>
                    <a:pt x="16698" y="279971"/>
                  </a:lnTo>
                  <a:lnTo>
                    <a:pt x="37544" y="256617"/>
                  </a:lnTo>
                  <a:lnTo>
                    <a:pt x="59403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832383" y="1789025"/>
            <a:ext cx="666949" cy="242325"/>
            <a:chOff x="5832383" y="1789025"/>
            <a:chExt cx="666949" cy="242325"/>
          </a:xfrm>
        </p:grpSpPr>
        <p:sp>
          <p:nvSpPr>
            <p:cNvPr id="83" name="Freeform 82"/>
            <p:cNvSpPr/>
            <p:nvPr/>
          </p:nvSpPr>
          <p:spPr>
            <a:xfrm>
              <a:off x="5832383" y="1789025"/>
              <a:ext cx="108846" cy="149780"/>
            </a:xfrm>
            <a:custGeom>
              <a:avLst/>
              <a:gdLst/>
              <a:ahLst/>
              <a:cxnLst/>
              <a:rect l="0" t="0" r="0" b="0"/>
              <a:pathLst>
                <a:path w="108846" h="149780">
                  <a:moveTo>
                    <a:pt x="50598" y="0"/>
                  </a:moveTo>
                  <a:lnTo>
                    <a:pt x="43031" y="19005"/>
                  </a:lnTo>
                  <a:lnTo>
                    <a:pt x="3258" y="63779"/>
                  </a:lnTo>
                  <a:lnTo>
                    <a:pt x="547" y="71181"/>
                  </a:lnTo>
                  <a:lnTo>
                    <a:pt x="0" y="89267"/>
                  </a:lnTo>
                  <a:lnTo>
                    <a:pt x="2998" y="96494"/>
                  </a:lnTo>
                  <a:lnTo>
                    <a:pt x="13725" y="106989"/>
                  </a:lnTo>
                  <a:lnTo>
                    <a:pt x="51221" y="130881"/>
                  </a:lnTo>
                  <a:lnTo>
                    <a:pt x="10884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999476" y="1846812"/>
              <a:ext cx="91532" cy="121135"/>
            </a:xfrm>
            <a:custGeom>
              <a:avLst/>
              <a:gdLst/>
              <a:ahLst/>
              <a:cxnLst/>
              <a:rect l="0" t="0" r="0" b="0"/>
              <a:pathLst>
                <a:path w="91532" h="121135">
                  <a:moveTo>
                    <a:pt x="0" y="42066"/>
                  </a:moveTo>
                  <a:lnTo>
                    <a:pt x="13252" y="37649"/>
                  </a:lnTo>
                  <a:lnTo>
                    <a:pt x="24689" y="28083"/>
                  </a:lnTo>
                  <a:lnTo>
                    <a:pt x="51516" y="3760"/>
                  </a:lnTo>
                  <a:lnTo>
                    <a:pt x="59307" y="811"/>
                  </a:lnTo>
                  <a:lnTo>
                    <a:pt x="75360" y="0"/>
                  </a:lnTo>
                  <a:lnTo>
                    <a:pt x="79826" y="2927"/>
                  </a:lnTo>
                  <a:lnTo>
                    <a:pt x="81879" y="7653"/>
                  </a:lnTo>
                  <a:lnTo>
                    <a:pt x="81694" y="20299"/>
                  </a:lnTo>
                  <a:lnTo>
                    <a:pt x="66317" y="82123"/>
                  </a:lnTo>
                  <a:lnTo>
                    <a:pt x="62759" y="99625"/>
                  </a:lnTo>
                  <a:lnTo>
                    <a:pt x="64259" y="116650"/>
                  </a:lnTo>
                  <a:lnTo>
                    <a:pt x="66878" y="120450"/>
                  </a:lnTo>
                  <a:lnTo>
                    <a:pt x="70473" y="121134"/>
                  </a:lnTo>
                  <a:lnTo>
                    <a:pt x="74719" y="119741"/>
                  </a:lnTo>
                  <a:lnTo>
                    <a:pt x="81902" y="108331"/>
                  </a:lnTo>
                  <a:lnTo>
                    <a:pt x="91531" y="836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128047" y="1855594"/>
              <a:ext cx="77310" cy="147374"/>
            </a:xfrm>
            <a:custGeom>
              <a:avLst/>
              <a:gdLst/>
              <a:ahLst/>
              <a:cxnLst/>
              <a:rect l="0" t="0" r="0" b="0"/>
              <a:pathLst>
                <a:path w="77310" h="147374">
                  <a:moveTo>
                    <a:pt x="12887" y="0"/>
                  </a:moveTo>
                  <a:lnTo>
                    <a:pt x="6300" y="29620"/>
                  </a:lnTo>
                  <a:lnTo>
                    <a:pt x="0" y="85844"/>
                  </a:lnTo>
                  <a:lnTo>
                    <a:pt x="8199" y="136805"/>
                  </a:lnTo>
                  <a:lnTo>
                    <a:pt x="12535" y="142979"/>
                  </a:lnTo>
                  <a:lnTo>
                    <a:pt x="18200" y="146170"/>
                  </a:lnTo>
                  <a:lnTo>
                    <a:pt x="24750" y="147373"/>
                  </a:lnTo>
                  <a:lnTo>
                    <a:pt x="30965" y="146326"/>
                  </a:lnTo>
                  <a:lnTo>
                    <a:pt x="42803" y="140231"/>
                  </a:lnTo>
                  <a:lnTo>
                    <a:pt x="59863" y="126404"/>
                  </a:lnTo>
                  <a:lnTo>
                    <a:pt x="72211" y="106179"/>
                  </a:lnTo>
                  <a:lnTo>
                    <a:pt x="77309" y="78202"/>
                  </a:lnTo>
                  <a:lnTo>
                    <a:pt x="74402" y="46490"/>
                  </a:lnTo>
                  <a:lnTo>
                    <a:pt x="63267" y="18089"/>
                  </a:lnTo>
                  <a:lnTo>
                    <a:pt x="56644" y="12059"/>
                  </a:lnTo>
                  <a:lnTo>
                    <a:pt x="39422" y="5360"/>
                  </a:lnTo>
                  <a:lnTo>
                    <a:pt x="33351" y="7271"/>
                  </a:lnTo>
                  <a:lnTo>
                    <a:pt x="29303" y="12244"/>
                  </a:lnTo>
                  <a:lnTo>
                    <a:pt x="26604" y="19257"/>
                  </a:lnTo>
                  <a:lnTo>
                    <a:pt x="26654" y="26707"/>
                  </a:lnTo>
                  <a:lnTo>
                    <a:pt x="31641" y="42380"/>
                  </a:lnTo>
                  <a:lnTo>
                    <a:pt x="37556" y="51195"/>
                  </a:lnTo>
                  <a:lnTo>
                    <a:pt x="46171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261880" y="1888878"/>
              <a:ext cx="120365" cy="124817"/>
            </a:xfrm>
            <a:custGeom>
              <a:avLst/>
              <a:gdLst/>
              <a:ahLst/>
              <a:cxnLst/>
              <a:rect l="0" t="0" r="0" b="0"/>
              <a:pathLst>
                <a:path w="120365" h="124817">
                  <a:moveTo>
                    <a:pt x="3869" y="0"/>
                  </a:moveTo>
                  <a:lnTo>
                    <a:pt x="0" y="52132"/>
                  </a:lnTo>
                  <a:lnTo>
                    <a:pt x="2214" y="51397"/>
                  </a:lnTo>
                  <a:lnTo>
                    <a:pt x="41934" y="14597"/>
                  </a:lnTo>
                  <a:lnTo>
                    <a:pt x="46813" y="12505"/>
                  </a:lnTo>
                  <a:lnTo>
                    <a:pt x="50989" y="13884"/>
                  </a:lnTo>
                  <a:lnTo>
                    <a:pt x="54698" y="17577"/>
                  </a:lnTo>
                  <a:lnTo>
                    <a:pt x="56247" y="22813"/>
                  </a:lnTo>
                  <a:lnTo>
                    <a:pt x="54301" y="63477"/>
                  </a:lnTo>
                  <a:lnTo>
                    <a:pt x="55982" y="68206"/>
                  </a:lnTo>
                  <a:lnTo>
                    <a:pt x="58951" y="69509"/>
                  </a:lnTo>
                  <a:lnTo>
                    <a:pt x="62780" y="68529"/>
                  </a:lnTo>
                  <a:lnTo>
                    <a:pt x="97346" y="47994"/>
                  </a:lnTo>
                  <a:lnTo>
                    <a:pt x="102245" y="49563"/>
                  </a:lnTo>
                  <a:lnTo>
                    <a:pt x="105511" y="54307"/>
                  </a:lnTo>
                  <a:lnTo>
                    <a:pt x="110107" y="78653"/>
                  </a:lnTo>
                  <a:lnTo>
                    <a:pt x="117507" y="120517"/>
                  </a:lnTo>
                  <a:lnTo>
                    <a:pt x="118459" y="122875"/>
                  </a:lnTo>
                  <a:lnTo>
                    <a:pt x="120364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15528" y="1897199"/>
              <a:ext cx="83804" cy="134151"/>
            </a:xfrm>
            <a:custGeom>
              <a:avLst/>
              <a:gdLst/>
              <a:ahLst/>
              <a:cxnLst/>
              <a:rect l="0" t="0" r="0" b="0"/>
              <a:pathLst>
                <a:path w="83804" h="134151">
                  <a:moveTo>
                    <a:pt x="58247" y="0"/>
                  </a:moveTo>
                  <a:lnTo>
                    <a:pt x="51083" y="46327"/>
                  </a:lnTo>
                  <a:lnTo>
                    <a:pt x="53472" y="54923"/>
                  </a:lnTo>
                  <a:lnTo>
                    <a:pt x="74768" y="82006"/>
                  </a:lnTo>
                  <a:lnTo>
                    <a:pt x="80356" y="87955"/>
                  </a:lnTo>
                  <a:lnTo>
                    <a:pt x="83156" y="95619"/>
                  </a:lnTo>
                  <a:lnTo>
                    <a:pt x="83803" y="113997"/>
                  </a:lnTo>
                  <a:lnTo>
                    <a:pt x="80832" y="121301"/>
                  </a:lnTo>
                  <a:lnTo>
                    <a:pt x="70134" y="131883"/>
                  </a:lnTo>
                  <a:lnTo>
                    <a:pt x="63398" y="134150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443224" y="2155152"/>
            <a:ext cx="1854336" cy="524875"/>
            <a:chOff x="5443224" y="2155152"/>
            <a:chExt cx="1854336" cy="524875"/>
          </a:xfrm>
        </p:grpSpPr>
        <p:sp>
          <p:nvSpPr>
            <p:cNvPr id="89" name="Freeform 88"/>
            <p:cNvSpPr/>
            <p:nvPr/>
          </p:nvSpPr>
          <p:spPr>
            <a:xfrm>
              <a:off x="5443224" y="2238362"/>
              <a:ext cx="181806" cy="196831"/>
            </a:xfrm>
            <a:custGeom>
              <a:avLst/>
              <a:gdLst/>
              <a:ahLst/>
              <a:cxnLst/>
              <a:rect l="0" t="0" r="0" b="0"/>
              <a:pathLst>
                <a:path w="181806" h="196831">
                  <a:moveTo>
                    <a:pt x="15384" y="0"/>
                  </a:moveTo>
                  <a:lnTo>
                    <a:pt x="15384" y="51844"/>
                  </a:lnTo>
                  <a:lnTo>
                    <a:pt x="14459" y="111953"/>
                  </a:lnTo>
                  <a:lnTo>
                    <a:pt x="6909" y="170987"/>
                  </a:lnTo>
                  <a:lnTo>
                    <a:pt x="5111" y="170390"/>
                  </a:lnTo>
                  <a:lnTo>
                    <a:pt x="2988" y="166293"/>
                  </a:lnTo>
                  <a:lnTo>
                    <a:pt x="0" y="138441"/>
                  </a:lnTo>
                  <a:lnTo>
                    <a:pt x="10434" y="79259"/>
                  </a:lnTo>
                  <a:lnTo>
                    <a:pt x="14857" y="74104"/>
                  </a:lnTo>
                  <a:lnTo>
                    <a:pt x="20580" y="72517"/>
                  </a:lnTo>
                  <a:lnTo>
                    <a:pt x="27169" y="73308"/>
                  </a:lnTo>
                  <a:lnTo>
                    <a:pt x="39421" y="79117"/>
                  </a:lnTo>
                  <a:lnTo>
                    <a:pt x="51030" y="88788"/>
                  </a:lnTo>
                  <a:lnTo>
                    <a:pt x="62354" y="102331"/>
                  </a:lnTo>
                  <a:lnTo>
                    <a:pt x="68886" y="106128"/>
                  </a:lnTo>
                  <a:lnTo>
                    <a:pt x="83542" y="107881"/>
                  </a:lnTo>
                  <a:lnTo>
                    <a:pt x="90408" y="105205"/>
                  </a:lnTo>
                  <a:lnTo>
                    <a:pt x="120436" y="77820"/>
                  </a:lnTo>
                  <a:lnTo>
                    <a:pt x="132905" y="56650"/>
                  </a:lnTo>
                  <a:lnTo>
                    <a:pt x="133488" y="53484"/>
                  </a:lnTo>
                  <a:lnTo>
                    <a:pt x="132027" y="53223"/>
                  </a:lnTo>
                  <a:lnTo>
                    <a:pt x="129203" y="54898"/>
                  </a:lnTo>
                  <a:lnTo>
                    <a:pt x="116396" y="74924"/>
                  </a:lnTo>
                  <a:lnTo>
                    <a:pt x="99112" y="129671"/>
                  </a:lnTo>
                  <a:lnTo>
                    <a:pt x="92019" y="170154"/>
                  </a:lnTo>
                  <a:lnTo>
                    <a:pt x="95980" y="186880"/>
                  </a:lnTo>
                  <a:lnTo>
                    <a:pt x="99625" y="193928"/>
                  </a:lnTo>
                  <a:lnTo>
                    <a:pt x="103904" y="196779"/>
                  </a:lnTo>
                  <a:lnTo>
                    <a:pt x="108606" y="196830"/>
                  </a:lnTo>
                  <a:lnTo>
                    <a:pt x="113590" y="195014"/>
                  </a:lnTo>
                  <a:lnTo>
                    <a:pt x="133856" y="174790"/>
                  </a:lnTo>
                  <a:lnTo>
                    <a:pt x="163704" y="129106"/>
                  </a:lnTo>
                  <a:lnTo>
                    <a:pt x="177955" y="85975"/>
                  </a:lnTo>
                  <a:lnTo>
                    <a:pt x="18180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633490" y="2155152"/>
              <a:ext cx="91392" cy="290403"/>
            </a:xfrm>
            <a:custGeom>
              <a:avLst/>
              <a:gdLst/>
              <a:ahLst/>
              <a:cxnLst/>
              <a:rect l="0" t="0" r="0" b="0"/>
              <a:pathLst>
                <a:path w="91392" h="290403">
                  <a:moveTo>
                    <a:pt x="24823" y="0"/>
                  </a:moveTo>
                  <a:lnTo>
                    <a:pt x="7964" y="62092"/>
                  </a:lnTo>
                  <a:lnTo>
                    <a:pt x="1461" y="123315"/>
                  </a:lnTo>
                  <a:lnTo>
                    <a:pt x="334" y="174297"/>
                  </a:lnTo>
                  <a:lnTo>
                    <a:pt x="0" y="220119"/>
                  </a:lnTo>
                  <a:lnTo>
                    <a:pt x="3652" y="229032"/>
                  </a:lnTo>
                  <a:lnTo>
                    <a:pt x="9784" y="234049"/>
                  </a:lnTo>
                  <a:lnTo>
                    <a:pt x="17571" y="236469"/>
                  </a:lnTo>
                  <a:lnTo>
                    <a:pt x="31153" y="249020"/>
                  </a:lnTo>
                  <a:lnTo>
                    <a:pt x="37364" y="257545"/>
                  </a:lnTo>
                  <a:lnTo>
                    <a:pt x="41800" y="276879"/>
                  </a:lnTo>
                  <a:lnTo>
                    <a:pt x="41688" y="287212"/>
                  </a:lnTo>
                  <a:lnTo>
                    <a:pt x="42538" y="290402"/>
                  </a:lnTo>
                  <a:lnTo>
                    <a:pt x="44029" y="288831"/>
                  </a:lnTo>
                  <a:lnTo>
                    <a:pt x="54747" y="255615"/>
                  </a:lnTo>
                  <a:lnTo>
                    <a:pt x="64455" y="197578"/>
                  </a:lnTo>
                  <a:lnTo>
                    <a:pt x="72442" y="144325"/>
                  </a:lnTo>
                  <a:lnTo>
                    <a:pt x="73211" y="132274"/>
                  </a:lnTo>
                  <a:lnTo>
                    <a:pt x="75573" y="127939"/>
                  </a:lnTo>
                  <a:lnTo>
                    <a:pt x="78997" y="128747"/>
                  </a:lnTo>
                  <a:lnTo>
                    <a:pt x="91391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742615" y="2371499"/>
              <a:ext cx="70681" cy="116495"/>
            </a:xfrm>
            <a:custGeom>
              <a:avLst/>
              <a:gdLst/>
              <a:ahLst/>
              <a:cxnLst/>
              <a:rect l="0" t="0" r="0" b="0"/>
              <a:pathLst>
                <a:path w="70681" h="116495">
                  <a:moveTo>
                    <a:pt x="48835" y="0"/>
                  </a:moveTo>
                  <a:lnTo>
                    <a:pt x="31165" y="4417"/>
                  </a:lnTo>
                  <a:lnTo>
                    <a:pt x="17559" y="16448"/>
                  </a:lnTo>
                  <a:lnTo>
                    <a:pt x="7198" y="34122"/>
                  </a:lnTo>
                  <a:lnTo>
                    <a:pt x="0" y="86460"/>
                  </a:lnTo>
                  <a:lnTo>
                    <a:pt x="2410" y="91849"/>
                  </a:lnTo>
                  <a:lnTo>
                    <a:pt x="6790" y="93592"/>
                  </a:lnTo>
                  <a:lnTo>
                    <a:pt x="12484" y="92905"/>
                  </a:lnTo>
                  <a:lnTo>
                    <a:pt x="23741" y="87211"/>
                  </a:lnTo>
                  <a:lnTo>
                    <a:pt x="46035" y="68489"/>
                  </a:lnTo>
                  <a:lnTo>
                    <a:pt x="51591" y="67848"/>
                  </a:lnTo>
                  <a:lnTo>
                    <a:pt x="57144" y="70195"/>
                  </a:lnTo>
                  <a:lnTo>
                    <a:pt x="62695" y="74534"/>
                  </a:lnTo>
                  <a:lnTo>
                    <a:pt x="68864" y="89216"/>
                  </a:lnTo>
                  <a:lnTo>
                    <a:pt x="70680" y="104371"/>
                  </a:lnTo>
                  <a:lnTo>
                    <a:pt x="69870" y="108412"/>
                  </a:lnTo>
                  <a:lnTo>
                    <a:pt x="65477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853974" y="2213399"/>
              <a:ext cx="112219" cy="279700"/>
            </a:xfrm>
            <a:custGeom>
              <a:avLst/>
              <a:gdLst/>
              <a:ahLst/>
              <a:cxnLst/>
              <a:rect l="0" t="0" r="0" b="0"/>
              <a:pathLst>
                <a:path w="112219" h="279700">
                  <a:moveTo>
                    <a:pt x="20686" y="0"/>
                  </a:moveTo>
                  <a:lnTo>
                    <a:pt x="14967" y="58604"/>
                  </a:lnTo>
                  <a:lnTo>
                    <a:pt x="8291" y="111359"/>
                  </a:lnTo>
                  <a:lnTo>
                    <a:pt x="2138" y="171406"/>
                  </a:lnTo>
                  <a:lnTo>
                    <a:pt x="0" y="186386"/>
                  </a:lnTo>
                  <a:lnTo>
                    <a:pt x="2272" y="195449"/>
                  </a:lnTo>
                  <a:lnTo>
                    <a:pt x="7486" y="200566"/>
                  </a:lnTo>
                  <a:lnTo>
                    <a:pt x="14660" y="203053"/>
                  </a:lnTo>
                  <a:lnTo>
                    <a:pt x="30027" y="200885"/>
                  </a:lnTo>
                  <a:lnTo>
                    <a:pt x="38008" y="197718"/>
                  </a:lnTo>
                  <a:lnTo>
                    <a:pt x="45178" y="197456"/>
                  </a:lnTo>
                  <a:lnTo>
                    <a:pt x="58076" y="202095"/>
                  </a:lnTo>
                  <a:lnTo>
                    <a:pt x="62254" y="208695"/>
                  </a:lnTo>
                  <a:lnTo>
                    <a:pt x="66898" y="228355"/>
                  </a:lnTo>
                  <a:lnTo>
                    <a:pt x="64030" y="247572"/>
                  </a:lnTo>
                  <a:lnTo>
                    <a:pt x="52020" y="271519"/>
                  </a:lnTo>
                  <a:lnTo>
                    <a:pt x="47123" y="278091"/>
                  </a:lnTo>
                  <a:lnTo>
                    <a:pt x="42009" y="279699"/>
                  </a:lnTo>
                  <a:lnTo>
                    <a:pt x="36750" y="277998"/>
                  </a:lnTo>
                  <a:lnTo>
                    <a:pt x="31395" y="274090"/>
                  </a:lnTo>
                  <a:lnTo>
                    <a:pt x="28750" y="268711"/>
                  </a:lnTo>
                  <a:lnTo>
                    <a:pt x="28277" y="255337"/>
                  </a:lnTo>
                  <a:lnTo>
                    <a:pt x="33208" y="232214"/>
                  </a:lnTo>
                  <a:lnTo>
                    <a:pt x="49359" y="207796"/>
                  </a:lnTo>
                  <a:lnTo>
                    <a:pt x="66406" y="198678"/>
                  </a:lnTo>
                  <a:lnTo>
                    <a:pt x="76129" y="196247"/>
                  </a:lnTo>
                  <a:lnTo>
                    <a:pt x="84460" y="196475"/>
                  </a:lnTo>
                  <a:lnTo>
                    <a:pt x="98648" y="201659"/>
                  </a:lnTo>
                  <a:lnTo>
                    <a:pt x="103172" y="207480"/>
                  </a:lnTo>
                  <a:lnTo>
                    <a:pt x="108197" y="223809"/>
                  </a:lnTo>
                  <a:lnTo>
                    <a:pt x="106629" y="251311"/>
                  </a:lnTo>
                  <a:lnTo>
                    <a:pt x="110151" y="237288"/>
                  </a:lnTo>
                  <a:lnTo>
                    <a:pt x="11221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024439" y="2255004"/>
              <a:ext cx="108174" cy="266275"/>
            </a:xfrm>
            <a:custGeom>
              <a:avLst/>
              <a:gdLst/>
              <a:ahLst/>
              <a:cxnLst/>
              <a:rect l="0" t="0" r="0" b="0"/>
              <a:pathLst>
                <a:path w="108174" h="266275">
                  <a:moveTo>
                    <a:pt x="0" y="0"/>
                  </a:moveTo>
                  <a:lnTo>
                    <a:pt x="34745" y="15999"/>
                  </a:lnTo>
                  <a:lnTo>
                    <a:pt x="45645" y="28376"/>
                  </a:lnTo>
                  <a:lnTo>
                    <a:pt x="49846" y="35559"/>
                  </a:lnTo>
                  <a:lnTo>
                    <a:pt x="55758" y="72174"/>
                  </a:lnTo>
                  <a:lnTo>
                    <a:pt x="51113" y="125752"/>
                  </a:lnTo>
                  <a:lnTo>
                    <a:pt x="38623" y="182604"/>
                  </a:lnTo>
                  <a:lnTo>
                    <a:pt x="33987" y="240885"/>
                  </a:lnTo>
                  <a:lnTo>
                    <a:pt x="33753" y="252121"/>
                  </a:lnTo>
                  <a:lnTo>
                    <a:pt x="36371" y="257763"/>
                  </a:lnTo>
                  <a:lnTo>
                    <a:pt x="40889" y="259676"/>
                  </a:lnTo>
                  <a:lnTo>
                    <a:pt x="46675" y="259101"/>
                  </a:lnTo>
                  <a:lnTo>
                    <a:pt x="58035" y="251067"/>
                  </a:lnTo>
                  <a:lnTo>
                    <a:pt x="80395" y="227725"/>
                  </a:lnTo>
                  <a:lnTo>
                    <a:pt x="85956" y="225782"/>
                  </a:lnTo>
                  <a:lnTo>
                    <a:pt x="91513" y="226335"/>
                  </a:lnTo>
                  <a:lnTo>
                    <a:pt x="97066" y="228553"/>
                  </a:lnTo>
                  <a:lnTo>
                    <a:pt x="100769" y="233730"/>
                  </a:lnTo>
                  <a:lnTo>
                    <a:pt x="108173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165897" y="2313899"/>
              <a:ext cx="133138" cy="366128"/>
            </a:xfrm>
            <a:custGeom>
              <a:avLst/>
              <a:gdLst/>
              <a:ahLst/>
              <a:cxnLst/>
              <a:rect l="0" t="0" r="0" b="0"/>
              <a:pathLst>
                <a:path w="133138" h="366128">
                  <a:moveTo>
                    <a:pt x="0" y="115847"/>
                  </a:moveTo>
                  <a:lnTo>
                    <a:pt x="19911" y="60906"/>
                  </a:lnTo>
                  <a:lnTo>
                    <a:pt x="35757" y="4970"/>
                  </a:lnTo>
                  <a:lnTo>
                    <a:pt x="39556" y="324"/>
                  </a:lnTo>
                  <a:lnTo>
                    <a:pt x="43937" y="0"/>
                  </a:lnTo>
                  <a:lnTo>
                    <a:pt x="48707" y="2558"/>
                  </a:lnTo>
                  <a:lnTo>
                    <a:pt x="51887" y="8886"/>
                  </a:lnTo>
                  <a:lnTo>
                    <a:pt x="55421" y="28244"/>
                  </a:lnTo>
                  <a:lnTo>
                    <a:pt x="46417" y="91012"/>
                  </a:lnTo>
                  <a:lnTo>
                    <a:pt x="33187" y="152903"/>
                  </a:lnTo>
                  <a:lnTo>
                    <a:pt x="22170" y="189838"/>
                  </a:lnTo>
                  <a:lnTo>
                    <a:pt x="19403" y="192911"/>
                  </a:lnTo>
                  <a:lnTo>
                    <a:pt x="16633" y="192186"/>
                  </a:lnTo>
                  <a:lnTo>
                    <a:pt x="13863" y="188929"/>
                  </a:lnTo>
                  <a:lnTo>
                    <a:pt x="15713" y="186758"/>
                  </a:lnTo>
                  <a:lnTo>
                    <a:pt x="35063" y="180929"/>
                  </a:lnTo>
                  <a:lnTo>
                    <a:pt x="70706" y="152257"/>
                  </a:lnTo>
                  <a:lnTo>
                    <a:pt x="83923" y="130950"/>
                  </a:lnTo>
                  <a:lnTo>
                    <a:pt x="86459" y="130538"/>
                  </a:lnTo>
                  <a:lnTo>
                    <a:pt x="89277" y="142409"/>
                  </a:lnTo>
                  <a:lnTo>
                    <a:pt x="91333" y="202458"/>
                  </a:lnTo>
                  <a:lnTo>
                    <a:pt x="93341" y="244485"/>
                  </a:lnTo>
                  <a:lnTo>
                    <a:pt x="110273" y="282954"/>
                  </a:lnTo>
                  <a:lnTo>
                    <a:pt x="110497" y="291046"/>
                  </a:lnTo>
                  <a:lnTo>
                    <a:pt x="97202" y="332255"/>
                  </a:lnTo>
                  <a:lnTo>
                    <a:pt x="84377" y="352758"/>
                  </a:lnTo>
                  <a:lnTo>
                    <a:pt x="71709" y="362290"/>
                  </a:lnTo>
                  <a:lnTo>
                    <a:pt x="64448" y="366127"/>
                  </a:lnTo>
                  <a:lnTo>
                    <a:pt x="57758" y="365911"/>
                  </a:lnTo>
                  <a:lnTo>
                    <a:pt x="51449" y="362993"/>
                  </a:lnTo>
                  <a:lnTo>
                    <a:pt x="45394" y="358274"/>
                  </a:lnTo>
                  <a:lnTo>
                    <a:pt x="42282" y="351430"/>
                  </a:lnTo>
                  <a:lnTo>
                    <a:pt x="41289" y="333963"/>
                  </a:lnTo>
                  <a:lnTo>
                    <a:pt x="50346" y="303338"/>
                  </a:lnTo>
                  <a:lnTo>
                    <a:pt x="69973" y="273144"/>
                  </a:lnTo>
                  <a:lnTo>
                    <a:pt x="87095" y="256040"/>
                  </a:lnTo>
                  <a:lnTo>
                    <a:pt x="133137" y="2323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482097" y="2363178"/>
              <a:ext cx="110626" cy="217263"/>
            </a:xfrm>
            <a:custGeom>
              <a:avLst/>
              <a:gdLst/>
              <a:ahLst/>
              <a:cxnLst/>
              <a:rect l="0" t="0" r="0" b="0"/>
              <a:pathLst>
                <a:path w="110626" h="217263">
                  <a:moveTo>
                    <a:pt x="0" y="0"/>
                  </a:moveTo>
                  <a:lnTo>
                    <a:pt x="58764" y="44571"/>
                  </a:lnTo>
                  <a:lnTo>
                    <a:pt x="95503" y="72141"/>
                  </a:lnTo>
                  <a:lnTo>
                    <a:pt x="108836" y="93182"/>
                  </a:lnTo>
                  <a:lnTo>
                    <a:pt x="110625" y="111373"/>
                  </a:lnTo>
                  <a:lnTo>
                    <a:pt x="107414" y="129936"/>
                  </a:lnTo>
                  <a:lnTo>
                    <a:pt x="99823" y="144349"/>
                  </a:lnTo>
                  <a:lnTo>
                    <a:pt x="39011" y="202432"/>
                  </a:lnTo>
                  <a:lnTo>
                    <a:pt x="25941" y="216333"/>
                  </a:lnTo>
                  <a:lnTo>
                    <a:pt x="26538" y="217262"/>
                  </a:lnTo>
                  <a:lnTo>
                    <a:pt x="3328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667036" y="2307433"/>
              <a:ext cx="73014" cy="272093"/>
            </a:xfrm>
            <a:custGeom>
              <a:avLst/>
              <a:gdLst/>
              <a:ahLst/>
              <a:cxnLst/>
              <a:rect l="0" t="0" r="0" b="0"/>
              <a:pathLst>
                <a:path w="73014" h="272093">
                  <a:moveTo>
                    <a:pt x="73013" y="64066"/>
                  </a:moveTo>
                  <a:lnTo>
                    <a:pt x="53689" y="9369"/>
                  </a:lnTo>
                  <a:lnTo>
                    <a:pt x="49036" y="2638"/>
                  </a:lnTo>
                  <a:lnTo>
                    <a:pt x="43160" y="0"/>
                  </a:lnTo>
                  <a:lnTo>
                    <a:pt x="36469" y="90"/>
                  </a:lnTo>
                  <a:lnTo>
                    <a:pt x="29234" y="2000"/>
                  </a:lnTo>
                  <a:lnTo>
                    <a:pt x="23487" y="6046"/>
                  </a:lnTo>
                  <a:lnTo>
                    <a:pt x="14635" y="17939"/>
                  </a:lnTo>
                  <a:lnTo>
                    <a:pt x="4454" y="44646"/>
                  </a:lnTo>
                  <a:lnTo>
                    <a:pt x="0" y="75981"/>
                  </a:lnTo>
                  <a:lnTo>
                    <a:pt x="3097" y="108688"/>
                  </a:lnTo>
                  <a:lnTo>
                    <a:pt x="7911" y="116003"/>
                  </a:lnTo>
                  <a:lnTo>
                    <a:pt x="14819" y="120880"/>
                  </a:lnTo>
                  <a:lnTo>
                    <a:pt x="48060" y="133125"/>
                  </a:lnTo>
                  <a:lnTo>
                    <a:pt x="52679" y="137842"/>
                  </a:lnTo>
                  <a:lnTo>
                    <a:pt x="54834" y="143760"/>
                  </a:lnTo>
                  <a:lnTo>
                    <a:pt x="53450" y="167807"/>
                  </a:lnTo>
                  <a:lnTo>
                    <a:pt x="32887" y="228363"/>
                  </a:lnTo>
                  <a:lnTo>
                    <a:pt x="19583" y="268114"/>
                  </a:lnTo>
                  <a:lnTo>
                    <a:pt x="19826" y="270365"/>
                  </a:lnTo>
                  <a:lnTo>
                    <a:pt x="23087" y="272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758757" y="2349038"/>
              <a:ext cx="77104" cy="322579"/>
            </a:xfrm>
            <a:custGeom>
              <a:avLst/>
              <a:gdLst/>
              <a:ahLst/>
              <a:cxnLst/>
              <a:rect l="0" t="0" r="0" b="0"/>
              <a:pathLst>
                <a:path w="77104" h="322579">
                  <a:moveTo>
                    <a:pt x="39540" y="64066"/>
                  </a:moveTo>
                  <a:lnTo>
                    <a:pt x="43956" y="50814"/>
                  </a:lnTo>
                  <a:lnTo>
                    <a:pt x="42286" y="24903"/>
                  </a:lnTo>
                  <a:lnTo>
                    <a:pt x="35829" y="9370"/>
                  </a:lnTo>
                  <a:lnTo>
                    <a:pt x="31518" y="2639"/>
                  </a:lnTo>
                  <a:lnTo>
                    <a:pt x="26795" y="0"/>
                  </a:lnTo>
                  <a:lnTo>
                    <a:pt x="21798" y="91"/>
                  </a:lnTo>
                  <a:lnTo>
                    <a:pt x="16617" y="2000"/>
                  </a:lnTo>
                  <a:lnTo>
                    <a:pt x="8395" y="11518"/>
                  </a:lnTo>
                  <a:lnTo>
                    <a:pt x="4908" y="17939"/>
                  </a:lnTo>
                  <a:lnTo>
                    <a:pt x="0" y="49063"/>
                  </a:lnTo>
                  <a:lnTo>
                    <a:pt x="2964" y="87563"/>
                  </a:lnTo>
                  <a:lnTo>
                    <a:pt x="7759" y="96373"/>
                  </a:lnTo>
                  <a:lnTo>
                    <a:pt x="14654" y="102246"/>
                  </a:lnTo>
                  <a:lnTo>
                    <a:pt x="22949" y="106161"/>
                  </a:lnTo>
                  <a:lnTo>
                    <a:pt x="29404" y="105998"/>
                  </a:lnTo>
                  <a:lnTo>
                    <a:pt x="34631" y="103115"/>
                  </a:lnTo>
                  <a:lnTo>
                    <a:pt x="42905" y="92516"/>
                  </a:lnTo>
                  <a:lnTo>
                    <a:pt x="49665" y="78560"/>
                  </a:lnTo>
                  <a:lnTo>
                    <a:pt x="54611" y="74653"/>
                  </a:lnTo>
                  <a:lnTo>
                    <a:pt x="60682" y="72973"/>
                  </a:lnTo>
                  <a:lnTo>
                    <a:pt x="67503" y="72778"/>
                  </a:lnTo>
                  <a:lnTo>
                    <a:pt x="72051" y="76346"/>
                  </a:lnTo>
                  <a:lnTo>
                    <a:pt x="77103" y="90172"/>
                  </a:lnTo>
                  <a:lnTo>
                    <a:pt x="75530" y="118748"/>
                  </a:lnTo>
                  <a:lnTo>
                    <a:pt x="64129" y="170846"/>
                  </a:lnTo>
                  <a:lnTo>
                    <a:pt x="53605" y="208501"/>
                  </a:lnTo>
                  <a:lnTo>
                    <a:pt x="33824" y="267108"/>
                  </a:lnTo>
                  <a:lnTo>
                    <a:pt x="8642" y="320084"/>
                  </a:lnTo>
                  <a:lnTo>
                    <a:pt x="6922" y="322578"/>
                  </a:lnTo>
                  <a:lnTo>
                    <a:pt x="9941" y="315487"/>
                  </a:lnTo>
                  <a:lnTo>
                    <a:pt x="39540" y="272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856543" y="262945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931434" y="2438067"/>
              <a:ext cx="59128" cy="208177"/>
            </a:xfrm>
            <a:custGeom>
              <a:avLst/>
              <a:gdLst/>
              <a:ahLst/>
              <a:cxnLst/>
              <a:rect l="0" t="0" r="0" b="0"/>
              <a:pathLst>
                <a:path w="59128" h="208177">
                  <a:moveTo>
                    <a:pt x="33284" y="0"/>
                  </a:moveTo>
                  <a:lnTo>
                    <a:pt x="15203" y="19930"/>
                  </a:lnTo>
                  <a:lnTo>
                    <a:pt x="7373" y="34745"/>
                  </a:lnTo>
                  <a:lnTo>
                    <a:pt x="5742" y="53041"/>
                  </a:lnTo>
                  <a:lnTo>
                    <a:pt x="6601" y="63098"/>
                  </a:lnTo>
                  <a:lnTo>
                    <a:pt x="14953" y="79203"/>
                  </a:lnTo>
                  <a:lnTo>
                    <a:pt x="55374" y="126225"/>
                  </a:lnTo>
                  <a:lnTo>
                    <a:pt x="59127" y="147015"/>
                  </a:lnTo>
                  <a:lnTo>
                    <a:pt x="56789" y="169815"/>
                  </a:lnTo>
                  <a:lnTo>
                    <a:pt x="49586" y="189195"/>
                  </a:lnTo>
                  <a:lnTo>
                    <a:pt x="37755" y="202122"/>
                  </a:lnTo>
                  <a:lnTo>
                    <a:pt x="30717" y="206864"/>
                  </a:lnTo>
                  <a:lnTo>
                    <a:pt x="24176" y="208176"/>
                  </a:lnTo>
                  <a:lnTo>
                    <a:pt x="17967" y="207202"/>
                  </a:lnTo>
                  <a:lnTo>
                    <a:pt x="11978" y="204703"/>
                  </a:lnTo>
                  <a:lnTo>
                    <a:pt x="7985" y="201188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964718" y="2396462"/>
              <a:ext cx="166421" cy="24964"/>
            </a:xfrm>
            <a:custGeom>
              <a:avLst/>
              <a:gdLst/>
              <a:ahLst/>
              <a:cxnLst/>
              <a:rect l="0" t="0" r="0" b="0"/>
              <a:pathLst>
                <a:path w="166421" h="24964">
                  <a:moveTo>
                    <a:pt x="0" y="0"/>
                  </a:moveTo>
                  <a:lnTo>
                    <a:pt x="50147" y="13268"/>
                  </a:lnTo>
                  <a:lnTo>
                    <a:pt x="110063" y="16198"/>
                  </a:lnTo>
                  <a:lnTo>
                    <a:pt x="16642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131138" y="2438067"/>
              <a:ext cx="166422" cy="208027"/>
            </a:xfrm>
            <a:custGeom>
              <a:avLst/>
              <a:gdLst/>
              <a:ahLst/>
              <a:cxnLst/>
              <a:rect l="0" t="0" r="0" b="0"/>
              <a:pathLst>
                <a:path w="166422" h="208027">
                  <a:moveTo>
                    <a:pt x="0" y="208026"/>
                  </a:moveTo>
                  <a:lnTo>
                    <a:pt x="15136" y="188097"/>
                  </a:lnTo>
                  <a:lnTo>
                    <a:pt x="77263" y="124884"/>
                  </a:lnTo>
                  <a:lnTo>
                    <a:pt x="133298" y="65547"/>
                  </a:lnTo>
                  <a:lnTo>
                    <a:pt x="155118" y="33082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122817" y="2369190"/>
              <a:ext cx="81152" cy="88608"/>
            </a:xfrm>
            <a:custGeom>
              <a:avLst/>
              <a:gdLst/>
              <a:ahLst/>
              <a:cxnLst/>
              <a:rect l="0" t="0" r="0" b="0"/>
              <a:pathLst>
                <a:path w="81152" h="88608">
                  <a:moveTo>
                    <a:pt x="74889" y="10630"/>
                  </a:moveTo>
                  <a:lnTo>
                    <a:pt x="40187" y="62146"/>
                  </a:lnTo>
                  <a:lnTo>
                    <a:pt x="38818" y="77905"/>
                  </a:lnTo>
                  <a:lnTo>
                    <a:pt x="39747" y="85990"/>
                  </a:lnTo>
                  <a:lnTo>
                    <a:pt x="42215" y="88607"/>
                  </a:lnTo>
                  <a:lnTo>
                    <a:pt x="45711" y="87578"/>
                  </a:lnTo>
                  <a:lnTo>
                    <a:pt x="59464" y="72877"/>
                  </a:lnTo>
                  <a:lnTo>
                    <a:pt x="72784" y="50955"/>
                  </a:lnTo>
                  <a:lnTo>
                    <a:pt x="78577" y="34099"/>
                  </a:lnTo>
                  <a:lnTo>
                    <a:pt x="81151" y="14281"/>
                  </a:lnTo>
                  <a:lnTo>
                    <a:pt x="78140" y="7516"/>
                  </a:lnTo>
                  <a:lnTo>
                    <a:pt x="72434" y="3007"/>
                  </a:lnTo>
                  <a:lnTo>
                    <a:pt x="64931" y="0"/>
                  </a:lnTo>
                  <a:lnTo>
                    <a:pt x="57156" y="770"/>
                  </a:lnTo>
                  <a:lnTo>
                    <a:pt x="41121" y="9021"/>
                  </a:lnTo>
                  <a:lnTo>
                    <a:pt x="0" y="439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164422" y="2578810"/>
              <a:ext cx="101470" cy="82315"/>
            </a:xfrm>
            <a:custGeom>
              <a:avLst/>
              <a:gdLst/>
              <a:ahLst/>
              <a:cxnLst/>
              <a:rect l="0" t="0" r="0" b="0"/>
              <a:pathLst>
                <a:path w="101470" h="82315">
                  <a:moveTo>
                    <a:pt x="66569" y="25678"/>
                  </a:moveTo>
                  <a:lnTo>
                    <a:pt x="43405" y="48842"/>
                  </a:lnTo>
                  <a:lnTo>
                    <a:pt x="37783" y="64326"/>
                  </a:lnTo>
                  <a:lnTo>
                    <a:pt x="36283" y="73633"/>
                  </a:lnTo>
                  <a:lnTo>
                    <a:pt x="38982" y="78913"/>
                  </a:lnTo>
                  <a:lnTo>
                    <a:pt x="44479" y="81508"/>
                  </a:lnTo>
                  <a:lnTo>
                    <a:pt x="51842" y="82314"/>
                  </a:lnTo>
                  <a:lnTo>
                    <a:pt x="64955" y="78278"/>
                  </a:lnTo>
                  <a:lnTo>
                    <a:pt x="76946" y="69396"/>
                  </a:lnTo>
                  <a:lnTo>
                    <a:pt x="93168" y="48802"/>
                  </a:lnTo>
                  <a:lnTo>
                    <a:pt x="100889" y="33182"/>
                  </a:lnTo>
                  <a:lnTo>
                    <a:pt x="101469" y="26058"/>
                  </a:lnTo>
                  <a:lnTo>
                    <a:pt x="97181" y="13211"/>
                  </a:lnTo>
                  <a:lnTo>
                    <a:pt x="84181" y="3803"/>
                  </a:lnTo>
                  <a:lnTo>
                    <a:pt x="75537" y="0"/>
                  </a:lnTo>
                  <a:lnTo>
                    <a:pt x="65151" y="238"/>
                  </a:lnTo>
                  <a:lnTo>
                    <a:pt x="22663" y="15619"/>
                  </a:lnTo>
                  <a:lnTo>
                    <a:pt x="0" y="256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375400" y="3053825"/>
            <a:ext cx="670768" cy="380534"/>
            <a:chOff x="5375400" y="3053825"/>
            <a:chExt cx="670768" cy="380534"/>
          </a:xfrm>
        </p:grpSpPr>
        <p:sp>
          <p:nvSpPr>
            <p:cNvPr id="105" name="Freeform 104"/>
            <p:cNvSpPr/>
            <p:nvPr/>
          </p:nvSpPr>
          <p:spPr>
            <a:xfrm>
              <a:off x="5375400" y="3061295"/>
              <a:ext cx="183061" cy="275447"/>
            </a:xfrm>
            <a:custGeom>
              <a:avLst/>
              <a:gdLst/>
              <a:ahLst/>
              <a:cxnLst/>
              <a:rect l="0" t="0" r="0" b="0"/>
              <a:pathLst>
                <a:path w="183061" h="275447">
                  <a:moveTo>
                    <a:pt x="8318" y="9172"/>
                  </a:moveTo>
                  <a:lnTo>
                    <a:pt x="1732" y="38792"/>
                  </a:lnTo>
                  <a:lnTo>
                    <a:pt x="225" y="95941"/>
                  </a:lnTo>
                  <a:lnTo>
                    <a:pt x="42" y="146846"/>
                  </a:lnTo>
                  <a:lnTo>
                    <a:pt x="6" y="205356"/>
                  </a:lnTo>
                  <a:lnTo>
                    <a:pt x="0" y="243070"/>
                  </a:lnTo>
                  <a:lnTo>
                    <a:pt x="1848" y="249239"/>
                  </a:lnTo>
                  <a:lnTo>
                    <a:pt x="4929" y="251503"/>
                  </a:lnTo>
                  <a:lnTo>
                    <a:pt x="8833" y="251163"/>
                  </a:lnTo>
                  <a:lnTo>
                    <a:pt x="18101" y="240922"/>
                  </a:lnTo>
                  <a:lnTo>
                    <a:pt x="47586" y="185540"/>
                  </a:lnTo>
                  <a:lnTo>
                    <a:pt x="75412" y="127544"/>
                  </a:lnTo>
                  <a:lnTo>
                    <a:pt x="108217" y="66853"/>
                  </a:lnTo>
                  <a:lnTo>
                    <a:pt x="130369" y="31763"/>
                  </a:lnTo>
                  <a:lnTo>
                    <a:pt x="153476" y="7950"/>
                  </a:lnTo>
                  <a:lnTo>
                    <a:pt x="168063" y="0"/>
                  </a:lnTo>
                  <a:lnTo>
                    <a:pt x="173062" y="2132"/>
                  </a:lnTo>
                  <a:lnTo>
                    <a:pt x="176395" y="8177"/>
                  </a:lnTo>
                  <a:lnTo>
                    <a:pt x="181744" y="46677"/>
                  </a:lnTo>
                  <a:lnTo>
                    <a:pt x="176301" y="99239"/>
                  </a:lnTo>
                  <a:lnTo>
                    <a:pt x="175048" y="160305"/>
                  </a:lnTo>
                  <a:lnTo>
                    <a:pt x="174831" y="209278"/>
                  </a:lnTo>
                  <a:lnTo>
                    <a:pt x="175682" y="258540"/>
                  </a:lnTo>
                  <a:lnTo>
                    <a:pt x="183060" y="275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600066" y="3053825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644933" y="3073763"/>
              <a:ext cx="238049" cy="327249"/>
            </a:xfrm>
            <a:custGeom>
              <a:avLst/>
              <a:gdLst/>
              <a:ahLst/>
              <a:cxnLst/>
              <a:rect l="0" t="0" r="0" b="0"/>
              <a:pathLst>
                <a:path w="238049" h="327249">
                  <a:moveTo>
                    <a:pt x="54985" y="88235"/>
                  </a:moveTo>
                  <a:lnTo>
                    <a:pt x="41733" y="92653"/>
                  </a:lnTo>
                  <a:lnTo>
                    <a:pt x="30296" y="102218"/>
                  </a:lnTo>
                  <a:lnTo>
                    <a:pt x="24657" y="108652"/>
                  </a:lnTo>
                  <a:lnTo>
                    <a:pt x="12304" y="139794"/>
                  </a:lnTo>
                  <a:lnTo>
                    <a:pt x="772" y="202244"/>
                  </a:lnTo>
                  <a:lnTo>
                    <a:pt x="0" y="260466"/>
                  </a:lnTo>
                  <a:lnTo>
                    <a:pt x="8477" y="320215"/>
                  </a:lnTo>
                  <a:lnTo>
                    <a:pt x="11960" y="326099"/>
                  </a:lnTo>
                  <a:lnTo>
                    <a:pt x="16132" y="327248"/>
                  </a:lnTo>
                  <a:lnTo>
                    <a:pt x="20762" y="325240"/>
                  </a:lnTo>
                  <a:lnTo>
                    <a:pt x="36113" y="304745"/>
                  </a:lnTo>
                  <a:lnTo>
                    <a:pt x="57320" y="254671"/>
                  </a:lnTo>
                  <a:lnTo>
                    <a:pt x="67198" y="193150"/>
                  </a:lnTo>
                  <a:lnTo>
                    <a:pt x="75656" y="131442"/>
                  </a:lnTo>
                  <a:lnTo>
                    <a:pt x="83989" y="72890"/>
                  </a:lnTo>
                  <a:lnTo>
                    <a:pt x="90171" y="14521"/>
                  </a:lnTo>
                  <a:lnTo>
                    <a:pt x="92813" y="0"/>
                  </a:lnTo>
                  <a:lnTo>
                    <a:pt x="82031" y="57010"/>
                  </a:lnTo>
                  <a:lnTo>
                    <a:pt x="80359" y="113091"/>
                  </a:lnTo>
                  <a:lnTo>
                    <a:pt x="82468" y="175998"/>
                  </a:lnTo>
                  <a:lnTo>
                    <a:pt x="95073" y="236251"/>
                  </a:lnTo>
                  <a:lnTo>
                    <a:pt x="109804" y="266975"/>
                  </a:lnTo>
                  <a:lnTo>
                    <a:pt x="123728" y="282012"/>
                  </a:lnTo>
                  <a:lnTo>
                    <a:pt x="133173" y="285838"/>
                  </a:lnTo>
                  <a:lnTo>
                    <a:pt x="155995" y="287622"/>
                  </a:lnTo>
                  <a:lnTo>
                    <a:pt x="165779" y="284030"/>
                  </a:lnTo>
                  <a:lnTo>
                    <a:pt x="181582" y="270177"/>
                  </a:lnTo>
                  <a:lnTo>
                    <a:pt x="206003" y="218028"/>
                  </a:lnTo>
                  <a:lnTo>
                    <a:pt x="216842" y="181241"/>
                  </a:lnTo>
                  <a:lnTo>
                    <a:pt x="217588" y="149385"/>
                  </a:lnTo>
                  <a:lnTo>
                    <a:pt x="216087" y="140097"/>
                  </a:lnTo>
                  <a:lnTo>
                    <a:pt x="212313" y="136678"/>
                  </a:lnTo>
                  <a:lnTo>
                    <a:pt x="207023" y="137173"/>
                  </a:lnTo>
                  <a:lnTo>
                    <a:pt x="200723" y="140276"/>
                  </a:lnTo>
                  <a:lnTo>
                    <a:pt x="191257" y="151121"/>
                  </a:lnTo>
                  <a:lnTo>
                    <a:pt x="177646" y="185100"/>
                  </a:lnTo>
                  <a:lnTo>
                    <a:pt x="172698" y="244581"/>
                  </a:lnTo>
                  <a:lnTo>
                    <a:pt x="173690" y="283003"/>
                  </a:lnTo>
                  <a:lnTo>
                    <a:pt x="180475" y="306395"/>
                  </a:lnTo>
                  <a:lnTo>
                    <a:pt x="185798" y="313187"/>
                  </a:lnTo>
                  <a:lnTo>
                    <a:pt x="192120" y="316791"/>
                  </a:lnTo>
                  <a:lnTo>
                    <a:pt x="199108" y="318269"/>
                  </a:lnTo>
                  <a:lnTo>
                    <a:pt x="206541" y="316480"/>
                  </a:lnTo>
                  <a:lnTo>
                    <a:pt x="238048" y="2962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932907" y="3227916"/>
              <a:ext cx="113261" cy="206443"/>
            </a:xfrm>
            <a:custGeom>
              <a:avLst/>
              <a:gdLst/>
              <a:ahLst/>
              <a:cxnLst/>
              <a:rect l="0" t="0" r="0" b="0"/>
              <a:pathLst>
                <a:path w="113261" h="206443">
                  <a:moveTo>
                    <a:pt x="49927" y="17293"/>
                  </a:moveTo>
                  <a:lnTo>
                    <a:pt x="54344" y="4041"/>
                  </a:lnTo>
                  <a:lnTo>
                    <a:pt x="52871" y="1062"/>
                  </a:lnTo>
                  <a:lnTo>
                    <a:pt x="49116" y="0"/>
                  </a:lnTo>
                  <a:lnTo>
                    <a:pt x="43839" y="217"/>
                  </a:lnTo>
                  <a:lnTo>
                    <a:pt x="38472" y="4060"/>
                  </a:lnTo>
                  <a:lnTo>
                    <a:pt x="27577" y="18192"/>
                  </a:lnTo>
                  <a:lnTo>
                    <a:pt x="6021" y="81627"/>
                  </a:lnTo>
                  <a:lnTo>
                    <a:pt x="2114" y="133860"/>
                  </a:lnTo>
                  <a:lnTo>
                    <a:pt x="11739" y="182627"/>
                  </a:lnTo>
                  <a:lnTo>
                    <a:pt x="24024" y="203938"/>
                  </a:lnTo>
                  <a:lnTo>
                    <a:pt x="30809" y="206442"/>
                  </a:lnTo>
                  <a:lnTo>
                    <a:pt x="48210" y="204293"/>
                  </a:lnTo>
                  <a:lnTo>
                    <a:pt x="74381" y="188271"/>
                  </a:lnTo>
                  <a:lnTo>
                    <a:pt x="86375" y="173720"/>
                  </a:lnTo>
                  <a:lnTo>
                    <a:pt x="98325" y="145003"/>
                  </a:lnTo>
                  <a:lnTo>
                    <a:pt x="112596" y="86091"/>
                  </a:lnTo>
                  <a:lnTo>
                    <a:pt x="113260" y="35745"/>
                  </a:lnTo>
                  <a:lnTo>
                    <a:pt x="111564" y="24047"/>
                  </a:lnTo>
                  <a:lnTo>
                    <a:pt x="107661" y="15324"/>
                  </a:lnTo>
                  <a:lnTo>
                    <a:pt x="95927" y="3166"/>
                  </a:lnTo>
                  <a:lnTo>
                    <a:pt x="88914" y="2328"/>
                  </a:lnTo>
                  <a:lnTo>
                    <a:pt x="73726" y="8793"/>
                  </a:lnTo>
                  <a:lnTo>
                    <a:pt x="53999" y="28026"/>
                  </a:lnTo>
                  <a:lnTo>
                    <a:pt x="31692" y="72661"/>
                  </a:lnTo>
                  <a:lnTo>
                    <a:pt x="14958" y="125993"/>
                  </a:lnTo>
                  <a:lnTo>
                    <a:pt x="0" y="167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56691" y="2962293"/>
            <a:ext cx="599117" cy="607438"/>
            <a:chOff x="6756691" y="2962293"/>
            <a:chExt cx="599117" cy="607438"/>
          </a:xfrm>
        </p:grpSpPr>
        <p:sp>
          <p:nvSpPr>
            <p:cNvPr id="110" name="Freeform 109"/>
            <p:cNvSpPr/>
            <p:nvPr/>
          </p:nvSpPr>
          <p:spPr>
            <a:xfrm>
              <a:off x="6784583" y="2962293"/>
              <a:ext cx="100262" cy="324860"/>
            </a:xfrm>
            <a:custGeom>
              <a:avLst/>
              <a:gdLst/>
              <a:ahLst/>
              <a:cxnLst/>
              <a:rect l="0" t="0" r="0" b="0"/>
              <a:pathLst>
                <a:path w="100262" h="324860">
                  <a:moveTo>
                    <a:pt x="55319" y="0"/>
                  </a:moveTo>
                  <a:lnTo>
                    <a:pt x="43737" y="50745"/>
                  </a:lnTo>
                  <a:lnTo>
                    <a:pt x="39676" y="113849"/>
                  </a:lnTo>
                  <a:lnTo>
                    <a:pt x="38874" y="167268"/>
                  </a:lnTo>
                  <a:lnTo>
                    <a:pt x="37778" y="228307"/>
                  </a:lnTo>
                  <a:lnTo>
                    <a:pt x="31516" y="287230"/>
                  </a:lnTo>
                  <a:lnTo>
                    <a:pt x="26282" y="320868"/>
                  </a:lnTo>
                  <a:lnTo>
                    <a:pt x="23017" y="324859"/>
                  </a:lnTo>
                  <a:lnTo>
                    <a:pt x="18992" y="324747"/>
                  </a:lnTo>
                  <a:lnTo>
                    <a:pt x="14459" y="321898"/>
                  </a:lnTo>
                  <a:lnTo>
                    <a:pt x="6956" y="306405"/>
                  </a:lnTo>
                  <a:lnTo>
                    <a:pt x="0" y="269227"/>
                  </a:lnTo>
                  <a:lnTo>
                    <a:pt x="2067" y="215801"/>
                  </a:lnTo>
                  <a:lnTo>
                    <a:pt x="20592" y="154273"/>
                  </a:lnTo>
                  <a:lnTo>
                    <a:pt x="28789" y="135134"/>
                  </a:lnTo>
                  <a:lnTo>
                    <a:pt x="60112" y="96212"/>
                  </a:lnTo>
                  <a:lnTo>
                    <a:pt x="67760" y="92803"/>
                  </a:lnTo>
                  <a:lnTo>
                    <a:pt x="86120" y="91480"/>
                  </a:lnTo>
                  <a:lnTo>
                    <a:pt x="92495" y="95196"/>
                  </a:lnTo>
                  <a:lnTo>
                    <a:pt x="96745" y="101371"/>
                  </a:lnTo>
                  <a:lnTo>
                    <a:pt x="99579" y="109186"/>
                  </a:lnTo>
                  <a:lnTo>
                    <a:pt x="100261" y="125266"/>
                  </a:lnTo>
                  <a:lnTo>
                    <a:pt x="93166" y="158189"/>
                  </a:lnTo>
                  <a:lnTo>
                    <a:pt x="81120" y="183089"/>
                  </a:lnTo>
                  <a:lnTo>
                    <a:pt x="68635" y="194786"/>
                  </a:lnTo>
                  <a:lnTo>
                    <a:pt x="61423" y="199199"/>
                  </a:lnTo>
                  <a:lnTo>
                    <a:pt x="57539" y="199368"/>
                  </a:lnTo>
                  <a:lnTo>
                    <a:pt x="55875" y="196707"/>
                  </a:lnTo>
                  <a:lnTo>
                    <a:pt x="55319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923112" y="3095430"/>
              <a:ext cx="8323" cy="231600"/>
            </a:xfrm>
            <a:custGeom>
              <a:avLst/>
              <a:gdLst/>
              <a:ahLst/>
              <a:cxnLst/>
              <a:rect l="0" t="0" r="0" b="0"/>
              <a:pathLst>
                <a:path w="8323" h="231600">
                  <a:moveTo>
                    <a:pt x="8322" y="0"/>
                  </a:moveTo>
                  <a:lnTo>
                    <a:pt x="8322" y="57909"/>
                  </a:lnTo>
                  <a:lnTo>
                    <a:pt x="8322" y="106635"/>
                  </a:lnTo>
                  <a:lnTo>
                    <a:pt x="8322" y="167795"/>
                  </a:lnTo>
                  <a:lnTo>
                    <a:pt x="3904" y="229517"/>
                  </a:lnTo>
                  <a:lnTo>
                    <a:pt x="2603" y="231599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939754" y="3067892"/>
              <a:ext cx="122987" cy="52502"/>
            </a:xfrm>
            <a:custGeom>
              <a:avLst/>
              <a:gdLst/>
              <a:ahLst/>
              <a:cxnLst/>
              <a:rect l="0" t="0" r="0" b="0"/>
              <a:pathLst>
                <a:path w="122987" h="52502">
                  <a:moveTo>
                    <a:pt x="0" y="27538"/>
                  </a:moveTo>
                  <a:lnTo>
                    <a:pt x="42579" y="5795"/>
                  </a:lnTo>
                  <a:lnTo>
                    <a:pt x="58681" y="0"/>
                  </a:lnTo>
                  <a:lnTo>
                    <a:pt x="87757" y="374"/>
                  </a:lnTo>
                  <a:lnTo>
                    <a:pt x="115376" y="10757"/>
                  </a:lnTo>
                  <a:lnTo>
                    <a:pt x="120372" y="16351"/>
                  </a:lnTo>
                  <a:lnTo>
                    <a:pt x="122778" y="22853"/>
                  </a:lnTo>
                  <a:lnTo>
                    <a:pt x="122986" y="35626"/>
                  </a:lnTo>
                  <a:lnTo>
                    <a:pt x="116495" y="525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939754" y="3224544"/>
              <a:ext cx="78731" cy="20666"/>
            </a:xfrm>
            <a:custGeom>
              <a:avLst/>
              <a:gdLst/>
              <a:ahLst/>
              <a:cxnLst/>
              <a:rect l="0" t="0" r="0" b="0"/>
              <a:pathLst>
                <a:path w="78731" h="20666">
                  <a:moveTo>
                    <a:pt x="0" y="12344"/>
                  </a:moveTo>
                  <a:lnTo>
                    <a:pt x="55848" y="0"/>
                  </a:lnTo>
                  <a:lnTo>
                    <a:pt x="73823" y="1619"/>
                  </a:lnTo>
                  <a:lnTo>
                    <a:pt x="77877" y="4269"/>
                  </a:lnTo>
                  <a:lnTo>
                    <a:pt x="78730" y="7885"/>
                  </a:lnTo>
                  <a:lnTo>
                    <a:pt x="74890" y="206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906470" y="3336741"/>
              <a:ext cx="99854" cy="1"/>
            </a:xfrm>
            <a:custGeom>
              <a:avLst/>
              <a:gdLst/>
              <a:ahLst/>
              <a:cxnLst/>
              <a:rect l="0" t="0" r="0" b="0"/>
              <a:pathLst>
                <a:path w="99854" h="1">
                  <a:moveTo>
                    <a:pt x="0" y="0"/>
                  </a:moveTo>
                  <a:lnTo>
                    <a:pt x="61566" y="0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756691" y="2997312"/>
              <a:ext cx="107545" cy="431343"/>
            </a:xfrm>
            <a:custGeom>
              <a:avLst/>
              <a:gdLst/>
              <a:ahLst/>
              <a:cxnLst/>
              <a:rect l="0" t="0" r="0" b="0"/>
              <a:pathLst>
                <a:path w="107545" h="431343">
                  <a:moveTo>
                    <a:pt x="33284" y="56513"/>
                  </a:moveTo>
                  <a:lnTo>
                    <a:pt x="26698" y="86133"/>
                  </a:lnTo>
                  <a:lnTo>
                    <a:pt x="25306" y="140027"/>
                  </a:lnTo>
                  <a:lnTo>
                    <a:pt x="25031" y="193065"/>
                  </a:lnTo>
                  <a:lnTo>
                    <a:pt x="24972" y="254807"/>
                  </a:lnTo>
                  <a:lnTo>
                    <a:pt x="24964" y="316380"/>
                  </a:lnTo>
                  <a:lnTo>
                    <a:pt x="24963" y="379152"/>
                  </a:lnTo>
                  <a:lnTo>
                    <a:pt x="20546" y="425985"/>
                  </a:lnTo>
                  <a:lnTo>
                    <a:pt x="18320" y="431342"/>
                  </a:lnTo>
                  <a:lnTo>
                    <a:pt x="15912" y="430290"/>
                  </a:lnTo>
                  <a:lnTo>
                    <a:pt x="11695" y="417718"/>
                  </a:lnTo>
                  <a:lnTo>
                    <a:pt x="4348" y="364508"/>
                  </a:lnTo>
                  <a:lnTo>
                    <a:pt x="573" y="304059"/>
                  </a:lnTo>
                  <a:lnTo>
                    <a:pt x="4530" y="250259"/>
                  </a:lnTo>
                  <a:lnTo>
                    <a:pt x="7822" y="190326"/>
                  </a:lnTo>
                  <a:lnTo>
                    <a:pt x="14899" y="134265"/>
                  </a:lnTo>
                  <a:lnTo>
                    <a:pt x="31526" y="72409"/>
                  </a:lnTo>
                  <a:lnTo>
                    <a:pt x="50675" y="29382"/>
                  </a:lnTo>
                  <a:lnTo>
                    <a:pt x="72264" y="2255"/>
                  </a:lnTo>
                  <a:lnTo>
                    <a:pt x="77762" y="0"/>
                  </a:lnTo>
                  <a:lnTo>
                    <a:pt x="83277" y="346"/>
                  </a:lnTo>
                  <a:lnTo>
                    <a:pt x="88802" y="2426"/>
                  </a:lnTo>
                  <a:lnTo>
                    <a:pt x="97406" y="12134"/>
                  </a:lnTo>
                  <a:lnTo>
                    <a:pt x="103388" y="26619"/>
                  </a:lnTo>
                  <a:lnTo>
                    <a:pt x="107544" y="76740"/>
                  </a:lnTo>
                  <a:lnTo>
                    <a:pt x="96537" y="138151"/>
                  </a:lnTo>
                  <a:lnTo>
                    <a:pt x="84181" y="164221"/>
                  </a:lnTo>
                  <a:lnTo>
                    <a:pt x="64390" y="185094"/>
                  </a:lnTo>
                  <a:lnTo>
                    <a:pt x="40960" y="198573"/>
                  </a:lnTo>
                  <a:lnTo>
                    <a:pt x="24676" y="200396"/>
                  </a:lnTo>
                  <a:lnTo>
                    <a:pt x="0" y="197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098579" y="3024107"/>
              <a:ext cx="257229" cy="545624"/>
            </a:xfrm>
            <a:custGeom>
              <a:avLst/>
              <a:gdLst/>
              <a:ahLst/>
              <a:cxnLst/>
              <a:rect l="0" t="0" r="0" b="0"/>
              <a:pathLst>
                <a:path w="257229" h="545624">
                  <a:moveTo>
                    <a:pt x="32559" y="71323"/>
                  </a:moveTo>
                  <a:lnTo>
                    <a:pt x="39724" y="124815"/>
                  </a:lnTo>
                  <a:lnTo>
                    <a:pt x="34934" y="176126"/>
                  </a:lnTo>
                  <a:lnTo>
                    <a:pt x="33028" y="238722"/>
                  </a:lnTo>
                  <a:lnTo>
                    <a:pt x="28234" y="295671"/>
                  </a:lnTo>
                  <a:lnTo>
                    <a:pt x="21004" y="326715"/>
                  </a:lnTo>
                  <a:lnTo>
                    <a:pt x="18384" y="330342"/>
                  </a:lnTo>
                  <a:lnTo>
                    <a:pt x="15712" y="329987"/>
                  </a:lnTo>
                  <a:lnTo>
                    <a:pt x="13007" y="326976"/>
                  </a:lnTo>
                  <a:lnTo>
                    <a:pt x="2947" y="281361"/>
                  </a:lnTo>
                  <a:lnTo>
                    <a:pt x="0" y="218383"/>
                  </a:lnTo>
                  <a:lnTo>
                    <a:pt x="5090" y="163764"/>
                  </a:lnTo>
                  <a:lnTo>
                    <a:pt x="14019" y="104615"/>
                  </a:lnTo>
                  <a:lnTo>
                    <a:pt x="31545" y="51543"/>
                  </a:lnTo>
                  <a:lnTo>
                    <a:pt x="46949" y="27350"/>
                  </a:lnTo>
                  <a:lnTo>
                    <a:pt x="67642" y="8470"/>
                  </a:lnTo>
                  <a:lnTo>
                    <a:pt x="85750" y="1783"/>
                  </a:lnTo>
                  <a:lnTo>
                    <a:pt x="95757" y="0"/>
                  </a:lnTo>
                  <a:lnTo>
                    <a:pt x="111806" y="2950"/>
                  </a:lnTo>
                  <a:lnTo>
                    <a:pt x="118674" y="6325"/>
                  </a:lnTo>
                  <a:lnTo>
                    <a:pt x="123254" y="12274"/>
                  </a:lnTo>
                  <a:lnTo>
                    <a:pt x="128342" y="28745"/>
                  </a:lnTo>
                  <a:lnTo>
                    <a:pt x="122824" y="89298"/>
                  </a:lnTo>
                  <a:lnTo>
                    <a:pt x="117056" y="113520"/>
                  </a:lnTo>
                  <a:lnTo>
                    <a:pt x="82236" y="175412"/>
                  </a:lnTo>
                  <a:lnTo>
                    <a:pt x="76772" y="182321"/>
                  </a:lnTo>
                  <a:lnTo>
                    <a:pt x="74978" y="189701"/>
                  </a:lnTo>
                  <a:lnTo>
                    <a:pt x="77916" y="205297"/>
                  </a:lnTo>
                  <a:lnTo>
                    <a:pt x="94869" y="236985"/>
                  </a:lnTo>
                  <a:lnTo>
                    <a:pt x="142427" y="293594"/>
                  </a:lnTo>
                  <a:lnTo>
                    <a:pt x="179226" y="348454"/>
                  </a:lnTo>
                  <a:lnTo>
                    <a:pt x="213843" y="405960"/>
                  </a:lnTo>
                  <a:lnTo>
                    <a:pt x="239699" y="469430"/>
                  </a:lnTo>
                  <a:lnTo>
                    <a:pt x="254685" y="520545"/>
                  </a:lnTo>
                  <a:lnTo>
                    <a:pt x="257228" y="5456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70980" y="3660747"/>
            <a:ext cx="603534" cy="599631"/>
            <a:chOff x="5370980" y="3660747"/>
            <a:chExt cx="603534" cy="599631"/>
          </a:xfrm>
        </p:grpSpPr>
        <p:sp>
          <p:nvSpPr>
            <p:cNvPr id="118" name="Freeform 117"/>
            <p:cNvSpPr/>
            <p:nvPr/>
          </p:nvSpPr>
          <p:spPr>
            <a:xfrm>
              <a:off x="5370980" y="3860966"/>
              <a:ext cx="170839" cy="268921"/>
            </a:xfrm>
            <a:custGeom>
              <a:avLst/>
              <a:gdLst/>
              <a:ahLst/>
              <a:cxnLst/>
              <a:rect l="0" t="0" r="0" b="0"/>
              <a:pathLst>
                <a:path w="170839" h="268921">
                  <a:moveTo>
                    <a:pt x="4417" y="0"/>
                  </a:moveTo>
                  <a:lnTo>
                    <a:pt x="0" y="13253"/>
                  </a:lnTo>
                  <a:lnTo>
                    <a:pt x="297" y="27155"/>
                  </a:lnTo>
                  <a:lnTo>
                    <a:pt x="8593" y="90504"/>
                  </a:lnTo>
                  <a:lnTo>
                    <a:pt x="12844" y="150261"/>
                  </a:lnTo>
                  <a:lnTo>
                    <a:pt x="18214" y="198924"/>
                  </a:lnTo>
                  <a:lnTo>
                    <a:pt x="22963" y="252319"/>
                  </a:lnTo>
                  <a:lnTo>
                    <a:pt x="25102" y="262518"/>
                  </a:lnTo>
                  <a:lnTo>
                    <a:pt x="29302" y="267468"/>
                  </a:lnTo>
                  <a:lnTo>
                    <a:pt x="34875" y="268920"/>
                  </a:lnTo>
                  <a:lnTo>
                    <a:pt x="41365" y="268037"/>
                  </a:lnTo>
                  <a:lnTo>
                    <a:pt x="46616" y="262827"/>
                  </a:lnTo>
                  <a:lnTo>
                    <a:pt x="68702" y="206849"/>
                  </a:lnTo>
                  <a:lnTo>
                    <a:pt x="89187" y="152181"/>
                  </a:lnTo>
                  <a:lnTo>
                    <a:pt x="106937" y="95646"/>
                  </a:lnTo>
                  <a:lnTo>
                    <a:pt x="135258" y="41967"/>
                  </a:lnTo>
                  <a:lnTo>
                    <a:pt x="148553" y="30055"/>
                  </a:lnTo>
                  <a:lnTo>
                    <a:pt x="170838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552568" y="3910893"/>
              <a:ext cx="71077" cy="272236"/>
            </a:xfrm>
            <a:custGeom>
              <a:avLst/>
              <a:gdLst/>
              <a:ahLst/>
              <a:cxnLst/>
              <a:rect l="0" t="0" r="0" b="0"/>
              <a:pathLst>
                <a:path w="71077" h="272236">
                  <a:moveTo>
                    <a:pt x="22534" y="0"/>
                  </a:moveTo>
                  <a:lnTo>
                    <a:pt x="9266" y="45353"/>
                  </a:lnTo>
                  <a:lnTo>
                    <a:pt x="9024" y="104702"/>
                  </a:lnTo>
                  <a:lnTo>
                    <a:pt x="13188" y="165221"/>
                  </a:lnTo>
                  <a:lnTo>
                    <a:pt x="23130" y="221680"/>
                  </a:lnTo>
                  <a:lnTo>
                    <a:pt x="33747" y="261779"/>
                  </a:lnTo>
                  <a:lnTo>
                    <a:pt x="38330" y="267900"/>
                  </a:lnTo>
                  <a:lnTo>
                    <a:pt x="44160" y="271056"/>
                  </a:lnTo>
                  <a:lnTo>
                    <a:pt x="50820" y="272235"/>
                  </a:lnTo>
                  <a:lnTo>
                    <a:pt x="56184" y="270248"/>
                  </a:lnTo>
                  <a:lnTo>
                    <a:pt x="64610" y="260643"/>
                  </a:lnTo>
                  <a:lnTo>
                    <a:pt x="70135" y="235224"/>
                  </a:lnTo>
                  <a:lnTo>
                    <a:pt x="71076" y="185011"/>
                  </a:lnTo>
                  <a:lnTo>
                    <a:pt x="65681" y="135049"/>
                  </a:lnTo>
                  <a:lnTo>
                    <a:pt x="55575" y="78280"/>
                  </a:lnTo>
                  <a:lnTo>
                    <a:pt x="44960" y="45075"/>
                  </a:lnTo>
                  <a:lnTo>
                    <a:pt x="40258" y="35597"/>
                  </a:lnTo>
                  <a:lnTo>
                    <a:pt x="34350" y="31128"/>
                  </a:lnTo>
                  <a:lnTo>
                    <a:pt x="27638" y="29997"/>
                  </a:lnTo>
                  <a:lnTo>
                    <a:pt x="20390" y="31093"/>
                  </a:lnTo>
                  <a:lnTo>
                    <a:pt x="14632" y="35522"/>
                  </a:lnTo>
                  <a:lnTo>
                    <a:pt x="5770" y="50304"/>
                  </a:lnTo>
                  <a:lnTo>
                    <a:pt x="0" y="79418"/>
                  </a:lnTo>
                  <a:lnTo>
                    <a:pt x="1964" y="87154"/>
                  </a:lnTo>
                  <a:lnTo>
                    <a:pt x="6047" y="93236"/>
                  </a:lnTo>
                  <a:lnTo>
                    <a:pt x="11543" y="98215"/>
                  </a:lnTo>
                  <a:lnTo>
                    <a:pt x="17980" y="97836"/>
                  </a:lnTo>
                  <a:lnTo>
                    <a:pt x="43311" y="78052"/>
                  </a:lnTo>
                  <a:lnTo>
                    <a:pt x="5581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666634" y="3885929"/>
              <a:ext cx="74890" cy="224825"/>
            </a:xfrm>
            <a:custGeom>
              <a:avLst/>
              <a:gdLst/>
              <a:ahLst/>
              <a:cxnLst/>
              <a:rect l="0" t="0" r="0" b="0"/>
              <a:pathLst>
                <a:path w="74890" h="224825">
                  <a:moveTo>
                    <a:pt x="0" y="33285"/>
                  </a:moveTo>
                  <a:lnTo>
                    <a:pt x="13252" y="37702"/>
                  </a:lnTo>
                  <a:lnTo>
                    <a:pt x="22223" y="47267"/>
                  </a:lnTo>
                  <a:lnTo>
                    <a:pt x="25910" y="53701"/>
                  </a:lnTo>
                  <a:lnTo>
                    <a:pt x="31099" y="84843"/>
                  </a:lnTo>
                  <a:lnTo>
                    <a:pt x="25928" y="145289"/>
                  </a:lnTo>
                  <a:lnTo>
                    <a:pt x="25090" y="202310"/>
                  </a:lnTo>
                  <a:lnTo>
                    <a:pt x="25048" y="215311"/>
                  </a:lnTo>
                  <a:lnTo>
                    <a:pt x="26869" y="222128"/>
                  </a:lnTo>
                  <a:lnTo>
                    <a:pt x="29932" y="224824"/>
                  </a:lnTo>
                  <a:lnTo>
                    <a:pt x="33823" y="224772"/>
                  </a:lnTo>
                  <a:lnTo>
                    <a:pt x="40612" y="207457"/>
                  </a:lnTo>
                  <a:lnTo>
                    <a:pt x="47166" y="161322"/>
                  </a:lnTo>
                  <a:lnTo>
                    <a:pt x="51574" y="109129"/>
                  </a:lnTo>
                  <a:lnTo>
                    <a:pt x="53804" y="63462"/>
                  </a:lnTo>
                  <a:lnTo>
                    <a:pt x="53499" y="40225"/>
                  </a:lnTo>
                  <a:lnTo>
                    <a:pt x="62799" y="17671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794384" y="3902571"/>
              <a:ext cx="180130" cy="357807"/>
            </a:xfrm>
            <a:custGeom>
              <a:avLst/>
              <a:gdLst/>
              <a:ahLst/>
              <a:cxnLst/>
              <a:rect l="0" t="0" r="0" b="0"/>
              <a:pathLst>
                <a:path w="180130" h="357807">
                  <a:moveTo>
                    <a:pt x="63634" y="0"/>
                  </a:moveTo>
                  <a:lnTo>
                    <a:pt x="50348" y="15136"/>
                  </a:lnTo>
                  <a:lnTo>
                    <a:pt x="22631" y="74721"/>
                  </a:lnTo>
                  <a:lnTo>
                    <a:pt x="7905" y="127267"/>
                  </a:lnTo>
                  <a:lnTo>
                    <a:pt x="0" y="182462"/>
                  </a:lnTo>
                  <a:lnTo>
                    <a:pt x="111" y="235439"/>
                  </a:lnTo>
                  <a:lnTo>
                    <a:pt x="4891" y="254419"/>
                  </a:lnTo>
                  <a:lnTo>
                    <a:pt x="13179" y="269018"/>
                  </a:lnTo>
                  <a:lnTo>
                    <a:pt x="19827" y="273651"/>
                  </a:lnTo>
                  <a:lnTo>
                    <a:pt x="37076" y="278798"/>
                  </a:lnTo>
                  <a:lnTo>
                    <a:pt x="63162" y="277279"/>
                  </a:lnTo>
                  <a:lnTo>
                    <a:pt x="96825" y="261839"/>
                  </a:lnTo>
                  <a:lnTo>
                    <a:pt x="120929" y="245442"/>
                  </a:lnTo>
                  <a:lnTo>
                    <a:pt x="139269" y="223427"/>
                  </a:lnTo>
                  <a:lnTo>
                    <a:pt x="160291" y="168915"/>
                  </a:lnTo>
                  <a:lnTo>
                    <a:pt x="167060" y="140348"/>
                  </a:lnTo>
                  <a:lnTo>
                    <a:pt x="165691" y="116310"/>
                  </a:lnTo>
                  <a:lnTo>
                    <a:pt x="159535" y="97614"/>
                  </a:lnTo>
                  <a:lnTo>
                    <a:pt x="155305" y="90039"/>
                  </a:lnTo>
                  <a:lnTo>
                    <a:pt x="149711" y="86839"/>
                  </a:lnTo>
                  <a:lnTo>
                    <a:pt x="143208" y="86554"/>
                  </a:lnTo>
                  <a:lnTo>
                    <a:pt x="136099" y="88213"/>
                  </a:lnTo>
                  <a:lnTo>
                    <a:pt x="123270" y="99919"/>
                  </a:lnTo>
                  <a:lnTo>
                    <a:pt x="104383" y="133151"/>
                  </a:lnTo>
                  <a:lnTo>
                    <a:pt x="92674" y="175841"/>
                  </a:lnTo>
                  <a:lnTo>
                    <a:pt x="89806" y="224584"/>
                  </a:lnTo>
                  <a:lnTo>
                    <a:pt x="88836" y="286290"/>
                  </a:lnTo>
                  <a:lnTo>
                    <a:pt x="88757" y="299033"/>
                  </a:lnTo>
                  <a:lnTo>
                    <a:pt x="91477" y="309378"/>
                  </a:lnTo>
                  <a:lnTo>
                    <a:pt x="101896" y="325804"/>
                  </a:lnTo>
                  <a:lnTo>
                    <a:pt x="123356" y="345447"/>
                  </a:lnTo>
                  <a:lnTo>
                    <a:pt x="141644" y="352313"/>
                  </a:lnTo>
                  <a:lnTo>
                    <a:pt x="180129" y="3578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724881" y="3660747"/>
              <a:ext cx="24964" cy="42121"/>
            </a:xfrm>
            <a:custGeom>
              <a:avLst/>
              <a:gdLst/>
              <a:ahLst/>
              <a:cxnLst/>
              <a:rect l="0" t="0" r="0" b="0"/>
              <a:pathLst>
                <a:path w="24964" h="42121">
                  <a:moveTo>
                    <a:pt x="24963" y="8835"/>
                  </a:moveTo>
                  <a:lnTo>
                    <a:pt x="16129" y="0"/>
                  </a:lnTo>
                  <a:lnTo>
                    <a:pt x="12602" y="1096"/>
                  </a:lnTo>
                  <a:lnTo>
                    <a:pt x="6217" y="12176"/>
                  </a:lnTo>
                  <a:lnTo>
                    <a:pt x="0" y="42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297559" y="1329176"/>
            <a:ext cx="2280124" cy="1425092"/>
            <a:chOff x="7297559" y="1329176"/>
            <a:chExt cx="2280124" cy="1425092"/>
          </a:xfrm>
        </p:grpSpPr>
        <p:sp>
          <p:nvSpPr>
            <p:cNvPr id="124" name="Freeform 123"/>
            <p:cNvSpPr/>
            <p:nvPr/>
          </p:nvSpPr>
          <p:spPr>
            <a:xfrm>
              <a:off x="7297559" y="1329176"/>
              <a:ext cx="247463" cy="1425092"/>
            </a:xfrm>
            <a:custGeom>
              <a:avLst/>
              <a:gdLst/>
              <a:ahLst/>
              <a:cxnLst/>
              <a:rect l="0" t="0" r="0" b="0"/>
              <a:pathLst>
                <a:path w="247463" h="1425092">
                  <a:moveTo>
                    <a:pt x="41605" y="10513"/>
                  </a:moveTo>
                  <a:lnTo>
                    <a:pt x="50440" y="1678"/>
                  </a:lnTo>
                  <a:lnTo>
                    <a:pt x="56741" y="0"/>
                  </a:lnTo>
                  <a:lnTo>
                    <a:pt x="73603" y="601"/>
                  </a:lnTo>
                  <a:lnTo>
                    <a:pt x="103889" y="10555"/>
                  </a:lnTo>
                  <a:lnTo>
                    <a:pt x="127451" y="25216"/>
                  </a:lnTo>
                  <a:lnTo>
                    <a:pt x="146142" y="45688"/>
                  </a:lnTo>
                  <a:lnTo>
                    <a:pt x="168632" y="101054"/>
                  </a:lnTo>
                  <a:lnTo>
                    <a:pt x="173938" y="159157"/>
                  </a:lnTo>
                  <a:lnTo>
                    <a:pt x="174583" y="213281"/>
                  </a:lnTo>
                  <a:lnTo>
                    <a:pt x="168067" y="265030"/>
                  </a:lnTo>
                  <a:lnTo>
                    <a:pt x="157877" y="318809"/>
                  </a:lnTo>
                  <a:lnTo>
                    <a:pt x="146962" y="373948"/>
                  </a:lnTo>
                  <a:lnTo>
                    <a:pt x="130184" y="429355"/>
                  </a:lnTo>
                  <a:lnTo>
                    <a:pt x="114542" y="487281"/>
                  </a:lnTo>
                  <a:lnTo>
                    <a:pt x="98338" y="547451"/>
                  </a:lnTo>
                  <a:lnTo>
                    <a:pt x="87158" y="602928"/>
                  </a:lnTo>
                  <a:lnTo>
                    <a:pt x="79313" y="666229"/>
                  </a:lnTo>
                  <a:lnTo>
                    <a:pt x="75472" y="725541"/>
                  </a:lnTo>
                  <a:lnTo>
                    <a:pt x="81610" y="777650"/>
                  </a:lnTo>
                  <a:lnTo>
                    <a:pt x="94229" y="833791"/>
                  </a:lnTo>
                  <a:lnTo>
                    <a:pt x="114254" y="880836"/>
                  </a:lnTo>
                  <a:lnTo>
                    <a:pt x="168079" y="943881"/>
                  </a:lnTo>
                  <a:lnTo>
                    <a:pt x="218123" y="1000800"/>
                  </a:lnTo>
                  <a:lnTo>
                    <a:pt x="242309" y="1042334"/>
                  </a:lnTo>
                  <a:lnTo>
                    <a:pt x="247462" y="1071707"/>
                  </a:lnTo>
                  <a:lnTo>
                    <a:pt x="240295" y="1129871"/>
                  </a:lnTo>
                  <a:lnTo>
                    <a:pt x="224580" y="1185896"/>
                  </a:lnTo>
                  <a:lnTo>
                    <a:pt x="211713" y="1239533"/>
                  </a:lnTo>
                  <a:lnTo>
                    <a:pt x="201707" y="1300129"/>
                  </a:lnTo>
                  <a:lnTo>
                    <a:pt x="188510" y="1348904"/>
                  </a:lnTo>
                  <a:lnTo>
                    <a:pt x="184845" y="1353035"/>
                  </a:lnTo>
                  <a:lnTo>
                    <a:pt x="180553" y="1353939"/>
                  </a:lnTo>
                  <a:lnTo>
                    <a:pt x="147428" y="1345900"/>
                  </a:lnTo>
                  <a:lnTo>
                    <a:pt x="128085" y="1347673"/>
                  </a:lnTo>
                  <a:lnTo>
                    <a:pt x="92178" y="1362989"/>
                  </a:lnTo>
                  <a:lnTo>
                    <a:pt x="29406" y="1398577"/>
                  </a:lnTo>
                  <a:lnTo>
                    <a:pt x="1030" y="1413735"/>
                  </a:lnTo>
                  <a:lnTo>
                    <a:pt x="458" y="1416346"/>
                  </a:lnTo>
                  <a:lnTo>
                    <a:pt x="0" y="14250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088656" y="1787758"/>
              <a:ext cx="149182" cy="305840"/>
            </a:xfrm>
            <a:custGeom>
              <a:avLst/>
              <a:gdLst/>
              <a:ahLst/>
              <a:cxnLst/>
              <a:rect l="0" t="0" r="0" b="0"/>
              <a:pathLst>
                <a:path w="149182" h="305840">
                  <a:moveTo>
                    <a:pt x="124219" y="9588"/>
                  </a:moveTo>
                  <a:lnTo>
                    <a:pt x="110967" y="754"/>
                  </a:lnTo>
                  <a:lnTo>
                    <a:pt x="103365" y="0"/>
                  </a:lnTo>
                  <a:lnTo>
                    <a:pt x="85056" y="4094"/>
                  </a:lnTo>
                  <a:lnTo>
                    <a:pt x="58374" y="21212"/>
                  </a:lnTo>
                  <a:lnTo>
                    <a:pt x="46261" y="36020"/>
                  </a:lnTo>
                  <a:lnTo>
                    <a:pt x="17483" y="97302"/>
                  </a:lnTo>
                  <a:lnTo>
                    <a:pt x="3933" y="140293"/>
                  </a:lnTo>
                  <a:lnTo>
                    <a:pt x="0" y="195470"/>
                  </a:lnTo>
                  <a:lnTo>
                    <a:pt x="1370" y="251250"/>
                  </a:lnTo>
                  <a:lnTo>
                    <a:pt x="8290" y="276326"/>
                  </a:lnTo>
                  <a:lnTo>
                    <a:pt x="19995" y="292402"/>
                  </a:lnTo>
                  <a:lnTo>
                    <a:pt x="26999" y="297984"/>
                  </a:lnTo>
                  <a:lnTo>
                    <a:pt x="44644" y="304185"/>
                  </a:lnTo>
                  <a:lnTo>
                    <a:pt x="54527" y="305839"/>
                  </a:lnTo>
                  <a:lnTo>
                    <a:pt x="77835" y="300280"/>
                  </a:lnTo>
                  <a:lnTo>
                    <a:pt x="100830" y="288564"/>
                  </a:lnTo>
                  <a:lnTo>
                    <a:pt x="130659" y="258442"/>
                  </a:lnTo>
                  <a:lnTo>
                    <a:pt x="149181" y="234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337690" y="1647568"/>
              <a:ext cx="108175" cy="407732"/>
            </a:xfrm>
            <a:custGeom>
              <a:avLst/>
              <a:gdLst/>
              <a:ahLst/>
              <a:cxnLst/>
              <a:rect l="0" t="0" r="0" b="0"/>
              <a:pathLst>
                <a:path w="108175" h="407732">
                  <a:moveTo>
                    <a:pt x="8321" y="0"/>
                  </a:moveTo>
                  <a:lnTo>
                    <a:pt x="1736" y="29620"/>
                  </a:lnTo>
                  <a:lnTo>
                    <a:pt x="343" y="87931"/>
                  </a:lnTo>
                  <a:lnTo>
                    <a:pt x="69" y="145027"/>
                  </a:lnTo>
                  <a:lnTo>
                    <a:pt x="13" y="199862"/>
                  </a:lnTo>
                  <a:lnTo>
                    <a:pt x="3" y="255209"/>
                  </a:lnTo>
                  <a:lnTo>
                    <a:pt x="1" y="315473"/>
                  </a:lnTo>
                  <a:lnTo>
                    <a:pt x="0" y="360435"/>
                  </a:lnTo>
                  <a:lnTo>
                    <a:pt x="1850" y="365105"/>
                  </a:lnTo>
                  <a:lnTo>
                    <a:pt x="4931" y="365445"/>
                  </a:lnTo>
                  <a:lnTo>
                    <a:pt x="13286" y="358427"/>
                  </a:lnTo>
                  <a:lnTo>
                    <a:pt x="39120" y="327924"/>
                  </a:lnTo>
                  <a:lnTo>
                    <a:pt x="45496" y="324940"/>
                  </a:lnTo>
                  <a:lnTo>
                    <a:pt x="59976" y="324091"/>
                  </a:lnTo>
                  <a:lnTo>
                    <a:pt x="73192" y="329261"/>
                  </a:lnTo>
                  <a:lnTo>
                    <a:pt x="79306" y="333228"/>
                  </a:lnTo>
                  <a:lnTo>
                    <a:pt x="88564" y="347498"/>
                  </a:lnTo>
                  <a:lnTo>
                    <a:pt x="108174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509926" y="1880557"/>
              <a:ext cx="152287" cy="202136"/>
            </a:xfrm>
            <a:custGeom>
              <a:avLst/>
              <a:gdLst/>
              <a:ahLst/>
              <a:cxnLst/>
              <a:rect l="0" t="0" r="0" b="0"/>
              <a:pathLst>
                <a:path w="152287" h="202136">
                  <a:moveTo>
                    <a:pt x="44112" y="0"/>
                  </a:moveTo>
                  <a:lnTo>
                    <a:pt x="16650" y="54016"/>
                  </a:lnTo>
                  <a:lnTo>
                    <a:pt x="134" y="103713"/>
                  </a:lnTo>
                  <a:lnTo>
                    <a:pt x="0" y="112596"/>
                  </a:lnTo>
                  <a:lnTo>
                    <a:pt x="4783" y="127398"/>
                  </a:lnTo>
                  <a:lnTo>
                    <a:pt x="8647" y="130235"/>
                  </a:lnTo>
                  <a:lnTo>
                    <a:pt x="13072" y="130278"/>
                  </a:lnTo>
                  <a:lnTo>
                    <a:pt x="17871" y="128457"/>
                  </a:lnTo>
                  <a:lnTo>
                    <a:pt x="28134" y="116572"/>
                  </a:lnTo>
                  <a:lnTo>
                    <a:pt x="54208" y="83226"/>
                  </a:lnTo>
                  <a:lnTo>
                    <a:pt x="61937" y="80447"/>
                  </a:lnTo>
                  <a:lnTo>
                    <a:pt x="69863" y="81368"/>
                  </a:lnTo>
                  <a:lnTo>
                    <a:pt x="77922" y="84756"/>
                  </a:lnTo>
                  <a:lnTo>
                    <a:pt x="84218" y="92562"/>
                  </a:lnTo>
                  <a:lnTo>
                    <a:pt x="93681" y="116028"/>
                  </a:lnTo>
                  <a:lnTo>
                    <a:pt x="101569" y="173520"/>
                  </a:lnTo>
                  <a:lnTo>
                    <a:pt x="106015" y="195464"/>
                  </a:lnTo>
                  <a:lnTo>
                    <a:pt x="110344" y="200576"/>
                  </a:lnTo>
                  <a:lnTo>
                    <a:pt x="116003" y="202135"/>
                  </a:lnTo>
                  <a:lnTo>
                    <a:pt x="122550" y="201325"/>
                  </a:lnTo>
                  <a:lnTo>
                    <a:pt x="128764" y="197087"/>
                  </a:lnTo>
                  <a:lnTo>
                    <a:pt x="15228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712137" y="1888878"/>
              <a:ext cx="106769" cy="208027"/>
            </a:xfrm>
            <a:custGeom>
              <a:avLst/>
              <a:gdLst/>
              <a:ahLst/>
              <a:cxnLst/>
              <a:rect l="0" t="0" r="0" b="0"/>
              <a:pathLst>
                <a:path w="106769" h="208027">
                  <a:moveTo>
                    <a:pt x="0" y="0"/>
                  </a:moveTo>
                  <a:lnTo>
                    <a:pt x="0" y="55162"/>
                  </a:lnTo>
                  <a:lnTo>
                    <a:pt x="0" y="115680"/>
                  </a:lnTo>
                  <a:lnTo>
                    <a:pt x="0" y="141404"/>
                  </a:lnTo>
                  <a:lnTo>
                    <a:pt x="1850" y="146969"/>
                  </a:lnTo>
                  <a:lnTo>
                    <a:pt x="4932" y="147906"/>
                  </a:lnTo>
                  <a:lnTo>
                    <a:pt x="8835" y="145756"/>
                  </a:lnTo>
                  <a:lnTo>
                    <a:pt x="33180" y="110940"/>
                  </a:lnTo>
                  <a:lnTo>
                    <a:pt x="60383" y="50088"/>
                  </a:lnTo>
                  <a:lnTo>
                    <a:pt x="65219" y="41713"/>
                  </a:lnTo>
                  <a:lnTo>
                    <a:pt x="71216" y="37054"/>
                  </a:lnTo>
                  <a:lnTo>
                    <a:pt x="77988" y="34873"/>
                  </a:lnTo>
                  <a:lnTo>
                    <a:pt x="85276" y="34343"/>
                  </a:lnTo>
                  <a:lnTo>
                    <a:pt x="91060" y="36764"/>
                  </a:lnTo>
                  <a:lnTo>
                    <a:pt x="99951" y="46850"/>
                  </a:lnTo>
                  <a:lnTo>
                    <a:pt x="105738" y="81374"/>
                  </a:lnTo>
                  <a:lnTo>
                    <a:pt x="106768" y="141814"/>
                  </a:lnTo>
                  <a:lnTo>
                    <a:pt x="99028" y="189366"/>
                  </a:lnTo>
                  <a:lnTo>
                    <a:pt x="9153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878559" y="1923014"/>
              <a:ext cx="143029" cy="225301"/>
            </a:xfrm>
            <a:custGeom>
              <a:avLst/>
              <a:gdLst/>
              <a:ahLst/>
              <a:cxnLst/>
              <a:rect l="0" t="0" r="0" b="0"/>
              <a:pathLst>
                <a:path w="143029" h="225301">
                  <a:moveTo>
                    <a:pt x="0" y="115643"/>
                  </a:moveTo>
                  <a:lnTo>
                    <a:pt x="6585" y="86023"/>
                  </a:lnTo>
                  <a:lnTo>
                    <a:pt x="12395" y="49798"/>
                  </a:lnTo>
                  <a:lnTo>
                    <a:pt x="14735" y="46783"/>
                  </a:lnTo>
                  <a:lnTo>
                    <a:pt x="17220" y="47547"/>
                  </a:lnTo>
                  <a:lnTo>
                    <a:pt x="19801" y="50830"/>
                  </a:lnTo>
                  <a:lnTo>
                    <a:pt x="27850" y="73120"/>
                  </a:lnTo>
                  <a:lnTo>
                    <a:pt x="28404" y="90272"/>
                  </a:lnTo>
                  <a:lnTo>
                    <a:pt x="25415" y="144593"/>
                  </a:lnTo>
                  <a:lnTo>
                    <a:pt x="20209" y="205942"/>
                  </a:lnTo>
                  <a:lnTo>
                    <a:pt x="22233" y="223269"/>
                  </a:lnTo>
                  <a:lnTo>
                    <a:pt x="23143" y="225300"/>
                  </a:lnTo>
                  <a:lnTo>
                    <a:pt x="24423" y="210490"/>
                  </a:lnTo>
                  <a:lnTo>
                    <a:pt x="24891" y="157354"/>
                  </a:lnTo>
                  <a:lnTo>
                    <a:pt x="34005" y="103500"/>
                  </a:lnTo>
                  <a:lnTo>
                    <a:pt x="48938" y="55511"/>
                  </a:lnTo>
                  <a:lnTo>
                    <a:pt x="80593" y="6878"/>
                  </a:lnTo>
                  <a:lnTo>
                    <a:pt x="87937" y="2452"/>
                  </a:lnTo>
                  <a:lnTo>
                    <a:pt x="105959" y="0"/>
                  </a:lnTo>
                  <a:lnTo>
                    <a:pt x="114094" y="3414"/>
                  </a:lnTo>
                  <a:lnTo>
                    <a:pt x="128063" y="17070"/>
                  </a:lnTo>
                  <a:lnTo>
                    <a:pt x="141906" y="49967"/>
                  </a:lnTo>
                  <a:lnTo>
                    <a:pt x="143028" y="97827"/>
                  </a:lnTo>
                  <a:lnTo>
                    <a:pt x="141767" y="154996"/>
                  </a:lnTo>
                  <a:lnTo>
                    <a:pt x="141457" y="182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059180" y="1968383"/>
              <a:ext cx="127258" cy="176544"/>
            </a:xfrm>
            <a:custGeom>
              <a:avLst/>
              <a:gdLst/>
              <a:ahLst/>
              <a:cxnLst/>
              <a:rect l="0" t="0" r="0" b="0"/>
              <a:pathLst>
                <a:path w="127258" h="176544">
                  <a:moveTo>
                    <a:pt x="2441" y="103558"/>
                  </a:moveTo>
                  <a:lnTo>
                    <a:pt x="29903" y="54336"/>
                  </a:lnTo>
                  <a:lnTo>
                    <a:pt x="46419" y="5077"/>
                  </a:lnTo>
                  <a:lnTo>
                    <a:pt x="44704" y="921"/>
                  </a:lnTo>
                  <a:lnTo>
                    <a:pt x="39862" y="0"/>
                  </a:lnTo>
                  <a:lnTo>
                    <a:pt x="32936" y="1235"/>
                  </a:lnTo>
                  <a:lnTo>
                    <a:pt x="26469" y="7606"/>
                  </a:lnTo>
                  <a:lnTo>
                    <a:pt x="9458" y="43076"/>
                  </a:lnTo>
                  <a:lnTo>
                    <a:pt x="0" y="88719"/>
                  </a:lnTo>
                  <a:lnTo>
                    <a:pt x="4151" y="146444"/>
                  </a:lnTo>
                  <a:lnTo>
                    <a:pt x="6355" y="157112"/>
                  </a:lnTo>
                  <a:lnTo>
                    <a:pt x="11522" y="165148"/>
                  </a:lnTo>
                  <a:lnTo>
                    <a:pt x="27126" y="176543"/>
                  </a:lnTo>
                  <a:lnTo>
                    <a:pt x="35540" y="176254"/>
                  </a:lnTo>
                  <a:lnTo>
                    <a:pt x="52285" y="166069"/>
                  </a:lnTo>
                  <a:lnTo>
                    <a:pt x="78992" y="135116"/>
                  </a:lnTo>
                  <a:lnTo>
                    <a:pt x="99609" y="94348"/>
                  </a:lnTo>
                  <a:lnTo>
                    <a:pt x="122821" y="38452"/>
                  </a:lnTo>
                  <a:lnTo>
                    <a:pt x="127257" y="28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236408" y="1680852"/>
              <a:ext cx="91488" cy="556755"/>
            </a:xfrm>
            <a:custGeom>
              <a:avLst/>
              <a:gdLst/>
              <a:ahLst/>
              <a:cxnLst/>
              <a:rect l="0" t="0" r="0" b="0"/>
              <a:pathLst>
                <a:path w="91488" h="556755">
                  <a:moveTo>
                    <a:pt x="8277" y="0"/>
                  </a:moveTo>
                  <a:lnTo>
                    <a:pt x="14863" y="50189"/>
                  </a:lnTo>
                  <a:lnTo>
                    <a:pt x="11838" y="107712"/>
                  </a:lnTo>
                  <a:lnTo>
                    <a:pt x="8980" y="162254"/>
                  </a:lnTo>
                  <a:lnTo>
                    <a:pt x="8485" y="210182"/>
                  </a:lnTo>
                  <a:lnTo>
                    <a:pt x="7414" y="264035"/>
                  </a:lnTo>
                  <a:lnTo>
                    <a:pt x="2575" y="315537"/>
                  </a:lnTo>
                  <a:lnTo>
                    <a:pt x="731" y="365929"/>
                  </a:lnTo>
                  <a:lnTo>
                    <a:pt x="185" y="415069"/>
                  </a:lnTo>
                  <a:lnTo>
                    <a:pt x="0" y="471092"/>
                  </a:lnTo>
                  <a:lnTo>
                    <a:pt x="4381" y="522462"/>
                  </a:lnTo>
                  <a:lnTo>
                    <a:pt x="11476" y="542241"/>
                  </a:lnTo>
                  <a:lnTo>
                    <a:pt x="15957" y="550105"/>
                  </a:lnTo>
                  <a:lnTo>
                    <a:pt x="22642" y="554422"/>
                  </a:lnTo>
                  <a:lnTo>
                    <a:pt x="39933" y="556754"/>
                  </a:lnTo>
                  <a:lnTo>
                    <a:pt x="57479" y="552243"/>
                  </a:lnTo>
                  <a:lnTo>
                    <a:pt x="72674" y="544074"/>
                  </a:lnTo>
                  <a:lnTo>
                    <a:pt x="91487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500183" y="1636861"/>
              <a:ext cx="77500" cy="301944"/>
            </a:xfrm>
            <a:custGeom>
              <a:avLst/>
              <a:gdLst/>
              <a:ahLst/>
              <a:cxnLst/>
              <a:rect l="0" t="0" r="0" b="0"/>
              <a:pathLst>
                <a:path w="77500" h="301944">
                  <a:moveTo>
                    <a:pt x="10775" y="10707"/>
                  </a:moveTo>
                  <a:lnTo>
                    <a:pt x="28445" y="1872"/>
                  </a:lnTo>
                  <a:lnTo>
                    <a:pt x="44516" y="0"/>
                  </a:lnTo>
                  <a:lnTo>
                    <a:pt x="59980" y="3174"/>
                  </a:lnTo>
                  <a:lnTo>
                    <a:pt x="73016" y="10749"/>
                  </a:lnTo>
                  <a:lnTo>
                    <a:pt x="76308" y="18131"/>
                  </a:lnTo>
                  <a:lnTo>
                    <a:pt x="77499" y="38661"/>
                  </a:lnTo>
                  <a:lnTo>
                    <a:pt x="68555" y="76209"/>
                  </a:lnTo>
                  <a:lnTo>
                    <a:pt x="38228" y="131951"/>
                  </a:lnTo>
                  <a:lnTo>
                    <a:pt x="3173" y="194144"/>
                  </a:lnTo>
                  <a:lnTo>
                    <a:pt x="160" y="202340"/>
                  </a:lnTo>
                  <a:lnTo>
                    <a:pt x="0" y="209654"/>
                  </a:lnTo>
                  <a:lnTo>
                    <a:pt x="4753" y="222711"/>
                  </a:lnTo>
                  <a:lnTo>
                    <a:pt x="44257" y="282991"/>
                  </a:lnTo>
                  <a:lnTo>
                    <a:pt x="60702" y="3019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502637" y="2121867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581949" y="4077572"/>
            <a:ext cx="3195284" cy="1239240"/>
            <a:chOff x="6581949" y="4077572"/>
            <a:chExt cx="3195284" cy="1239240"/>
          </a:xfrm>
        </p:grpSpPr>
        <p:sp>
          <p:nvSpPr>
            <p:cNvPr id="135" name="Freeform 134"/>
            <p:cNvSpPr/>
            <p:nvPr/>
          </p:nvSpPr>
          <p:spPr>
            <a:xfrm>
              <a:off x="6698444" y="4135561"/>
              <a:ext cx="49927" cy="447393"/>
            </a:xfrm>
            <a:custGeom>
              <a:avLst/>
              <a:gdLst/>
              <a:ahLst/>
              <a:cxnLst/>
              <a:rect l="0" t="0" r="0" b="0"/>
              <a:pathLst>
                <a:path w="49927" h="447393">
                  <a:moveTo>
                    <a:pt x="49926" y="0"/>
                  </a:moveTo>
                  <a:lnTo>
                    <a:pt x="42762" y="62326"/>
                  </a:lnTo>
                  <a:lnTo>
                    <a:pt x="41833" y="113260"/>
                  </a:lnTo>
                  <a:lnTo>
                    <a:pt x="37218" y="176177"/>
                  </a:lnTo>
                  <a:lnTo>
                    <a:pt x="33136" y="228273"/>
                  </a:lnTo>
                  <a:lnTo>
                    <a:pt x="24386" y="283080"/>
                  </a:lnTo>
                  <a:lnTo>
                    <a:pt x="18172" y="338422"/>
                  </a:lnTo>
                  <a:lnTo>
                    <a:pt x="10257" y="398684"/>
                  </a:lnTo>
                  <a:lnTo>
                    <a:pt x="3782" y="447392"/>
                  </a:lnTo>
                  <a:lnTo>
                    <a:pt x="5687" y="441692"/>
                  </a:lnTo>
                  <a:lnTo>
                    <a:pt x="617" y="380147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581949" y="4077572"/>
              <a:ext cx="399411" cy="41348"/>
            </a:xfrm>
            <a:custGeom>
              <a:avLst/>
              <a:gdLst/>
              <a:ahLst/>
              <a:cxnLst/>
              <a:rect l="0" t="0" r="0" b="0"/>
              <a:pathLst>
                <a:path w="399411" h="41348">
                  <a:moveTo>
                    <a:pt x="0" y="41347"/>
                  </a:moveTo>
                  <a:lnTo>
                    <a:pt x="41137" y="25709"/>
                  </a:lnTo>
                  <a:lnTo>
                    <a:pt x="104243" y="11893"/>
                  </a:lnTo>
                  <a:lnTo>
                    <a:pt x="156947" y="6354"/>
                  </a:lnTo>
                  <a:lnTo>
                    <a:pt x="215606" y="1048"/>
                  </a:lnTo>
                  <a:lnTo>
                    <a:pt x="275167" y="0"/>
                  </a:lnTo>
                  <a:lnTo>
                    <a:pt x="317397" y="1667"/>
                  </a:lnTo>
                  <a:lnTo>
                    <a:pt x="362802" y="17860"/>
                  </a:lnTo>
                  <a:lnTo>
                    <a:pt x="399410" y="33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930086" y="4344704"/>
              <a:ext cx="242659" cy="201954"/>
            </a:xfrm>
            <a:custGeom>
              <a:avLst/>
              <a:gdLst/>
              <a:ahLst/>
              <a:cxnLst/>
              <a:rect l="0" t="0" r="0" b="0"/>
              <a:pathLst>
                <a:path w="242659" h="201954">
                  <a:moveTo>
                    <a:pt x="34632" y="32167"/>
                  </a:moveTo>
                  <a:lnTo>
                    <a:pt x="27467" y="87329"/>
                  </a:lnTo>
                  <a:lnTo>
                    <a:pt x="20820" y="142129"/>
                  </a:lnTo>
                  <a:lnTo>
                    <a:pt x="13944" y="196450"/>
                  </a:lnTo>
                  <a:lnTo>
                    <a:pt x="10670" y="200861"/>
                  </a:lnTo>
                  <a:lnTo>
                    <a:pt x="6638" y="201953"/>
                  </a:lnTo>
                  <a:lnTo>
                    <a:pt x="2101" y="200831"/>
                  </a:lnTo>
                  <a:lnTo>
                    <a:pt x="0" y="195461"/>
                  </a:lnTo>
                  <a:lnTo>
                    <a:pt x="5405" y="136459"/>
                  </a:lnTo>
                  <a:lnTo>
                    <a:pt x="15469" y="81498"/>
                  </a:lnTo>
                  <a:lnTo>
                    <a:pt x="32804" y="24525"/>
                  </a:lnTo>
                  <a:lnTo>
                    <a:pt x="41833" y="7506"/>
                  </a:lnTo>
                  <a:lnTo>
                    <a:pt x="47753" y="2783"/>
                  </a:lnTo>
                  <a:lnTo>
                    <a:pt x="54474" y="558"/>
                  </a:lnTo>
                  <a:lnTo>
                    <a:pt x="61728" y="0"/>
                  </a:lnTo>
                  <a:lnTo>
                    <a:pt x="77185" y="4310"/>
                  </a:lnTo>
                  <a:lnTo>
                    <a:pt x="118543" y="17727"/>
                  </a:lnTo>
                  <a:lnTo>
                    <a:pt x="175816" y="25506"/>
                  </a:lnTo>
                  <a:lnTo>
                    <a:pt x="228651" y="38168"/>
                  </a:lnTo>
                  <a:lnTo>
                    <a:pt x="242658" y="404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091836" y="4393514"/>
              <a:ext cx="189083" cy="178113"/>
            </a:xfrm>
            <a:custGeom>
              <a:avLst/>
              <a:gdLst/>
              <a:ahLst/>
              <a:cxnLst/>
              <a:rect l="0" t="0" r="0" b="0"/>
              <a:pathLst>
                <a:path w="189083" h="178113">
                  <a:moveTo>
                    <a:pt x="114192" y="0"/>
                  </a:moveTo>
                  <a:lnTo>
                    <a:pt x="67865" y="4417"/>
                  </a:lnTo>
                  <a:lnTo>
                    <a:pt x="40368" y="20416"/>
                  </a:lnTo>
                  <a:lnTo>
                    <a:pt x="19073" y="47141"/>
                  </a:lnTo>
                  <a:lnTo>
                    <a:pt x="5469" y="74063"/>
                  </a:lnTo>
                  <a:lnTo>
                    <a:pt x="0" y="108442"/>
                  </a:lnTo>
                  <a:lnTo>
                    <a:pt x="2797" y="143489"/>
                  </a:lnTo>
                  <a:lnTo>
                    <a:pt x="7569" y="150208"/>
                  </a:lnTo>
                  <a:lnTo>
                    <a:pt x="14449" y="153763"/>
                  </a:lnTo>
                  <a:lnTo>
                    <a:pt x="22733" y="155209"/>
                  </a:lnTo>
                  <a:lnTo>
                    <a:pt x="41800" y="151884"/>
                  </a:lnTo>
                  <a:lnTo>
                    <a:pt x="52062" y="148408"/>
                  </a:lnTo>
                  <a:lnTo>
                    <a:pt x="68395" y="134685"/>
                  </a:lnTo>
                  <a:lnTo>
                    <a:pt x="93948" y="100158"/>
                  </a:lnTo>
                  <a:lnTo>
                    <a:pt x="97922" y="99132"/>
                  </a:lnTo>
                  <a:lnTo>
                    <a:pt x="100571" y="103070"/>
                  </a:lnTo>
                  <a:lnTo>
                    <a:pt x="107870" y="163233"/>
                  </a:lnTo>
                  <a:lnTo>
                    <a:pt x="109978" y="172617"/>
                  </a:lnTo>
                  <a:lnTo>
                    <a:pt x="115081" y="177023"/>
                  </a:lnTo>
                  <a:lnTo>
                    <a:pt x="122181" y="178112"/>
                  </a:lnTo>
                  <a:lnTo>
                    <a:pt x="138083" y="174390"/>
                  </a:lnTo>
                  <a:lnTo>
                    <a:pt x="151314" y="166572"/>
                  </a:lnTo>
                  <a:lnTo>
                    <a:pt x="160893" y="154469"/>
                  </a:lnTo>
                  <a:lnTo>
                    <a:pt x="189082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248909" y="4202852"/>
              <a:ext cx="131862" cy="570630"/>
            </a:xfrm>
            <a:custGeom>
              <a:avLst/>
              <a:gdLst/>
              <a:ahLst/>
              <a:cxnLst/>
              <a:rect l="0" t="0" r="0" b="0"/>
              <a:pathLst>
                <a:path w="131862" h="570630">
                  <a:moveTo>
                    <a:pt x="131861" y="24240"/>
                  </a:moveTo>
                  <a:lnTo>
                    <a:pt x="127444" y="6571"/>
                  </a:lnTo>
                  <a:lnTo>
                    <a:pt x="123368" y="2291"/>
                  </a:lnTo>
                  <a:lnTo>
                    <a:pt x="117878" y="362"/>
                  </a:lnTo>
                  <a:lnTo>
                    <a:pt x="111444" y="0"/>
                  </a:lnTo>
                  <a:lnTo>
                    <a:pt x="106230" y="2533"/>
                  </a:lnTo>
                  <a:lnTo>
                    <a:pt x="97972" y="12743"/>
                  </a:lnTo>
                  <a:lnTo>
                    <a:pt x="86061" y="65698"/>
                  </a:lnTo>
                  <a:lnTo>
                    <a:pt x="85215" y="117112"/>
                  </a:lnTo>
                  <a:lnTo>
                    <a:pt x="89259" y="171510"/>
                  </a:lnTo>
                  <a:lnTo>
                    <a:pt x="90059" y="226771"/>
                  </a:lnTo>
                  <a:lnTo>
                    <a:pt x="90217" y="279738"/>
                  </a:lnTo>
                  <a:lnTo>
                    <a:pt x="90250" y="343062"/>
                  </a:lnTo>
                  <a:lnTo>
                    <a:pt x="90255" y="401076"/>
                  </a:lnTo>
                  <a:lnTo>
                    <a:pt x="78674" y="460832"/>
                  </a:lnTo>
                  <a:lnTo>
                    <a:pt x="62763" y="506279"/>
                  </a:lnTo>
                  <a:lnTo>
                    <a:pt x="26313" y="567822"/>
                  </a:lnTo>
                  <a:lnTo>
                    <a:pt x="19891" y="570616"/>
                  </a:lnTo>
                  <a:lnTo>
                    <a:pt x="12835" y="570629"/>
                  </a:lnTo>
                  <a:lnTo>
                    <a:pt x="5358" y="568789"/>
                  </a:lnTo>
                  <a:lnTo>
                    <a:pt x="1297" y="561090"/>
                  </a:lnTo>
                  <a:lnTo>
                    <a:pt x="0" y="522107"/>
                  </a:lnTo>
                  <a:lnTo>
                    <a:pt x="10352" y="463029"/>
                  </a:lnTo>
                  <a:lnTo>
                    <a:pt x="15366" y="4402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387935" y="4185487"/>
              <a:ext cx="92688" cy="647287"/>
            </a:xfrm>
            <a:custGeom>
              <a:avLst/>
              <a:gdLst/>
              <a:ahLst/>
              <a:cxnLst/>
              <a:rect l="0" t="0" r="0" b="0"/>
              <a:pathLst>
                <a:path w="92688" h="647287">
                  <a:moveTo>
                    <a:pt x="92687" y="0"/>
                  </a:moveTo>
                  <a:lnTo>
                    <a:pt x="70945" y="58604"/>
                  </a:lnTo>
                  <a:lnTo>
                    <a:pt x="56689" y="111360"/>
                  </a:lnTo>
                  <a:lnTo>
                    <a:pt x="52190" y="162051"/>
                  </a:lnTo>
                  <a:lnTo>
                    <a:pt x="48836" y="216580"/>
                  </a:lnTo>
                  <a:lnTo>
                    <a:pt x="43961" y="271867"/>
                  </a:lnTo>
                  <a:lnTo>
                    <a:pt x="43923" y="327304"/>
                  </a:lnTo>
                  <a:lnTo>
                    <a:pt x="49394" y="380305"/>
                  </a:lnTo>
                  <a:lnTo>
                    <a:pt x="50860" y="438842"/>
                  </a:lnTo>
                  <a:lnTo>
                    <a:pt x="51053" y="500837"/>
                  </a:lnTo>
                  <a:lnTo>
                    <a:pt x="43915" y="561335"/>
                  </a:lnTo>
                  <a:lnTo>
                    <a:pt x="31280" y="615363"/>
                  </a:lnTo>
                  <a:lnTo>
                    <a:pt x="18814" y="645021"/>
                  </a:lnTo>
                  <a:lnTo>
                    <a:pt x="13852" y="647286"/>
                  </a:lnTo>
                  <a:lnTo>
                    <a:pt x="8696" y="644173"/>
                  </a:lnTo>
                  <a:lnTo>
                    <a:pt x="3408" y="637475"/>
                  </a:lnTo>
                  <a:lnTo>
                    <a:pt x="0" y="620171"/>
                  </a:lnTo>
                  <a:lnTo>
                    <a:pt x="1156" y="5907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555512" y="4551613"/>
              <a:ext cx="33285" cy="35184"/>
            </a:xfrm>
            <a:custGeom>
              <a:avLst/>
              <a:gdLst/>
              <a:ahLst/>
              <a:cxnLst/>
              <a:rect l="0" t="0" r="0" b="0"/>
              <a:pathLst>
                <a:path w="33285" h="35184">
                  <a:moveTo>
                    <a:pt x="33284" y="0"/>
                  </a:moveTo>
                  <a:lnTo>
                    <a:pt x="17285" y="34745"/>
                  </a:lnTo>
                  <a:lnTo>
                    <a:pt x="13372" y="35183"/>
                  </a:lnTo>
                  <a:lnTo>
                    <a:pt x="9839" y="30852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547190" y="4326945"/>
              <a:ext cx="49928" cy="58248"/>
            </a:xfrm>
            <a:custGeom>
              <a:avLst/>
              <a:gdLst/>
              <a:ahLst/>
              <a:cxnLst/>
              <a:rect l="0" t="0" r="0" b="0"/>
              <a:pathLst>
                <a:path w="49928" h="58248">
                  <a:moveTo>
                    <a:pt x="0" y="58247"/>
                  </a:moveTo>
                  <a:lnTo>
                    <a:pt x="14211" y="33524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662077" y="4418477"/>
              <a:ext cx="226278" cy="190245"/>
            </a:xfrm>
            <a:custGeom>
              <a:avLst/>
              <a:gdLst/>
              <a:ahLst/>
              <a:cxnLst/>
              <a:rect l="0" t="0" r="0" b="0"/>
              <a:pathLst>
                <a:path w="226278" h="190245">
                  <a:moveTo>
                    <a:pt x="101461" y="0"/>
                  </a:moveTo>
                  <a:lnTo>
                    <a:pt x="49945" y="55933"/>
                  </a:lnTo>
                  <a:lnTo>
                    <a:pt x="8312" y="111565"/>
                  </a:lnTo>
                  <a:lnTo>
                    <a:pt x="582" y="130329"/>
                  </a:lnTo>
                  <a:lnTo>
                    <a:pt x="0" y="139586"/>
                  </a:lnTo>
                  <a:lnTo>
                    <a:pt x="4284" y="157268"/>
                  </a:lnTo>
                  <a:lnTo>
                    <a:pt x="17283" y="171906"/>
                  </a:lnTo>
                  <a:lnTo>
                    <a:pt x="25927" y="178399"/>
                  </a:lnTo>
                  <a:lnTo>
                    <a:pt x="50324" y="185613"/>
                  </a:lnTo>
                  <a:lnTo>
                    <a:pt x="102352" y="190244"/>
                  </a:lnTo>
                  <a:lnTo>
                    <a:pt x="159460" y="188768"/>
                  </a:lnTo>
                  <a:lnTo>
                    <a:pt x="216393" y="183563"/>
                  </a:lnTo>
                  <a:lnTo>
                    <a:pt x="22627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546059" y="4318624"/>
              <a:ext cx="207684" cy="249633"/>
            </a:xfrm>
            <a:custGeom>
              <a:avLst/>
              <a:gdLst/>
              <a:ahLst/>
              <a:cxnLst/>
              <a:rect l="0" t="0" r="0" b="0"/>
              <a:pathLst>
                <a:path w="207684" h="249633">
                  <a:moveTo>
                    <a:pt x="7979" y="0"/>
                  </a:moveTo>
                  <a:lnTo>
                    <a:pt x="7979" y="57908"/>
                  </a:lnTo>
                  <a:lnTo>
                    <a:pt x="7054" y="116222"/>
                  </a:lnTo>
                  <a:lnTo>
                    <a:pt x="1392" y="170202"/>
                  </a:lnTo>
                  <a:lnTo>
                    <a:pt x="0" y="229319"/>
                  </a:lnTo>
                  <a:lnTo>
                    <a:pt x="1735" y="235165"/>
                  </a:lnTo>
                  <a:lnTo>
                    <a:pt x="4741" y="235364"/>
                  </a:lnTo>
                  <a:lnTo>
                    <a:pt x="8594" y="231799"/>
                  </a:lnTo>
                  <a:lnTo>
                    <a:pt x="18434" y="213529"/>
                  </a:lnTo>
                  <a:lnTo>
                    <a:pt x="35659" y="159009"/>
                  </a:lnTo>
                  <a:lnTo>
                    <a:pt x="59517" y="101089"/>
                  </a:lnTo>
                  <a:lnTo>
                    <a:pt x="88801" y="42871"/>
                  </a:lnTo>
                  <a:lnTo>
                    <a:pt x="95144" y="39675"/>
                  </a:lnTo>
                  <a:lnTo>
                    <a:pt x="102147" y="40318"/>
                  </a:lnTo>
                  <a:lnTo>
                    <a:pt x="109589" y="43521"/>
                  </a:lnTo>
                  <a:lnTo>
                    <a:pt x="120324" y="56941"/>
                  </a:lnTo>
                  <a:lnTo>
                    <a:pt x="127251" y="76158"/>
                  </a:lnTo>
                  <a:lnTo>
                    <a:pt x="130227" y="112967"/>
                  </a:lnTo>
                  <a:lnTo>
                    <a:pt x="128438" y="146679"/>
                  </a:lnTo>
                  <a:lnTo>
                    <a:pt x="130815" y="149561"/>
                  </a:lnTo>
                  <a:lnTo>
                    <a:pt x="134248" y="149634"/>
                  </a:lnTo>
                  <a:lnTo>
                    <a:pt x="137462" y="146908"/>
                  </a:lnTo>
                  <a:lnTo>
                    <a:pt x="172079" y="93842"/>
                  </a:lnTo>
                  <a:lnTo>
                    <a:pt x="178400" y="88449"/>
                  </a:lnTo>
                  <a:lnTo>
                    <a:pt x="185387" y="85778"/>
                  </a:lnTo>
                  <a:lnTo>
                    <a:pt x="192819" y="84922"/>
                  </a:lnTo>
                  <a:lnTo>
                    <a:pt x="197774" y="88974"/>
                  </a:lnTo>
                  <a:lnTo>
                    <a:pt x="203279" y="105804"/>
                  </a:lnTo>
                  <a:lnTo>
                    <a:pt x="205889" y="158145"/>
                  </a:lnTo>
                  <a:lnTo>
                    <a:pt x="194339" y="216545"/>
                  </a:lnTo>
                  <a:lnTo>
                    <a:pt x="192508" y="237084"/>
                  </a:lnTo>
                  <a:lnTo>
                    <a:pt x="193868" y="243115"/>
                  </a:lnTo>
                  <a:lnTo>
                    <a:pt x="196624" y="246212"/>
                  </a:lnTo>
                  <a:lnTo>
                    <a:pt x="207683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853595" y="4410156"/>
              <a:ext cx="8322" cy="136448"/>
            </a:xfrm>
            <a:custGeom>
              <a:avLst/>
              <a:gdLst/>
              <a:ahLst/>
              <a:cxnLst/>
              <a:rect l="0" t="0" r="0" b="0"/>
              <a:pathLst>
                <a:path w="8322" h="136448">
                  <a:moveTo>
                    <a:pt x="8321" y="0"/>
                  </a:moveTo>
                  <a:lnTo>
                    <a:pt x="8321" y="62326"/>
                  </a:lnTo>
                  <a:lnTo>
                    <a:pt x="5856" y="121426"/>
                  </a:lnTo>
                  <a:lnTo>
                    <a:pt x="2602" y="135328"/>
                  </a:lnTo>
                  <a:lnTo>
                    <a:pt x="1735" y="136447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878559" y="4227092"/>
              <a:ext cx="1" cy="16644"/>
            </a:xfrm>
            <a:custGeom>
              <a:avLst/>
              <a:gdLst/>
              <a:ahLst/>
              <a:cxnLst/>
              <a:rect l="0" t="0" r="0" b="0"/>
              <a:pathLst>
                <a:path w="1" h="16644">
                  <a:moveTo>
                    <a:pt x="0" y="1664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986732" y="4376871"/>
              <a:ext cx="94981" cy="224670"/>
            </a:xfrm>
            <a:custGeom>
              <a:avLst/>
              <a:gdLst/>
              <a:ahLst/>
              <a:cxnLst/>
              <a:rect l="0" t="0" r="0" b="0"/>
              <a:pathLst>
                <a:path w="94981" h="224670">
                  <a:moveTo>
                    <a:pt x="0" y="0"/>
                  </a:moveTo>
                  <a:lnTo>
                    <a:pt x="38853" y="58383"/>
                  </a:lnTo>
                  <a:lnTo>
                    <a:pt x="63869" y="102566"/>
                  </a:lnTo>
                  <a:lnTo>
                    <a:pt x="84716" y="160318"/>
                  </a:lnTo>
                  <a:lnTo>
                    <a:pt x="94980" y="197576"/>
                  </a:lnTo>
                  <a:lnTo>
                    <a:pt x="91532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986732" y="4341014"/>
              <a:ext cx="232991" cy="243885"/>
            </a:xfrm>
            <a:custGeom>
              <a:avLst/>
              <a:gdLst/>
              <a:ahLst/>
              <a:cxnLst/>
              <a:rect l="0" t="0" r="0" b="0"/>
              <a:pathLst>
                <a:path w="232991" h="243885">
                  <a:moveTo>
                    <a:pt x="0" y="243884"/>
                  </a:moveTo>
                  <a:lnTo>
                    <a:pt x="27581" y="185975"/>
                  </a:lnTo>
                  <a:lnTo>
                    <a:pt x="57862" y="130264"/>
                  </a:lnTo>
                  <a:lnTo>
                    <a:pt x="108638" y="69310"/>
                  </a:lnTo>
                  <a:lnTo>
                    <a:pt x="165524" y="25097"/>
                  </a:lnTo>
                  <a:lnTo>
                    <a:pt x="186599" y="9144"/>
                  </a:lnTo>
                  <a:lnTo>
                    <a:pt x="212669" y="0"/>
                  </a:lnTo>
                  <a:lnTo>
                    <a:pt x="232990" y="25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113022" y="4734677"/>
              <a:ext cx="291238" cy="307879"/>
            </a:xfrm>
            <a:custGeom>
              <a:avLst/>
              <a:gdLst/>
              <a:ahLst/>
              <a:cxnLst/>
              <a:rect l="0" t="0" r="0" b="0"/>
              <a:pathLst>
                <a:path w="291238" h="307879">
                  <a:moveTo>
                    <a:pt x="291237" y="0"/>
                  </a:moveTo>
                  <a:lnTo>
                    <a:pt x="277985" y="4417"/>
                  </a:lnTo>
                  <a:lnTo>
                    <a:pt x="231023" y="44028"/>
                  </a:lnTo>
                  <a:lnTo>
                    <a:pt x="179386" y="101846"/>
                  </a:lnTo>
                  <a:lnTo>
                    <a:pt x="121347" y="160082"/>
                  </a:lnTo>
                  <a:lnTo>
                    <a:pt x="58311" y="216498"/>
                  </a:lnTo>
                  <a:lnTo>
                    <a:pt x="11205" y="267814"/>
                  </a:lnTo>
                  <a:lnTo>
                    <a:pt x="4980" y="283600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880376" y="5067519"/>
              <a:ext cx="82868" cy="164385"/>
            </a:xfrm>
            <a:custGeom>
              <a:avLst/>
              <a:gdLst/>
              <a:ahLst/>
              <a:cxnLst/>
              <a:rect l="0" t="0" r="0" b="0"/>
              <a:pathLst>
                <a:path w="82868" h="164385">
                  <a:moveTo>
                    <a:pt x="7978" y="0"/>
                  </a:moveTo>
                  <a:lnTo>
                    <a:pt x="1392" y="29619"/>
                  </a:lnTo>
                  <a:lnTo>
                    <a:pt x="0" y="79096"/>
                  </a:lnTo>
                  <a:lnTo>
                    <a:pt x="649" y="133796"/>
                  </a:lnTo>
                  <a:lnTo>
                    <a:pt x="4105" y="154694"/>
                  </a:lnTo>
                  <a:lnTo>
                    <a:pt x="8170" y="160452"/>
                  </a:lnTo>
                  <a:lnTo>
                    <a:pt x="13653" y="163366"/>
                  </a:lnTo>
                  <a:lnTo>
                    <a:pt x="20082" y="164384"/>
                  </a:lnTo>
                  <a:lnTo>
                    <a:pt x="25293" y="161365"/>
                  </a:lnTo>
                  <a:lnTo>
                    <a:pt x="33548" y="148148"/>
                  </a:lnTo>
                  <a:lnTo>
                    <a:pt x="49419" y="92545"/>
                  </a:lnTo>
                  <a:lnTo>
                    <a:pt x="64225" y="71286"/>
                  </a:lnTo>
                  <a:lnTo>
                    <a:pt x="68590" y="67864"/>
                  </a:lnTo>
                  <a:lnTo>
                    <a:pt x="72425" y="66507"/>
                  </a:lnTo>
                  <a:lnTo>
                    <a:pt x="82867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008376" y="5121559"/>
              <a:ext cx="35132" cy="106666"/>
            </a:xfrm>
            <a:custGeom>
              <a:avLst/>
              <a:gdLst/>
              <a:ahLst/>
              <a:cxnLst/>
              <a:rect l="0" t="0" r="0" b="0"/>
              <a:pathLst>
                <a:path w="35132" h="106666">
                  <a:moveTo>
                    <a:pt x="4794" y="29170"/>
                  </a:moveTo>
                  <a:lnTo>
                    <a:pt x="0" y="60537"/>
                  </a:lnTo>
                  <a:lnTo>
                    <a:pt x="8397" y="103807"/>
                  </a:lnTo>
                  <a:lnTo>
                    <a:pt x="11818" y="106665"/>
                  </a:lnTo>
                  <a:lnTo>
                    <a:pt x="15949" y="105796"/>
                  </a:lnTo>
                  <a:lnTo>
                    <a:pt x="20551" y="102443"/>
                  </a:lnTo>
                  <a:lnTo>
                    <a:pt x="28131" y="88856"/>
                  </a:lnTo>
                  <a:lnTo>
                    <a:pt x="35131" y="60415"/>
                  </a:lnTo>
                  <a:lnTo>
                    <a:pt x="34739" y="31031"/>
                  </a:lnTo>
                  <a:lnTo>
                    <a:pt x="30122" y="14279"/>
                  </a:lnTo>
                  <a:lnTo>
                    <a:pt x="21906" y="671"/>
                  </a:lnTo>
                  <a:lnTo>
                    <a:pt x="18051" y="0"/>
                  </a:lnTo>
                  <a:lnTo>
                    <a:pt x="14556" y="3252"/>
                  </a:lnTo>
                  <a:lnTo>
                    <a:pt x="7686" y="181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096380" y="5175692"/>
              <a:ext cx="1" cy="66569"/>
            </a:xfrm>
            <a:custGeom>
              <a:avLst/>
              <a:gdLst/>
              <a:ahLst/>
              <a:cxnLst/>
              <a:rect l="0" t="0" r="0" b="0"/>
              <a:pathLst>
                <a:path w="1" h="66569">
                  <a:moveTo>
                    <a:pt x="0" y="0"/>
                  </a:moveTo>
                  <a:lnTo>
                    <a:pt x="0" y="57572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079738" y="5109124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0" y="7293"/>
                  </a:lnTo>
                  <a:lnTo>
                    <a:pt x="2773" y="3013"/>
                  </a:lnTo>
                  <a:lnTo>
                    <a:pt x="7396" y="1084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156126" y="5134087"/>
              <a:ext cx="123318" cy="124817"/>
            </a:xfrm>
            <a:custGeom>
              <a:avLst/>
              <a:gdLst/>
              <a:ahLst/>
              <a:cxnLst/>
              <a:rect l="0" t="0" r="0" b="0"/>
              <a:pathLst>
                <a:path w="123318" h="124817">
                  <a:moveTo>
                    <a:pt x="15143" y="0"/>
                  </a:moveTo>
                  <a:lnTo>
                    <a:pt x="750" y="60848"/>
                  </a:lnTo>
                  <a:lnTo>
                    <a:pt x="0" y="71076"/>
                  </a:lnTo>
                  <a:lnTo>
                    <a:pt x="4098" y="87371"/>
                  </a:lnTo>
                  <a:lnTo>
                    <a:pt x="7780" y="94305"/>
                  </a:lnTo>
                  <a:lnTo>
                    <a:pt x="13009" y="98003"/>
                  </a:lnTo>
                  <a:lnTo>
                    <a:pt x="19267" y="99544"/>
                  </a:lnTo>
                  <a:lnTo>
                    <a:pt x="26214" y="99647"/>
                  </a:lnTo>
                  <a:lnTo>
                    <a:pt x="32694" y="96942"/>
                  </a:lnTo>
                  <a:lnTo>
                    <a:pt x="50649" y="79882"/>
                  </a:lnTo>
                  <a:lnTo>
                    <a:pt x="78865" y="45584"/>
                  </a:lnTo>
                  <a:lnTo>
                    <a:pt x="80739" y="39635"/>
                  </a:lnTo>
                  <a:lnTo>
                    <a:pt x="80139" y="33820"/>
                  </a:lnTo>
                  <a:lnTo>
                    <a:pt x="77890" y="28094"/>
                  </a:lnTo>
                  <a:lnTo>
                    <a:pt x="74541" y="27050"/>
                  </a:lnTo>
                  <a:lnTo>
                    <a:pt x="70459" y="29128"/>
                  </a:lnTo>
                  <a:lnTo>
                    <a:pt x="65889" y="33287"/>
                  </a:lnTo>
                  <a:lnTo>
                    <a:pt x="60811" y="47770"/>
                  </a:lnTo>
                  <a:lnTo>
                    <a:pt x="57551" y="87202"/>
                  </a:lnTo>
                  <a:lnTo>
                    <a:pt x="62036" y="103784"/>
                  </a:lnTo>
                  <a:lnTo>
                    <a:pt x="65821" y="110794"/>
                  </a:lnTo>
                  <a:lnTo>
                    <a:pt x="72967" y="115468"/>
                  </a:lnTo>
                  <a:lnTo>
                    <a:pt x="123317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603964" y="4759640"/>
              <a:ext cx="58249" cy="199706"/>
            </a:xfrm>
            <a:custGeom>
              <a:avLst/>
              <a:gdLst/>
              <a:ahLst/>
              <a:cxnLst/>
              <a:rect l="0" t="0" r="0" b="0"/>
              <a:pathLst>
                <a:path w="58249" h="199706">
                  <a:moveTo>
                    <a:pt x="0" y="0"/>
                  </a:moveTo>
                  <a:lnTo>
                    <a:pt x="12362" y="20854"/>
                  </a:lnTo>
                  <a:lnTo>
                    <a:pt x="33196" y="82888"/>
                  </a:lnTo>
                  <a:lnTo>
                    <a:pt x="47453" y="138039"/>
                  </a:lnTo>
                  <a:lnTo>
                    <a:pt x="5824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554038" y="5142408"/>
              <a:ext cx="88252" cy="124816"/>
            </a:xfrm>
            <a:custGeom>
              <a:avLst/>
              <a:gdLst/>
              <a:ahLst/>
              <a:cxnLst/>
              <a:rect l="0" t="0" r="0" b="0"/>
              <a:pathLst>
                <a:path w="88252" h="124816">
                  <a:moveTo>
                    <a:pt x="0" y="0"/>
                  </a:moveTo>
                  <a:lnTo>
                    <a:pt x="2465" y="33741"/>
                  </a:lnTo>
                  <a:lnTo>
                    <a:pt x="12738" y="87371"/>
                  </a:lnTo>
                  <a:lnTo>
                    <a:pt x="16812" y="94305"/>
                  </a:lnTo>
                  <a:lnTo>
                    <a:pt x="21379" y="95230"/>
                  </a:lnTo>
                  <a:lnTo>
                    <a:pt x="26272" y="92148"/>
                  </a:lnTo>
                  <a:lnTo>
                    <a:pt x="63871" y="45571"/>
                  </a:lnTo>
                  <a:lnTo>
                    <a:pt x="69392" y="43325"/>
                  </a:lnTo>
                  <a:lnTo>
                    <a:pt x="74923" y="43676"/>
                  </a:lnTo>
                  <a:lnTo>
                    <a:pt x="80459" y="45759"/>
                  </a:lnTo>
                  <a:lnTo>
                    <a:pt x="84149" y="51771"/>
                  </a:lnTo>
                  <a:lnTo>
                    <a:pt x="88251" y="70778"/>
                  </a:lnTo>
                  <a:lnTo>
                    <a:pt x="8321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70532" y="5075839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718226" y="5026443"/>
              <a:ext cx="176975" cy="224139"/>
            </a:xfrm>
            <a:custGeom>
              <a:avLst/>
              <a:gdLst/>
              <a:ahLst/>
              <a:cxnLst/>
              <a:rect l="0" t="0" r="0" b="0"/>
              <a:pathLst>
                <a:path w="176975" h="224139">
                  <a:moveTo>
                    <a:pt x="35516" y="132607"/>
                  </a:moveTo>
                  <a:lnTo>
                    <a:pt x="22265" y="141442"/>
                  </a:lnTo>
                  <a:lnTo>
                    <a:pt x="13293" y="155641"/>
                  </a:lnTo>
                  <a:lnTo>
                    <a:pt x="0" y="190473"/>
                  </a:lnTo>
                  <a:lnTo>
                    <a:pt x="1669" y="194298"/>
                  </a:lnTo>
                  <a:lnTo>
                    <a:pt x="6479" y="195000"/>
                  </a:lnTo>
                  <a:lnTo>
                    <a:pt x="13385" y="193618"/>
                  </a:lnTo>
                  <a:lnTo>
                    <a:pt x="18913" y="189923"/>
                  </a:lnTo>
                  <a:lnTo>
                    <a:pt x="27521" y="178421"/>
                  </a:lnTo>
                  <a:lnTo>
                    <a:pt x="54961" y="123121"/>
                  </a:lnTo>
                  <a:lnTo>
                    <a:pt x="74107" y="64015"/>
                  </a:lnTo>
                  <a:lnTo>
                    <a:pt x="88185" y="3039"/>
                  </a:lnTo>
                  <a:lnTo>
                    <a:pt x="89120" y="0"/>
                  </a:lnTo>
                  <a:lnTo>
                    <a:pt x="85739" y="60102"/>
                  </a:lnTo>
                  <a:lnTo>
                    <a:pt x="87331" y="119806"/>
                  </a:lnTo>
                  <a:lnTo>
                    <a:pt x="94295" y="138937"/>
                  </a:lnTo>
                  <a:lnTo>
                    <a:pt x="100590" y="144223"/>
                  </a:lnTo>
                  <a:lnTo>
                    <a:pt x="108485" y="146823"/>
                  </a:lnTo>
                  <a:lnTo>
                    <a:pt x="117446" y="147632"/>
                  </a:lnTo>
                  <a:lnTo>
                    <a:pt x="132335" y="143600"/>
                  </a:lnTo>
                  <a:lnTo>
                    <a:pt x="138894" y="139935"/>
                  </a:lnTo>
                  <a:lnTo>
                    <a:pt x="142342" y="142115"/>
                  </a:lnTo>
                  <a:lnTo>
                    <a:pt x="152186" y="200303"/>
                  </a:lnTo>
                  <a:lnTo>
                    <a:pt x="176974" y="2241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941826" y="5159050"/>
              <a:ext cx="59284" cy="98522"/>
            </a:xfrm>
            <a:custGeom>
              <a:avLst/>
              <a:gdLst/>
              <a:ahLst/>
              <a:cxnLst/>
              <a:rect l="0" t="0" r="0" b="0"/>
              <a:pathLst>
                <a:path w="59284" h="98522">
                  <a:moveTo>
                    <a:pt x="28264" y="0"/>
                  </a:moveTo>
                  <a:lnTo>
                    <a:pt x="9518" y="34745"/>
                  </a:lnTo>
                  <a:lnTo>
                    <a:pt x="726" y="63097"/>
                  </a:lnTo>
                  <a:lnTo>
                    <a:pt x="0" y="81667"/>
                  </a:lnTo>
                  <a:lnTo>
                    <a:pt x="1100" y="90503"/>
                  </a:lnTo>
                  <a:lnTo>
                    <a:pt x="5532" y="95468"/>
                  </a:lnTo>
                  <a:lnTo>
                    <a:pt x="12185" y="97854"/>
                  </a:lnTo>
                  <a:lnTo>
                    <a:pt x="20318" y="98521"/>
                  </a:lnTo>
                  <a:lnTo>
                    <a:pt x="34287" y="94330"/>
                  </a:lnTo>
                  <a:lnTo>
                    <a:pt x="40600" y="90623"/>
                  </a:lnTo>
                  <a:lnTo>
                    <a:pt x="50081" y="79109"/>
                  </a:lnTo>
                  <a:lnTo>
                    <a:pt x="53903" y="72155"/>
                  </a:lnTo>
                  <a:lnTo>
                    <a:pt x="59283" y="40281"/>
                  </a:lnTo>
                  <a:lnTo>
                    <a:pt x="55611" y="22217"/>
                  </a:lnTo>
                  <a:lnTo>
                    <a:pt x="52043" y="14812"/>
                  </a:lnTo>
                  <a:lnTo>
                    <a:pt x="46890" y="12648"/>
                  </a:lnTo>
                  <a:lnTo>
                    <a:pt x="40682" y="13979"/>
                  </a:lnTo>
                  <a:lnTo>
                    <a:pt x="28236" y="21930"/>
                  </a:lnTo>
                  <a:lnTo>
                    <a:pt x="11622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144832" y="4726355"/>
              <a:ext cx="158101" cy="291238"/>
            </a:xfrm>
            <a:custGeom>
              <a:avLst/>
              <a:gdLst/>
              <a:ahLst/>
              <a:cxnLst/>
              <a:rect l="0" t="0" r="0" b="0"/>
              <a:pathLst>
                <a:path w="158101" h="291238">
                  <a:moveTo>
                    <a:pt x="0" y="0"/>
                  </a:moveTo>
                  <a:lnTo>
                    <a:pt x="36183" y="56728"/>
                  </a:lnTo>
                  <a:lnTo>
                    <a:pt x="72955" y="119823"/>
                  </a:lnTo>
                  <a:lnTo>
                    <a:pt x="106254" y="176607"/>
                  </a:lnTo>
                  <a:lnTo>
                    <a:pt x="137819" y="236349"/>
                  </a:lnTo>
                  <a:lnTo>
                    <a:pt x="15810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220286" y="5167371"/>
              <a:ext cx="188958" cy="149441"/>
            </a:xfrm>
            <a:custGeom>
              <a:avLst/>
              <a:gdLst/>
              <a:ahLst/>
              <a:cxnLst/>
              <a:rect l="0" t="0" r="0" b="0"/>
              <a:pathLst>
                <a:path w="188958" h="149441">
                  <a:moveTo>
                    <a:pt x="49362" y="0"/>
                  </a:moveTo>
                  <a:lnTo>
                    <a:pt x="31693" y="8835"/>
                  </a:lnTo>
                  <a:lnTo>
                    <a:pt x="20552" y="20569"/>
                  </a:lnTo>
                  <a:lnTo>
                    <a:pt x="9082" y="45234"/>
                  </a:lnTo>
                  <a:lnTo>
                    <a:pt x="2294" y="75964"/>
                  </a:lnTo>
                  <a:lnTo>
                    <a:pt x="0" y="119481"/>
                  </a:lnTo>
                  <a:lnTo>
                    <a:pt x="2586" y="128655"/>
                  </a:lnTo>
                  <a:lnTo>
                    <a:pt x="12855" y="143781"/>
                  </a:lnTo>
                  <a:lnTo>
                    <a:pt x="19476" y="147629"/>
                  </a:lnTo>
                  <a:lnTo>
                    <a:pt x="34231" y="149440"/>
                  </a:lnTo>
                  <a:lnTo>
                    <a:pt x="50033" y="142232"/>
                  </a:lnTo>
                  <a:lnTo>
                    <a:pt x="82779" y="115004"/>
                  </a:lnTo>
                  <a:lnTo>
                    <a:pt x="98813" y="91090"/>
                  </a:lnTo>
                  <a:lnTo>
                    <a:pt x="109420" y="66437"/>
                  </a:lnTo>
                  <a:lnTo>
                    <a:pt x="109741" y="62783"/>
                  </a:lnTo>
                  <a:lnTo>
                    <a:pt x="108106" y="62196"/>
                  </a:lnTo>
                  <a:lnTo>
                    <a:pt x="105166" y="63653"/>
                  </a:lnTo>
                  <a:lnTo>
                    <a:pt x="99435" y="72669"/>
                  </a:lnTo>
                  <a:lnTo>
                    <a:pt x="96613" y="78957"/>
                  </a:lnTo>
                  <a:lnTo>
                    <a:pt x="95942" y="93339"/>
                  </a:lnTo>
                  <a:lnTo>
                    <a:pt x="97057" y="101058"/>
                  </a:lnTo>
                  <a:lnTo>
                    <a:pt x="100575" y="105279"/>
                  </a:lnTo>
                  <a:lnTo>
                    <a:pt x="105693" y="107168"/>
                  </a:lnTo>
                  <a:lnTo>
                    <a:pt x="111879" y="107504"/>
                  </a:lnTo>
                  <a:lnTo>
                    <a:pt x="116928" y="104953"/>
                  </a:lnTo>
                  <a:lnTo>
                    <a:pt x="125002" y="94723"/>
                  </a:lnTo>
                  <a:lnTo>
                    <a:pt x="130300" y="91810"/>
                  </a:lnTo>
                  <a:lnTo>
                    <a:pt x="143581" y="91039"/>
                  </a:lnTo>
                  <a:lnTo>
                    <a:pt x="166653" y="95803"/>
                  </a:lnTo>
                  <a:lnTo>
                    <a:pt x="186638" y="107487"/>
                  </a:lnTo>
                  <a:lnTo>
                    <a:pt x="188957" y="112339"/>
                  </a:lnTo>
                  <a:lnTo>
                    <a:pt x="188653" y="117422"/>
                  </a:lnTo>
                  <a:lnTo>
                    <a:pt x="186601" y="122660"/>
                  </a:lnTo>
                  <a:lnTo>
                    <a:pt x="185234" y="124304"/>
                  </a:lnTo>
                  <a:lnTo>
                    <a:pt x="184322" y="123550"/>
                  </a:lnTo>
                  <a:lnTo>
                    <a:pt x="182498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432778" y="5092481"/>
              <a:ext cx="186354" cy="214867"/>
            </a:xfrm>
            <a:custGeom>
              <a:avLst/>
              <a:gdLst/>
              <a:ahLst/>
              <a:cxnLst/>
              <a:rect l="0" t="0" r="0" b="0"/>
              <a:pathLst>
                <a:path w="186354" h="214867">
                  <a:moveTo>
                    <a:pt x="3291" y="0"/>
                  </a:moveTo>
                  <a:lnTo>
                    <a:pt x="9877" y="29621"/>
                  </a:lnTo>
                  <a:lnTo>
                    <a:pt x="10460" y="87694"/>
                  </a:lnTo>
                  <a:lnTo>
                    <a:pt x="0" y="151134"/>
                  </a:lnTo>
                  <a:lnTo>
                    <a:pt x="1097" y="157154"/>
                  </a:lnTo>
                  <a:lnTo>
                    <a:pt x="4603" y="159319"/>
                  </a:lnTo>
                  <a:lnTo>
                    <a:pt x="9712" y="158913"/>
                  </a:lnTo>
                  <a:lnTo>
                    <a:pt x="20322" y="151065"/>
                  </a:lnTo>
                  <a:lnTo>
                    <a:pt x="32125" y="140181"/>
                  </a:lnTo>
                  <a:lnTo>
                    <a:pt x="46616" y="132261"/>
                  </a:lnTo>
                  <a:lnTo>
                    <a:pt x="53439" y="132553"/>
                  </a:lnTo>
                  <a:lnTo>
                    <a:pt x="59837" y="135522"/>
                  </a:lnTo>
                  <a:lnTo>
                    <a:pt x="65952" y="140274"/>
                  </a:lnTo>
                  <a:lnTo>
                    <a:pt x="72746" y="157882"/>
                  </a:lnTo>
                  <a:lnTo>
                    <a:pt x="74840" y="179269"/>
                  </a:lnTo>
                  <a:lnTo>
                    <a:pt x="72689" y="198019"/>
                  </a:lnTo>
                  <a:lnTo>
                    <a:pt x="73595" y="202280"/>
                  </a:lnTo>
                  <a:lnTo>
                    <a:pt x="76048" y="203271"/>
                  </a:lnTo>
                  <a:lnTo>
                    <a:pt x="79533" y="202082"/>
                  </a:lnTo>
                  <a:lnTo>
                    <a:pt x="109053" y="176751"/>
                  </a:lnTo>
                  <a:lnTo>
                    <a:pt x="111706" y="176082"/>
                  </a:lnTo>
                  <a:lnTo>
                    <a:pt x="112550" y="178409"/>
                  </a:lnTo>
                  <a:lnTo>
                    <a:pt x="111679" y="206491"/>
                  </a:lnTo>
                  <a:lnTo>
                    <a:pt x="115305" y="211626"/>
                  </a:lnTo>
                  <a:lnTo>
                    <a:pt x="121421" y="214124"/>
                  </a:lnTo>
                  <a:lnTo>
                    <a:pt x="129196" y="214866"/>
                  </a:lnTo>
                  <a:lnTo>
                    <a:pt x="136229" y="212586"/>
                  </a:lnTo>
                  <a:lnTo>
                    <a:pt x="148975" y="202657"/>
                  </a:lnTo>
                  <a:lnTo>
                    <a:pt x="166547" y="181473"/>
                  </a:lnTo>
                  <a:lnTo>
                    <a:pt x="172928" y="160784"/>
                  </a:lnTo>
                  <a:lnTo>
                    <a:pt x="174055" y="128077"/>
                  </a:lnTo>
                  <a:lnTo>
                    <a:pt x="172607" y="118669"/>
                  </a:lnTo>
                  <a:lnTo>
                    <a:pt x="175929" y="98354"/>
                  </a:lnTo>
                  <a:lnTo>
                    <a:pt x="186353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671816" y="5059197"/>
              <a:ext cx="105417" cy="221050"/>
            </a:xfrm>
            <a:custGeom>
              <a:avLst/>
              <a:gdLst/>
              <a:ahLst/>
              <a:cxnLst/>
              <a:rect l="0" t="0" r="0" b="0"/>
              <a:pathLst>
                <a:path w="105417" h="221050">
                  <a:moveTo>
                    <a:pt x="30527" y="0"/>
                  </a:moveTo>
                  <a:lnTo>
                    <a:pt x="23884" y="61566"/>
                  </a:lnTo>
                  <a:lnTo>
                    <a:pt x="6549" y="116350"/>
                  </a:lnTo>
                  <a:lnTo>
                    <a:pt x="0" y="156105"/>
                  </a:lnTo>
                  <a:lnTo>
                    <a:pt x="2476" y="188328"/>
                  </a:lnTo>
                  <a:lnTo>
                    <a:pt x="11588" y="204203"/>
                  </a:lnTo>
                  <a:lnTo>
                    <a:pt x="17901" y="211025"/>
                  </a:lnTo>
                  <a:lnTo>
                    <a:pt x="34777" y="218605"/>
                  </a:lnTo>
                  <a:lnTo>
                    <a:pt x="53680" y="221049"/>
                  </a:lnTo>
                  <a:lnTo>
                    <a:pt x="105416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9263033" y="5527036"/>
            <a:ext cx="541397" cy="172883"/>
            <a:chOff x="9263033" y="5527036"/>
            <a:chExt cx="541397" cy="172883"/>
          </a:xfrm>
        </p:grpSpPr>
        <p:sp>
          <p:nvSpPr>
            <p:cNvPr id="165" name="Freeform 164"/>
            <p:cNvSpPr/>
            <p:nvPr/>
          </p:nvSpPr>
          <p:spPr>
            <a:xfrm>
              <a:off x="9263033" y="5541818"/>
              <a:ext cx="73184" cy="85874"/>
            </a:xfrm>
            <a:custGeom>
              <a:avLst/>
              <a:gdLst/>
              <a:ahLst/>
              <a:cxnLst/>
              <a:rect l="0" t="0" r="0" b="0"/>
              <a:pathLst>
                <a:path w="73184" h="85874">
                  <a:moveTo>
                    <a:pt x="73183" y="0"/>
                  </a:moveTo>
                  <a:lnTo>
                    <a:pt x="14801" y="44572"/>
                  </a:lnTo>
                  <a:lnTo>
                    <a:pt x="2240" y="55559"/>
                  </a:lnTo>
                  <a:lnTo>
                    <a:pt x="0" y="61078"/>
                  </a:lnTo>
                  <a:lnTo>
                    <a:pt x="356" y="66607"/>
                  </a:lnTo>
                  <a:lnTo>
                    <a:pt x="2443" y="72141"/>
                  </a:lnTo>
                  <a:lnTo>
                    <a:pt x="12157" y="80756"/>
                  </a:lnTo>
                  <a:lnTo>
                    <a:pt x="18631" y="84348"/>
                  </a:lnTo>
                  <a:lnTo>
                    <a:pt x="33220" y="85873"/>
                  </a:lnTo>
                  <a:lnTo>
                    <a:pt x="56541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402784" y="5527036"/>
              <a:ext cx="69189" cy="114636"/>
            </a:xfrm>
            <a:custGeom>
              <a:avLst/>
              <a:gdLst/>
              <a:ahLst/>
              <a:cxnLst/>
              <a:rect l="0" t="0" r="0" b="0"/>
              <a:pathLst>
                <a:path w="69189" h="114636">
                  <a:moveTo>
                    <a:pt x="0" y="64708"/>
                  </a:moveTo>
                  <a:lnTo>
                    <a:pt x="50055" y="6485"/>
                  </a:lnTo>
                  <a:lnTo>
                    <a:pt x="55560" y="930"/>
                  </a:lnTo>
                  <a:lnTo>
                    <a:pt x="60154" y="0"/>
                  </a:lnTo>
                  <a:lnTo>
                    <a:pt x="64141" y="2154"/>
                  </a:lnTo>
                  <a:lnTo>
                    <a:pt x="67724" y="6363"/>
                  </a:lnTo>
                  <a:lnTo>
                    <a:pt x="69188" y="11943"/>
                  </a:lnTo>
                  <a:lnTo>
                    <a:pt x="64895" y="43293"/>
                  </a:lnTo>
                  <a:lnTo>
                    <a:pt x="58831" y="99229"/>
                  </a:lnTo>
                  <a:lnTo>
                    <a:pt x="58248" y="1146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532127" y="5532363"/>
              <a:ext cx="76515" cy="120855"/>
            </a:xfrm>
            <a:custGeom>
              <a:avLst/>
              <a:gdLst/>
              <a:ahLst/>
              <a:cxnLst/>
              <a:rect l="0" t="0" r="0" b="0"/>
              <a:pathLst>
                <a:path w="76515" h="120855">
                  <a:moveTo>
                    <a:pt x="20436" y="9455"/>
                  </a:moveTo>
                  <a:lnTo>
                    <a:pt x="6244" y="63471"/>
                  </a:lnTo>
                  <a:lnTo>
                    <a:pt x="0" y="91412"/>
                  </a:lnTo>
                  <a:lnTo>
                    <a:pt x="1491" y="108750"/>
                  </a:lnTo>
                  <a:lnTo>
                    <a:pt x="5957" y="114483"/>
                  </a:lnTo>
                  <a:lnTo>
                    <a:pt x="20781" y="120854"/>
                  </a:lnTo>
                  <a:lnTo>
                    <a:pt x="28063" y="119779"/>
                  </a:lnTo>
                  <a:lnTo>
                    <a:pt x="41085" y="111187"/>
                  </a:lnTo>
                  <a:lnTo>
                    <a:pt x="63587" y="83073"/>
                  </a:lnTo>
                  <a:lnTo>
                    <a:pt x="73800" y="58080"/>
                  </a:lnTo>
                  <a:lnTo>
                    <a:pt x="76514" y="38154"/>
                  </a:lnTo>
                  <a:lnTo>
                    <a:pt x="72788" y="21902"/>
                  </a:lnTo>
                  <a:lnTo>
                    <a:pt x="69206" y="14979"/>
                  </a:lnTo>
                  <a:lnTo>
                    <a:pt x="57830" y="4822"/>
                  </a:lnTo>
                  <a:lnTo>
                    <a:pt x="50913" y="819"/>
                  </a:lnTo>
                  <a:lnTo>
                    <a:pt x="4445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664641" y="5591744"/>
              <a:ext cx="54344" cy="74891"/>
            </a:xfrm>
            <a:custGeom>
              <a:avLst/>
              <a:gdLst/>
              <a:ahLst/>
              <a:cxnLst/>
              <a:rect l="0" t="0" r="0" b="0"/>
              <a:pathLst>
                <a:path w="54344" h="74891">
                  <a:moveTo>
                    <a:pt x="4417" y="0"/>
                  </a:moveTo>
                  <a:lnTo>
                    <a:pt x="0" y="17670"/>
                  </a:lnTo>
                  <a:lnTo>
                    <a:pt x="1472" y="23799"/>
                  </a:lnTo>
                  <a:lnTo>
                    <a:pt x="5228" y="28810"/>
                  </a:lnTo>
                  <a:lnTo>
                    <a:pt x="10505" y="33075"/>
                  </a:lnTo>
                  <a:lnTo>
                    <a:pt x="15872" y="34070"/>
                  </a:lnTo>
                  <a:lnTo>
                    <a:pt x="21300" y="32883"/>
                  </a:lnTo>
                  <a:lnTo>
                    <a:pt x="26767" y="30243"/>
                  </a:lnTo>
                  <a:lnTo>
                    <a:pt x="31336" y="31257"/>
                  </a:lnTo>
                  <a:lnTo>
                    <a:pt x="35307" y="34707"/>
                  </a:lnTo>
                  <a:lnTo>
                    <a:pt x="45313" y="52814"/>
                  </a:lnTo>
                  <a:lnTo>
                    <a:pt x="54343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768911" y="5575102"/>
              <a:ext cx="35519" cy="124817"/>
            </a:xfrm>
            <a:custGeom>
              <a:avLst/>
              <a:gdLst/>
              <a:ahLst/>
              <a:cxnLst/>
              <a:rect l="0" t="0" r="0" b="0"/>
              <a:pathLst>
                <a:path w="35519" h="124817">
                  <a:moveTo>
                    <a:pt x="24963" y="0"/>
                  </a:moveTo>
                  <a:lnTo>
                    <a:pt x="16128" y="13252"/>
                  </a:lnTo>
                  <a:lnTo>
                    <a:pt x="14256" y="29621"/>
                  </a:lnTo>
                  <a:lnTo>
                    <a:pt x="17431" y="47373"/>
                  </a:lnTo>
                  <a:lnTo>
                    <a:pt x="35248" y="84153"/>
                  </a:lnTo>
                  <a:lnTo>
                    <a:pt x="35518" y="91235"/>
                  </a:lnTo>
                  <a:lnTo>
                    <a:pt x="30886" y="104036"/>
                  </a:lnTo>
                  <a:lnTo>
                    <a:pt x="20199" y="11342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415669" y="5991155"/>
            <a:ext cx="3336600" cy="542639"/>
            <a:chOff x="6415669" y="5991155"/>
            <a:chExt cx="3336600" cy="542639"/>
          </a:xfrm>
        </p:grpSpPr>
        <p:sp>
          <p:nvSpPr>
            <p:cNvPr id="171" name="Freeform 170"/>
            <p:cNvSpPr/>
            <p:nvPr/>
          </p:nvSpPr>
          <p:spPr>
            <a:xfrm>
              <a:off x="6627426" y="5991155"/>
              <a:ext cx="3124843" cy="158101"/>
            </a:xfrm>
            <a:custGeom>
              <a:avLst/>
              <a:gdLst/>
              <a:ahLst/>
              <a:cxnLst/>
              <a:rect l="0" t="0" r="0" b="0"/>
              <a:pathLst>
                <a:path w="3124843" h="158101">
                  <a:moveTo>
                    <a:pt x="46055" y="91531"/>
                  </a:moveTo>
                  <a:lnTo>
                    <a:pt x="4145" y="79950"/>
                  </a:lnTo>
                  <a:lnTo>
                    <a:pt x="549" y="76414"/>
                  </a:lnTo>
                  <a:lnTo>
                    <a:pt x="0" y="72207"/>
                  </a:lnTo>
                  <a:lnTo>
                    <a:pt x="1483" y="67554"/>
                  </a:lnTo>
                  <a:lnTo>
                    <a:pt x="6171" y="64452"/>
                  </a:lnTo>
                  <a:lnTo>
                    <a:pt x="30437" y="60086"/>
                  </a:lnTo>
                  <a:lnTo>
                    <a:pt x="82612" y="58489"/>
                  </a:lnTo>
                  <a:lnTo>
                    <a:pt x="140800" y="52576"/>
                  </a:lnTo>
                  <a:lnTo>
                    <a:pt x="192061" y="50711"/>
                  </a:lnTo>
                  <a:lnTo>
                    <a:pt x="243919" y="47616"/>
                  </a:lnTo>
                  <a:lnTo>
                    <a:pt x="301915" y="41472"/>
                  </a:lnTo>
                  <a:lnTo>
                    <a:pt x="354616" y="35176"/>
                  </a:lnTo>
                  <a:lnTo>
                    <a:pt x="413959" y="29240"/>
                  </a:lnTo>
                  <a:lnTo>
                    <a:pt x="462633" y="26230"/>
                  </a:lnTo>
                  <a:lnTo>
                    <a:pt x="512189" y="20921"/>
                  </a:lnTo>
                  <a:lnTo>
                    <a:pt x="562006" y="17909"/>
                  </a:lnTo>
                  <a:lnTo>
                    <a:pt x="611900" y="12599"/>
                  </a:lnTo>
                  <a:lnTo>
                    <a:pt x="666234" y="9588"/>
                  </a:lnTo>
                  <a:lnTo>
                    <a:pt x="723321" y="4279"/>
                  </a:lnTo>
                  <a:lnTo>
                    <a:pt x="781226" y="1268"/>
                  </a:lnTo>
                  <a:lnTo>
                    <a:pt x="839371" y="375"/>
                  </a:lnTo>
                  <a:lnTo>
                    <a:pt x="897588" y="111"/>
                  </a:lnTo>
                  <a:lnTo>
                    <a:pt x="960243" y="33"/>
                  </a:lnTo>
                  <a:lnTo>
                    <a:pt x="1021235" y="10"/>
                  </a:lnTo>
                  <a:lnTo>
                    <a:pt x="1084713" y="3"/>
                  </a:lnTo>
                  <a:lnTo>
                    <a:pt x="1128370" y="1"/>
                  </a:lnTo>
                  <a:lnTo>
                    <a:pt x="1171503" y="0"/>
                  </a:lnTo>
                  <a:lnTo>
                    <a:pt x="1233097" y="0"/>
                  </a:lnTo>
                  <a:lnTo>
                    <a:pt x="1275987" y="0"/>
                  </a:lnTo>
                  <a:lnTo>
                    <a:pt x="1319704" y="2465"/>
                  </a:lnTo>
                  <a:lnTo>
                    <a:pt x="1363789" y="5718"/>
                  </a:lnTo>
                  <a:lnTo>
                    <a:pt x="1408038" y="7164"/>
                  </a:lnTo>
                  <a:lnTo>
                    <a:pt x="1470115" y="7978"/>
                  </a:lnTo>
                  <a:lnTo>
                    <a:pt x="1512308" y="10633"/>
                  </a:lnTo>
                  <a:lnTo>
                    <a:pt x="1555716" y="13971"/>
                  </a:lnTo>
                  <a:lnTo>
                    <a:pt x="1599663" y="15455"/>
                  </a:lnTo>
                  <a:lnTo>
                    <a:pt x="1643850" y="18580"/>
                  </a:lnTo>
                  <a:lnTo>
                    <a:pt x="1687219" y="22126"/>
                  </a:lnTo>
                  <a:lnTo>
                    <a:pt x="1748945" y="25047"/>
                  </a:lnTo>
                  <a:lnTo>
                    <a:pt x="1791867" y="29007"/>
                  </a:lnTo>
                  <a:lnTo>
                    <a:pt x="1835598" y="31383"/>
                  </a:lnTo>
                  <a:lnTo>
                    <a:pt x="1878765" y="32439"/>
                  </a:lnTo>
                  <a:lnTo>
                    <a:pt x="1940377" y="33959"/>
                  </a:lnTo>
                  <a:lnTo>
                    <a:pt x="1983272" y="37590"/>
                  </a:lnTo>
                  <a:lnTo>
                    <a:pt x="2044588" y="40415"/>
                  </a:lnTo>
                  <a:lnTo>
                    <a:pt x="2103744" y="41252"/>
                  </a:lnTo>
                  <a:lnTo>
                    <a:pt x="2162262" y="45918"/>
                  </a:lnTo>
                  <a:lnTo>
                    <a:pt x="2216171" y="48739"/>
                  </a:lnTo>
                  <a:lnTo>
                    <a:pt x="2271695" y="53992"/>
                  </a:lnTo>
                  <a:lnTo>
                    <a:pt x="2329136" y="56986"/>
                  </a:lnTo>
                  <a:lnTo>
                    <a:pt x="2382726" y="62291"/>
                  </a:lnTo>
                  <a:lnTo>
                    <a:pt x="2433739" y="69718"/>
                  </a:lnTo>
                  <a:lnTo>
                    <a:pt x="2483986" y="77775"/>
                  </a:lnTo>
                  <a:lnTo>
                    <a:pt x="2534008" y="81600"/>
                  </a:lnTo>
                  <a:lnTo>
                    <a:pt x="2583962" y="87151"/>
                  </a:lnTo>
                  <a:lnTo>
                    <a:pt x="2644822" y="97309"/>
                  </a:lnTo>
                  <a:lnTo>
                    <a:pt x="2706838" y="108219"/>
                  </a:lnTo>
                  <a:lnTo>
                    <a:pt x="2759461" y="114860"/>
                  </a:lnTo>
                  <a:lnTo>
                    <a:pt x="2811187" y="121890"/>
                  </a:lnTo>
                  <a:lnTo>
                    <a:pt x="2869269" y="124430"/>
                  </a:lnTo>
                  <a:lnTo>
                    <a:pt x="2929033" y="131946"/>
                  </a:lnTo>
                  <a:lnTo>
                    <a:pt x="2991831" y="140196"/>
                  </a:lnTo>
                  <a:lnTo>
                    <a:pt x="3053725" y="143757"/>
                  </a:lnTo>
                  <a:lnTo>
                    <a:pt x="3109456" y="151715"/>
                  </a:lnTo>
                  <a:lnTo>
                    <a:pt x="312484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415669" y="6173515"/>
              <a:ext cx="137254" cy="360279"/>
            </a:xfrm>
            <a:custGeom>
              <a:avLst/>
              <a:gdLst/>
              <a:ahLst/>
              <a:cxnLst/>
              <a:rect l="0" t="0" r="0" b="0"/>
              <a:pathLst>
                <a:path w="137254" h="360279">
                  <a:moveTo>
                    <a:pt x="16501" y="42308"/>
                  </a:moveTo>
                  <a:lnTo>
                    <a:pt x="16501" y="100217"/>
                  </a:lnTo>
                  <a:lnTo>
                    <a:pt x="20919" y="148943"/>
                  </a:lnTo>
                  <a:lnTo>
                    <a:pt x="24051" y="206234"/>
                  </a:lnTo>
                  <a:lnTo>
                    <a:pt x="24594" y="257505"/>
                  </a:lnTo>
                  <a:lnTo>
                    <a:pt x="22312" y="317600"/>
                  </a:lnTo>
                  <a:lnTo>
                    <a:pt x="13232" y="357002"/>
                  </a:lnTo>
                  <a:lnTo>
                    <a:pt x="10623" y="360278"/>
                  </a:lnTo>
                  <a:lnTo>
                    <a:pt x="7959" y="359689"/>
                  </a:lnTo>
                  <a:lnTo>
                    <a:pt x="5260" y="356521"/>
                  </a:lnTo>
                  <a:lnTo>
                    <a:pt x="926" y="319147"/>
                  </a:lnTo>
                  <a:lnTo>
                    <a:pt x="0" y="264133"/>
                  </a:lnTo>
                  <a:lnTo>
                    <a:pt x="2344" y="202134"/>
                  </a:lnTo>
                  <a:lnTo>
                    <a:pt x="8336" y="145162"/>
                  </a:lnTo>
                  <a:lnTo>
                    <a:pt x="23231" y="85029"/>
                  </a:lnTo>
                  <a:lnTo>
                    <a:pt x="56644" y="21806"/>
                  </a:lnTo>
                  <a:lnTo>
                    <a:pt x="76781" y="3976"/>
                  </a:lnTo>
                  <a:lnTo>
                    <a:pt x="94759" y="0"/>
                  </a:lnTo>
                  <a:lnTo>
                    <a:pt x="113229" y="2239"/>
                  </a:lnTo>
                  <a:lnTo>
                    <a:pt x="127601" y="9399"/>
                  </a:lnTo>
                  <a:lnTo>
                    <a:pt x="132172" y="16670"/>
                  </a:lnTo>
                  <a:lnTo>
                    <a:pt x="137253" y="37077"/>
                  </a:lnTo>
                  <a:lnTo>
                    <a:pt x="131731" y="88156"/>
                  </a:lnTo>
                  <a:lnTo>
                    <a:pt x="125962" y="110762"/>
                  </a:lnTo>
                  <a:lnTo>
                    <a:pt x="101924" y="150913"/>
                  </a:lnTo>
                  <a:lnTo>
                    <a:pt x="97488" y="153543"/>
                  </a:lnTo>
                  <a:lnTo>
                    <a:pt x="93607" y="152522"/>
                  </a:lnTo>
                  <a:lnTo>
                    <a:pt x="83070" y="1421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615233" y="6157040"/>
              <a:ext cx="133138" cy="138148"/>
            </a:xfrm>
            <a:custGeom>
              <a:avLst/>
              <a:gdLst/>
              <a:ahLst/>
              <a:cxnLst/>
              <a:rect l="0" t="0" r="0" b="0"/>
              <a:pathLst>
                <a:path w="133138" h="138148">
                  <a:moveTo>
                    <a:pt x="0" y="50462"/>
                  </a:moveTo>
                  <a:lnTo>
                    <a:pt x="925" y="106310"/>
                  </a:lnTo>
                  <a:lnTo>
                    <a:pt x="4418" y="124285"/>
                  </a:lnTo>
                  <a:lnTo>
                    <a:pt x="6643" y="127414"/>
                  </a:lnTo>
                  <a:lnTo>
                    <a:pt x="9052" y="126727"/>
                  </a:lnTo>
                  <a:lnTo>
                    <a:pt x="50162" y="67951"/>
                  </a:lnTo>
                  <a:lnTo>
                    <a:pt x="55631" y="62121"/>
                  </a:lnTo>
                  <a:lnTo>
                    <a:pt x="62050" y="59160"/>
                  </a:lnTo>
                  <a:lnTo>
                    <a:pt x="76580" y="58334"/>
                  </a:lnTo>
                  <a:lnTo>
                    <a:pt x="82488" y="61257"/>
                  </a:lnTo>
                  <a:lnTo>
                    <a:pt x="91520" y="71902"/>
                  </a:lnTo>
                  <a:lnTo>
                    <a:pt x="97384" y="97906"/>
                  </a:lnTo>
                  <a:lnTo>
                    <a:pt x="99366" y="138147"/>
                  </a:lnTo>
                  <a:lnTo>
                    <a:pt x="99528" y="137580"/>
                  </a:lnTo>
                  <a:lnTo>
                    <a:pt x="99825" y="81167"/>
                  </a:lnTo>
                  <a:lnTo>
                    <a:pt x="99848" y="27763"/>
                  </a:lnTo>
                  <a:lnTo>
                    <a:pt x="102624" y="17763"/>
                  </a:lnTo>
                  <a:lnTo>
                    <a:pt x="107247" y="10171"/>
                  </a:lnTo>
                  <a:lnTo>
                    <a:pt x="113104" y="4185"/>
                  </a:lnTo>
                  <a:lnTo>
                    <a:pt x="117932" y="1119"/>
                  </a:lnTo>
                  <a:lnTo>
                    <a:pt x="122076" y="0"/>
                  </a:lnTo>
                  <a:lnTo>
                    <a:pt x="133137" y="5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807062" y="6207399"/>
              <a:ext cx="182619" cy="138840"/>
            </a:xfrm>
            <a:custGeom>
              <a:avLst/>
              <a:gdLst/>
              <a:ahLst/>
              <a:cxnLst/>
              <a:rect l="0" t="0" r="0" b="0"/>
              <a:pathLst>
                <a:path w="182619" h="138840">
                  <a:moveTo>
                    <a:pt x="16197" y="8424"/>
                  </a:moveTo>
                  <a:lnTo>
                    <a:pt x="2929" y="70915"/>
                  </a:lnTo>
                  <a:lnTo>
                    <a:pt x="0" y="127521"/>
                  </a:lnTo>
                  <a:lnTo>
                    <a:pt x="2625" y="134050"/>
                  </a:lnTo>
                  <a:lnTo>
                    <a:pt x="7149" y="137478"/>
                  </a:lnTo>
                  <a:lnTo>
                    <a:pt x="12940" y="138839"/>
                  </a:lnTo>
                  <a:lnTo>
                    <a:pt x="18648" y="136973"/>
                  </a:lnTo>
                  <a:lnTo>
                    <a:pt x="29922" y="127502"/>
                  </a:lnTo>
                  <a:lnTo>
                    <a:pt x="42248" y="106577"/>
                  </a:lnTo>
                  <a:lnTo>
                    <a:pt x="60429" y="51037"/>
                  </a:lnTo>
                  <a:lnTo>
                    <a:pt x="61127" y="33835"/>
                  </a:lnTo>
                  <a:lnTo>
                    <a:pt x="57431" y="17869"/>
                  </a:lnTo>
                  <a:lnTo>
                    <a:pt x="49625" y="4609"/>
                  </a:lnTo>
                  <a:lnTo>
                    <a:pt x="44030" y="1258"/>
                  </a:lnTo>
                  <a:lnTo>
                    <a:pt x="30417" y="0"/>
                  </a:lnTo>
                  <a:lnTo>
                    <a:pt x="24753" y="2808"/>
                  </a:lnTo>
                  <a:lnTo>
                    <a:pt x="15993" y="13324"/>
                  </a:lnTo>
                  <a:lnTo>
                    <a:pt x="17911" y="17238"/>
                  </a:lnTo>
                  <a:lnTo>
                    <a:pt x="32368" y="21587"/>
                  </a:lnTo>
                  <a:lnTo>
                    <a:pt x="95854" y="19161"/>
                  </a:lnTo>
                  <a:lnTo>
                    <a:pt x="110464" y="25832"/>
                  </a:lnTo>
                  <a:lnTo>
                    <a:pt x="120655" y="37426"/>
                  </a:lnTo>
                  <a:lnTo>
                    <a:pt x="127343" y="52749"/>
                  </a:lnTo>
                  <a:lnTo>
                    <a:pt x="136406" y="99035"/>
                  </a:lnTo>
                  <a:lnTo>
                    <a:pt x="140715" y="102116"/>
                  </a:lnTo>
                  <a:lnTo>
                    <a:pt x="146362" y="101396"/>
                  </a:lnTo>
                  <a:lnTo>
                    <a:pt x="152900" y="98142"/>
                  </a:lnTo>
                  <a:lnTo>
                    <a:pt x="162630" y="87131"/>
                  </a:lnTo>
                  <a:lnTo>
                    <a:pt x="166519" y="80311"/>
                  </a:lnTo>
                  <a:lnTo>
                    <a:pt x="170036" y="78538"/>
                  </a:lnTo>
                  <a:lnTo>
                    <a:pt x="173306" y="80130"/>
                  </a:lnTo>
                  <a:lnTo>
                    <a:pt x="178480" y="87446"/>
                  </a:lnTo>
                  <a:lnTo>
                    <a:pt x="182618" y="999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039749" y="6049402"/>
              <a:ext cx="220121" cy="442859"/>
            </a:xfrm>
            <a:custGeom>
              <a:avLst/>
              <a:gdLst/>
              <a:ahLst/>
              <a:cxnLst/>
              <a:rect l="0" t="0" r="0" b="0"/>
              <a:pathLst>
                <a:path w="220121" h="442859">
                  <a:moveTo>
                    <a:pt x="49784" y="0"/>
                  </a:moveTo>
                  <a:lnTo>
                    <a:pt x="47319" y="56776"/>
                  </a:lnTo>
                  <a:lnTo>
                    <a:pt x="42619" y="115691"/>
                  </a:lnTo>
                  <a:lnTo>
                    <a:pt x="35049" y="168659"/>
                  </a:lnTo>
                  <a:lnTo>
                    <a:pt x="26351" y="227006"/>
                  </a:lnTo>
                  <a:lnTo>
                    <a:pt x="13374" y="289555"/>
                  </a:lnTo>
                  <a:lnTo>
                    <a:pt x="10718" y="292889"/>
                  </a:lnTo>
                  <a:lnTo>
                    <a:pt x="8022" y="292339"/>
                  </a:lnTo>
                  <a:lnTo>
                    <a:pt x="5301" y="289198"/>
                  </a:lnTo>
                  <a:lnTo>
                    <a:pt x="933" y="250941"/>
                  </a:lnTo>
                  <a:lnTo>
                    <a:pt x="0" y="189696"/>
                  </a:lnTo>
                  <a:lnTo>
                    <a:pt x="1801" y="183787"/>
                  </a:lnTo>
                  <a:lnTo>
                    <a:pt x="4852" y="181697"/>
                  </a:lnTo>
                  <a:lnTo>
                    <a:pt x="40614" y="181958"/>
                  </a:lnTo>
                  <a:lnTo>
                    <a:pt x="65250" y="175442"/>
                  </a:lnTo>
                  <a:lnTo>
                    <a:pt x="120589" y="142886"/>
                  </a:lnTo>
                  <a:lnTo>
                    <a:pt x="124725" y="143334"/>
                  </a:lnTo>
                  <a:lnTo>
                    <a:pt x="127482" y="147331"/>
                  </a:lnTo>
                  <a:lnTo>
                    <a:pt x="131361" y="173092"/>
                  </a:lnTo>
                  <a:lnTo>
                    <a:pt x="132780" y="229999"/>
                  </a:lnTo>
                  <a:lnTo>
                    <a:pt x="132899" y="252309"/>
                  </a:lnTo>
                  <a:lnTo>
                    <a:pt x="135704" y="257888"/>
                  </a:lnTo>
                  <a:lnTo>
                    <a:pt x="140349" y="259759"/>
                  </a:lnTo>
                  <a:lnTo>
                    <a:pt x="146219" y="259156"/>
                  </a:lnTo>
                  <a:lnTo>
                    <a:pt x="157671" y="251091"/>
                  </a:lnTo>
                  <a:lnTo>
                    <a:pt x="180091" y="223313"/>
                  </a:lnTo>
                  <a:lnTo>
                    <a:pt x="186581" y="219142"/>
                  </a:lnTo>
                  <a:lnTo>
                    <a:pt x="201190" y="216973"/>
                  </a:lnTo>
                  <a:lnTo>
                    <a:pt x="206195" y="220463"/>
                  </a:lnTo>
                  <a:lnTo>
                    <a:pt x="209532" y="226488"/>
                  </a:lnTo>
                  <a:lnTo>
                    <a:pt x="220120" y="270211"/>
                  </a:lnTo>
                  <a:lnTo>
                    <a:pt x="214787" y="330880"/>
                  </a:lnTo>
                  <a:lnTo>
                    <a:pt x="200413" y="392346"/>
                  </a:lnTo>
                  <a:lnTo>
                    <a:pt x="185125" y="423718"/>
                  </a:lnTo>
                  <a:lnTo>
                    <a:pt x="171881" y="435793"/>
                  </a:lnTo>
                  <a:lnTo>
                    <a:pt x="164466" y="440308"/>
                  </a:lnTo>
                  <a:lnTo>
                    <a:pt x="148832" y="442858"/>
                  </a:lnTo>
                  <a:lnTo>
                    <a:pt x="140779" y="442244"/>
                  </a:lnTo>
                  <a:lnTo>
                    <a:pt x="133561" y="438137"/>
                  </a:lnTo>
                  <a:lnTo>
                    <a:pt x="102924" y="403632"/>
                  </a:lnTo>
                  <a:lnTo>
                    <a:pt x="83856" y="345828"/>
                  </a:lnTo>
                  <a:lnTo>
                    <a:pt x="74747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973039" y="6115970"/>
              <a:ext cx="16642" cy="24965"/>
            </a:xfrm>
            <a:custGeom>
              <a:avLst/>
              <a:gdLst/>
              <a:ahLst/>
              <a:cxnLst/>
              <a:rect l="0" t="0" r="0" b="0"/>
              <a:pathLst>
                <a:path w="16642" h="24965">
                  <a:moveTo>
                    <a:pt x="16641" y="24964"/>
                  </a:moveTo>
                  <a:lnTo>
                    <a:pt x="5205" y="1260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8" name="Freeform 177"/>
          <p:cNvSpPr/>
          <p:nvPr/>
        </p:nvSpPr>
        <p:spPr>
          <a:xfrm>
            <a:off x="6735914" y="6632029"/>
            <a:ext cx="2950055" cy="157947"/>
          </a:xfrm>
          <a:custGeom>
            <a:avLst/>
            <a:gdLst/>
            <a:ahLst/>
            <a:cxnLst/>
            <a:rect l="0" t="0" r="0" b="0"/>
            <a:pathLst>
              <a:path w="2950055" h="157947">
                <a:moveTo>
                  <a:pt x="0" y="26649"/>
                </a:moveTo>
                <a:lnTo>
                  <a:pt x="471" y="26544"/>
                </a:lnTo>
                <a:lnTo>
                  <a:pt x="54365" y="25152"/>
                </a:lnTo>
                <a:lnTo>
                  <a:pt x="108495" y="24911"/>
                </a:lnTo>
                <a:lnTo>
                  <a:pt x="170556" y="23905"/>
                </a:lnTo>
                <a:lnTo>
                  <a:pt x="221852" y="18228"/>
                </a:lnTo>
                <a:lnTo>
                  <a:pt x="276227" y="16832"/>
                </a:lnTo>
                <a:lnTo>
                  <a:pt x="338126" y="10838"/>
                </a:lnTo>
                <a:lnTo>
                  <a:pt x="388168" y="8959"/>
                </a:lnTo>
                <a:lnTo>
                  <a:pt x="443573" y="8402"/>
                </a:lnTo>
                <a:lnTo>
                  <a:pt x="500978" y="7312"/>
                </a:lnTo>
                <a:lnTo>
                  <a:pt x="558976" y="2469"/>
                </a:lnTo>
                <a:lnTo>
                  <a:pt x="618074" y="624"/>
                </a:lnTo>
                <a:lnTo>
                  <a:pt x="660382" y="192"/>
                </a:lnTo>
                <a:lnTo>
                  <a:pt x="703840" y="0"/>
                </a:lnTo>
                <a:lnTo>
                  <a:pt x="747810" y="840"/>
                </a:lnTo>
                <a:lnTo>
                  <a:pt x="792006" y="4294"/>
                </a:lnTo>
                <a:lnTo>
                  <a:pt x="838770" y="6446"/>
                </a:lnTo>
                <a:lnTo>
                  <a:pt x="887290" y="7402"/>
                </a:lnTo>
                <a:lnTo>
                  <a:pt x="936592" y="7827"/>
                </a:lnTo>
                <a:lnTo>
                  <a:pt x="986241" y="8016"/>
                </a:lnTo>
                <a:lnTo>
                  <a:pt x="1036043" y="8100"/>
                </a:lnTo>
                <a:lnTo>
                  <a:pt x="1085915" y="8137"/>
                </a:lnTo>
                <a:lnTo>
                  <a:pt x="1135817" y="8154"/>
                </a:lnTo>
                <a:lnTo>
                  <a:pt x="1186657" y="8161"/>
                </a:lnTo>
                <a:lnTo>
                  <a:pt x="1240071" y="8164"/>
                </a:lnTo>
                <a:lnTo>
                  <a:pt x="1292164" y="8166"/>
                </a:lnTo>
                <a:lnTo>
                  <a:pt x="1343978" y="8166"/>
                </a:lnTo>
                <a:lnTo>
                  <a:pt x="1397825" y="8166"/>
                </a:lnTo>
                <a:lnTo>
                  <a:pt x="1450110" y="8167"/>
                </a:lnTo>
                <a:lnTo>
                  <a:pt x="1502010" y="9092"/>
                </a:lnTo>
                <a:lnTo>
                  <a:pt x="1555895" y="12585"/>
                </a:lnTo>
                <a:lnTo>
                  <a:pt x="1608197" y="14754"/>
                </a:lnTo>
                <a:lnTo>
                  <a:pt x="1660104" y="15717"/>
                </a:lnTo>
                <a:lnTo>
                  <a:pt x="1713992" y="16146"/>
                </a:lnTo>
                <a:lnTo>
                  <a:pt x="1766296" y="18801"/>
                </a:lnTo>
                <a:lnTo>
                  <a:pt x="1817279" y="22139"/>
                </a:lnTo>
                <a:lnTo>
                  <a:pt x="1867674" y="23623"/>
                </a:lnTo>
                <a:lnTo>
                  <a:pt x="1917810" y="26748"/>
                </a:lnTo>
                <a:lnTo>
                  <a:pt x="1967828" y="30294"/>
                </a:lnTo>
                <a:lnTo>
                  <a:pt x="2017796" y="31870"/>
                </a:lnTo>
                <a:lnTo>
                  <a:pt x="2065275" y="35036"/>
                </a:lnTo>
                <a:lnTo>
                  <a:pt x="2111032" y="38600"/>
                </a:lnTo>
                <a:lnTo>
                  <a:pt x="2156023" y="40185"/>
                </a:lnTo>
                <a:lnTo>
                  <a:pt x="2200674" y="43354"/>
                </a:lnTo>
                <a:lnTo>
                  <a:pt x="2244249" y="46920"/>
                </a:lnTo>
                <a:lnTo>
                  <a:pt x="2305167" y="49852"/>
                </a:lnTo>
                <a:lnTo>
                  <a:pt x="2363282" y="55240"/>
                </a:lnTo>
                <a:lnTo>
                  <a:pt x="2416969" y="58173"/>
                </a:lnTo>
                <a:lnTo>
                  <a:pt x="2473455" y="63562"/>
                </a:lnTo>
                <a:lnTo>
                  <a:pt x="2530256" y="66494"/>
                </a:lnTo>
                <a:lnTo>
                  <a:pt x="2582630" y="72808"/>
                </a:lnTo>
                <a:lnTo>
                  <a:pt x="2633282" y="80534"/>
                </a:lnTo>
                <a:lnTo>
                  <a:pt x="2682498" y="88679"/>
                </a:lnTo>
                <a:lnTo>
                  <a:pt x="2741011" y="99714"/>
                </a:lnTo>
                <a:lnTo>
                  <a:pt x="2797086" y="110797"/>
                </a:lnTo>
                <a:lnTo>
                  <a:pt x="2847884" y="121889"/>
                </a:lnTo>
                <a:lnTo>
                  <a:pt x="2904488" y="132983"/>
                </a:lnTo>
                <a:lnTo>
                  <a:pt x="2947414" y="144078"/>
                </a:lnTo>
                <a:lnTo>
                  <a:pt x="2950054" y="146852"/>
                </a:lnTo>
                <a:lnTo>
                  <a:pt x="2948115" y="149625"/>
                </a:lnTo>
                <a:lnTo>
                  <a:pt x="2937949" y="154248"/>
                </a:lnTo>
                <a:lnTo>
                  <a:pt x="2916502" y="15794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2" name="Group 191"/>
          <p:cNvGrpSpPr/>
          <p:nvPr/>
        </p:nvGrpSpPr>
        <p:grpSpPr>
          <a:xfrm>
            <a:off x="6432184" y="6765012"/>
            <a:ext cx="2796991" cy="631541"/>
            <a:chOff x="6432184" y="6765012"/>
            <a:chExt cx="2796991" cy="631541"/>
          </a:xfrm>
        </p:grpSpPr>
        <p:sp>
          <p:nvSpPr>
            <p:cNvPr id="179" name="Freeform 178"/>
            <p:cNvSpPr/>
            <p:nvPr/>
          </p:nvSpPr>
          <p:spPr>
            <a:xfrm>
              <a:off x="6432184" y="6863107"/>
              <a:ext cx="110048" cy="331266"/>
            </a:xfrm>
            <a:custGeom>
              <a:avLst/>
              <a:gdLst/>
              <a:ahLst/>
              <a:cxnLst/>
              <a:rect l="0" t="0" r="0" b="0"/>
              <a:pathLst>
                <a:path w="110048" h="331266">
                  <a:moveTo>
                    <a:pt x="49913" y="60005"/>
                  </a:moveTo>
                  <a:lnTo>
                    <a:pt x="36661" y="64423"/>
                  </a:lnTo>
                  <a:lnTo>
                    <a:pt x="27689" y="73987"/>
                  </a:lnTo>
                  <a:lnTo>
                    <a:pt x="21544" y="88409"/>
                  </a:lnTo>
                  <a:lnTo>
                    <a:pt x="17275" y="147321"/>
                  </a:lnTo>
                  <a:lnTo>
                    <a:pt x="14248" y="206399"/>
                  </a:lnTo>
                  <a:lnTo>
                    <a:pt x="9090" y="259436"/>
                  </a:lnTo>
                  <a:lnTo>
                    <a:pt x="8462" y="314616"/>
                  </a:lnTo>
                  <a:lnTo>
                    <a:pt x="7452" y="331265"/>
                  </a:lnTo>
                  <a:lnTo>
                    <a:pt x="5888" y="330528"/>
                  </a:lnTo>
                  <a:lnTo>
                    <a:pt x="3921" y="326338"/>
                  </a:lnTo>
                  <a:lnTo>
                    <a:pt x="504" y="275459"/>
                  </a:lnTo>
                  <a:lnTo>
                    <a:pt x="89" y="214025"/>
                  </a:lnTo>
                  <a:lnTo>
                    <a:pt x="0" y="152460"/>
                  </a:lnTo>
                  <a:lnTo>
                    <a:pt x="6632" y="97109"/>
                  </a:lnTo>
                  <a:lnTo>
                    <a:pt x="23197" y="37980"/>
                  </a:lnTo>
                  <a:lnTo>
                    <a:pt x="32183" y="19705"/>
                  </a:lnTo>
                  <a:lnTo>
                    <a:pt x="44806" y="7269"/>
                  </a:lnTo>
                  <a:lnTo>
                    <a:pt x="52056" y="2658"/>
                  </a:lnTo>
                  <a:lnTo>
                    <a:pt x="69973" y="0"/>
                  </a:lnTo>
                  <a:lnTo>
                    <a:pt x="79928" y="586"/>
                  </a:lnTo>
                  <a:lnTo>
                    <a:pt x="87489" y="3751"/>
                  </a:lnTo>
                  <a:lnTo>
                    <a:pt x="98357" y="14663"/>
                  </a:lnTo>
                  <a:lnTo>
                    <a:pt x="109673" y="45235"/>
                  </a:lnTo>
                  <a:lnTo>
                    <a:pt x="110047" y="83571"/>
                  </a:lnTo>
                  <a:lnTo>
                    <a:pt x="100965" y="125579"/>
                  </a:lnTo>
                  <a:lnTo>
                    <a:pt x="92326" y="146780"/>
                  </a:lnTo>
                  <a:lnTo>
                    <a:pt x="79858" y="161133"/>
                  </a:lnTo>
                  <a:lnTo>
                    <a:pt x="72650" y="166255"/>
                  </a:lnTo>
                  <a:lnTo>
                    <a:pt x="66920" y="165972"/>
                  </a:lnTo>
                  <a:lnTo>
                    <a:pt x="62176" y="162085"/>
                  </a:lnTo>
                  <a:lnTo>
                    <a:pt x="49913" y="1432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594517" y="6892223"/>
              <a:ext cx="139215" cy="144397"/>
            </a:xfrm>
            <a:custGeom>
              <a:avLst/>
              <a:gdLst/>
              <a:ahLst/>
              <a:cxnLst/>
              <a:rect l="0" t="0" r="0" b="0"/>
              <a:pathLst>
                <a:path w="139215" h="144397">
                  <a:moveTo>
                    <a:pt x="12395" y="5926"/>
                  </a:moveTo>
                  <a:lnTo>
                    <a:pt x="3921" y="61773"/>
                  </a:lnTo>
                  <a:lnTo>
                    <a:pt x="0" y="79749"/>
                  </a:lnTo>
                  <a:lnTo>
                    <a:pt x="433" y="81954"/>
                  </a:lnTo>
                  <a:lnTo>
                    <a:pt x="42148" y="41920"/>
                  </a:lnTo>
                  <a:lnTo>
                    <a:pt x="58595" y="35791"/>
                  </a:lnTo>
                  <a:lnTo>
                    <a:pt x="77308" y="33993"/>
                  </a:lnTo>
                  <a:lnTo>
                    <a:pt x="103436" y="35405"/>
                  </a:lnTo>
                  <a:lnTo>
                    <a:pt x="122272" y="29042"/>
                  </a:lnTo>
                  <a:lnTo>
                    <a:pt x="114546" y="33459"/>
                  </a:lnTo>
                  <a:lnTo>
                    <a:pt x="106181" y="48981"/>
                  </a:lnTo>
                  <a:lnTo>
                    <a:pt x="98740" y="83711"/>
                  </a:lnTo>
                  <a:lnTo>
                    <a:pt x="96225" y="132444"/>
                  </a:lnTo>
                  <a:lnTo>
                    <a:pt x="99716" y="139273"/>
                  </a:lnTo>
                  <a:lnTo>
                    <a:pt x="105743" y="142901"/>
                  </a:lnTo>
                  <a:lnTo>
                    <a:pt x="113459" y="144396"/>
                  </a:lnTo>
                  <a:lnTo>
                    <a:pt x="119527" y="140769"/>
                  </a:lnTo>
                  <a:lnTo>
                    <a:pt x="128735" y="124412"/>
                  </a:lnTo>
                  <a:lnTo>
                    <a:pt x="139117" y="89212"/>
                  </a:lnTo>
                  <a:lnTo>
                    <a:pt x="139214" y="53924"/>
                  </a:lnTo>
                  <a:lnTo>
                    <a:pt x="133387" y="24462"/>
                  </a:lnTo>
                  <a:lnTo>
                    <a:pt x="121388" y="2584"/>
                  </a:lnTo>
                  <a:lnTo>
                    <a:pt x="115567" y="0"/>
                  </a:lnTo>
                  <a:lnTo>
                    <a:pt x="108913" y="126"/>
                  </a:lnTo>
                  <a:lnTo>
                    <a:pt x="101704" y="2059"/>
                  </a:lnTo>
                  <a:lnTo>
                    <a:pt x="95972" y="7047"/>
                  </a:lnTo>
                  <a:lnTo>
                    <a:pt x="87140" y="22450"/>
                  </a:lnTo>
                  <a:lnTo>
                    <a:pt x="85063" y="41624"/>
                  </a:lnTo>
                  <a:lnTo>
                    <a:pt x="88146" y="60623"/>
                  </a:lnTo>
                  <a:lnTo>
                    <a:pt x="103927" y="89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791949" y="6765012"/>
              <a:ext cx="148921" cy="306460"/>
            </a:xfrm>
            <a:custGeom>
              <a:avLst/>
              <a:gdLst/>
              <a:ahLst/>
              <a:cxnLst/>
              <a:rect l="0" t="0" r="0" b="0"/>
              <a:pathLst>
                <a:path w="148921" h="306460">
                  <a:moveTo>
                    <a:pt x="39632" y="0"/>
                  </a:moveTo>
                  <a:lnTo>
                    <a:pt x="39632" y="50189"/>
                  </a:lnTo>
                  <a:lnTo>
                    <a:pt x="39632" y="107712"/>
                  </a:lnTo>
                  <a:lnTo>
                    <a:pt x="39632" y="165995"/>
                  </a:lnTo>
                  <a:lnTo>
                    <a:pt x="38708" y="220914"/>
                  </a:lnTo>
                  <a:lnTo>
                    <a:pt x="28050" y="265780"/>
                  </a:lnTo>
                  <a:lnTo>
                    <a:pt x="24514" y="269642"/>
                  </a:lnTo>
                  <a:lnTo>
                    <a:pt x="20308" y="270369"/>
                  </a:lnTo>
                  <a:lnTo>
                    <a:pt x="15654" y="269004"/>
                  </a:lnTo>
                  <a:lnTo>
                    <a:pt x="11627" y="264395"/>
                  </a:lnTo>
                  <a:lnTo>
                    <a:pt x="4687" y="249413"/>
                  </a:lnTo>
                  <a:lnTo>
                    <a:pt x="0" y="220186"/>
                  </a:lnTo>
                  <a:lnTo>
                    <a:pt x="2116" y="214284"/>
                  </a:lnTo>
                  <a:lnTo>
                    <a:pt x="6300" y="211274"/>
                  </a:lnTo>
                  <a:lnTo>
                    <a:pt x="63922" y="203799"/>
                  </a:lnTo>
                  <a:lnTo>
                    <a:pt x="102540" y="187228"/>
                  </a:lnTo>
                  <a:lnTo>
                    <a:pt x="117209" y="176901"/>
                  </a:lnTo>
                  <a:lnTo>
                    <a:pt x="120936" y="176182"/>
                  </a:lnTo>
                  <a:lnTo>
                    <a:pt x="122496" y="178476"/>
                  </a:lnTo>
                  <a:lnTo>
                    <a:pt x="113760" y="235509"/>
                  </a:lnTo>
                  <a:lnTo>
                    <a:pt x="107693" y="293378"/>
                  </a:lnTo>
                  <a:lnTo>
                    <a:pt x="109968" y="301910"/>
                  </a:lnTo>
                  <a:lnTo>
                    <a:pt x="114260" y="305749"/>
                  </a:lnTo>
                  <a:lnTo>
                    <a:pt x="119894" y="306459"/>
                  </a:lnTo>
                  <a:lnTo>
                    <a:pt x="125499" y="303234"/>
                  </a:lnTo>
                  <a:lnTo>
                    <a:pt x="136658" y="289788"/>
                  </a:lnTo>
                  <a:lnTo>
                    <a:pt x="148920" y="252593"/>
                  </a:lnTo>
                  <a:lnTo>
                    <a:pt x="148060" y="197893"/>
                  </a:lnTo>
                  <a:lnTo>
                    <a:pt x="143912" y="173629"/>
                  </a:lnTo>
                  <a:lnTo>
                    <a:pt x="139663" y="164754"/>
                  </a:lnTo>
                  <a:lnTo>
                    <a:pt x="127544" y="152429"/>
                  </a:lnTo>
                  <a:lnTo>
                    <a:pt x="120429" y="149696"/>
                  </a:lnTo>
                  <a:lnTo>
                    <a:pt x="105128" y="149126"/>
                  </a:lnTo>
                  <a:lnTo>
                    <a:pt x="99013" y="153042"/>
                  </a:lnTo>
                  <a:lnTo>
                    <a:pt x="89754" y="167255"/>
                  </a:lnTo>
                  <a:lnTo>
                    <a:pt x="79343" y="200466"/>
                  </a:lnTo>
                  <a:lnTo>
                    <a:pt x="78238" y="218843"/>
                  </a:lnTo>
                  <a:lnTo>
                    <a:pt x="81237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003715" y="6951833"/>
              <a:ext cx="170701" cy="129051"/>
            </a:xfrm>
            <a:custGeom>
              <a:avLst/>
              <a:gdLst/>
              <a:ahLst/>
              <a:cxnLst/>
              <a:rect l="0" t="0" r="0" b="0"/>
              <a:pathLst>
                <a:path w="170701" h="129051">
                  <a:moveTo>
                    <a:pt x="69176" y="21206"/>
                  </a:moveTo>
                  <a:lnTo>
                    <a:pt x="44452" y="28773"/>
                  </a:lnTo>
                  <a:lnTo>
                    <a:pt x="25690" y="42966"/>
                  </a:lnTo>
                  <a:lnTo>
                    <a:pt x="9345" y="64328"/>
                  </a:lnTo>
                  <a:lnTo>
                    <a:pt x="1595" y="80128"/>
                  </a:lnTo>
                  <a:lnTo>
                    <a:pt x="0" y="98860"/>
                  </a:lnTo>
                  <a:lnTo>
                    <a:pt x="869" y="109033"/>
                  </a:lnTo>
                  <a:lnTo>
                    <a:pt x="6071" y="114891"/>
                  </a:lnTo>
                  <a:lnTo>
                    <a:pt x="14162" y="117871"/>
                  </a:lnTo>
                  <a:lnTo>
                    <a:pt x="42705" y="117649"/>
                  </a:lnTo>
                  <a:lnTo>
                    <a:pt x="59260" y="113071"/>
                  </a:lnTo>
                  <a:lnTo>
                    <a:pt x="72782" y="104873"/>
                  </a:lnTo>
                  <a:lnTo>
                    <a:pt x="118236" y="59748"/>
                  </a:lnTo>
                  <a:lnTo>
                    <a:pt x="127347" y="44807"/>
                  </a:lnTo>
                  <a:lnTo>
                    <a:pt x="127372" y="40638"/>
                  </a:lnTo>
                  <a:lnTo>
                    <a:pt x="124616" y="38783"/>
                  </a:lnTo>
                  <a:lnTo>
                    <a:pt x="120004" y="38471"/>
                  </a:lnTo>
                  <a:lnTo>
                    <a:pt x="115081" y="41037"/>
                  </a:lnTo>
                  <a:lnTo>
                    <a:pt x="104679" y="51284"/>
                  </a:lnTo>
                  <a:lnTo>
                    <a:pt x="92845" y="77065"/>
                  </a:lnTo>
                  <a:lnTo>
                    <a:pt x="87900" y="108126"/>
                  </a:lnTo>
                  <a:lnTo>
                    <a:pt x="89980" y="116135"/>
                  </a:lnTo>
                  <a:lnTo>
                    <a:pt x="94139" y="122399"/>
                  </a:lnTo>
                  <a:lnTo>
                    <a:pt x="99686" y="127499"/>
                  </a:lnTo>
                  <a:lnTo>
                    <a:pt x="105234" y="129050"/>
                  </a:lnTo>
                  <a:lnTo>
                    <a:pt x="110781" y="128235"/>
                  </a:lnTo>
                  <a:lnTo>
                    <a:pt x="122800" y="121474"/>
                  </a:lnTo>
                  <a:lnTo>
                    <a:pt x="144236" y="101149"/>
                  </a:lnTo>
                  <a:lnTo>
                    <a:pt x="161786" y="72116"/>
                  </a:lnTo>
                  <a:lnTo>
                    <a:pt x="169816" y="50920"/>
                  </a:lnTo>
                  <a:lnTo>
                    <a:pt x="170700" y="13779"/>
                  </a:lnTo>
                  <a:lnTo>
                    <a:pt x="167369" y="6084"/>
                  </a:lnTo>
                  <a:lnTo>
                    <a:pt x="162375" y="1879"/>
                  </a:lnTo>
                  <a:lnTo>
                    <a:pt x="156272" y="0"/>
                  </a:lnTo>
                  <a:lnTo>
                    <a:pt x="152203" y="3370"/>
                  </a:lnTo>
                  <a:lnTo>
                    <a:pt x="147682" y="19442"/>
                  </a:lnTo>
                  <a:lnTo>
                    <a:pt x="148326" y="24653"/>
                  </a:lnTo>
                  <a:lnTo>
                    <a:pt x="150604" y="27202"/>
                  </a:lnTo>
                  <a:lnTo>
                    <a:pt x="160707" y="295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227062" y="6773333"/>
              <a:ext cx="203635" cy="328710"/>
            </a:xfrm>
            <a:custGeom>
              <a:avLst/>
              <a:gdLst/>
              <a:ahLst/>
              <a:cxnLst/>
              <a:rect l="0" t="0" r="0" b="0"/>
              <a:pathLst>
                <a:path w="203635" h="328710">
                  <a:moveTo>
                    <a:pt x="37213" y="0"/>
                  </a:moveTo>
                  <a:lnTo>
                    <a:pt x="30570" y="62302"/>
                  </a:lnTo>
                  <a:lnTo>
                    <a:pt x="23020" y="112560"/>
                  </a:lnTo>
                  <a:lnTo>
                    <a:pt x="14651" y="167014"/>
                  </a:lnTo>
                  <a:lnTo>
                    <a:pt x="8307" y="217595"/>
                  </a:lnTo>
                  <a:lnTo>
                    <a:pt x="0" y="273711"/>
                  </a:lnTo>
                  <a:lnTo>
                    <a:pt x="1567" y="295467"/>
                  </a:lnTo>
                  <a:lnTo>
                    <a:pt x="10275" y="311917"/>
                  </a:lnTo>
                  <a:lnTo>
                    <a:pt x="16481" y="318892"/>
                  </a:lnTo>
                  <a:lnTo>
                    <a:pt x="33237" y="326642"/>
                  </a:lnTo>
                  <a:lnTo>
                    <a:pt x="42883" y="328709"/>
                  </a:lnTo>
                  <a:lnTo>
                    <a:pt x="78546" y="322783"/>
                  </a:lnTo>
                  <a:lnTo>
                    <a:pt x="136312" y="305196"/>
                  </a:lnTo>
                  <a:lnTo>
                    <a:pt x="182692" y="297835"/>
                  </a:lnTo>
                  <a:lnTo>
                    <a:pt x="203634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97117" y="6823259"/>
              <a:ext cx="24964" cy="416887"/>
            </a:xfrm>
            <a:custGeom>
              <a:avLst/>
              <a:gdLst/>
              <a:ahLst/>
              <a:cxnLst/>
              <a:rect l="0" t="0" r="0" b="0"/>
              <a:pathLst>
                <a:path w="24964" h="416887">
                  <a:moveTo>
                    <a:pt x="0" y="0"/>
                  </a:moveTo>
                  <a:lnTo>
                    <a:pt x="13269" y="62491"/>
                  </a:lnTo>
                  <a:lnTo>
                    <a:pt x="20616" y="119097"/>
                  </a:lnTo>
                  <a:lnTo>
                    <a:pt x="24391" y="181306"/>
                  </a:lnTo>
                  <a:lnTo>
                    <a:pt x="19169" y="244024"/>
                  </a:lnTo>
                  <a:lnTo>
                    <a:pt x="16975" y="306376"/>
                  </a:lnTo>
                  <a:lnTo>
                    <a:pt x="10100" y="368029"/>
                  </a:lnTo>
                  <a:lnTo>
                    <a:pt x="3762" y="416886"/>
                  </a:lnTo>
                  <a:lnTo>
                    <a:pt x="4357" y="416608"/>
                  </a:lnTo>
                  <a:lnTo>
                    <a:pt x="21146" y="368184"/>
                  </a:lnTo>
                  <a:lnTo>
                    <a:pt x="2496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622080" y="6807878"/>
              <a:ext cx="685547" cy="537879"/>
            </a:xfrm>
            <a:custGeom>
              <a:avLst/>
              <a:gdLst/>
              <a:ahLst/>
              <a:cxnLst/>
              <a:rect l="0" t="0" r="0" b="0"/>
              <a:pathLst>
                <a:path w="685547" h="537879">
                  <a:moveTo>
                    <a:pt x="0" y="32024"/>
                  </a:moveTo>
                  <a:lnTo>
                    <a:pt x="34746" y="13278"/>
                  </a:lnTo>
                  <a:lnTo>
                    <a:pt x="90720" y="1293"/>
                  </a:lnTo>
                  <a:lnTo>
                    <a:pt x="146899" y="0"/>
                  </a:lnTo>
                  <a:lnTo>
                    <a:pt x="202465" y="10366"/>
                  </a:lnTo>
                  <a:lnTo>
                    <a:pt x="257951" y="17187"/>
                  </a:lnTo>
                  <a:lnTo>
                    <a:pt x="313426" y="28564"/>
                  </a:lnTo>
                  <a:lnTo>
                    <a:pt x="368900" y="35986"/>
                  </a:lnTo>
                  <a:lnTo>
                    <a:pt x="424374" y="39771"/>
                  </a:lnTo>
                  <a:lnTo>
                    <a:pt x="479847" y="40269"/>
                  </a:lnTo>
                  <a:lnTo>
                    <a:pt x="531623" y="37865"/>
                  </a:lnTo>
                  <a:lnTo>
                    <a:pt x="582200" y="31289"/>
                  </a:lnTo>
                  <a:lnTo>
                    <a:pt x="644570" y="25201"/>
                  </a:lnTo>
                  <a:lnTo>
                    <a:pt x="678536" y="19729"/>
                  </a:lnTo>
                  <a:lnTo>
                    <a:pt x="683498" y="21978"/>
                  </a:lnTo>
                  <a:lnTo>
                    <a:pt x="684956" y="27175"/>
                  </a:lnTo>
                  <a:lnTo>
                    <a:pt x="684080" y="34339"/>
                  </a:lnTo>
                  <a:lnTo>
                    <a:pt x="675709" y="49695"/>
                  </a:lnTo>
                  <a:lnTo>
                    <a:pt x="655402" y="71469"/>
                  </a:lnTo>
                  <a:lnTo>
                    <a:pt x="623692" y="104226"/>
                  </a:lnTo>
                  <a:lnTo>
                    <a:pt x="603419" y="135497"/>
                  </a:lnTo>
                  <a:lnTo>
                    <a:pt x="594536" y="168185"/>
                  </a:lnTo>
                  <a:lnTo>
                    <a:pt x="596321" y="205710"/>
                  </a:lnTo>
                  <a:lnTo>
                    <a:pt x="616850" y="266974"/>
                  </a:lnTo>
                  <a:lnTo>
                    <a:pt x="642714" y="327046"/>
                  </a:lnTo>
                  <a:lnTo>
                    <a:pt x="659126" y="361505"/>
                  </a:lnTo>
                  <a:lnTo>
                    <a:pt x="668316" y="376315"/>
                  </a:lnTo>
                  <a:lnTo>
                    <a:pt x="684716" y="422247"/>
                  </a:lnTo>
                  <a:lnTo>
                    <a:pt x="685546" y="439370"/>
                  </a:lnTo>
                  <a:lnTo>
                    <a:pt x="681908" y="456226"/>
                  </a:lnTo>
                  <a:lnTo>
                    <a:pt x="674128" y="472963"/>
                  </a:lnTo>
                  <a:lnTo>
                    <a:pt x="650517" y="497980"/>
                  </a:lnTo>
                  <a:lnTo>
                    <a:pt x="616049" y="517996"/>
                  </a:lnTo>
                  <a:lnTo>
                    <a:pt x="570204" y="530852"/>
                  </a:lnTo>
                  <a:lnTo>
                    <a:pt x="508962" y="537878"/>
                  </a:lnTo>
                  <a:lnTo>
                    <a:pt x="447417" y="536914"/>
                  </a:lnTo>
                  <a:lnTo>
                    <a:pt x="385461" y="532027"/>
                  </a:lnTo>
                  <a:lnTo>
                    <a:pt x="332278" y="531432"/>
                  </a:lnTo>
                  <a:lnTo>
                    <a:pt x="270069" y="531305"/>
                  </a:lnTo>
                  <a:lnTo>
                    <a:pt x="218126" y="526872"/>
                  </a:lnTo>
                  <a:lnTo>
                    <a:pt x="165334" y="522813"/>
                  </a:lnTo>
                  <a:lnTo>
                    <a:pt x="104114" y="509765"/>
                  </a:lnTo>
                  <a:lnTo>
                    <a:pt x="91532" y="5063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755218" y="6906717"/>
              <a:ext cx="122456" cy="296096"/>
            </a:xfrm>
            <a:custGeom>
              <a:avLst/>
              <a:gdLst/>
              <a:ahLst/>
              <a:cxnLst/>
              <a:rect l="0" t="0" r="0" b="0"/>
              <a:pathLst>
                <a:path w="122456" h="296096">
                  <a:moveTo>
                    <a:pt x="24962" y="74642"/>
                  </a:moveTo>
                  <a:lnTo>
                    <a:pt x="10769" y="131432"/>
                  </a:lnTo>
                  <a:lnTo>
                    <a:pt x="2401" y="192493"/>
                  </a:lnTo>
                  <a:lnTo>
                    <a:pt x="474" y="253556"/>
                  </a:lnTo>
                  <a:lnTo>
                    <a:pt x="93" y="296095"/>
                  </a:lnTo>
                  <a:lnTo>
                    <a:pt x="5" y="240176"/>
                  </a:lnTo>
                  <a:lnTo>
                    <a:pt x="0" y="183155"/>
                  </a:lnTo>
                  <a:lnTo>
                    <a:pt x="2464" y="127444"/>
                  </a:lnTo>
                  <a:lnTo>
                    <a:pt x="16857" y="68308"/>
                  </a:lnTo>
                  <a:lnTo>
                    <a:pt x="32196" y="29012"/>
                  </a:lnTo>
                  <a:lnTo>
                    <a:pt x="52069" y="5443"/>
                  </a:lnTo>
                  <a:lnTo>
                    <a:pt x="60600" y="1697"/>
                  </a:lnTo>
                  <a:lnTo>
                    <a:pt x="79941" y="0"/>
                  </a:lnTo>
                  <a:lnTo>
                    <a:pt x="88426" y="2691"/>
                  </a:lnTo>
                  <a:lnTo>
                    <a:pt x="102787" y="13078"/>
                  </a:lnTo>
                  <a:lnTo>
                    <a:pt x="112868" y="29406"/>
                  </a:lnTo>
                  <a:lnTo>
                    <a:pt x="119505" y="48990"/>
                  </a:lnTo>
                  <a:lnTo>
                    <a:pt x="122455" y="70021"/>
                  </a:lnTo>
                  <a:lnTo>
                    <a:pt x="115281" y="102654"/>
                  </a:lnTo>
                  <a:lnTo>
                    <a:pt x="84420" y="152958"/>
                  </a:lnTo>
                  <a:lnTo>
                    <a:pt x="78469" y="160137"/>
                  </a:lnTo>
                  <a:lnTo>
                    <a:pt x="72653" y="163074"/>
                  </a:lnTo>
                  <a:lnTo>
                    <a:pt x="66925" y="163183"/>
                  </a:lnTo>
                  <a:lnTo>
                    <a:pt x="61259" y="161407"/>
                  </a:lnTo>
                  <a:lnTo>
                    <a:pt x="59330" y="158373"/>
                  </a:lnTo>
                  <a:lnTo>
                    <a:pt x="59893" y="154502"/>
                  </a:lnTo>
                  <a:lnTo>
                    <a:pt x="66567" y="141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888354" y="6992659"/>
              <a:ext cx="133186" cy="246654"/>
            </a:xfrm>
            <a:custGeom>
              <a:avLst/>
              <a:gdLst/>
              <a:ahLst/>
              <a:cxnLst/>
              <a:rect l="0" t="0" r="0" b="0"/>
              <a:pathLst>
                <a:path w="133186" h="246654">
                  <a:moveTo>
                    <a:pt x="0" y="121837"/>
                  </a:moveTo>
                  <a:lnTo>
                    <a:pt x="50290" y="64904"/>
                  </a:lnTo>
                  <a:lnTo>
                    <a:pt x="92415" y="14704"/>
                  </a:lnTo>
                  <a:lnTo>
                    <a:pt x="108566" y="1490"/>
                  </a:lnTo>
                  <a:lnTo>
                    <a:pt x="115832" y="0"/>
                  </a:lnTo>
                  <a:lnTo>
                    <a:pt x="122524" y="1782"/>
                  </a:lnTo>
                  <a:lnTo>
                    <a:pt x="128836" y="5742"/>
                  </a:lnTo>
                  <a:lnTo>
                    <a:pt x="132118" y="12081"/>
                  </a:lnTo>
                  <a:lnTo>
                    <a:pt x="133185" y="72548"/>
                  </a:lnTo>
                  <a:lnTo>
                    <a:pt x="124091" y="128051"/>
                  </a:lnTo>
                  <a:lnTo>
                    <a:pt x="117995" y="171861"/>
                  </a:lnTo>
                  <a:lnTo>
                    <a:pt x="116692" y="224728"/>
                  </a:lnTo>
                  <a:lnTo>
                    <a:pt x="116495" y="2466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537395" y="6914791"/>
              <a:ext cx="31590" cy="389667"/>
            </a:xfrm>
            <a:custGeom>
              <a:avLst/>
              <a:gdLst/>
              <a:ahLst/>
              <a:cxnLst/>
              <a:rect l="0" t="0" r="0" b="0"/>
              <a:pathLst>
                <a:path w="31590" h="389667">
                  <a:moveTo>
                    <a:pt x="24964" y="0"/>
                  </a:moveTo>
                  <a:lnTo>
                    <a:pt x="29381" y="59579"/>
                  </a:lnTo>
                  <a:lnTo>
                    <a:pt x="31589" y="118436"/>
                  </a:lnTo>
                  <a:lnTo>
                    <a:pt x="26547" y="174578"/>
                  </a:lnTo>
                  <a:lnTo>
                    <a:pt x="25277" y="234601"/>
                  </a:lnTo>
                  <a:lnTo>
                    <a:pt x="24101" y="293233"/>
                  </a:lnTo>
                  <a:lnTo>
                    <a:pt x="13390" y="354415"/>
                  </a:lnTo>
                  <a:lnTo>
                    <a:pt x="9823" y="386181"/>
                  </a:lnTo>
                  <a:lnTo>
                    <a:pt x="8398" y="389666"/>
                  </a:lnTo>
                  <a:lnTo>
                    <a:pt x="6523" y="388291"/>
                  </a:lnTo>
                  <a:lnTo>
                    <a:pt x="4349" y="383677"/>
                  </a:lnTo>
                  <a:lnTo>
                    <a:pt x="573" y="341922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570680" y="6890985"/>
              <a:ext cx="658495" cy="505568"/>
            </a:xfrm>
            <a:custGeom>
              <a:avLst/>
              <a:gdLst/>
              <a:ahLst/>
              <a:cxnLst/>
              <a:rect l="0" t="0" r="0" b="0"/>
              <a:pathLst>
                <a:path w="658495" h="505568">
                  <a:moveTo>
                    <a:pt x="0" y="7164"/>
                  </a:moveTo>
                  <a:lnTo>
                    <a:pt x="46327" y="0"/>
                  </a:lnTo>
                  <a:lnTo>
                    <a:pt x="102429" y="4790"/>
                  </a:lnTo>
                  <a:lnTo>
                    <a:pt x="159533" y="9160"/>
                  </a:lnTo>
                  <a:lnTo>
                    <a:pt x="215612" y="14652"/>
                  </a:lnTo>
                  <a:lnTo>
                    <a:pt x="271162" y="15320"/>
                  </a:lnTo>
                  <a:lnTo>
                    <a:pt x="327130" y="15452"/>
                  </a:lnTo>
                  <a:lnTo>
                    <a:pt x="380167" y="14554"/>
                  </a:lnTo>
                  <a:lnTo>
                    <a:pt x="439681" y="8897"/>
                  </a:lnTo>
                  <a:lnTo>
                    <a:pt x="491808" y="7506"/>
                  </a:lnTo>
                  <a:lnTo>
                    <a:pt x="544361" y="7231"/>
                  </a:lnTo>
                  <a:lnTo>
                    <a:pt x="599257" y="7177"/>
                  </a:lnTo>
                  <a:lnTo>
                    <a:pt x="650200" y="7166"/>
                  </a:lnTo>
                  <a:lnTo>
                    <a:pt x="656285" y="9939"/>
                  </a:lnTo>
                  <a:lnTo>
                    <a:pt x="658494" y="14562"/>
                  </a:lnTo>
                  <a:lnTo>
                    <a:pt x="658117" y="20416"/>
                  </a:lnTo>
                  <a:lnTo>
                    <a:pt x="648751" y="41910"/>
                  </a:lnTo>
                  <a:lnTo>
                    <a:pt x="612804" y="97874"/>
                  </a:lnTo>
                  <a:lnTo>
                    <a:pt x="586327" y="156944"/>
                  </a:lnTo>
                  <a:lnTo>
                    <a:pt x="575938" y="210008"/>
                  </a:lnTo>
                  <a:lnTo>
                    <a:pt x="576354" y="254094"/>
                  </a:lnTo>
                  <a:lnTo>
                    <a:pt x="592944" y="309505"/>
                  </a:lnTo>
                  <a:lnTo>
                    <a:pt x="627140" y="365416"/>
                  </a:lnTo>
                  <a:lnTo>
                    <a:pt x="638075" y="381810"/>
                  </a:lnTo>
                  <a:lnTo>
                    <a:pt x="641703" y="400807"/>
                  </a:lnTo>
                  <a:lnTo>
                    <a:pt x="639307" y="419728"/>
                  </a:lnTo>
                  <a:lnTo>
                    <a:pt x="632079" y="434302"/>
                  </a:lnTo>
                  <a:lnTo>
                    <a:pt x="617772" y="444477"/>
                  </a:lnTo>
                  <a:lnTo>
                    <a:pt x="574036" y="458543"/>
                  </a:lnTo>
                  <a:lnTo>
                    <a:pt x="524751" y="463582"/>
                  </a:lnTo>
                  <a:lnTo>
                    <a:pt x="475790" y="465378"/>
                  </a:lnTo>
                  <a:lnTo>
                    <a:pt x="416895" y="471335"/>
                  </a:lnTo>
                  <a:lnTo>
                    <a:pt x="360745" y="477203"/>
                  </a:lnTo>
                  <a:lnTo>
                    <a:pt x="306062" y="481546"/>
                  </a:lnTo>
                  <a:lnTo>
                    <a:pt x="242932" y="492935"/>
                  </a:lnTo>
                  <a:lnTo>
                    <a:pt x="186107" y="499891"/>
                  </a:lnTo>
                  <a:lnTo>
                    <a:pt x="134291" y="505567"/>
                  </a:lnTo>
                  <a:lnTo>
                    <a:pt x="71148" y="500633"/>
                  </a:lnTo>
                  <a:lnTo>
                    <a:pt x="58247" y="4981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721995" y="6958856"/>
              <a:ext cx="130993" cy="213601"/>
            </a:xfrm>
            <a:custGeom>
              <a:avLst/>
              <a:gdLst/>
              <a:ahLst/>
              <a:cxnLst/>
              <a:rect l="0" t="0" r="0" b="0"/>
              <a:pathLst>
                <a:path w="130993" h="213601">
                  <a:moveTo>
                    <a:pt x="6785" y="80751"/>
                  </a:moveTo>
                  <a:lnTo>
                    <a:pt x="12504" y="102530"/>
                  </a:lnTo>
                  <a:lnTo>
                    <a:pt x="14763" y="162595"/>
                  </a:lnTo>
                  <a:lnTo>
                    <a:pt x="15004" y="203210"/>
                  </a:lnTo>
                  <a:lnTo>
                    <a:pt x="13190" y="210468"/>
                  </a:lnTo>
                  <a:lnTo>
                    <a:pt x="10130" y="213457"/>
                  </a:lnTo>
                  <a:lnTo>
                    <a:pt x="6241" y="213600"/>
                  </a:lnTo>
                  <a:lnTo>
                    <a:pt x="3648" y="209998"/>
                  </a:lnTo>
                  <a:lnTo>
                    <a:pt x="0" y="186333"/>
                  </a:lnTo>
                  <a:lnTo>
                    <a:pt x="3083" y="124058"/>
                  </a:lnTo>
                  <a:lnTo>
                    <a:pt x="13621" y="70369"/>
                  </a:lnTo>
                  <a:lnTo>
                    <a:pt x="28329" y="36480"/>
                  </a:lnTo>
                  <a:lnTo>
                    <a:pt x="42248" y="20702"/>
                  </a:lnTo>
                  <a:lnTo>
                    <a:pt x="74512" y="5841"/>
                  </a:lnTo>
                  <a:lnTo>
                    <a:pt x="108933" y="0"/>
                  </a:lnTo>
                  <a:lnTo>
                    <a:pt x="117413" y="2878"/>
                  </a:lnTo>
                  <a:lnTo>
                    <a:pt x="123991" y="8495"/>
                  </a:lnTo>
                  <a:lnTo>
                    <a:pt x="129301" y="15938"/>
                  </a:lnTo>
                  <a:lnTo>
                    <a:pt x="130992" y="24599"/>
                  </a:lnTo>
                  <a:lnTo>
                    <a:pt x="127940" y="44083"/>
                  </a:lnTo>
                  <a:lnTo>
                    <a:pt x="111408" y="71427"/>
                  </a:lnTo>
                  <a:lnTo>
                    <a:pt x="80973" y="103666"/>
                  </a:lnTo>
                  <a:lnTo>
                    <a:pt x="59277" y="115483"/>
                  </a:lnTo>
                  <a:lnTo>
                    <a:pt x="55648" y="115925"/>
                  </a:lnTo>
                  <a:lnTo>
                    <a:pt x="48390" y="1140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903522" y="7001905"/>
              <a:ext cx="183064" cy="220766"/>
            </a:xfrm>
            <a:custGeom>
              <a:avLst/>
              <a:gdLst/>
              <a:ahLst/>
              <a:cxnLst/>
              <a:rect l="0" t="0" r="0" b="0"/>
              <a:pathLst>
                <a:path w="183064" h="220766">
                  <a:moveTo>
                    <a:pt x="0" y="4418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34745" y="1671"/>
                  </a:lnTo>
                  <a:lnTo>
                    <a:pt x="48110" y="10593"/>
                  </a:lnTo>
                  <a:lnTo>
                    <a:pt x="59289" y="23804"/>
                  </a:lnTo>
                  <a:lnTo>
                    <a:pt x="67339" y="38922"/>
                  </a:lnTo>
                  <a:lnTo>
                    <a:pt x="69068" y="59817"/>
                  </a:lnTo>
                  <a:lnTo>
                    <a:pt x="62377" y="95105"/>
                  </a:lnTo>
                  <a:lnTo>
                    <a:pt x="33485" y="157031"/>
                  </a:lnTo>
                  <a:lnTo>
                    <a:pt x="24745" y="180727"/>
                  </a:lnTo>
                  <a:lnTo>
                    <a:pt x="24818" y="190375"/>
                  </a:lnTo>
                  <a:lnTo>
                    <a:pt x="27639" y="198656"/>
                  </a:lnTo>
                  <a:lnTo>
                    <a:pt x="32295" y="206026"/>
                  </a:lnTo>
                  <a:lnTo>
                    <a:pt x="40945" y="210939"/>
                  </a:lnTo>
                  <a:lnTo>
                    <a:pt x="94688" y="218824"/>
                  </a:lnTo>
                  <a:lnTo>
                    <a:pt x="154306" y="220382"/>
                  </a:lnTo>
                  <a:lnTo>
                    <a:pt x="183063" y="2207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57794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51162" y="517994"/>
            <a:ext cx="2342942" cy="733115"/>
            <a:chOff x="1651162" y="517994"/>
            <a:chExt cx="2342942" cy="733115"/>
          </a:xfrm>
        </p:grpSpPr>
        <p:sp>
          <p:nvSpPr>
            <p:cNvPr id="2" name="Freeform 1"/>
            <p:cNvSpPr/>
            <p:nvPr/>
          </p:nvSpPr>
          <p:spPr>
            <a:xfrm>
              <a:off x="1651162" y="532547"/>
              <a:ext cx="13049" cy="552957"/>
            </a:xfrm>
            <a:custGeom>
              <a:avLst/>
              <a:gdLst/>
              <a:ahLst/>
              <a:cxnLst/>
              <a:rect l="0" t="0" r="0" b="0"/>
              <a:pathLst>
                <a:path w="13049" h="552957">
                  <a:moveTo>
                    <a:pt x="13048" y="0"/>
                  </a:moveTo>
                  <a:lnTo>
                    <a:pt x="5883" y="59579"/>
                  </a:lnTo>
                  <a:lnTo>
                    <a:pt x="5880" y="111793"/>
                  </a:lnTo>
                  <a:lnTo>
                    <a:pt x="11921" y="173358"/>
                  </a:lnTo>
                  <a:lnTo>
                    <a:pt x="12825" y="228641"/>
                  </a:lnTo>
                  <a:lnTo>
                    <a:pt x="13004" y="289556"/>
                  </a:lnTo>
                  <a:lnTo>
                    <a:pt x="13039" y="350796"/>
                  </a:lnTo>
                  <a:lnTo>
                    <a:pt x="12121" y="409668"/>
                  </a:lnTo>
                  <a:lnTo>
                    <a:pt x="6461" y="463348"/>
                  </a:lnTo>
                  <a:lnTo>
                    <a:pt x="4031" y="522031"/>
                  </a:lnTo>
                  <a:lnTo>
                    <a:pt x="0" y="552956"/>
                  </a:lnTo>
                  <a:lnTo>
                    <a:pt x="651" y="552625"/>
                  </a:lnTo>
                  <a:lnTo>
                    <a:pt x="4727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80852" y="517994"/>
              <a:ext cx="249632" cy="64480"/>
            </a:xfrm>
            <a:custGeom>
              <a:avLst/>
              <a:gdLst/>
              <a:ahLst/>
              <a:cxnLst/>
              <a:rect l="0" t="0" r="0" b="0"/>
              <a:pathLst>
                <a:path w="249632" h="64480">
                  <a:moveTo>
                    <a:pt x="0" y="64479"/>
                  </a:moveTo>
                  <a:lnTo>
                    <a:pt x="57679" y="42736"/>
                  </a:lnTo>
                  <a:lnTo>
                    <a:pt x="116461" y="16314"/>
                  </a:lnTo>
                  <a:lnTo>
                    <a:pt x="163024" y="3806"/>
                  </a:lnTo>
                  <a:lnTo>
                    <a:pt x="211430" y="0"/>
                  </a:lnTo>
                  <a:lnTo>
                    <a:pt x="230804" y="2846"/>
                  </a:lnTo>
                  <a:lnTo>
                    <a:pt x="237080" y="5824"/>
                  </a:lnTo>
                  <a:lnTo>
                    <a:pt x="241263" y="9658"/>
                  </a:lnTo>
                  <a:lnTo>
                    <a:pt x="249631" y="228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89173" y="770389"/>
              <a:ext cx="199706" cy="53396"/>
            </a:xfrm>
            <a:custGeom>
              <a:avLst/>
              <a:gdLst/>
              <a:ahLst/>
              <a:cxnLst/>
              <a:rect l="0" t="0" r="0" b="0"/>
              <a:pathLst>
                <a:path w="199706" h="53396">
                  <a:moveTo>
                    <a:pt x="0" y="53395"/>
                  </a:moveTo>
                  <a:lnTo>
                    <a:pt x="61566" y="25009"/>
                  </a:lnTo>
                  <a:lnTo>
                    <a:pt x="90974" y="10673"/>
                  </a:lnTo>
                  <a:lnTo>
                    <a:pt x="148940" y="0"/>
                  </a:lnTo>
                  <a:lnTo>
                    <a:pt x="170671" y="2235"/>
                  </a:lnTo>
                  <a:lnTo>
                    <a:pt x="180349" y="5420"/>
                  </a:lnTo>
                  <a:lnTo>
                    <a:pt x="186801" y="11241"/>
                  </a:lnTo>
                  <a:lnTo>
                    <a:pt x="193970" y="27572"/>
                  </a:lnTo>
                  <a:lnTo>
                    <a:pt x="199705" y="533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80852" y="1131663"/>
              <a:ext cx="199706" cy="22811"/>
            </a:xfrm>
            <a:custGeom>
              <a:avLst/>
              <a:gdLst/>
              <a:ahLst/>
              <a:cxnLst/>
              <a:rect l="0" t="0" r="0" b="0"/>
              <a:pathLst>
                <a:path w="199706" h="22811">
                  <a:moveTo>
                    <a:pt x="0" y="0"/>
                  </a:moveTo>
                  <a:lnTo>
                    <a:pt x="20854" y="12361"/>
                  </a:lnTo>
                  <a:lnTo>
                    <a:pt x="49222" y="20818"/>
                  </a:lnTo>
                  <a:lnTo>
                    <a:pt x="80125" y="22810"/>
                  </a:lnTo>
                  <a:lnTo>
                    <a:pt x="139509" y="15456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55299" y="948599"/>
              <a:ext cx="224669" cy="212288"/>
            </a:xfrm>
            <a:custGeom>
              <a:avLst/>
              <a:gdLst/>
              <a:ahLst/>
              <a:cxnLst/>
              <a:rect l="0" t="0" r="0" b="0"/>
              <a:pathLst>
                <a:path w="224669" h="212288">
                  <a:moveTo>
                    <a:pt x="0" y="0"/>
                  </a:moveTo>
                  <a:lnTo>
                    <a:pt x="14193" y="61378"/>
                  </a:lnTo>
                  <a:lnTo>
                    <a:pt x="25027" y="117764"/>
                  </a:lnTo>
                  <a:lnTo>
                    <a:pt x="41611" y="174123"/>
                  </a:lnTo>
                  <a:lnTo>
                    <a:pt x="52701" y="207904"/>
                  </a:lnTo>
                  <a:lnTo>
                    <a:pt x="58248" y="211643"/>
                  </a:lnTo>
                  <a:lnTo>
                    <a:pt x="65644" y="212287"/>
                  </a:lnTo>
                  <a:lnTo>
                    <a:pt x="74273" y="210867"/>
                  </a:lnTo>
                  <a:lnTo>
                    <a:pt x="81875" y="205297"/>
                  </a:lnTo>
                  <a:lnTo>
                    <a:pt x="95253" y="186782"/>
                  </a:lnTo>
                  <a:lnTo>
                    <a:pt x="118621" y="126299"/>
                  </a:lnTo>
                  <a:lnTo>
                    <a:pt x="140271" y="75020"/>
                  </a:lnTo>
                  <a:lnTo>
                    <a:pt x="176525" y="27722"/>
                  </a:lnTo>
                  <a:lnTo>
                    <a:pt x="194642" y="14479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25440" y="914048"/>
              <a:ext cx="129270" cy="259481"/>
            </a:xfrm>
            <a:custGeom>
              <a:avLst/>
              <a:gdLst/>
              <a:ahLst/>
              <a:cxnLst/>
              <a:rect l="0" t="0" r="0" b="0"/>
              <a:pathLst>
                <a:path w="129270" h="259481">
                  <a:moveTo>
                    <a:pt x="95985" y="9588"/>
                  </a:moveTo>
                  <a:lnTo>
                    <a:pt x="87150" y="754"/>
                  </a:lnTo>
                  <a:lnTo>
                    <a:pt x="81774" y="0"/>
                  </a:lnTo>
                  <a:lnTo>
                    <a:pt x="68404" y="4094"/>
                  </a:lnTo>
                  <a:lnTo>
                    <a:pt x="45283" y="30047"/>
                  </a:lnTo>
                  <a:lnTo>
                    <a:pt x="25908" y="67871"/>
                  </a:lnTo>
                  <a:lnTo>
                    <a:pt x="10269" y="120905"/>
                  </a:lnTo>
                  <a:lnTo>
                    <a:pt x="2754" y="176058"/>
                  </a:lnTo>
                  <a:lnTo>
                    <a:pt x="0" y="197296"/>
                  </a:lnTo>
                  <a:lnTo>
                    <a:pt x="1858" y="215981"/>
                  </a:lnTo>
                  <a:lnTo>
                    <a:pt x="5497" y="221148"/>
                  </a:lnTo>
                  <a:lnTo>
                    <a:pt x="10696" y="223668"/>
                  </a:lnTo>
                  <a:lnTo>
                    <a:pt x="16936" y="224424"/>
                  </a:lnTo>
                  <a:lnTo>
                    <a:pt x="31267" y="217867"/>
                  </a:lnTo>
                  <a:lnTo>
                    <a:pt x="52462" y="198582"/>
                  </a:lnTo>
                  <a:lnTo>
                    <a:pt x="63698" y="182343"/>
                  </a:lnTo>
                  <a:lnTo>
                    <a:pt x="71773" y="162799"/>
                  </a:lnTo>
                  <a:lnTo>
                    <a:pt x="76146" y="157957"/>
                  </a:lnTo>
                  <a:lnTo>
                    <a:pt x="80910" y="156578"/>
                  </a:lnTo>
                  <a:lnTo>
                    <a:pt x="85935" y="157508"/>
                  </a:lnTo>
                  <a:lnTo>
                    <a:pt x="90209" y="162750"/>
                  </a:lnTo>
                  <a:lnTo>
                    <a:pt x="97425" y="180903"/>
                  </a:lnTo>
                  <a:lnTo>
                    <a:pt x="103871" y="234093"/>
                  </a:lnTo>
                  <a:lnTo>
                    <a:pt x="108119" y="255449"/>
                  </a:lnTo>
                  <a:lnTo>
                    <a:pt x="111471" y="259480"/>
                  </a:lnTo>
                  <a:lnTo>
                    <a:pt x="115555" y="259393"/>
                  </a:lnTo>
                  <a:lnTo>
                    <a:pt x="120126" y="256562"/>
                  </a:lnTo>
                  <a:lnTo>
                    <a:pt x="123174" y="250976"/>
                  </a:lnTo>
                  <a:lnTo>
                    <a:pt x="129269" y="2176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21620" y="682326"/>
              <a:ext cx="332501" cy="490943"/>
            </a:xfrm>
            <a:custGeom>
              <a:avLst/>
              <a:gdLst/>
              <a:ahLst/>
              <a:cxnLst/>
              <a:rect l="0" t="0" r="0" b="0"/>
              <a:pathLst>
                <a:path w="332501" h="490943">
                  <a:moveTo>
                    <a:pt x="7979" y="0"/>
                  </a:moveTo>
                  <a:lnTo>
                    <a:pt x="2260" y="22703"/>
                  </a:lnTo>
                  <a:lnTo>
                    <a:pt x="0" y="84591"/>
                  </a:lnTo>
                  <a:lnTo>
                    <a:pt x="2168" y="143740"/>
                  </a:lnTo>
                  <a:lnTo>
                    <a:pt x="6831" y="197382"/>
                  </a:lnTo>
                  <a:lnTo>
                    <a:pt x="13470" y="252494"/>
                  </a:lnTo>
                  <a:lnTo>
                    <a:pt x="18206" y="307896"/>
                  </a:lnTo>
                  <a:lnTo>
                    <a:pt x="27771" y="358938"/>
                  </a:lnTo>
                  <a:lnTo>
                    <a:pt x="39488" y="416071"/>
                  </a:lnTo>
                  <a:lnTo>
                    <a:pt x="58650" y="459956"/>
                  </a:lnTo>
                  <a:lnTo>
                    <a:pt x="63949" y="467511"/>
                  </a:lnTo>
                  <a:lnTo>
                    <a:pt x="71180" y="472547"/>
                  </a:lnTo>
                  <a:lnTo>
                    <a:pt x="89076" y="478144"/>
                  </a:lnTo>
                  <a:lnTo>
                    <a:pt x="97177" y="475938"/>
                  </a:lnTo>
                  <a:lnTo>
                    <a:pt x="111109" y="463625"/>
                  </a:lnTo>
                  <a:lnTo>
                    <a:pt x="134195" y="432230"/>
                  </a:lnTo>
                  <a:lnTo>
                    <a:pt x="151664" y="386611"/>
                  </a:lnTo>
                  <a:lnTo>
                    <a:pt x="161640" y="326015"/>
                  </a:lnTo>
                  <a:lnTo>
                    <a:pt x="169181" y="300000"/>
                  </a:lnTo>
                  <a:lnTo>
                    <a:pt x="171845" y="298928"/>
                  </a:lnTo>
                  <a:lnTo>
                    <a:pt x="174546" y="302836"/>
                  </a:lnTo>
                  <a:lnTo>
                    <a:pt x="191055" y="359634"/>
                  </a:lnTo>
                  <a:lnTo>
                    <a:pt x="202139" y="415900"/>
                  </a:lnTo>
                  <a:lnTo>
                    <a:pt x="210458" y="451243"/>
                  </a:lnTo>
                  <a:lnTo>
                    <a:pt x="215081" y="459853"/>
                  </a:lnTo>
                  <a:lnTo>
                    <a:pt x="227614" y="471885"/>
                  </a:lnTo>
                  <a:lnTo>
                    <a:pt x="234839" y="472690"/>
                  </a:lnTo>
                  <a:lnTo>
                    <a:pt x="250263" y="466188"/>
                  </a:lnTo>
                  <a:lnTo>
                    <a:pt x="263899" y="449121"/>
                  </a:lnTo>
                  <a:lnTo>
                    <a:pt x="279506" y="413523"/>
                  </a:lnTo>
                  <a:lnTo>
                    <a:pt x="297479" y="368914"/>
                  </a:lnTo>
                  <a:lnTo>
                    <a:pt x="301756" y="366135"/>
                  </a:lnTo>
                  <a:lnTo>
                    <a:pt x="305532" y="367981"/>
                  </a:lnTo>
                  <a:lnTo>
                    <a:pt x="308974" y="372910"/>
                  </a:lnTo>
                  <a:lnTo>
                    <a:pt x="321141" y="426398"/>
                  </a:lnTo>
                  <a:lnTo>
                    <a:pt x="329982" y="476549"/>
                  </a:lnTo>
                  <a:lnTo>
                    <a:pt x="332500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63278" y="998526"/>
              <a:ext cx="190400" cy="246196"/>
            </a:xfrm>
            <a:custGeom>
              <a:avLst/>
              <a:gdLst/>
              <a:ahLst/>
              <a:cxnLst/>
              <a:rect l="0" t="0" r="0" b="0"/>
              <a:pathLst>
                <a:path w="190400" h="246196">
                  <a:moveTo>
                    <a:pt x="73905" y="41605"/>
                  </a:moveTo>
                  <a:lnTo>
                    <a:pt x="66337" y="22600"/>
                  </a:lnTo>
                  <a:lnTo>
                    <a:pt x="57906" y="11277"/>
                  </a:lnTo>
                  <a:lnTo>
                    <a:pt x="52144" y="9367"/>
                  </a:lnTo>
                  <a:lnTo>
                    <a:pt x="38346" y="12176"/>
                  </a:lnTo>
                  <a:lnTo>
                    <a:pt x="25433" y="22053"/>
                  </a:lnTo>
                  <a:lnTo>
                    <a:pt x="14455" y="35689"/>
                  </a:lnTo>
                  <a:lnTo>
                    <a:pt x="6494" y="50995"/>
                  </a:lnTo>
                  <a:lnTo>
                    <a:pt x="0" y="107310"/>
                  </a:lnTo>
                  <a:lnTo>
                    <a:pt x="1302" y="128130"/>
                  </a:lnTo>
                  <a:lnTo>
                    <a:pt x="8044" y="143547"/>
                  </a:lnTo>
                  <a:lnTo>
                    <a:pt x="13356" y="146549"/>
                  </a:lnTo>
                  <a:lnTo>
                    <a:pt x="19670" y="146701"/>
                  </a:lnTo>
                  <a:lnTo>
                    <a:pt x="33158" y="141939"/>
                  </a:lnTo>
                  <a:lnTo>
                    <a:pt x="66975" y="123018"/>
                  </a:lnTo>
                  <a:lnTo>
                    <a:pt x="73908" y="122693"/>
                  </a:lnTo>
                  <a:lnTo>
                    <a:pt x="86542" y="127262"/>
                  </a:lnTo>
                  <a:lnTo>
                    <a:pt x="95855" y="142853"/>
                  </a:lnTo>
                  <a:lnTo>
                    <a:pt x="115245" y="199097"/>
                  </a:lnTo>
                  <a:lnTo>
                    <a:pt x="126552" y="241704"/>
                  </a:lnTo>
                  <a:lnTo>
                    <a:pt x="130268" y="246195"/>
                  </a:lnTo>
                  <a:lnTo>
                    <a:pt x="134594" y="245491"/>
                  </a:lnTo>
                  <a:lnTo>
                    <a:pt x="139327" y="241324"/>
                  </a:lnTo>
                  <a:lnTo>
                    <a:pt x="150406" y="213372"/>
                  </a:lnTo>
                  <a:lnTo>
                    <a:pt x="162433" y="161587"/>
                  </a:lnTo>
                  <a:lnTo>
                    <a:pt x="173712" y="98898"/>
                  </a:lnTo>
                  <a:lnTo>
                    <a:pt x="182065" y="49643"/>
                  </a:lnTo>
                  <a:lnTo>
                    <a:pt x="19039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20246" y="682326"/>
              <a:ext cx="158101" cy="568783"/>
            </a:xfrm>
            <a:custGeom>
              <a:avLst/>
              <a:gdLst/>
              <a:ahLst/>
              <a:cxnLst/>
              <a:rect l="0" t="0" r="0" b="0"/>
              <a:pathLst>
                <a:path w="158101" h="568783">
                  <a:moveTo>
                    <a:pt x="0" y="0"/>
                  </a:moveTo>
                  <a:lnTo>
                    <a:pt x="8834" y="13252"/>
                  </a:lnTo>
                  <a:lnTo>
                    <a:pt x="14328" y="43580"/>
                  </a:lnTo>
                  <a:lnTo>
                    <a:pt x="17109" y="95243"/>
                  </a:lnTo>
                  <a:lnTo>
                    <a:pt x="23138" y="152430"/>
                  </a:lnTo>
                  <a:lnTo>
                    <a:pt x="24422" y="200491"/>
                  </a:lnTo>
                  <a:lnTo>
                    <a:pt x="24803" y="249864"/>
                  </a:lnTo>
                  <a:lnTo>
                    <a:pt x="24915" y="299627"/>
                  </a:lnTo>
                  <a:lnTo>
                    <a:pt x="24954" y="361722"/>
                  </a:lnTo>
                  <a:lnTo>
                    <a:pt x="24037" y="412785"/>
                  </a:lnTo>
                  <a:lnTo>
                    <a:pt x="18376" y="468895"/>
                  </a:lnTo>
                  <a:lnTo>
                    <a:pt x="16984" y="524288"/>
                  </a:lnTo>
                  <a:lnTo>
                    <a:pt x="17795" y="527966"/>
                  </a:lnTo>
                  <a:lnTo>
                    <a:pt x="19260" y="525795"/>
                  </a:lnTo>
                  <a:lnTo>
                    <a:pt x="36211" y="469487"/>
                  </a:lnTo>
                  <a:lnTo>
                    <a:pt x="54750" y="438182"/>
                  </a:lnTo>
                  <a:lnTo>
                    <a:pt x="77243" y="411617"/>
                  </a:lnTo>
                  <a:lnTo>
                    <a:pt x="96584" y="400829"/>
                  </a:lnTo>
                  <a:lnTo>
                    <a:pt x="105070" y="399432"/>
                  </a:lnTo>
                  <a:lnTo>
                    <a:pt x="119430" y="402810"/>
                  </a:lnTo>
                  <a:lnTo>
                    <a:pt x="131976" y="417871"/>
                  </a:lnTo>
                  <a:lnTo>
                    <a:pt x="141866" y="439050"/>
                  </a:lnTo>
                  <a:lnTo>
                    <a:pt x="148736" y="493822"/>
                  </a:lnTo>
                  <a:lnTo>
                    <a:pt x="147176" y="551669"/>
                  </a:lnTo>
                  <a:lnTo>
                    <a:pt x="144923" y="568782"/>
                  </a:lnTo>
                  <a:lnTo>
                    <a:pt x="147004" y="560979"/>
                  </a:lnTo>
                  <a:lnTo>
                    <a:pt x="153952" y="499480"/>
                  </a:lnTo>
                  <a:lnTo>
                    <a:pt x="158100" y="4743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94988" y="873710"/>
              <a:ext cx="24964" cy="66569"/>
            </a:xfrm>
            <a:custGeom>
              <a:avLst/>
              <a:gdLst/>
              <a:ahLst/>
              <a:cxnLst/>
              <a:rect l="0" t="0" r="0" b="0"/>
              <a:pathLst>
                <a:path w="24964" h="66569">
                  <a:moveTo>
                    <a:pt x="0" y="66568"/>
                  </a:moveTo>
                  <a:lnTo>
                    <a:pt x="14193" y="18288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32664" y="998526"/>
              <a:ext cx="461440" cy="241311"/>
            </a:xfrm>
            <a:custGeom>
              <a:avLst/>
              <a:gdLst/>
              <a:ahLst/>
              <a:cxnLst/>
              <a:rect l="0" t="0" r="0" b="0"/>
              <a:pathLst>
                <a:path w="461440" h="241311">
                  <a:moveTo>
                    <a:pt x="53708" y="0"/>
                  </a:moveTo>
                  <a:lnTo>
                    <a:pt x="34703" y="21778"/>
                  </a:lnTo>
                  <a:lnTo>
                    <a:pt x="11027" y="73009"/>
                  </a:lnTo>
                  <a:lnTo>
                    <a:pt x="0" y="136232"/>
                  </a:lnTo>
                  <a:lnTo>
                    <a:pt x="3000" y="190865"/>
                  </a:lnTo>
                  <a:lnTo>
                    <a:pt x="7441" y="212418"/>
                  </a:lnTo>
                  <a:lnTo>
                    <a:pt x="12693" y="219275"/>
                  </a:lnTo>
                  <a:lnTo>
                    <a:pt x="28391" y="226894"/>
                  </a:lnTo>
                  <a:lnTo>
                    <a:pt x="36830" y="226152"/>
                  </a:lnTo>
                  <a:lnTo>
                    <a:pt x="53603" y="217931"/>
                  </a:lnTo>
                  <a:lnTo>
                    <a:pt x="80328" y="195772"/>
                  </a:lnTo>
                  <a:lnTo>
                    <a:pt x="100948" y="165644"/>
                  </a:lnTo>
                  <a:lnTo>
                    <a:pt x="122893" y="108128"/>
                  </a:lnTo>
                  <a:lnTo>
                    <a:pt x="126546" y="62519"/>
                  </a:lnTo>
                  <a:lnTo>
                    <a:pt x="123679" y="39497"/>
                  </a:lnTo>
                  <a:lnTo>
                    <a:pt x="119771" y="33728"/>
                  </a:lnTo>
                  <a:lnTo>
                    <a:pt x="114392" y="31731"/>
                  </a:lnTo>
                  <a:lnTo>
                    <a:pt x="108032" y="32248"/>
                  </a:lnTo>
                  <a:lnTo>
                    <a:pt x="96035" y="37755"/>
                  </a:lnTo>
                  <a:lnTo>
                    <a:pt x="73266" y="56357"/>
                  </a:lnTo>
                  <a:lnTo>
                    <a:pt x="60941" y="81212"/>
                  </a:lnTo>
                  <a:lnTo>
                    <a:pt x="59388" y="98964"/>
                  </a:lnTo>
                  <a:lnTo>
                    <a:pt x="60269" y="107581"/>
                  </a:lnTo>
                  <a:lnTo>
                    <a:pt x="65478" y="111477"/>
                  </a:lnTo>
                  <a:lnTo>
                    <a:pt x="73574" y="112225"/>
                  </a:lnTo>
                  <a:lnTo>
                    <a:pt x="94897" y="107200"/>
                  </a:lnTo>
                  <a:lnTo>
                    <a:pt x="150949" y="78083"/>
                  </a:lnTo>
                  <a:lnTo>
                    <a:pt x="206861" y="48255"/>
                  </a:lnTo>
                  <a:lnTo>
                    <a:pt x="225635" y="44561"/>
                  </a:lnTo>
                  <a:lnTo>
                    <a:pt x="243841" y="47850"/>
                  </a:lnTo>
                  <a:lnTo>
                    <a:pt x="252579" y="51315"/>
                  </a:lnTo>
                  <a:lnTo>
                    <a:pt x="267219" y="67494"/>
                  </a:lnTo>
                  <a:lnTo>
                    <a:pt x="294039" y="124166"/>
                  </a:lnTo>
                  <a:lnTo>
                    <a:pt x="314377" y="187442"/>
                  </a:lnTo>
                  <a:lnTo>
                    <a:pt x="319943" y="194304"/>
                  </a:lnTo>
                  <a:lnTo>
                    <a:pt x="335990" y="201927"/>
                  </a:lnTo>
                  <a:lnTo>
                    <a:pt x="344522" y="201186"/>
                  </a:lnTo>
                  <a:lnTo>
                    <a:pt x="361399" y="192967"/>
                  </a:lnTo>
                  <a:lnTo>
                    <a:pt x="404332" y="156351"/>
                  </a:lnTo>
                  <a:lnTo>
                    <a:pt x="413197" y="153236"/>
                  </a:lnTo>
                  <a:lnTo>
                    <a:pt x="432910" y="154705"/>
                  </a:lnTo>
                  <a:lnTo>
                    <a:pt x="440571" y="161384"/>
                  </a:lnTo>
                  <a:lnTo>
                    <a:pt x="451548" y="183598"/>
                  </a:lnTo>
                  <a:lnTo>
                    <a:pt x="461439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Freeform 13"/>
          <p:cNvSpPr/>
          <p:nvPr/>
        </p:nvSpPr>
        <p:spPr>
          <a:xfrm>
            <a:off x="4871025" y="738334"/>
            <a:ext cx="434372" cy="943221"/>
          </a:xfrm>
          <a:custGeom>
            <a:avLst/>
            <a:gdLst/>
            <a:ahLst/>
            <a:cxnLst/>
            <a:rect l="0" t="0" r="0" b="0"/>
            <a:pathLst>
              <a:path w="434372" h="943221">
                <a:moveTo>
                  <a:pt x="55036" y="326760"/>
                </a:moveTo>
                <a:lnTo>
                  <a:pt x="41750" y="341896"/>
                </a:lnTo>
                <a:lnTo>
                  <a:pt x="14033" y="401480"/>
                </a:lnTo>
                <a:lnTo>
                  <a:pt x="566" y="446006"/>
                </a:lnTo>
                <a:lnTo>
                  <a:pt x="0" y="501224"/>
                </a:lnTo>
                <a:lnTo>
                  <a:pt x="4687" y="526342"/>
                </a:lnTo>
                <a:lnTo>
                  <a:pt x="12935" y="543669"/>
                </a:lnTo>
                <a:lnTo>
                  <a:pt x="20497" y="549029"/>
                </a:lnTo>
                <a:lnTo>
                  <a:pt x="41226" y="554985"/>
                </a:lnTo>
                <a:lnTo>
                  <a:pt x="65848" y="550235"/>
                </a:lnTo>
                <a:lnTo>
                  <a:pt x="110488" y="529003"/>
                </a:lnTo>
                <a:lnTo>
                  <a:pt x="126217" y="513109"/>
                </a:lnTo>
                <a:lnTo>
                  <a:pt x="162884" y="457720"/>
                </a:lnTo>
                <a:lnTo>
                  <a:pt x="193999" y="399723"/>
                </a:lnTo>
                <a:lnTo>
                  <a:pt x="201610" y="365329"/>
                </a:lnTo>
                <a:lnTo>
                  <a:pt x="201399" y="330792"/>
                </a:lnTo>
                <a:lnTo>
                  <a:pt x="199764" y="321127"/>
                </a:lnTo>
                <a:lnTo>
                  <a:pt x="194975" y="315608"/>
                </a:lnTo>
                <a:lnTo>
                  <a:pt x="188085" y="312853"/>
                </a:lnTo>
                <a:lnTo>
                  <a:pt x="179793" y="311942"/>
                </a:lnTo>
                <a:lnTo>
                  <a:pt x="172416" y="314107"/>
                </a:lnTo>
                <a:lnTo>
                  <a:pt x="159288" y="323910"/>
                </a:lnTo>
                <a:lnTo>
                  <a:pt x="145919" y="349441"/>
                </a:lnTo>
                <a:lnTo>
                  <a:pt x="145210" y="357598"/>
                </a:lnTo>
                <a:lnTo>
                  <a:pt x="149354" y="371593"/>
                </a:lnTo>
                <a:lnTo>
                  <a:pt x="155822" y="374215"/>
                </a:lnTo>
                <a:lnTo>
                  <a:pt x="175335" y="372198"/>
                </a:lnTo>
                <a:lnTo>
                  <a:pt x="203476" y="360666"/>
                </a:lnTo>
                <a:lnTo>
                  <a:pt x="243553" y="332636"/>
                </a:lnTo>
                <a:lnTo>
                  <a:pt x="302737" y="276547"/>
                </a:lnTo>
                <a:lnTo>
                  <a:pt x="353061" y="223731"/>
                </a:lnTo>
                <a:lnTo>
                  <a:pt x="393531" y="166142"/>
                </a:lnTo>
                <a:lnTo>
                  <a:pt x="422660" y="111348"/>
                </a:lnTo>
                <a:lnTo>
                  <a:pt x="432906" y="77509"/>
                </a:lnTo>
                <a:lnTo>
                  <a:pt x="434371" y="24709"/>
                </a:lnTo>
                <a:lnTo>
                  <a:pt x="432742" y="14446"/>
                </a:lnTo>
                <a:lnTo>
                  <a:pt x="427957" y="7603"/>
                </a:lnTo>
                <a:lnTo>
                  <a:pt x="421069" y="3041"/>
                </a:lnTo>
                <a:lnTo>
                  <a:pt x="412779" y="0"/>
                </a:lnTo>
                <a:lnTo>
                  <a:pt x="391240" y="4018"/>
                </a:lnTo>
                <a:lnTo>
                  <a:pt x="369032" y="15049"/>
                </a:lnTo>
                <a:lnTo>
                  <a:pt x="329157" y="52757"/>
                </a:lnTo>
                <a:lnTo>
                  <a:pt x="297015" y="111952"/>
                </a:lnTo>
                <a:lnTo>
                  <a:pt x="278706" y="166191"/>
                </a:lnTo>
                <a:lnTo>
                  <a:pt x="268035" y="228988"/>
                </a:lnTo>
                <a:lnTo>
                  <a:pt x="270905" y="282895"/>
                </a:lnTo>
                <a:lnTo>
                  <a:pt x="277610" y="335336"/>
                </a:lnTo>
                <a:lnTo>
                  <a:pt x="286377" y="390528"/>
                </a:lnTo>
                <a:lnTo>
                  <a:pt x="300275" y="442425"/>
                </a:lnTo>
                <a:lnTo>
                  <a:pt x="316104" y="492935"/>
                </a:lnTo>
                <a:lnTo>
                  <a:pt x="331581" y="543035"/>
                </a:lnTo>
                <a:lnTo>
                  <a:pt x="342433" y="593012"/>
                </a:lnTo>
                <a:lnTo>
                  <a:pt x="351504" y="642029"/>
                </a:lnTo>
                <a:lnTo>
                  <a:pt x="360387" y="698010"/>
                </a:lnTo>
                <a:lnTo>
                  <a:pt x="357998" y="749372"/>
                </a:lnTo>
                <a:lnTo>
                  <a:pt x="348456" y="808784"/>
                </a:lnTo>
                <a:lnTo>
                  <a:pt x="345393" y="830380"/>
                </a:lnTo>
                <a:lnTo>
                  <a:pt x="319198" y="892359"/>
                </a:lnTo>
                <a:lnTo>
                  <a:pt x="298703" y="921413"/>
                </a:lnTo>
                <a:lnTo>
                  <a:pt x="269102" y="939243"/>
                </a:lnTo>
                <a:lnTo>
                  <a:pt x="246639" y="943220"/>
                </a:lnTo>
                <a:lnTo>
                  <a:pt x="213136" y="94251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oup 23"/>
          <p:cNvGrpSpPr/>
          <p:nvPr/>
        </p:nvGrpSpPr>
        <p:grpSpPr>
          <a:xfrm>
            <a:off x="6557063" y="690647"/>
            <a:ext cx="2138682" cy="779589"/>
            <a:chOff x="6557063" y="690647"/>
            <a:chExt cx="2138682" cy="779589"/>
          </a:xfrm>
        </p:grpSpPr>
        <p:sp>
          <p:nvSpPr>
            <p:cNvPr id="15" name="Freeform 14"/>
            <p:cNvSpPr/>
            <p:nvPr/>
          </p:nvSpPr>
          <p:spPr>
            <a:xfrm>
              <a:off x="6557063" y="1014315"/>
              <a:ext cx="153039" cy="455921"/>
            </a:xfrm>
            <a:custGeom>
              <a:avLst/>
              <a:gdLst/>
              <a:ahLst/>
              <a:cxnLst/>
              <a:rect l="0" t="0" r="0" b="0"/>
              <a:pathLst>
                <a:path w="153039" h="455921">
                  <a:moveTo>
                    <a:pt x="33208" y="17495"/>
                  </a:moveTo>
                  <a:lnTo>
                    <a:pt x="33208" y="74267"/>
                  </a:lnTo>
                  <a:lnTo>
                    <a:pt x="37624" y="133031"/>
                  </a:lnTo>
                  <a:lnTo>
                    <a:pt x="41682" y="194616"/>
                  </a:lnTo>
                  <a:lnTo>
                    <a:pt x="47018" y="248313"/>
                  </a:lnTo>
                  <a:lnTo>
                    <a:pt x="48086" y="298843"/>
                  </a:lnTo>
                  <a:lnTo>
                    <a:pt x="43098" y="357800"/>
                  </a:lnTo>
                  <a:lnTo>
                    <a:pt x="37421" y="409545"/>
                  </a:lnTo>
                  <a:lnTo>
                    <a:pt x="30039" y="448522"/>
                  </a:lnTo>
                  <a:lnTo>
                    <a:pt x="26472" y="454625"/>
                  </a:lnTo>
                  <a:lnTo>
                    <a:pt x="22245" y="455920"/>
                  </a:lnTo>
                  <a:lnTo>
                    <a:pt x="17578" y="454010"/>
                  </a:lnTo>
                  <a:lnTo>
                    <a:pt x="9927" y="432164"/>
                  </a:lnTo>
                  <a:lnTo>
                    <a:pt x="1899" y="371123"/>
                  </a:lnTo>
                  <a:lnTo>
                    <a:pt x="313" y="308831"/>
                  </a:lnTo>
                  <a:lnTo>
                    <a:pt x="0" y="251052"/>
                  </a:lnTo>
                  <a:lnTo>
                    <a:pt x="4355" y="195123"/>
                  </a:lnTo>
                  <a:lnTo>
                    <a:pt x="14119" y="140484"/>
                  </a:lnTo>
                  <a:lnTo>
                    <a:pt x="30463" y="77165"/>
                  </a:lnTo>
                  <a:lnTo>
                    <a:pt x="39688" y="52125"/>
                  </a:lnTo>
                  <a:lnTo>
                    <a:pt x="64206" y="20811"/>
                  </a:lnTo>
                  <a:lnTo>
                    <a:pt x="89340" y="3787"/>
                  </a:lnTo>
                  <a:lnTo>
                    <a:pt x="107157" y="0"/>
                  </a:lnTo>
                  <a:lnTo>
                    <a:pt x="115791" y="284"/>
                  </a:lnTo>
                  <a:lnTo>
                    <a:pt x="132781" y="7997"/>
                  </a:lnTo>
                  <a:lnTo>
                    <a:pt x="141196" y="13936"/>
                  </a:lnTo>
                  <a:lnTo>
                    <a:pt x="146805" y="22519"/>
                  </a:lnTo>
                  <a:lnTo>
                    <a:pt x="153038" y="44383"/>
                  </a:lnTo>
                  <a:lnTo>
                    <a:pt x="148411" y="69509"/>
                  </a:lnTo>
                  <a:lnTo>
                    <a:pt x="132678" y="102249"/>
                  </a:lnTo>
                  <a:lnTo>
                    <a:pt x="106378" y="134295"/>
                  </a:lnTo>
                  <a:lnTo>
                    <a:pt x="88225" y="143371"/>
                  </a:lnTo>
                  <a:lnTo>
                    <a:pt x="71529" y="146480"/>
                  </a:lnTo>
                  <a:lnTo>
                    <a:pt x="67075" y="146015"/>
                  </a:lnTo>
                  <a:lnTo>
                    <a:pt x="58170" y="142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40049" y="990205"/>
              <a:ext cx="271167" cy="247551"/>
            </a:xfrm>
            <a:custGeom>
              <a:avLst/>
              <a:gdLst/>
              <a:ahLst/>
              <a:cxnLst/>
              <a:rect l="0" t="0" r="0" b="0"/>
              <a:pathLst>
                <a:path w="271167" h="247551">
                  <a:moveTo>
                    <a:pt x="0" y="83210"/>
                  </a:moveTo>
                  <a:lnTo>
                    <a:pt x="5718" y="104989"/>
                  </a:lnTo>
                  <a:lnTo>
                    <a:pt x="7979" y="165054"/>
                  </a:lnTo>
                  <a:lnTo>
                    <a:pt x="9178" y="206283"/>
                  </a:lnTo>
                  <a:lnTo>
                    <a:pt x="10742" y="206864"/>
                  </a:lnTo>
                  <a:lnTo>
                    <a:pt x="43873" y="149855"/>
                  </a:lnTo>
                  <a:lnTo>
                    <a:pt x="60065" y="118975"/>
                  </a:lnTo>
                  <a:lnTo>
                    <a:pt x="87148" y="89084"/>
                  </a:lnTo>
                  <a:lnTo>
                    <a:pt x="110265" y="73137"/>
                  </a:lnTo>
                  <a:lnTo>
                    <a:pt x="129752" y="65481"/>
                  </a:lnTo>
                  <a:lnTo>
                    <a:pt x="161514" y="64808"/>
                  </a:lnTo>
                  <a:lnTo>
                    <a:pt x="178417" y="70717"/>
                  </a:lnTo>
                  <a:lnTo>
                    <a:pt x="208752" y="89577"/>
                  </a:lnTo>
                  <a:lnTo>
                    <a:pt x="210359" y="95776"/>
                  </a:lnTo>
                  <a:lnTo>
                    <a:pt x="207732" y="102682"/>
                  </a:lnTo>
                  <a:lnTo>
                    <a:pt x="197726" y="118677"/>
                  </a:lnTo>
                  <a:lnTo>
                    <a:pt x="178753" y="176855"/>
                  </a:lnTo>
                  <a:lnTo>
                    <a:pt x="178000" y="227654"/>
                  </a:lnTo>
                  <a:lnTo>
                    <a:pt x="179688" y="237753"/>
                  </a:lnTo>
                  <a:lnTo>
                    <a:pt x="183587" y="243562"/>
                  </a:lnTo>
                  <a:lnTo>
                    <a:pt x="188959" y="246509"/>
                  </a:lnTo>
                  <a:lnTo>
                    <a:pt x="195315" y="247550"/>
                  </a:lnTo>
                  <a:lnTo>
                    <a:pt x="202326" y="244546"/>
                  </a:lnTo>
                  <a:lnTo>
                    <a:pt x="224520" y="223572"/>
                  </a:lnTo>
                  <a:lnTo>
                    <a:pt x="254794" y="178501"/>
                  </a:lnTo>
                  <a:lnTo>
                    <a:pt x="269725" y="124120"/>
                  </a:lnTo>
                  <a:lnTo>
                    <a:pt x="271166" y="73382"/>
                  </a:lnTo>
                  <a:lnTo>
                    <a:pt x="262823" y="23535"/>
                  </a:lnTo>
                  <a:lnTo>
                    <a:pt x="257501" y="15690"/>
                  </a:lnTo>
                  <a:lnTo>
                    <a:pt x="250255" y="10460"/>
                  </a:lnTo>
                  <a:lnTo>
                    <a:pt x="241726" y="6973"/>
                  </a:lnTo>
                  <a:lnTo>
                    <a:pt x="234191" y="6498"/>
                  </a:lnTo>
                  <a:lnTo>
                    <a:pt x="220299" y="10965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72744" y="715610"/>
              <a:ext cx="74890" cy="465231"/>
            </a:xfrm>
            <a:custGeom>
              <a:avLst/>
              <a:gdLst/>
              <a:ahLst/>
              <a:cxnLst/>
              <a:rect l="0" t="0" r="0" b="0"/>
              <a:pathLst>
                <a:path w="74890" h="465231">
                  <a:moveTo>
                    <a:pt x="0" y="0"/>
                  </a:moveTo>
                  <a:lnTo>
                    <a:pt x="4417" y="55162"/>
                  </a:lnTo>
                  <a:lnTo>
                    <a:pt x="14193" y="111810"/>
                  </a:lnTo>
                  <a:lnTo>
                    <a:pt x="21360" y="159178"/>
                  </a:lnTo>
                  <a:lnTo>
                    <a:pt x="23895" y="209270"/>
                  </a:lnTo>
                  <a:lnTo>
                    <a:pt x="24646" y="263766"/>
                  </a:lnTo>
                  <a:lnTo>
                    <a:pt x="24869" y="315457"/>
                  </a:lnTo>
                  <a:lnTo>
                    <a:pt x="24944" y="377691"/>
                  </a:lnTo>
                  <a:lnTo>
                    <a:pt x="19242" y="437573"/>
                  </a:lnTo>
                  <a:lnTo>
                    <a:pt x="16488" y="464856"/>
                  </a:lnTo>
                  <a:lnTo>
                    <a:pt x="14690" y="465230"/>
                  </a:lnTo>
                  <a:lnTo>
                    <a:pt x="12567" y="462706"/>
                  </a:lnTo>
                  <a:lnTo>
                    <a:pt x="3441" y="426364"/>
                  </a:lnTo>
                  <a:lnTo>
                    <a:pt x="1944" y="394556"/>
                  </a:lnTo>
                  <a:lnTo>
                    <a:pt x="4870" y="375988"/>
                  </a:lnTo>
                  <a:lnTo>
                    <a:pt x="10643" y="370851"/>
                  </a:lnTo>
                  <a:lnTo>
                    <a:pt x="29385" y="367610"/>
                  </a:lnTo>
                  <a:lnTo>
                    <a:pt x="74889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82916" y="1026816"/>
              <a:ext cx="94509" cy="177850"/>
            </a:xfrm>
            <a:custGeom>
              <a:avLst/>
              <a:gdLst/>
              <a:ahLst/>
              <a:cxnLst/>
              <a:rect l="0" t="0" r="0" b="0"/>
              <a:pathLst>
                <a:path w="94509" h="177850">
                  <a:moveTo>
                    <a:pt x="47780" y="46599"/>
                  </a:moveTo>
                  <a:lnTo>
                    <a:pt x="34528" y="51017"/>
                  </a:lnTo>
                  <a:lnTo>
                    <a:pt x="23091" y="60582"/>
                  </a:lnTo>
                  <a:lnTo>
                    <a:pt x="17452" y="67016"/>
                  </a:lnTo>
                  <a:lnTo>
                    <a:pt x="5099" y="98157"/>
                  </a:lnTo>
                  <a:lnTo>
                    <a:pt x="0" y="136662"/>
                  </a:lnTo>
                  <a:lnTo>
                    <a:pt x="3739" y="158743"/>
                  </a:lnTo>
                  <a:lnTo>
                    <a:pt x="7324" y="168514"/>
                  </a:lnTo>
                  <a:lnTo>
                    <a:pt x="12489" y="174104"/>
                  </a:lnTo>
                  <a:lnTo>
                    <a:pt x="18705" y="176906"/>
                  </a:lnTo>
                  <a:lnTo>
                    <a:pt x="25623" y="177849"/>
                  </a:lnTo>
                  <a:lnTo>
                    <a:pt x="40706" y="171501"/>
                  </a:lnTo>
                  <a:lnTo>
                    <a:pt x="62326" y="152333"/>
                  </a:lnTo>
                  <a:lnTo>
                    <a:pt x="80443" y="124156"/>
                  </a:lnTo>
                  <a:lnTo>
                    <a:pt x="90034" y="98635"/>
                  </a:lnTo>
                  <a:lnTo>
                    <a:pt x="94508" y="54929"/>
                  </a:lnTo>
                  <a:lnTo>
                    <a:pt x="89465" y="19584"/>
                  </a:lnTo>
                  <a:lnTo>
                    <a:pt x="81408" y="3466"/>
                  </a:lnTo>
                  <a:lnTo>
                    <a:pt x="75746" y="277"/>
                  </a:lnTo>
                  <a:lnTo>
                    <a:pt x="69197" y="0"/>
                  </a:lnTo>
                  <a:lnTo>
                    <a:pt x="62058" y="1665"/>
                  </a:lnTo>
                  <a:lnTo>
                    <a:pt x="49195" y="13376"/>
                  </a:lnTo>
                  <a:lnTo>
                    <a:pt x="25871" y="51029"/>
                  </a:lnTo>
                  <a:lnTo>
                    <a:pt x="22017" y="69833"/>
                  </a:lnTo>
                  <a:lnTo>
                    <a:pt x="23386" y="85587"/>
                  </a:lnTo>
                  <a:lnTo>
                    <a:pt x="31138" y="1048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66739" y="1006062"/>
              <a:ext cx="105121" cy="200491"/>
            </a:xfrm>
            <a:custGeom>
              <a:avLst/>
              <a:gdLst/>
              <a:ahLst/>
              <a:cxnLst/>
              <a:rect l="0" t="0" r="0" b="0"/>
              <a:pathLst>
                <a:path w="105121" h="200491">
                  <a:moveTo>
                    <a:pt x="105120" y="34069"/>
                  </a:moveTo>
                  <a:lnTo>
                    <a:pt x="105120" y="16400"/>
                  </a:lnTo>
                  <a:lnTo>
                    <a:pt x="102346" y="10270"/>
                  </a:lnTo>
                  <a:lnTo>
                    <a:pt x="91868" y="994"/>
                  </a:lnTo>
                  <a:lnTo>
                    <a:pt x="84266" y="0"/>
                  </a:lnTo>
                  <a:lnTo>
                    <a:pt x="65958" y="3826"/>
                  </a:lnTo>
                  <a:lnTo>
                    <a:pt x="43693" y="16376"/>
                  </a:lnTo>
                  <a:lnTo>
                    <a:pt x="25385" y="31806"/>
                  </a:lnTo>
                  <a:lnTo>
                    <a:pt x="12667" y="52506"/>
                  </a:lnTo>
                  <a:lnTo>
                    <a:pt x="1011" y="86199"/>
                  </a:lnTo>
                  <a:lnTo>
                    <a:pt x="0" y="122350"/>
                  </a:lnTo>
                  <a:lnTo>
                    <a:pt x="6316" y="148811"/>
                  </a:lnTo>
                  <a:lnTo>
                    <a:pt x="17752" y="168584"/>
                  </a:lnTo>
                  <a:lnTo>
                    <a:pt x="37320" y="187646"/>
                  </a:lnTo>
                  <a:lnTo>
                    <a:pt x="55194" y="2004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41741" y="1075547"/>
              <a:ext cx="109620" cy="119167"/>
            </a:xfrm>
            <a:custGeom>
              <a:avLst/>
              <a:gdLst/>
              <a:ahLst/>
              <a:cxnLst/>
              <a:rect l="0" t="0" r="0" b="0"/>
              <a:pathLst>
                <a:path w="109620" h="119167">
                  <a:moveTo>
                    <a:pt x="38292" y="47795"/>
                  </a:moveTo>
                  <a:lnTo>
                    <a:pt x="42710" y="34543"/>
                  </a:lnTo>
                  <a:lnTo>
                    <a:pt x="40312" y="31563"/>
                  </a:lnTo>
                  <a:lnTo>
                    <a:pt x="35015" y="30502"/>
                  </a:lnTo>
                  <a:lnTo>
                    <a:pt x="27786" y="30719"/>
                  </a:lnTo>
                  <a:lnTo>
                    <a:pt x="21118" y="34561"/>
                  </a:lnTo>
                  <a:lnTo>
                    <a:pt x="8778" y="48693"/>
                  </a:lnTo>
                  <a:lnTo>
                    <a:pt x="2061" y="67302"/>
                  </a:lnTo>
                  <a:lnTo>
                    <a:pt x="0" y="87899"/>
                  </a:lnTo>
                  <a:lnTo>
                    <a:pt x="2165" y="109381"/>
                  </a:lnTo>
                  <a:lnTo>
                    <a:pt x="7736" y="115665"/>
                  </a:lnTo>
                  <a:lnTo>
                    <a:pt x="16072" y="118929"/>
                  </a:lnTo>
                  <a:lnTo>
                    <a:pt x="36738" y="119166"/>
                  </a:lnTo>
                  <a:lnTo>
                    <a:pt x="58250" y="113107"/>
                  </a:lnTo>
                  <a:lnTo>
                    <a:pt x="75207" y="99320"/>
                  </a:lnTo>
                  <a:lnTo>
                    <a:pt x="101160" y="60335"/>
                  </a:lnTo>
                  <a:lnTo>
                    <a:pt x="109619" y="23568"/>
                  </a:lnTo>
                  <a:lnTo>
                    <a:pt x="107109" y="14077"/>
                  </a:lnTo>
                  <a:lnTo>
                    <a:pt x="101736" y="6825"/>
                  </a:lnTo>
                  <a:lnTo>
                    <a:pt x="94457" y="1066"/>
                  </a:lnTo>
                  <a:lnTo>
                    <a:pt x="86829" y="0"/>
                  </a:lnTo>
                  <a:lnTo>
                    <a:pt x="70958" y="6212"/>
                  </a:lnTo>
                  <a:lnTo>
                    <a:pt x="46613" y="22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87920" y="690647"/>
              <a:ext cx="99845" cy="376492"/>
            </a:xfrm>
            <a:custGeom>
              <a:avLst/>
              <a:gdLst/>
              <a:ahLst/>
              <a:cxnLst/>
              <a:rect l="0" t="0" r="0" b="0"/>
              <a:pathLst>
                <a:path w="99845" h="376492">
                  <a:moveTo>
                    <a:pt x="8312" y="0"/>
                  </a:moveTo>
                  <a:lnTo>
                    <a:pt x="1148" y="53491"/>
                  </a:lnTo>
                  <a:lnTo>
                    <a:pt x="220" y="103878"/>
                  </a:lnTo>
                  <a:lnTo>
                    <a:pt x="36" y="160813"/>
                  </a:lnTo>
                  <a:lnTo>
                    <a:pt x="0" y="220787"/>
                  </a:lnTo>
                  <a:lnTo>
                    <a:pt x="5712" y="276225"/>
                  </a:lnTo>
                  <a:lnTo>
                    <a:pt x="12387" y="330683"/>
                  </a:lnTo>
                  <a:lnTo>
                    <a:pt x="19793" y="361583"/>
                  </a:lnTo>
                  <a:lnTo>
                    <a:pt x="25211" y="368644"/>
                  </a:lnTo>
                  <a:lnTo>
                    <a:pt x="41094" y="376491"/>
                  </a:lnTo>
                  <a:lnTo>
                    <a:pt x="49583" y="373961"/>
                  </a:lnTo>
                  <a:lnTo>
                    <a:pt x="66411" y="358822"/>
                  </a:lnTo>
                  <a:lnTo>
                    <a:pt x="99844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79427" y="715610"/>
              <a:ext cx="49796" cy="382769"/>
            </a:xfrm>
            <a:custGeom>
              <a:avLst/>
              <a:gdLst/>
              <a:ahLst/>
              <a:cxnLst/>
              <a:rect l="0" t="0" r="0" b="0"/>
              <a:pathLst>
                <a:path w="49796" h="382769">
                  <a:moveTo>
                    <a:pt x="16511" y="0"/>
                  </a:moveTo>
                  <a:lnTo>
                    <a:pt x="3243" y="61584"/>
                  </a:lnTo>
                  <a:lnTo>
                    <a:pt x="535" y="114141"/>
                  </a:lnTo>
                  <a:lnTo>
                    <a:pt x="0" y="164826"/>
                  </a:lnTo>
                  <a:lnTo>
                    <a:pt x="819" y="219354"/>
                  </a:lnTo>
                  <a:lnTo>
                    <a:pt x="6460" y="272175"/>
                  </a:lnTo>
                  <a:lnTo>
                    <a:pt x="14606" y="323107"/>
                  </a:lnTo>
                  <a:lnTo>
                    <a:pt x="27469" y="357526"/>
                  </a:lnTo>
                  <a:lnTo>
                    <a:pt x="36174" y="371550"/>
                  </a:lnTo>
                  <a:lnTo>
                    <a:pt x="49795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97827" y="940278"/>
              <a:ext cx="97918" cy="291238"/>
            </a:xfrm>
            <a:custGeom>
              <a:avLst/>
              <a:gdLst/>
              <a:ahLst/>
              <a:cxnLst/>
              <a:rect l="0" t="0" r="0" b="0"/>
              <a:pathLst>
                <a:path w="97918" h="291238">
                  <a:moveTo>
                    <a:pt x="31100" y="0"/>
                  </a:moveTo>
                  <a:lnTo>
                    <a:pt x="13019" y="19930"/>
                  </a:lnTo>
                  <a:lnTo>
                    <a:pt x="5189" y="34746"/>
                  </a:lnTo>
                  <a:lnTo>
                    <a:pt x="0" y="67515"/>
                  </a:lnTo>
                  <a:lnTo>
                    <a:pt x="2881" y="97668"/>
                  </a:lnTo>
                  <a:lnTo>
                    <a:pt x="9620" y="113058"/>
                  </a:lnTo>
                  <a:lnTo>
                    <a:pt x="46313" y="169236"/>
                  </a:lnTo>
                  <a:lnTo>
                    <a:pt x="93654" y="224833"/>
                  </a:lnTo>
                  <a:lnTo>
                    <a:pt x="96842" y="233100"/>
                  </a:lnTo>
                  <a:lnTo>
                    <a:pt x="97917" y="249681"/>
                  </a:lnTo>
                  <a:lnTo>
                    <a:pt x="95061" y="257061"/>
                  </a:lnTo>
                  <a:lnTo>
                    <a:pt x="84490" y="270192"/>
                  </a:lnTo>
                  <a:lnTo>
                    <a:pt x="58528" y="283563"/>
                  </a:lnTo>
                  <a:lnTo>
                    <a:pt x="14458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076" y="1855594"/>
            <a:ext cx="3199567" cy="1048453"/>
            <a:chOff x="1002076" y="1855594"/>
            <a:chExt cx="3199567" cy="1048453"/>
          </a:xfrm>
        </p:grpSpPr>
        <p:sp>
          <p:nvSpPr>
            <p:cNvPr id="25" name="Freeform 24"/>
            <p:cNvSpPr/>
            <p:nvPr/>
          </p:nvSpPr>
          <p:spPr>
            <a:xfrm>
              <a:off x="1002076" y="2042561"/>
              <a:ext cx="337614" cy="104270"/>
            </a:xfrm>
            <a:custGeom>
              <a:avLst/>
              <a:gdLst/>
              <a:ahLst/>
              <a:cxnLst/>
              <a:rect l="0" t="0" r="0" b="0"/>
              <a:pathLst>
                <a:path w="337614" h="104270">
                  <a:moveTo>
                    <a:pt x="21413" y="4417"/>
                  </a:moveTo>
                  <a:lnTo>
                    <a:pt x="3744" y="0"/>
                  </a:lnTo>
                  <a:lnTo>
                    <a:pt x="388" y="2397"/>
                  </a:lnTo>
                  <a:lnTo>
                    <a:pt x="0" y="7693"/>
                  </a:lnTo>
                  <a:lnTo>
                    <a:pt x="1590" y="14922"/>
                  </a:lnTo>
                  <a:lnTo>
                    <a:pt x="13219" y="27885"/>
                  </a:lnTo>
                  <a:lnTo>
                    <a:pt x="30715" y="37961"/>
                  </a:lnTo>
                  <a:lnTo>
                    <a:pt x="89989" y="51033"/>
                  </a:lnTo>
                  <a:lnTo>
                    <a:pt x="148269" y="53689"/>
                  </a:lnTo>
                  <a:lnTo>
                    <a:pt x="211628" y="60900"/>
                  </a:lnTo>
                  <a:lnTo>
                    <a:pt x="268334" y="73892"/>
                  </a:lnTo>
                  <a:lnTo>
                    <a:pt x="320534" y="94231"/>
                  </a:lnTo>
                  <a:lnTo>
                    <a:pt x="337613" y="1042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14283" y="1855594"/>
              <a:ext cx="16643" cy="537800"/>
            </a:xfrm>
            <a:custGeom>
              <a:avLst/>
              <a:gdLst/>
              <a:ahLst/>
              <a:cxnLst/>
              <a:rect l="0" t="0" r="0" b="0"/>
              <a:pathLst>
                <a:path w="16643" h="537800">
                  <a:moveTo>
                    <a:pt x="8321" y="0"/>
                  </a:moveTo>
                  <a:lnTo>
                    <a:pt x="8321" y="60656"/>
                  </a:lnTo>
                  <a:lnTo>
                    <a:pt x="8321" y="111971"/>
                  </a:lnTo>
                  <a:lnTo>
                    <a:pt x="10787" y="169088"/>
                  </a:lnTo>
                  <a:lnTo>
                    <a:pt x="14907" y="219603"/>
                  </a:lnTo>
                  <a:lnTo>
                    <a:pt x="16128" y="275559"/>
                  </a:lnTo>
                  <a:lnTo>
                    <a:pt x="16490" y="333127"/>
                  </a:lnTo>
                  <a:lnTo>
                    <a:pt x="16597" y="388708"/>
                  </a:lnTo>
                  <a:lnTo>
                    <a:pt x="16629" y="437844"/>
                  </a:lnTo>
                  <a:lnTo>
                    <a:pt x="16640" y="495863"/>
                  </a:lnTo>
                  <a:lnTo>
                    <a:pt x="16642" y="533491"/>
                  </a:lnTo>
                  <a:lnTo>
                    <a:pt x="14793" y="537799"/>
                  </a:lnTo>
                  <a:lnTo>
                    <a:pt x="11711" y="536973"/>
                  </a:lnTo>
                  <a:lnTo>
                    <a:pt x="0" y="524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580999" y="2121867"/>
              <a:ext cx="565832" cy="252478"/>
            </a:xfrm>
            <a:custGeom>
              <a:avLst/>
              <a:gdLst/>
              <a:ahLst/>
              <a:cxnLst/>
              <a:rect l="0" t="0" r="0" b="0"/>
              <a:pathLst>
                <a:path w="565832" h="252478">
                  <a:moveTo>
                    <a:pt x="0" y="0"/>
                  </a:moveTo>
                  <a:lnTo>
                    <a:pt x="53492" y="11582"/>
                  </a:lnTo>
                  <a:lnTo>
                    <a:pt x="108278" y="15976"/>
                  </a:lnTo>
                  <a:lnTo>
                    <a:pt x="168165" y="9998"/>
                  </a:lnTo>
                  <a:lnTo>
                    <a:pt x="206727" y="4235"/>
                  </a:lnTo>
                  <a:lnTo>
                    <a:pt x="213632" y="5597"/>
                  </a:lnTo>
                  <a:lnTo>
                    <a:pt x="219160" y="9279"/>
                  </a:lnTo>
                  <a:lnTo>
                    <a:pt x="223770" y="14507"/>
                  </a:lnTo>
                  <a:lnTo>
                    <a:pt x="228892" y="32644"/>
                  </a:lnTo>
                  <a:lnTo>
                    <a:pt x="232180" y="86371"/>
                  </a:lnTo>
                  <a:lnTo>
                    <a:pt x="228036" y="143760"/>
                  </a:lnTo>
                  <a:lnTo>
                    <a:pt x="231737" y="199612"/>
                  </a:lnTo>
                  <a:lnTo>
                    <a:pt x="237159" y="246326"/>
                  </a:lnTo>
                  <a:lnTo>
                    <a:pt x="240392" y="251126"/>
                  </a:lnTo>
                  <a:lnTo>
                    <a:pt x="244397" y="252477"/>
                  </a:lnTo>
                  <a:lnTo>
                    <a:pt x="248915" y="251529"/>
                  </a:lnTo>
                  <a:lnTo>
                    <a:pt x="251928" y="246274"/>
                  </a:lnTo>
                  <a:lnTo>
                    <a:pt x="258348" y="186345"/>
                  </a:lnTo>
                  <a:lnTo>
                    <a:pt x="274780" y="125008"/>
                  </a:lnTo>
                  <a:lnTo>
                    <a:pt x="281149" y="109184"/>
                  </a:lnTo>
                  <a:lnTo>
                    <a:pt x="321895" y="61169"/>
                  </a:lnTo>
                  <a:lnTo>
                    <a:pt x="342851" y="48840"/>
                  </a:lnTo>
                  <a:lnTo>
                    <a:pt x="350609" y="48278"/>
                  </a:lnTo>
                  <a:lnTo>
                    <a:pt x="366626" y="52584"/>
                  </a:lnTo>
                  <a:lnTo>
                    <a:pt x="424907" y="82692"/>
                  </a:lnTo>
                  <a:lnTo>
                    <a:pt x="451960" y="88913"/>
                  </a:lnTo>
                  <a:lnTo>
                    <a:pt x="462181" y="89786"/>
                  </a:lnTo>
                  <a:lnTo>
                    <a:pt x="468070" y="87594"/>
                  </a:lnTo>
                  <a:lnTo>
                    <a:pt x="471071" y="83359"/>
                  </a:lnTo>
                  <a:lnTo>
                    <a:pt x="472147" y="77762"/>
                  </a:lnTo>
                  <a:lnTo>
                    <a:pt x="470091" y="75880"/>
                  </a:lnTo>
                  <a:lnTo>
                    <a:pt x="465947" y="76475"/>
                  </a:lnTo>
                  <a:lnTo>
                    <a:pt x="460410" y="78720"/>
                  </a:lnTo>
                  <a:lnTo>
                    <a:pt x="449327" y="91077"/>
                  </a:lnTo>
                  <a:lnTo>
                    <a:pt x="439162" y="109821"/>
                  </a:lnTo>
                  <a:lnTo>
                    <a:pt x="422086" y="164081"/>
                  </a:lnTo>
                  <a:lnTo>
                    <a:pt x="417840" y="199526"/>
                  </a:lnTo>
                  <a:lnTo>
                    <a:pt x="420943" y="206982"/>
                  </a:lnTo>
                  <a:lnTo>
                    <a:pt x="426709" y="211029"/>
                  </a:lnTo>
                  <a:lnTo>
                    <a:pt x="434252" y="212802"/>
                  </a:lnTo>
                  <a:lnTo>
                    <a:pt x="441129" y="211210"/>
                  </a:lnTo>
                  <a:lnTo>
                    <a:pt x="453702" y="202045"/>
                  </a:lnTo>
                  <a:lnTo>
                    <a:pt x="466759" y="181291"/>
                  </a:lnTo>
                  <a:lnTo>
                    <a:pt x="492384" y="118653"/>
                  </a:lnTo>
                  <a:lnTo>
                    <a:pt x="494677" y="116084"/>
                  </a:lnTo>
                  <a:lnTo>
                    <a:pt x="496206" y="118070"/>
                  </a:lnTo>
                  <a:lnTo>
                    <a:pt x="505581" y="168831"/>
                  </a:lnTo>
                  <a:lnTo>
                    <a:pt x="511606" y="229048"/>
                  </a:lnTo>
                  <a:lnTo>
                    <a:pt x="516737" y="237759"/>
                  </a:lnTo>
                  <a:lnTo>
                    <a:pt x="523856" y="242641"/>
                  </a:lnTo>
                  <a:lnTo>
                    <a:pt x="532301" y="244971"/>
                  </a:lnTo>
                  <a:lnTo>
                    <a:pt x="538855" y="243751"/>
                  </a:lnTo>
                  <a:lnTo>
                    <a:pt x="544149" y="240164"/>
                  </a:lnTo>
                  <a:lnTo>
                    <a:pt x="565831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38509" y="1922162"/>
              <a:ext cx="106924" cy="736621"/>
            </a:xfrm>
            <a:custGeom>
              <a:avLst/>
              <a:gdLst/>
              <a:ahLst/>
              <a:cxnLst/>
              <a:rect l="0" t="0" r="0" b="0"/>
              <a:pathLst>
                <a:path w="106924" h="736621">
                  <a:moveTo>
                    <a:pt x="99853" y="0"/>
                  </a:moveTo>
                  <a:lnTo>
                    <a:pt x="86567" y="15136"/>
                  </a:lnTo>
                  <a:lnTo>
                    <a:pt x="68601" y="51820"/>
                  </a:lnTo>
                  <a:lnTo>
                    <a:pt x="52968" y="106574"/>
                  </a:lnTo>
                  <a:lnTo>
                    <a:pt x="44124" y="158880"/>
                  </a:lnTo>
                  <a:lnTo>
                    <a:pt x="42103" y="218145"/>
                  </a:lnTo>
                  <a:lnTo>
                    <a:pt x="46170" y="266806"/>
                  </a:lnTo>
                  <a:lnTo>
                    <a:pt x="56753" y="327229"/>
                  </a:lnTo>
                  <a:lnTo>
                    <a:pt x="73225" y="386693"/>
                  </a:lnTo>
                  <a:lnTo>
                    <a:pt x="85656" y="439017"/>
                  </a:lnTo>
                  <a:lnTo>
                    <a:pt x="99810" y="496169"/>
                  </a:lnTo>
                  <a:lnTo>
                    <a:pt x="106522" y="536353"/>
                  </a:lnTo>
                  <a:lnTo>
                    <a:pt x="106923" y="590416"/>
                  </a:lnTo>
                  <a:lnTo>
                    <a:pt x="96593" y="640543"/>
                  </a:lnTo>
                  <a:lnTo>
                    <a:pt x="77020" y="702837"/>
                  </a:lnTo>
                  <a:lnTo>
                    <a:pt x="61351" y="724110"/>
                  </a:lnTo>
                  <a:lnTo>
                    <a:pt x="51996" y="732372"/>
                  </a:lnTo>
                  <a:lnTo>
                    <a:pt x="42985" y="736030"/>
                  </a:lnTo>
                  <a:lnTo>
                    <a:pt x="34204" y="736620"/>
                  </a:lnTo>
                  <a:lnTo>
                    <a:pt x="25577" y="735164"/>
                  </a:lnTo>
                  <a:lnTo>
                    <a:pt x="13525" y="728616"/>
                  </a:lnTo>
                  <a:lnTo>
                    <a:pt x="0" y="7156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263325" y="1980410"/>
              <a:ext cx="115248" cy="781038"/>
            </a:xfrm>
            <a:custGeom>
              <a:avLst/>
              <a:gdLst/>
              <a:ahLst/>
              <a:cxnLst/>
              <a:rect l="0" t="0" r="0" b="0"/>
              <a:pathLst>
                <a:path w="115248" h="781038">
                  <a:moveTo>
                    <a:pt x="91532" y="0"/>
                  </a:moveTo>
                  <a:lnTo>
                    <a:pt x="79170" y="14210"/>
                  </a:lnTo>
                  <a:lnTo>
                    <a:pt x="63993" y="55119"/>
                  </a:lnTo>
                  <a:lnTo>
                    <a:pt x="59004" y="113423"/>
                  </a:lnTo>
                  <a:lnTo>
                    <a:pt x="62814" y="171361"/>
                  </a:lnTo>
                  <a:lnTo>
                    <a:pt x="66751" y="227322"/>
                  </a:lnTo>
                  <a:lnTo>
                    <a:pt x="75474" y="285357"/>
                  </a:lnTo>
                  <a:lnTo>
                    <a:pt x="81682" y="345548"/>
                  </a:lnTo>
                  <a:lnTo>
                    <a:pt x="89552" y="401030"/>
                  </a:lnTo>
                  <a:lnTo>
                    <a:pt x="102731" y="459914"/>
                  </a:lnTo>
                  <a:lnTo>
                    <a:pt x="114043" y="515836"/>
                  </a:lnTo>
                  <a:lnTo>
                    <a:pt x="115247" y="574143"/>
                  </a:lnTo>
                  <a:lnTo>
                    <a:pt x="107380" y="633048"/>
                  </a:lnTo>
                  <a:lnTo>
                    <a:pt x="94201" y="687034"/>
                  </a:lnTo>
                  <a:lnTo>
                    <a:pt x="71011" y="741180"/>
                  </a:lnTo>
                  <a:lnTo>
                    <a:pt x="54222" y="769311"/>
                  </a:lnTo>
                  <a:lnTo>
                    <a:pt x="39816" y="780466"/>
                  </a:lnTo>
                  <a:lnTo>
                    <a:pt x="33016" y="781037"/>
                  </a:lnTo>
                  <a:lnTo>
                    <a:pt x="26634" y="778643"/>
                  </a:lnTo>
                  <a:lnTo>
                    <a:pt x="20529" y="774274"/>
                  </a:lnTo>
                  <a:lnTo>
                    <a:pt x="11282" y="762023"/>
                  </a:lnTo>
                  <a:lnTo>
                    <a:pt x="0" y="7405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471351" y="2304930"/>
              <a:ext cx="7169" cy="158101"/>
            </a:xfrm>
            <a:custGeom>
              <a:avLst/>
              <a:gdLst/>
              <a:ahLst/>
              <a:cxnLst/>
              <a:rect l="0" t="0" r="0" b="0"/>
              <a:pathLst>
                <a:path w="7169" h="158101">
                  <a:moveTo>
                    <a:pt x="0" y="0"/>
                  </a:moveTo>
                  <a:lnTo>
                    <a:pt x="7165" y="57909"/>
                  </a:lnTo>
                  <a:lnTo>
                    <a:pt x="7168" y="11050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71351" y="2171794"/>
              <a:ext cx="41606" cy="41606"/>
            </a:xfrm>
            <a:custGeom>
              <a:avLst/>
              <a:gdLst/>
              <a:ahLst/>
              <a:cxnLst/>
              <a:rect l="0" t="0" r="0" b="0"/>
              <a:pathLst>
                <a:path w="41606" h="41606">
                  <a:moveTo>
                    <a:pt x="0" y="41605"/>
                  </a:moveTo>
                  <a:lnTo>
                    <a:pt x="4418" y="28353"/>
                  </a:lnTo>
                  <a:lnTo>
                    <a:pt x="13983" y="16916"/>
                  </a:lnTo>
                  <a:lnTo>
                    <a:pt x="30031" y="5012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632184" y="2292192"/>
              <a:ext cx="238579" cy="245729"/>
            </a:xfrm>
            <a:custGeom>
              <a:avLst/>
              <a:gdLst/>
              <a:ahLst/>
              <a:cxnLst/>
              <a:rect l="0" t="0" r="0" b="0"/>
              <a:pathLst>
                <a:path w="238579" h="245729">
                  <a:moveTo>
                    <a:pt x="97120" y="4417"/>
                  </a:moveTo>
                  <a:lnTo>
                    <a:pt x="79450" y="0"/>
                  </a:lnTo>
                  <a:lnTo>
                    <a:pt x="60914" y="5228"/>
                  </a:lnTo>
                  <a:lnTo>
                    <a:pt x="41272" y="17721"/>
                  </a:lnTo>
                  <a:lnTo>
                    <a:pt x="23297" y="35602"/>
                  </a:lnTo>
                  <a:lnTo>
                    <a:pt x="6418" y="75294"/>
                  </a:lnTo>
                  <a:lnTo>
                    <a:pt x="0" y="137481"/>
                  </a:lnTo>
                  <a:lnTo>
                    <a:pt x="5371" y="179240"/>
                  </a:lnTo>
                  <a:lnTo>
                    <a:pt x="13504" y="200460"/>
                  </a:lnTo>
                  <a:lnTo>
                    <a:pt x="28214" y="214206"/>
                  </a:lnTo>
                  <a:lnTo>
                    <a:pt x="48004" y="222472"/>
                  </a:lnTo>
                  <a:lnTo>
                    <a:pt x="83286" y="226202"/>
                  </a:lnTo>
                  <a:lnTo>
                    <a:pt x="138513" y="221663"/>
                  </a:lnTo>
                  <a:lnTo>
                    <a:pt x="200641" y="232425"/>
                  </a:lnTo>
                  <a:lnTo>
                    <a:pt x="238578" y="245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87005" y="1913841"/>
              <a:ext cx="133094" cy="907695"/>
            </a:xfrm>
            <a:custGeom>
              <a:avLst/>
              <a:gdLst/>
              <a:ahLst/>
              <a:cxnLst/>
              <a:rect l="0" t="0" r="0" b="0"/>
              <a:pathLst>
                <a:path w="133094" h="907695">
                  <a:moveTo>
                    <a:pt x="133093" y="0"/>
                  </a:moveTo>
                  <a:lnTo>
                    <a:pt x="119841" y="4417"/>
                  </a:lnTo>
                  <a:lnTo>
                    <a:pt x="98349" y="20417"/>
                  </a:lnTo>
                  <a:lnTo>
                    <a:pt x="72880" y="51597"/>
                  </a:lnTo>
                  <a:lnTo>
                    <a:pt x="44442" y="112046"/>
                  </a:lnTo>
                  <a:lnTo>
                    <a:pt x="32142" y="159247"/>
                  </a:lnTo>
                  <a:lnTo>
                    <a:pt x="22642" y="212784"/>
                  </a:lnTo>
                  <a:lnTo>
                    <a:pt x="13972" y="274052"/>
                  </a:lnTo>
                  <a:lnTo>
                    <a:pt x="8343" y="319657"/>
                  </a:lnTo>
                  <a:lnTo>
                    <a:pt x="3684" y="367663"/>
                  </a:lnTo>
                  <a:lnTo>
                    <a:pt x="1613" y="416736"/>
                  </a:lnTo>
                  <a:lnTo>
                    <a:pt x="693" y="463817"/>
                  </a:lnTo>
                  <a:lnTo>
                    <a:pt x="284" y="509397"/>
                  </a:lnTo>
                  <a:lnTo>
                    <a:pt x="102" y="554310"/>
                  </a:lnTo>
                  <a:lnTo>
                    <a:pt x="0" y="616761"/>
                  </a:lnTo>
                  <a:lnTo>
                    <a:pt x="4387" y="676254"/>
                  </a:lnTo>
                  <a:lnTo>
                    <a:pt x="7125" y="726036"/>
                  </a:lnTo>
                  <a:lnTo>
                    <a:pt x="14693" y="789066"/>
                  </a:lnTo>
                  <a:lnTo>
                    <a:pt x="25091" y="843978"/>
                  </a:lnTo>
                  <a:lnTo>
                    <a:pt x="40466" y="898861"/>
                  </a:lnTo>
                  <a:lnTo>
                    <a:pt x="46378" y="905271"/>
                  </a:lnTo>
                  <a:lnTo>
                    <a:pt x="53094" y="907694"/>
                  </a:lnTo>
                  <a:lnTo>
                    <a:pt x="74846" y="9069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0502" y="2271646"/>
              <a:ext cx="211493" cy="357806"/>
            </a:xfrm>
            <a:custGeom>
              <a:avLst/>
              <a:gdLst/>
              <a:ahLst/>
              <a:cxnLst/>
              <a:rect l="0" t="0" r="0" b="0"/>
              <a:pathLst>
                <a:path w="211493" h="357806">
                  <a:moveTo>
                    <a:pt x="21201" y="0"/>
                  </a:moveTo>
                  <a:lnTo>
                    <a:pt x="18736" y="33741"/>
                  </a:lnTo>
                  <a:lnTo>
                    <a:pt x="13394" y="92302"/>
                  </a:lnTo>
                  <a:lnTo>
                    <a:pt x="7229" y="147107"/>
                  </a:lnTo>
                  <a:lnTo>
                    <a:pt x="0" y="200468"/>
                  </a:lnTo>
                  <a:lnTo>
                    <a:pt x="18598" y="141081"/>
                  </a:lnTo>
                  <a:lnTo>
                    <a:pt x="36736" y="99803"/>
                  </a:lnTo>
                  <a:lnTo>
                    <a:pt x="56623" y="74875"/>
                  </a:lnTo>
                  <a:lnTo>
                    <a:pt x="65156" y="70257"/>
                  </a:lnTo>
                  <a:lnTo>
                    <a:pt x="84500" y="67591"/>
                  </a:lnTo>
                  <a:lnTo>
                    <a:pt x="92986" y="70949"/>
                  </a:lnTo>
                  <a:lnTo>
                    <a:pt x="107347" y="84541"/>
                  </a:lnTo>
                  <a:lnTo>
                    <a:pt x="121410" y="108568"/>
                  </a:lnTo>
                  <a:lnTo>
                    <a:pt x="127015" y="137671"/>
                  </a:lnTo>
                  <a:lnTo>
                    <a:pt x="122478" y="196547"/>
                  </a:lnTo>
                  <a:lnTo>
                    <a:pt x="116447" y="249798"/>
                  </a:lnTo>
                  <a:lnTo>
                    <a:pt x="117059" y="249742"/>
                  </a:lnTo>
                  <a:lnTo>
                    <a:pt x="120203" y="239511"/>
                  </a:lnTo>
                  <a:lnTo>
                    <a:pt x="135091" y="176410"/>
                  </a:lnTo>
                  <a:lnTo>
                    <a:pt x="144218" y="151198"/>
                  </a:lnTo>
                  <a:lnTo>
                    <a:pt x="168700" y="119821"/>
                  </a:lnTo>
                  <a:lnTo>
                    <a:pt x="175007" y="118712"/>
                  </a:lnTo>
                  <a:lnTo>
                    <a:pt x="189412" y="124877"/>
                  </a:lnTo>
                  <a:lnTo>
                    <a:pt x="200129" y="141793"/>
                  </a:lnTo>
                  <a:lnTo>
                    <a:pt x="207050" y="166570"/>
                  </a:lnTo>
                  <a:lnTo>
                    <a:pt x="211492" y="227814"/>
                  </a:lnTo>
                  <a:lnTo>
                    <a:pt x="206723" y="282063"/>
                  </a:lnTo>
                  <a:lnTo>
                    <a:pt x="198762" y="343181"/>
                  </a:lnTo>
                  <a:lnTo>
                    <a:pt x="195943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52940" y="2379820"/>
              <a:ext cx="83212" cy="224669"/>
            </a:xfrm>
            <a:custGeom>
              <a:avLst/>
              <a:gdLst/>
              <a:ahLst/>
              <a:cxnLst/>
              <a:rect l="0" t="0" r="0" b="0"/>
              <a:pathLst>
                <a:path w="83212" h="224669">
                  <a:moveTo>
                    <a:pt x="0" y="0"/>
                  </a:moveTo>
                  <a:lnTo>
                    <a:pt x="23445" y="57161"/>
                  </a:lnTo>
                  <a:lnTo>
                    <a:pt x="35300" y="80423"/>
                  </a:lnTo>
                  <a:lnTo>
                    <a:pt x="48058" y="101492"/>
                  </a:lnTo>
                  <a:lnTo>
                    <a:pt x="69267" y="154035"/>
                  </a:lnTo>
                  <a:lnTo>
                    <a:pt x="80183" y="196985"/>
                  </a:lnTo>
                  <a:lnTo>
                    <a:pt x="83211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36298" y="2562883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94545" y="2404783"/>
              <a:ext cx="23724" cy="236821"/>
            </a:xfrm>
            <a:custGeom>
              <a:avLst/>
              <a:gdLst/>
              <a:ahLst/>
              <a:cxnLst/>
              <a:rect l="0" t="0" r="0" b="0"/>
              <a:pathLst>
                <a:path w="23724" h="236821">
                  <a:moveTo>
                    <a:pt x="0" y="0"/>
                  </a:moveTo>
                  <a:lnTo>
                    <a:pt x="2466" y="33741"/>
                  </a:lnTo>
                  <a:lnTo>
                    <a:pt x="16859" y="93113"/>
                  </a:lnTo>
                  <a:lnTo>
                    <a:pt x="23363" y="149577"/>
                  </a:lnTo>
                  <a:lnTo>
                    <a:pt x="23723" y="207781"/>
                  </a:lnTo>
                  <a:lnTo>
                    <a:pt x="20406" y="233189"/>
                  </a:lnTo>
                  <a:lnTo>
                    <a:pt x="18227" y="236820"/>
                  </a:lnTo>
                  <a:lnTo>
                    <a:pt x="15849" y="234619"/>
                  </a:lnTo>
                  <a:lnTo>
                    <a:pt x="11667" y="220770"/>
                  </a:lnTo>
                  <a:lnTo>
                    <a:pt x="832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83897" y="2196757"/>
              <a:ext cx="43934" cy="74890"/>
            </a:xfrm>
            <a:custGeom>
              <a:avLst/>
              <a:gdLst/>
              <a:ahLst/>
              <a:cxnLst/>
              <a:rect l="0" t="0" r="0" b="0"/>
              <a:pathLst>
                <a:path w="43934" h="74890">
                  <a:moveTo>
                    <a:pt x="18970" y="74889"/>
                  </a:moveTo>
                  <a:lnTo>
                    <a:pt x="6608" y="60678"/>
                  </a:lnTo>
                  <a:lnTo>
                    <a:pt x="223" y="47308"/>
                  </a:lnTo>
                  <a:lnTo>
                    <a:pt x="0" y="39860"/>
                  </a:lnTo>
                  <a:lnTo>
                    <a:pt x="4683" y="24187"/>
                  </a:lnTo>
                  <a:lnTo>
                    <a:pt x="10370" y="17974"/>
                  </a:lnTo>
                  <a:lnTo>
                    <a:pt x="4393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36003" y="2396462"/>
              <a:ext cx="133138" cy="232990"/>
            </a:xfrm>
            <a:custGeom>
              <a:avLst/>
              <a:gdLst/>
              <a:ahLst/>
              <a:cxnLst/>
              <a:rect l="0" t="0" r="0" b="0"/>
              <a:pathLst>
                <a:path w="133138" h="232990">
                  <a:moveTo>
                    <a:pt x="0" y="0"/>
                  </a:moveTo>
                  <a:lnTo>
                    <a:pt x="50702" y="62284"/>
                  </a:lnTo>
                  <a:lnTo>
                    <a:pt x="89232" y="125489"/>
                  </a:lnTo>
                  <a:lnTo>
                    <a:pt x="120380" y="182270"/>
                  </a:lnTo>
                  <a:lnTo>
                    <a:pt x="130343" y="213725"/>
                  </a:lnTo>
                  <a:lnTo>
                    <a:pt x="133137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856549" y="2354857"/>
              <a:ext cx="162518" cy="241311"/>
            </a:xfrm>
            <a:custGeom>
              <a:avLst/>
              <a:gdLst/>
              <a:ahLst/>
              <a:cxnLst/>
              <a:rect l="0" t="0" r="0" b="0"/>
              <a:pathLst>
                <a:path w="162518" h="241311">
                  <a:moveTo>
                    <a:pt x="4417" y="241310"/>
                  </a:moveTo>
                  <a:lnTo>
                    <a:pt x="0" y="228058"/>
                  </a:lnTo>
                  <a:lnTo>
                    <a:pt x="2762" y="214155"/>
                  </a:lnTo>
                  <a:lnTo>
                    <a:pt x="30901" y="157971"/>
                  </a:lnTo>
                  <a:lnTo>
                    <a:pt x="84623" y="95603"/>
                  </a:lnTo>
                  <a:lnTo>
                    <a:pt x="141939" y="32831"/>
                  </a:lnTo>
                  <a:lnTo>
                    <a:pt x="16251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52351" y="1980410"/>
              <a:ext cx="149292" cy="923637"/>
            </a:xfrm>
            <a:custGeom>
              <a:avLst/>
              <a:gdLst/>
              <a:ahLst/>
              <a:cxnLst/>
              <a:rect l="0" t="0" r="0" b="0"/>
              <a:pathLst>
                <a:path w="149292" h="923637">
                  <a:moveTo>
                    <a:pt x="24963" y="0"/>
                  </a:moveTo>
                  <a:lnTo>
                    <a:pt x="52093" y="58382"/>
                  </a:lnTo>
                  <a:lnTo>
                    <a:pt x="80935" y="117237"/>
                  </a:lnTo>
                  <a:lnTo>
                    <a:pt x="102498" y="178709"/>
                  </a:lnTo>
                  <a:lnTo>
                    <a:pt x="115921" y="233225"/>
                  </a:lnTo>
                  <a:lnTo>
                    <a:pt x="127476" y="288509"/>
                  </a:lnTo>
                  <a:lnTo>
                    <a:pt x="138661" y="350588"/>
                  </a:lnTo>
                  <a:lnTo>
                    <a:pt x="147309" y="413805"/>
                  </a:lnTo>
                  <a:lnTo>
                    <a:pt x="149291" y="475499"/>
                  </a:lnTo>
                  <a:lnTo>
                    <a:pt x="148758" y="535386"/>
                  </a:lnTo>
                  <a:lnTo>
                    <a:pt x="140708" y="597210"/>
                  </a:lnTo>
                  <a:lnTo>
                    <a:pt x="130215" y="654212"/>
                  </a:lnTo>
                  <a:lnTo>
                    <a:pt x="114009" y="717295"/>
                  </a:lnTo>
                  <a:lnTo>
                    <a:pt x="89355" y="777606"/>
                  </a:lnTo>
                  <a:lnTo>
                    <a:pt x="57714" y="840158"/>
                  </a:lnTo>
                  <a:lnTo>
                    <a:pt x="18330" y="896914"/>
                  </a:lnTo>
                  <a:lnTo>
                    <a:pt x="0" y="9236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1810" y="3361703"/>
            <a:ext cx="3270173" cy="840428"/>
            <a:chOff x="1031810" y="3361703"/>
            <a:chExt cx="3270173" cy="840428"/>
          </a:xfrm>
        </p:grpSpPr>
        <p:sp>
          <p:nvSpPr>
            <p:cNvPr id="43" name="Freeform 42"/>
            <p:cNvSpPr/>
            <p:nvPr/>
          </p:nvSpPr>
          <p:spPr>
            <a:xfrm>
              <a:off x="1031810" y="3486519"/>
              <a:ext cx="174743" cy="108175"/>
            </a:xfrm>
            <a:custGeom>
              <a:avLst/>
              <a:gdLst/>
              <a:ahLst/>
              <a:cxnLst/>
              <a:rect l="0" t="0" r="0" b="0"/>
              <a:pathLst>
                <a:path w="174743" h="108175">
                  <a:moveTo>
                    <a:pt x="0" y="0"/>
                  </a:moveTo>
                  <a:lnTo>
                    <a:pt x="14211" y="19005"/>
                  </a:lnTo>
                  <a:lnTo>
                    <a:pt x="35029" y="35012"/>
                  </a:lnTo>
                  <a:lnTo>
                    <a:pt x="90931" y="61782"/>
                  </a:lnTo>
                  <a:lnTo>
                    <a:pt x="149700" y="93448"/>
                  </a:lnTo>
                  <a:lnTo>
                    <a:pt x="174742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448366" y="3483061"/>
              <a:ext cx="165918" cy="351378"/>
            </a:xfrm>
            <a:custGeom>
              <a:avLst/>
              <a:gdLst/>
              <a:ahLst/>
              <a:cxnLst/>
              <a:rect l="0" t="0" r="0" b="0"/>
              <a:pathLst>
                <a:path w="165918" h="351378">
                  <a:moveTo>
                    <a:pt x="140954" y="86669"/>
                  </a:moveTo>
                  <a:lnTo>
                    <a:pt x="128592" y="72458"/>
                  </a:lnTo>
                  <a:lnTo>
                    <a:pt x="104955" y="11549"/>
                  </a:lnTo>
                  <a:lnTo>
                    <a:pt x="99388" y="6079"/>
                  </a:lnTo>
                  <a:lnTo>
                    <a:pt x="83341" y="0"/>
                  </a:lnTo>
                  <a:lnTo>
                    <a:pt x="74808" y="1153"/>
                  </a:lnTo>
                  <a:lnTo>
                    <a:pt x="57932" y="9830"/>
                  </a:lnTo>
                  <a:lnTo>
                    <a:pt x="43651" y="27863"/>
                  </a:lnTo>
                  <a:lnTo>
                    <a:pt x="23833" y="72690"/>
                  </a:lnTo>
                  <a:lnTo>
                    <a:pt x="11015" y="123801"/>
                  </a:lnTo>
                  <a:lnTo>
                    <a:pt x="2046" y="180878"/>
                  </a:lnTo>
                  <a:lnTo>
                    <a:pt x="0" y="240880"/>
                  </a:lnTo>
                  <a:lnTo>
                    <a:pt x="2028" y="302139"/>
                  </a:lnTo>
                  <a:lnTo>
                    <a:pt x="11033" y="333575"/>
                  </a:lnTo>
                  <a:lnTo>
                    <a:pt x="15509" y="342804"/>
                  </a:lnTo>
                  <a:lnTo>
                    <a:pt x="22190" y="348033"/>
                  </a:lnTo>
                  <a:lnTo>
                    <a:pt x="39477" y="351377"/>
                  </a:lnTo>
                  <a:lnTo>
                    <a:pt x="47415" y="349125"/>
                  </a:lnTo>
                  <a:lnTo>
                    <a:pt x="61166" y="339227"/>
                  </a:lnTo>
                  <a:lnTo>
                    <a:pt x="74886" y="318060"/>
                  </a:lnTo>
                  <a:lnTo>
                    <a:pt x="100766" y="255263"/>
                  </a:lnTo>
                  <a:lnTo>
                    <a:pt x="118646" y="196190"/>
                  </a:lnTo>
                  <a:lnTo>
                    <a:pt x="129836" y="143744"/>
                  </a:lnTo>
                  <a:lnTo>
                    <a:pt x="135396" y="119124"/>
                  </a:lnTo>
                  <a:lnTo>
                    <a:pt x="138174" y="113853"/>
                  </a:lnTo>
                  <a:lnTo>
                    <a:pt x="140950" y="113112"/>
                  </a:lnTo>
                  <a:lnTo>
                    <a:pt x="143725" y="115393"/>
                  </a:lnTo>
                  <a:lnTo>
                    <a:pt x="144650" y="119686"/>
                  </a:lnTo>
                  <a:lnTo>
                    <a:pt x="141252" y="179402"/>
                  </a:lnTo>
                  <a:lnTo>
                    <a:pt x="141918" y="239551"/>
                  </a:lnTo>
                  <a:lnTo>
                    <a:pt x="148124" y="297147"/>
                  </a:lnTo>
                  <a:lnTo>
                    <a:pt x="150357" y="301877"/>
                  </a:lnTo>
                  <a:lnTo>
                    <a:pt x="153695" y="302257"/>
                  </a:lnTo>
                  <a:lnTo>
                    <a:pt x="165917" y="294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84675" y="3571354"/>
              <a:ext cx="187562" cy="249858"/>
            </a:xfrm>
            <a:custGeom>
              <a:avLst/>
              <a:gdLst/>
              <a:ahLst/>
              <a:cxnLst/>
              <a:rect l="0" t="0" r="0" b="0"/>
              <a:pathLst>
                <a:path w="187562" h="249858">
                  <a:moveTo>
                    <a:pt x="21140" y="81586"/>
                  </a:moveTo>
                  <a:lnTo>
                    <a:pt x="6747" y="134627"/>
                  </a:lnTo>
                  <a:lnTo>
                    <a:pt x="0" y="189246"/>
                  </a:lnTo>
                  <a:lnTo>
                    <a:pt x="4603" y="229980"/>
                  </a:lnTo>
                  <a:lnTo>
                    <a:pt x="12558" y="248008"/>
                  </a:lnTo>
                  <a:lnTo>
                    <a:pt x="16343" y="249857"/>
                  </a:lnTo>
                  <a:lnTo>
                    <a:pt x="19791" y="247391"/>
                  </a:lnTo>
                  <a:lnTo>
                    <a:pt x="31968" y="221279"/>
                  </a:lnTo>
                  <a:lnTo>
                    <a:pt x="41689" y="161381"/>
                  </a:lnTo>
                  <a:lnTo>
                    <a:pt x="54573" y="99879"/>
                  </a:lnTo>
                  <a:lnTo>
                    <a:pt x="65548" y="40923"/>
                  </a:lnTo>
                  <a:lnTo>
                    <a:pt x="78266" y="3586"/>
                  </a:lnTo>
                  <a:lnTo>
                    <a:pt x="83262" y="0"/>
                  </a:lnTo>
                  <a:lnTo>
                    <a:pt x="88443" y="1308"/>
                  </a:lnTo>
                  <a:lnTo>
                    <a:pt x="93745" y="5878"/>
                  </a:lnTo>
                  <a:lnTo>
                    <a:pt x="99637" y="28214"/>
                  </a:lnTo>
                  <a:lnTo>
                    <a:pt x="103419" y="82035"/>
                  </a:lnTo>
                  <a:lnTo>
                    <a:pt x="104228" y="139528"/>
                  </a:lnTo>
                  <a:lnTo>
                    <a:pt x="105259" y="188795"/>
                  </a:lnTo>
                  <a:lnTo>
                    <a:pt x="106805" y="189116"/>
                  </a:lnTo>
                  <a:lnTo>
                    <a:pt x="108760" y="186557"/>
                  </a:lnTo>
                  <a:lnTo>
                    <a:pt x="121571" y="123256"/>
                  </a:lnTo>
                  <a:lnTo>
                    <a:pt x="135862" y="64439"/>
                  </a:lnTo>
                  <a:lnTo>
                    <a:pt x="144859" y="43454"/>
                  </a:lnTo>
                  <a:lnTo>
                    <a:pt x="150772" y="38599"/>
                  </a:lnTo>
                  <a:lnTo>
                    <a:pt x="157488" y="37210"/>
                  </a:lnTo>
                  <a:lnTo>
                    <a:pt x="164738" y="38134"/>
                  </a:lnTo>
                  <a:lnTo>
                    <a:pt x="170497" y="43372"/>
                  </a:lnTo>
                  <a:lnTo>
                    <a:pt x="179360" y="61520"/>
                  </a:lnTo>
                  <a:lnTo>
                    <a:pt x="186481" y="115150"/>
                  </a:lnTo>
                  <a:lnTo>
                    <a:pt x="187561" y="1731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939866" y="3610068"/>
              <a:ext cx="81335" cy="212881"/>
            </a:xfrm>
            <a:custGeom>
              <a:avLst/>
              <a:gdLst/>
              <a:ahLst/>
              <a:cxnLst/>
              <a:rect l="0" t="0" r="0" b="0"/>
              <a:pathLst>
                <a:path w="81335" h="212881">
                  <a:moveTo>
                    <a:pt x="48865" y="9588"/>
                  </a:moveTo>
                  <a:lnTo>
                    <a:pt x="40030" y="753"/>
                  </a:lnTo>
                  <a:lnTo>
                    <a:pt x="34654" y="0"/>
                  </a:lnTo>
                  <a:lnTo>
                    <a:pt x="21284" y="4094"/>
                  </a:lnTo>
                  <a:lnTo>
                    <a:pt x="15684" y="9623"/>
                  </a:lnTo>
                  <a:lnTo>
                    <a:pt x="6997" y="25629"/>
                  </a:lnTo>
                  <a:lnTo>
                    <a:pt x="0" y="88325"/>
                  </a:lnTo>
                  <a:lnTo>
                    <a:pt x="3565" y="151806"/>
                  </a:lnTo>
                  <a:lnTo>
                    <a:pt x="10582" y="196780"/>
                  </a:lnTo>
                  <a:lnTo>
                    <a:pt x="15946" y="205574"/>
                  </a:lnTo>
                  <a:lnTo>
                    <a:pt x="23221" y="210512"/>
                  </a:lnTo>
                  <a:lnTo>
                    <a:pt x="31769" y="212880"/>
                  </a:lnTo>
                  <a:lnTo>
                    <a:pt x="39316" y="211684"/>
                  </a:lnTo>
                  <a:lnTo>
                    <a:pt x="52634" y="202959"/>
                  </a:lnTo>
                  <a:lnTo>
                    <a:pt x="66110" y="182454"/>
                  </a:lnTo>
                  <a:lnTo>
                    <a:pt x="78022" y="136464"/>
                  </a:lnTo>
                  <a:lnTo>
                    <a:pt x="81334" y="74920"/>
                  </a:lnTo>
                  <a:lnTo>
                    <a:pt x="77570" y="18178"/>
                  </a:lnTo>
                  <a:lnTo>
                    <a:pt x="71700" y="11617"/>
                  </a:lnTo>
                  <a:lnTo>
                    <a:pt x="63164" y="9091"/>
                  </a:lnTo>
                  <a:lnTo>
                    <a:pt x="52850" y="9257"/>
                  </a:lnTo>
                  <a:lnTo>
                    <a:pt x="45050" y="13990"/>
                  </a:lnTo>
                  <a:lnTo>
                    <a:pt x="33917" y="31577"/>
                  </a:lnTo>
                  <a:lnTo>
                    <a:pt x="20161" y="68172"/>
                  </a:lnTo>
                  <a:lnTo>
                    <a:pt x="17862" y="98343"/>
                  </a:lnTo>
                  <a:lnTo>
                    <a:pt x="27341" y="142359"/>
                  </a:lnTo>
                  <a:lnTo>
                    <a:pt x="31742" y="145255"/>
                  </a:lnTo>
                  <a:lnTo>
                    <a:pt x="37449" y="144411"/>
                  </a:lnTo>
                  <a:lnTo>
                    <a:pt x="57186" y="1344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55299" y="3640202"/>
              <a:ext cx="224669" cy="232632"/>
            </a:xfrm>
            <a:custGeom>
              <a:avLst/>
              <a:gdLst/>
              <a:ahLst/>
              <a:cxnLst/>
              <a:rect l="0" t="0" r="0" b="0"/>
              <a:pathLst>
                <a:path w="224669" h="232632">
                  <a:moveTo>
                    <a:pt x="0" y="4417"/>
                  </a:moveTo>
                  <a:lnTo>
                    <a:pt x="13252" y="0"/>
                  </a:lnTo>
                  <a:lnTo>
                    <a:pt x="17156" y="3321"/>
                  </a:lnTo>
                  <a:lnTo>
                    <a:pt x="21493" y="19339"/>
                  </a:lnTo>
                  <a:lnTo>
                    <a:pt x="24278" y="72084"/>
                  </a:lnTo>
                  <a:lnTo>
                    <a:pt x="24828" y="122499"/>
                  </a:lnTo>
                  <a:lnTo>
                    <a:pt x="29354" y="176699"/>
                  </a:lnTo>
                  <a:lnTo>
                    <a:pt x="39151" y="230243"/>
                  </a:lnTo>
                  <a:lnTo>
                    <a:pt x="41818" y="232631"/>
                  </a:lnTo>
                  <a:lnTo>
                    <a:pt x="44521" y="231449"/>
                  </a:lnTo>
                  <a:lnTo>
                    <a:pt x="49989" y="222739"/>
                  </a:lnTo>
                  <a:lnTo>
                    <a:pt x="72118" y="161345"/>
                  </a:lnTo>
                  <a:lnTo>
                    <a:pt x="88758" y="104094"/>
                  </a:lnTo>
                  <a:lnTo>
                    <a:pt x="94305" y="83543"/>
                  </a:lnTo>
                  <a:lnTo>
                    <a:pt x="98003" y="78433"/>
                  </a:lnTo>
                  <a:lnTo>
                    <a:pt x="102318" y="76875"/>
                  </a:lnTo>
                  <a:lnTo>
                    <a:pt x="107044" y="77686"/>
                  </a:lnTo>
                  <a:lnTo>
                    <a:pt x="111119" y="82849"/>
                  </a:lnTo>
                  <a:lnTo>
                    <a:pt x="118112" y="100913"/>
                  </a:lnTo>
                  <a:lnTo>
                    <a:pt x="123491" y="155896"/>
                  </a:lnTo>
                  <a:lnTo>
                    <a:pt x="124227" y="184229"/>
                  </a:lnTo>
                  <a:lnTo>
                    <a:pt x="126272" y="190860"/>
                  </a:lnTo>
                  <a:lnTo>
                    <a:pt x="129485" y="192507"/>
                  </a:lnTo>
                  <a:lnTo>
                    <a:pt x="133476" y="190832"/>
                  </a:lnTo>
                  <a:lnTo>
                    <a:pt x="140376" y="181573"/>
                  </a:lnTo>
                  <a:lnTo>
                    <a:pt x="160810" y="121723"/>
                  </a:lnTo>
                  <a:lnTo>
                    <a:pt x="170613" y="72827"/>
                  </a:lnTo>
                  <a:lnTo>
                    <a:pt x="198333" y="17263"/>
                  </a:lnTo>
                  <a:lnTo>
                    <a:pt x="203414" y="15755"/>
                  </a:lnTo>
                  <a:lnTo>
                    <a:pt x="208649" y="17523"/>
                  </a:lnTo>
                  <a:lnTo>
                    <a:pt x="213989" y="21475"/>
                  </a:lnTo>
                  <a:lnTo>
                    <a:pt x="219922" y="38194"/>
                  </a:lnTo>
                  <a:lnTo>
                    <a:pt x="223731" y="91012"/>
                  </a:lnTo>
                  <a:lnTo>
                    <a:pt x="224483" y="144352"/>
                  </a:lnTo>
                  <a:lnTo>
                    <a:pt x="224632" y="206938"/>
                  </a:lnTo>
                  <a:lnTo>
                    <a:pt x="224652" y="223865"/>
                  </a:lnTo>
                  <a:lnTo>
                    <a:pt x="224668" y="2041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52082" y="3361703"/>
              <a:ext cx="235765" cy="466760"/>
            </a:xfrm>
            <a:custGeom>
              <a:avLst/>
              <a:gdLst/>
              <a:ahLst/>
              <a:cxnLst/>
              <a:rect l="0" t="0" r="0" b="0"/>
              <a:pathLst>
                <a:path w="235765" h="466760">
                  <a:moveTo>
                    <a:pt x="69343" y="0"/>
                  </a:moveTo>
                  <a:lnTo>
                    <a:pt x="75062" y="21779"/>
                  </a:lnTo>
                  <a:lnTo>
                    <a:pt x="77321" y="81844"/>
                  </a:lnTo>
                  <a:lnTo>
                    <a:pt x="76672" y="138038"/>
                  </a:lnTo>
                  <a:lnTo>
                    <a:pt x="71925" y="190885"/>
                  </a:lnTo>
                  <a:lnTo>
                    <a:pt x="69184" y="247532"/>
                  </a:lnTo>
                  <a:lnTo>
                    <a:pt x="62927" y="305305"/>
                  </a:lnTo>
                  <a:lnTo>
                    <a:pt x="56142" y="362488"/>
                  </a:lnTo>
                  <a:lnTo>
                    <a:pt x="50915" y="424579"/>
                  </a:lnTo>
                  <a:lnTo>
                    <a:pt x="41253" y="464376"/>
                  </a:lnTo>
                  <a:lnTo>
                    <a:pt x="38597" y="466759"/>
                  </a:lnTo>
                  <a:lnTo>
                    <a:pt x="35902" y="464650"/>
                  </a:lnTo>
                  <a:lnTo>
                    <a:pt x="30442" y="450596"/>
                  </a:lnTo>
                  <a:lnTo>
                    <a:pt x="16634" y="389578"/>
                  </a:lnTo>
                  <a:lnTo>
                    <a:pt x="2773" y="328888"/>
                  </a:lnTo>
                  <a:lnTo>
                    <a:pt x="0" y="319111"/>
                  </a:lnTo>
                  <a:lnTo>
                    <a:pt x="0" y="310745"/>
                  </a:lnTo>
                  <a:lnTo>
                    <a:pt x="4932" y="296517"/>
                  </a:lnTo>
                  <a:lnTo>
                    <a:pt x="18218" y="286495"/>
                  </a:lnTo>
                  <a:lnTo>
                    <a:pt x="72301" y="269519"/>
                  </a:lnTo>
                  <a:lnTo>
                    <a:pt x="127398" y="255241"/>
                  </a:lnTo>
                  <a:lnTo>
                    <a:pt x="162769" y="251294"/>
                  </a:lnTo>
                  <a:lnTo>
                    <a:pt x="196672" y="258959"/>
                  </a:lnTo>
                  <a:lnTo>
                    <a:pt x="235764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46742" y="3395465"/>
              <a:ext cx="230517" cy="806666"/>
            </a:xfrm>
            <a:custGeom>
              <a:avLst/>
              <a:gdLst/>
              <a:ahLst/>
              <a:cxnLst/>
              <a:rect l="0" t="0" r="0" b="0"/>
              <a:pathLst>
                <a:path w="230517" h="806666">
                  <a:moveTo>
                    <a:pt x="124020" y="249154"/>
                  </a:moveTo>
                  <a:lnTo>
                    <a:pt x="119602" y="235902"/>
                  </a:lnTo>
                  <a:lnTo>
                    <a:pt x="110037" y="226931"/>
                  </a:lnTo>
                  <a:lnTo>
                    <a:pt x="103603" y="223244"/>
                  </a:lnTo>
                  <a:lnTo>
                    <a:pt x="96540" y="222635"/>
                  </a:lnTo>
                  <a:lnTo>
                    <a:pt x="81296" y="226889"/>
                  </a:lnTo>
                  <a:lnTo>
                    <a:pt x="61537" y="239681"/>
                  </a:lnTo>
                  <a:lnTo>
                    <a:pt x="27056" y="283067"/>
                  </a:lnTo>
                  <a:lnTo>
                    <a:pt x="5248" y="344002"/>
                  </a:lnTo>
                  <a:lnTo>
                    <a:pt x="0" y="399005"/>
                  </a:lnTo>
                  <a:lnTo>
                    <a:pt x="1407" y="421154"/>
                  </a:lnTo>
                  <a:lnTo>
                    <a:pt x="8196" y="443326"/>
                  </a:lnTo>
                  <a:lnTo>
                    <a:pt x="14444" y="449793"/>
                  </a:lnTo>
                  <a:lnTo>
                    <a:pt x="22308" y="453180"/>
                  </a:lnTo>
                  <a:lnTo>
                    <a:pt x="31249" y="454514"/>
                  </a:lnTo>
                  <a:lnTo>
                    <a:pt x="48579" y="451065"/>
                  </a:lnTo>
                  <a:lnTo>
                    <a:pt x="71465" y="438726"/>
                  </a:lnTo>
                  <a:lnTo>
                    <a:pt x="89957" y="420894"/>
                  </a:lnTo>
                  <a:lnTo>
                    <a:pt x="100560" y="404995"/>
                  </a:lnTo>
                  <a:lnTo>
                    <a:pt x="117940" y="358309"/>
                  </a:lnTo>
                  <a:lnTo>
                    <a:pt x="118117" y="350585"/>
                  </a:lnTo>
                  <a:lnTo>
                    <a:pt x="113383" y="337073"/>
                  </a:lnTo>
                  <a:lnTo>
                    <a:pt x="108608" y="333654"/>
                  </a:lnTo>
                  <a:lnTo>
                    <a:pt x="102650" y="332300"/>
                  </a:lnTo>
                  <a:lnTo>
                    <a:pt x="95905" y="332321"/>
                  </a:lnTo>
                  <a:lnTo>
                    <a:pt x="89559" y="335110"/>
                  </a:lnTo>
                  <a:lnTo>
                    <a:pt x="77577" y="345604"/>
                  </a:lnTo>
                  <a:lnTo>
                    <a:pt x="76416" y="350437"/>
                  </a:lnTo>
                  <a:lnTo>
                    <a:pt x="78415" y="354583"/>
                  </a:lnTo>
                  <a:lnTo>
                    <a:pt x="82522" y="358271"/>
                  </a:lnTo>
                  <a:lnTo>
                    <a:pt x="88033" y="357032"/>
                  </a:lnTo>
                  <a:lnTo>
                    <a:pt x="101554" y="345793"/>
                  </a:lnTo>
                  <a:lnTo>
                    <a:pt x="134783" y="289647"/>
                  </a:lnTo>
                  <a:lnTo>
                    <a:pt x="160901" y="226624"/>
                  </a:lnTo>
                  <a:lnTo>
                    <a:pt x="183505" y="171446"/>
                  </a:lnTo>
                  <a:lnTo>
                    <a:pt x="205293" y="109425"/>
                  </a:lnTo>
                  <a:lnTo>
                    <a:pt x="223702" y="47866"/>
                  </a:lnTo>
                  <a:lnTo>
                    <a:pt x="230516" y="4758"/>
                  </a:lnTo>
                  <a:lnTo>
                    <a:pt x="227377" y="239"/>
                  </a:lnTo>
                  <a:lnTo>
                    <a:pt x="221586" y="0"/>
                  </a:lnTo>
                  <a:lnTo>
                    <a:pt x="214027" y="2615"/>
                  </a:lnTo>
                  <a:lnTo>
                    <a:pt x="203163" y="12916"/>
                  </a:lnTo>
                  <a:lnTo>
                    <a:pt x="191848" y="36775"/>
                  </a:lnTo>
                  <a:lnTo>
                    <a:pt x="172092" y="96371"/>
                  </a:lnTo>
                  <a:lnTo>
                    <a:pt x="164437" y="156208"/>
                  </a:lnTo>
                  <a:lnTo>
                    <a:pt x="158713" y="217234"/>
                  </a:lnTo>
                  <a:lnTo>
                    <a:pt x="158507" y="276989"/>
                  </a:lnTo>
                  <a:lnTo>
                    <a:pt x="163945" y="338787"/>
                  </a:lnTo>
                  <a:lnTo>
                    <a:pt x="169710" y="395784"/>
                  </a:lnTo>
                  <a:lnTo>
                    <a:pt x="182440" y="456401"/>
                  </a:lnTo>
                  <a:lnTo>
                    <a:pt x="189515" y="512551"/>
                  </a:lnTo>
                  <a:lnTo>
                    <a:pt x="190447" y="568114"/>
                  </a:lnTo>
                  <a:lnTo>
                    <a:pt x="188104" y="630996"/>
                  </a:lnTo>
                  <a:lnTo>
                    <a:pt x="181531" y="681575"/>
                  </a:lnTo>
                  <a:lnTo>
                    <a:pt x="171027" y="735111"/>
                  </a:lnTo>
                  <a:lnTo>
                    <a:pt x="139404" y="795278"/>
                  </a:lnTo>
                  <a:lnTo>
                    <a:pt x="132341" y="8066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323696" y="3578051"/>
              <a:ext cx="345887" cy="393204"/>
            </a:xfrm>
            <a:custGeom>
              <a:avLst/>
              <a:gdLst/>
              <a:ahLst/>
              <a:cxnLst/>
              <a:rect l="0" t="0" r="0" b="0"/>
              <a:pathLst>
                <a:path w="345887" h="393204">
                  <a:moveTo>
                    <a:pt x="38007" y="0"/>
                  </a:moveTo>
                  <a:lnTo>
                    <a:pt x="25646" y="14211"/>
                  </a:lnTo>
                  <a:lnTo>
                    <a:pt x="13342" y="47699"/>
                  </a:lnTo>
                  <a:lnTo>
                    <a:pt x="6426" y="107117"/>
                  </a:lnTo>
                  <a:lnTo>
                    <a:pt x="9645" y="157787"/>
                  </a:lnTo>
                  <a:lnTo>
                    <a:pt x="16454" y="207933"/>
                  </a:lnTo>
                  <a:lnTo>
                    <a:pt x="27039" y="261290"/>
                  </a:lnTo>
                  <a:lnTo>
                    <a:pt x="43566" y="323231"/>
                  </a:lnTo>
                  <a:lnTo>
                    <a:pt x="49107" y="340590"/>
                  </a:lnTo>
                  <a:lnTo>
                    <a:pt x="47256" y="357550"/>
                  </a:lnTo>
                  <a:lnTo>
                    <a:pt x="44173" y="365956"/>
                  </a:lnTo>
                  <a:lnTo>
                    <a:pt x="33351" y="377762"/>
                  </a:lnTo>
                  <a:lnTo>
                    <a:pt x="3804" y="392874"/>
                  </a:lnTo>
                  <a:lnTo>
                    <a:pt x="412" y="393203"/>
                  </a:lnTo>
                  <a:lnTo>
                    <a:pt x="0" y="391575"/>
                  </a:lnTo>
                  <a:lnTo>
                    <a:pt x="1574" y="388639"/>
                  </a:lnTo>
                  <a:lnTo>
                    <a:pt x="10720" y="382912"/>
                  </a:lnTo>
                  <a:lnTo>
                    <a:pt x="28998" y="372024"/>
                  </a:lnTo>
                  <a:lnTo>
                    <a:pt x="90988" y="319650"/>
                  </a:lnTo>
                  <a:lnTo>
                    <a:pt x="136984" y="259354"/>
                  </a:lnTo>
                  <a:lnTo>
                    <a:pt x="169122" y="204982"/>
                  </a:lnTo>
                  <a:lnTo>
                    <a:pt x="178875" y="177395"/>
                  </a:lnTo>
                  <a:lnTo>
                    <a:pt x="179072" y="169114"/>
                  </a:lnTo>
                  <a:lnTo>
                    <a:pt x="176429" y="164518"/>
                  </a:lnTo>
                  <a:lnTo>
                    <a:pt x="171894" y="162378"/>
                  </a:lnTo>
                  <a:lnTo>
                    <a:pt x="166097" y="166500"/>
                  </a:lnTo>
                  <a:lnTo>
                    <a:pt x="146535" y="196955"/>
                  </a:lnTo>
                  <a:lnTo>
                    <a:pt x="127543" y="252408"/>
                  </a:lnTo>
                  <a:lnTo>
                    <a:pt x="114609" y="311809"/>
                  </a:lnTo>
                  <a:lnTo>
                    <a:pt x="116812" y="319745"/>
                  </a:lnTo>
                  <a:lnTo>
                    <a:pt x="121054" y="325960"/>
                  </a:lnTo>
                  <a:lnTo>
                    <a:pt x="126656" y="331027"/>
                  </a:lnTo>
                  <a:lnTo>
                    <a:pt x="132240" y="332557"/>
                  </a:lnTo>
                  <a:lnTo>
                    <a:pt x="137812" y="331727"/>
                  </a:lnTo>
                  <a:lnTo>
                    <a:pt x="149858" y="324950"/>
                  </a:lnTo>
                  <a:lnTo>
                    <a:pt x="205728" y="273130"/>
                  </a:lnTo>
                  <a:lnTo>
                    <a:pt x="213616" y="268995"/>
                  </a:lnTo>
                  <a:lnTo>
                    <a:pt x="229777" y="266867"/>
                  </a:lnTo>
                  <a:lnTo>
                    <a:pt x="236120" y="269442"/>
                  </a:lnTo>
                  <a:lnTo>
                    <a:pt x="245634" y="279701"/>
                  </a:lnTo>
                  <a:lnTo>
                    <a:pt x="265171" y="324969"/>
                  </a:lnTo>
                  <a:lnTo>
                    <a:pt x="268962" y="328518"/>
                  </a:lnTo>
                  <a:lnTo>
                    <a:pt x="273339" y="329035"/>
                  </a:lnTo>
                  <a:lnTo>
                    <a:pt x="283132" y="324677"/>
                  </a:lnTo>
                  <a:lnTo>
                    <a:pt x="309966" y="301621"/>
                  </a:lnTo>
                  <a:lnTo>
                    <a:pt x="315467" y="300009"/>
                  </a:lnTo>
                  <a:lnTo>
                    <a:pt x="320984" y="300783"/>
                  </a:lnTo>
                  <a:lnTo>
                    <a:pt x="326511" y="303148"/>
                  </a:lnTo>
                  <a:lnTo>
                    <a:pt x="335118" y="313173"/>
                  </a:lnTo>
                  <a:lnTo>
                    <a:pt x="345886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719509" y="3711187"/>
              <a:ext cx="101253" cy="285221"/>
            </a:xfrm>
            <a:custGeom>
              <a:avLst/>
              <a:gdLst/>
              <a:ahLst/>
              <a:cxnLst/>
              <a:rect l="0" t="0" r="0" b="0"/>
              <a:pathLst>
                <a:path w="101253" h="285221">
                  <a:moveTo>
                    <a:pt x="41605" y="0"/>
                  </a:moveTo>
                  <a:lnTo>
                    <a:pt x="20625" y="59628"/>
                  </a:lnTo>
                  <a:lnTo>
                    <a:pt x="17428" y="107317"/>
                  </a:lnTo>
                  <a:lnTo>
                    <a:pt x="21922" y="129058"/>
                  </a:lnTo>
                  <a:lnTo>
                    <a:pt x="31008" y="147966"/>
                  </a:lnTo>
                  <a:lnTo>
                    <a:pt x="59441" y="180240"/>
                  </a:lnTo>
                  <a:lnTo>
                    <a:pt x="87350" y="204695"/>
                  </a:lnTo>
                  <a:lnTo>
                    <a:pt x="100565" y="226147"/>
                  </a:lnTo>
                  <a:lnTo>
                    <a:pt x="101252" y="233975"/>
                  </a:lnTo>
                  <a:lnTo>
                    <a:pt x="97084" y="250070"/>
                  </a:lnTo>
                  <a:lnTo>
                    <a:pt x="84342" y="270308"/>
                  </a:lnTo>
                  <a:lnTo>
                    <a:pt x="69228" y="279778"/>
                  </a:lnTo>
                  <a:lnTo>
                    <a:pt x="51108" y="285220"/>
                  </a:lnTo>
                  <a:lnTo>
                    <a:pt x="33809" y="284556"/>
                  </a:lnTo>
                  <a:lnTo>
                    <a:pt x="19341" y="276249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832409" y="3593260"/>
              <a:ext cx="469574" cy="316609"/>
            </a:xfrm>
            <a:custGeom>
              <a:avLst/>
              <a:gdLst/>
              <a:ahLst/>
              <a:cxnLst/>
              <a:rect l="0" t="0" r="0" b="0"/>
              <a:pathLst>
                <a:path w="469574" h="316609">
                  <a:moveTo>
                    <a:pt x="95126" y="151212"/>
                  </a:moveTo>
                  <a:lnTo>
                    <a:pt x="108378" y="146794"/>
                  </a:lnTo>
                  <a:lnTo>
                    <a:pt x="107659" y="146418"/>
                  </a:lnTo>
                  <a:lnTo>
                    <a:pt x="94532" y="148465"/>
                  </a:lnTo>
                  <a:lnTo>
                    <a:pt x="78220" y="159853"/>
                  </a:lnTo>
                  <a:lnTo>
                    <a:pt x="31802" y="210635"/>
                  </a:lnTo>
                  <a:lnTo>
                    <a:pt x="6720" y="267775"/>
                  </a:lnTo>
                  <a:lnTo>
                    <a:pt x="0" y="292690"/>
                  </a:lnTo>
                  <a:lnTo>
                    <a:pt x="1381" y="309321"/>
                  </a:lnTo>
                  <a:lnTo>
                    <a:pt x="4892" y="313941"/>
                  </a:lnTo>
                  <a:lnTo>
                    <a:pt x="10007" y="316096"/>
                  </a:lnTo>
                  <a:lnTo>
                    <a:pt x="16191" y="316608"/>
                  </a:lnTo>
                  <a:lnTo>
                    <a:pt x="30458" y="309781"/>
                  </a:lnTo>
                  <a:lnTo>
                    <a:pt x="54084" y="287878"/>
                  </a:lnTo>
                  <a:lnTo>
                    <a:pt x="94275" y="232696"/>
                  </a:lnTo>
                  <a:lnTo>
                    <a:pt x="148656" y="173645"/>
                  </a:lnTo>
                  <a:lnTo>
                    <a:pt x="163296" y="162415"/>
                  </a:lnTo>
                  <a:lnTo>
                    <a:pt x="183979" y="156191"/>
                  </a:lnTo>
                  <a:lnTo>
                    <a:pt x="206732" y="155274"/>
                  </a:lnTo>
                  <a:lnTo>
                    <a:pt x="235135" y="165154"/>
                  </a:lnTo>
                  <a:lnTo>
                    <a:pt x="252582" y="174667"/>
                  </a:lnTo>
                  <a:lnTo>
                    <a:pt x="273581" y="199253"/>
                  </a:lnTo>
                  <a:lnTo>
                    <a:pt x="278298" y="216943"/>
                  </a:lnTo>
                  <a:lnTo>
                    <a:pt x="278261" y="225543"/>
                  </a:lnTo>
                  <a:lnTo>
                    <a:pt x="273290" y="240030"/>
                  </a:lnTo>
                  <a:lnTo>
                    <a:pt x="269376" y="246482"/>
                  </a:lnTo>
                  <a:lnTo>
                    <a:pt x="265842" y="247085"/>
                  </a:lnTo>
                  <a:lnTo>
                    <a:pt x="262561" y="243788"/>
                  </a:lnTo>
                  <a:lnTo>
                    <a:pt x="259449" y="237893"/>
                  </a:lnTo>
                  <a:lnTo>
                    <a:pt x="258457" y="223945"/>
                  </a:lnTo>
                  <a:lnTo>
                    <a:pt x="268707" y="183287"/>
                  </a:lnTo>
                  <a:lnTo>
                    <a:pt x="297990" y="126995"/>
                  </a:lnTo>
                  <a:lnTo>
                    <a:pt x="329809" y="84741"/>
                  </a:lnTo>
                  <a:lnTo>
                    <a:pt x="388164" y="34938"/>
                  </a:lnTo>
                  <a:lnTo>
                    <a:pt x="444715" y="3063"/>
                  </a:lnTo>
                  <a:lnTo>
                    <a:pt x="451152" y="670"/>
                  </a:lnTo>
                  <a:lnTo>
                    <a:pt x="456368" y="0"/>
                  </a:lnTo>
                  <a:lnTo>
                    <a:pt x="469573" y="14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3489" y="4268698"/>
            <a:ext cx="2078148" cy="1070010"/>
            <a:chOff x="1023489" y="4268698"/>
            <a:chExt cx="2078148" cy="1070010"/>
          </a:xfrm>
        </p:grpSpPr>
        <p:sp>
          <p:nvSpPr>
            <p:cNvPr id="54" name="Freeform 53"/>
            <p:cNvSpPr/>
            <p:nvPr/>
          </p:nvSpPr>
          <p:spPr>
            <a:xfrm>
              <a:off x="1023489" y="4518329"/>
              <a:ext cx="216348" cy="166422"/>
            </a:xfrm>
            <a:custGeom>
              <a:avLst/>
              <a:gdLst/>
              <a:ahLst/>
              <a:cxnLst/>
              <a:rect l="0" t="0" r="0" b="0"/>
              <a:pathLst>
                <a:path w="216348" h="166422">
                  <a:moveTo>
                    <a:pt x="0" y="0"/>
                  </a:moveTo>
                  <a:lnTo>
                    <a:pt x="29620" y="24689"/>
                  </a:lnTo>
                  <a:lnTo>
                    <a:pt x="85844" y="57458"/>
                  </a:lnTo>
                  <a:lnTo>
                    <a:pt x="113885" y="72087"/>
                  </a:lnTo>
                  <a:lnTo>
                    <a:pt x="176605" y="127409"/>
                  </a:lnTo>
                  <a:lnTo>
                    <a:pt x="21634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647568" y="4268698"/>
              <a:ext cx="12442" cy="665685"/>
            </a:xfrm>
            <a:custGeom>
              <a:avLst/>
              <a:gdLst/>
              <a:ahLst/>
              <a:cxnLst/>
              <a:rect l="0" t="0" r="0" b="0"/>
              <a:pathLst>
                <a:path w="12442" h="665685">
                  <a:moveTo>
                    <a:pt x="0" y="0"/>
                  </a:moveTo>
                  <a:lnTo>
                    <a:pt x="0" y="56772"/>
                  </a:lnTo>
                  <a:lnTo>
                    <a:pt x="0" y="119953"/>
                  </a:lnTo>
                  <a:lnTo>
                    <a:pt x="4417" y="171863"/>
                  </a:lnTo>
                  <a:lnTo>
                    <a:pt x="7164" y="228233"/>
                  </a:lnTo>
                  <a:lnTo>
                    <a:pt x="7978" y="290341"/>
                  </a:lnTo>
                  <a:lnTo>
                    <a:pt x="8168" y="336142"/>
                  </a:lnTo>
                  <a:lnTo>
                    <a:pt x="8253" y="383310"/>
                  </a:lnTo>
                  <a:lnTo>
                    <a:pt x="8290" y="428929"/>
                  </a:lnTo>
                  <a:lnTo>
                    <a:pt x="8307" y="473859"/>
                  </a:lnTo>
                  <a:lnTo>
                    <a:pt x="8317" y="535806"/>
                  </a:lnTo>
                  <a:lnTo>
                    <a:pt x="10785" y="586829"/>
                  </a:lnTo>
                  <a:lnTo>
                    <a:pt x="12441" y="626294"/>
                  </a:lnTo>
                  <a:lnTo>
                    <a:pt x="7076" y="650622"/>
                  </a:lnTo>
                  <a:lnTo>
                    <a:pt x="0" y="6656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589320" y="4623341"/>
              <a:ext cx="263009" cy="200396"/>
            </a:xfrm>
            <a:custGeom>
              <a:avLst/>
              <a:gdLst/>
              <a:ahLst/>
              <a:cxnLst/>
              <a:rect l="0" t="0" r="0" b="0"/>
              <a:pathLst>
                <a:path w="263009" h="200396">
                  <a:moveTo>
                    <a:pt x="0" y="11483"/>
                  </a:moveTo>
                  <a:lnTo>
                    <a:pt x="21779" y="17201"/>
                  </a:lnTo>
                  <a:lnTo>
                    <a:pt x="81844" y="19461"/>
                  </a:lnTo>
                  <a:lnTo>
                    <a:pt x="136792" y="13173"/>
                  </a:lnTo>
                  <a:lnTo>
                    <a:pt x="190599" y="5062"/>
                  </a:lnTo>
                  <a:lnTo>
                    <a:pt x="211684" y="0"/>
                  </a:lnTo>
                  <a:lnTo>
                    <a:pt x="216936" y="129"/>
                  </a:lnTo>
                  <a:lnTo>
                    <a:pt x="218589" y="2065"/>
                  </a:lnTo>
                  <a:lnTo>
                    <a:pt x="204897" y="60006"/>
                  </a:lnTo>
                  <a:lnTo>
                    <a:pt x="200731" y="120064"/>
                  </a:lnTo>
                  <a:lnTo>
                    <a:pt x="202373" y="178909"/>
                  </a:lnTo>
                  <a:lnTo>
                    <a:pt x="204258" y="189669"/>
                  </a:lnTo>
                  <a:lnTo>
                    <a:pt x="208288" y="195917"/>
                  </a:lnTo>
                  <a:lnTo>
                    <a:pt x="213748" y="199158"/>
                  </a:lnTo>
                  <a:lnTo>
                    <a:pt x="220162" y="200395"/>
                  </a:lnTo>
                  <a:lnTo>
                    <a:pt x="226287" y="198445"/>
                  </a:lnTo>
                  <a:lnTo>
                    <a:pt x="238023" y="188883"/>
                  </a:lnTo>
                  <a:lnTo>
                    <a:pt x="250610" y="167905"/>
                  </a:lnTo>
                  <a:lnTo>
                    <a:pt x="262221" y="122681"/>
                  </a:lnTo>
                  <a:lnTo>
                    <a:pt x="263008" y="69232"/>
                  </a:lnTo>
                  <a:lnTo>
                    <a:pt x="254520" y="32908"/>
                  </a:lnTo>
                  <a:lnTo>
                    <a:pt x="250117" y="22993"/>
                  </a:lnTo>
                  <a:lnTo>
                    <a:pt x="244408" y="19156"/>
                  </a:lnTo>
                  <a:lnTo>
                    <a:pt x="237828" y="19372"/>
                  </a:lnTo>
                  <a:lnTo>
                    <a:pt x="208026" y="364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947232" y="4654294"/>
              <a:ext cx="122863" cy="501696"/>
            </a:xfrm>
            <a:custGeom>
              <a:avLst/>
              <a:gdLst/>
              <a:ahLst/>
              <a:cxnLst/>
              <a:rect l="0" t="0" r="0" b="0"/>
              <a:pathLst>
                <a:path w="122863" h="501696">
                  <a:moveTo>
                    <a:pt x="8214" y="38777"/>
                  </a:moveTo>
                  <a:lnTo>
                    <a:pt x="10680" y="91431"/>
                  </a:lnTo>
                  <a:lnTo>
                    <a:pt x="14800" y="145294"/>
                  </a:lnTo>
                  <a:lnTo>
                    <a:pt x="18487" y="196386"/>
                  </a:lnTo>
                  <a:lnTo>
                    <a:pt x="22969" y="246658"/>
                  </a:lnTo>
                  <a:lnTo>
                    <a:pt x="24297" y="299152"/>
                  </a:lnTo>
                  <a:lnTo>
                    <a:pt x="24691" y="353229"/>
                  </a:lnTo>
                  <a:lnTo>
                    <a:pt x="27273" y="401920"/>
                  </a:lnTo>
                  <a:lnTo>
                    <a:pt x="28963" y="445625"/>
                  </a:lnTo>
                  <a:lnTo>
                    <a:pt x="21250" y="497390"/>
                  </a:lnTo>
                  <a:lnTo>
                    <a:pt x="17829" y="501695"/>
                  </a:lnTo>
                  <a:lnTo>
                    <a:pt x="13700" y="500866"/>
                  </a:lnTo>
                  <a:lnTo>
                    <a:pt x="9098" y="496615"/>
                  </a:lnTo>
                  <a:lnTo>
                    <a:pt x="3984" y="482030"/>
                  </a:lnTo>
                  <a:lnTo>
                    <a:pt x="432" y="424271"/>
                  </a:lnTo>
                  <a:lnTo>
                    <a:pt x="0" y="362193"/>
                  </a:lnTo>
                  <a:lnTo>
                    <a:pt x="2390" y="313044"/>
                  </a:lnTo>
                  <a:lnTo>
                    <a:pt x="8954" y="260883"/>
                  </a:lnTo>
                  <a:lnTo>
                    <a:pt x="16755" y="209370"/>
                  </a:lnTo>
                  <a:lnTo>
                    <a:pt x="27674" y="146131"/>
                  </a:lnTo>
                  <a:lnTo>
                    <a:pt x="38733" y="93507"/>
                  </a:lnTo>
                  <a:lnTo>
                    <a:pt x="47973" y="60643"/>
                  </a:lnTo>
                  <a:lnTo>
                    <a:pt x="73087" y="14345"/>
                  </a:lnTo>
                  <a:lnTo>
                    <a:pt x="86049" y="1414"/>
                  </a:lnTo>
                  <a:lnTo>
                    <a:pt x="93388" y="0"/>
                  </a:lnTo>
                  <a:lnTo>
                    <a:pt x="101055" y="1831"/>
                  </a:lnTo>
                  <a:lnTo>
                    <a:pt x="108939" y="5825"/>
                  </a:lnTo>
                  <a:lnTo>
                    <a:pt x="114196" y="12187"/>
                  </a:lnTo>
                  <a:lnTo>
                    <a:pt x="120037" y="29117"/>
                  </a:lnTo>
                  <a:lnTo>
                    <a:pt x="122862" y="69194"/>
                  </a:lnTo>
                  <a:lnTo>
                    <a:pt x="110435" y="127454"/>
                  </a:lnTo>
                  <a:lnTo>
                    <a:pt x="95088" y="188648"/>
                  </a:lnTo>
                  <a:lnTo>
                    <a:pt x="91425" y="2051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21867" y="4693071"/>
              <a:ext cx="33286" cy="33285"/>
            </a:xfrm>
            <a:custGeom>
              <a:avLst/>
              <a:gdLst/>
              <a:ahLst/>
              <a:cxnLst/>
              <a:rect l="0" t="0" r="0" b="0"/>
              <a:pathLst>
                <a:path w="33286" h="33285">
                  <a:moveTo>
                    <a:pt x="33285" y="0"/>
                  </a:move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30188" y="4601540"/>
              <a:ext cx="89946" cy="282916"/>
            </a:xfrm>
            <a:custGeom>
              <a:avLst/>
              <a:gdLst/>
              <a:ahLst/>
              <a:cxnLst/>
              <a:rect l="0" t="0" r="0" b="0"/>
              <a:pathLst>
                <a:path w="89946" h="282916">
                  <a:moveTo>
                    <a:pt x="0" y="282915"/>
                  </a:moveTo>
                  <a:lnTo>
                    <a:pt x="22087" y="278498"/>
                  </a:lnTo>
                  <a:lnTo>
                    <a:pt x="37862" y="266467"/>
                  </a:lnTo>
                  <a:lnTo>
                    <a:pt x="57138" y="236436"/>
                  </a:lnTo>
                  <a:lnTo>
                    <a:pt x="80218" y="184874"/>
                  </a:lnTo>
                  <a:lnTo>
                    <a:pt x="88180" y="135112"/>
                  </a:lnTo>
                  <a:lnTo>
                    <a:pt x="89945" y="73601"/>
                  </a:lnTo>
                  <a:lnTo>
                    <a:pt x="79863" y="11804"/>
                  </a:lnTo>
                  <a:lnTo>
                    <a:pt x="76356" y="6020"/>
                  </a:lnTo>
                  <a:lnTo>
                    <a:pt x="72169" y="3089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71646" y="4371638"/>
              <a:ext cx="166422" cy="457770"/>
            </a:xfrm>
            <a:custGeom>
              <a:avLst/>
              <a:gdLst/>
              <a:ahLst/>
              <a:cxnLst/>
              <a:rect l="0" t="0" r="0" b="0"/>
              <a:pathLst>
                <a:path w="166422" h="457770">
                  <a:moveTo>
                    <a:pt x="0" y="88444"/>
                  </a:moveTo>
                  <a:lnTo>
                    <a:pt x="24689" y="58824"/>
                  </a:lnTo>
                  <a:lnTo>
                    <a:pt x="54103" y="8020"/>
                  </a:lnTo>
                  <a:lnTo>
                    <a:pt x="61032" y="1544"/>
                  </a:lnTo>
                  <a:lnTo>
                    <a:pt x="66576" y="0"/>
                  </a:lnTo>
                  <a:lnTo>
                    <a:pt x="71196" y="1745"/>
                  </a:lnTo>
                  <a:lnTo>
                    <a:pt x="75201" y="5681"/>
                  </a:lnTo>
                  <a:lnTo>
                    <a:pt x="80837" y="37726"/>
                  </a:lnTo>
                  <a:lnTo>
                    <a:pt x="77023" y="91609"/>
                  </a:lnTo>
                  <a:lnTo>
                    <a:pt x="75311" y="149234"/>
                  </a:lnTo>
                  <a:lnTo>
                    <a:pt x="72549" y="197371"/>
                  </a:lnTo>
                  <a:lnTo>
                    <a:pt x="68341" y="246767"/>
                  </a:lnTo>
                  <a:lnTo>
                    <a:pt x="71336" y="308739"/>
                  </a:lnTo>
                  <a:lnTo>
                    <a:pt x="74188" y="364572"/>
                  </a:lnTo>
                  <a:lnTo>
                    <a:pt x="79215" y="419113"/>
                  </a:lnTo>
                  <a:lnTo>
                    <a:pt x="90861" y="445606"/>
                  </a:lnTo>
                  <a:lnTo>
                    <a:pt x="98481" y="451367"/>
                  </a:lnTo>
                  <a:lnTo>
                    <a:pt x="119276" y="457769"/>
                  </a:lnTo>
                  <a:lnTo>
                    <a:pt x="129443" y="456703"/>
                  </a:lnTo>
                  <a:lnTo>
                    <a:pt x="166421" y="4379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473240" y="4626503"/>
              <a:ext cx="108278" cy="229535"/>
            </a:xfrm>
            <a:custGeom>
              <a:avLst/>
              <a:gdLst/>
              <a:ahLst/>
              <a:cxnLst/>
              <a:rect l="0" t="0" r="0" b="0"/>
              <a:pathLst>
                <a:path w="108278" h="229535">
                  <a:moveTo>
                    <a:pt x="64680" y="0"/>
                  </a:moveTo>
                  <a:lnTo>
                    <a:pt x="45675" y="14211"/>
                  </a:lnTo>
                  <a:lnTo>
                    <a:pt x="28744" y="36878"/>
                  </a:lnTo>
                  <a:lnTo>
                    <a:pt x="13865" y="71126"/>
                  </a:lnTo>
                  <a:lnTo>
                    <a:pt x="1366" y="132879"/>
                  </a:lnTo>
                  <a:lnTo>
                    <a:pt x="0" y="163468"/>
                  </a:lnTo>
                  <a:lnTo>
                    <a:pt x="9820" y="216472"/>
                  </a:lnTo>
                  <a:lnTo>
                    <a:pt x="16087" y="223827"/>
                  </a:lnTo>
                  <a:lnTo>
                    <a:pt x="24888" y="227806"/>
                  </a:lnTo>
                  <a:lnTo>
                    <a:pt x="35378" y="229534"/>
                  </a:lnTo>
                  <a:lnTo>
                    <a:pt x="44221" y="226987"/>
                  </a:lnTo>
                  <a:lnTo>
                    <a:pt x="58977" y="214296"/>
                  </a:lnTo>
                  <a:lnTo>
                    <a:pt x="88311" y="176015"/>
                  </a:lnTo>
                  <a:lnTo>
                    <a:pt x="108153" y="126262"/>
                  </a:lnTo>
                  <a:lnTo>
                    <a:pt x="108277" y="95863"/>
                  </a:lnTo>
                  <a:lnTo>
                    <a:pt x="104839" y="87948"/>
                  </a:lnTo>
                  <a:lnTo>
                    <a:pt x="93623" y="76687"/>
                  </a:lnTo>
                  <a:lnTo>
                    <a:pt x="88598" y="74238"/>
                  </a:lnTo>
                  <a:lnTo>
                    <a:pt x="84324" y="73531"/>
                  </a:lnTo>
                  <a:lnTo>
                    <a:pt x="7300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640828" y="4697786"/>
              <a:ext cx="179708" cy="521801"/>
            </a:xfrm>
            <a:custGeom>
              <a:avLst/>
              <a:gdLst/>
              <a:ahLst/>
              <a:cxnLst/>
              <a:rect l="0" t="0" r="0" b="0"/>
              <a:pathLst>
                <a:path w="179708" h="521801">
                  <a:moveTo>
                    <a:pt x="130081" y="11927"/>
                  </a:moveTo>
                  <a:lnTo>
                    <a:pt x="95336" y="346"/>
                  </a:lnTo>
                  <a:lnTo>
                    <a:pt x="79506" y="0"/>
                  </a:lnTo>
                  <a:lnTo>
                    <a:pt x="71401" y="1202"/>
                  </a:lnTo>
                  <a:lnTo>
                    <a:pt x="65073" y="4777"/>
                  </a:lnTo>
                  <a:lnTo>
                    <a:pt x="55577" y="16146"/>
                  </a:lnTo>
                  <a:lnTo>
                    <a:pt x="49450" y="46975"/>
                  </a:lnTo>
                  <a:lnTo>
                    <a:pt x="52052" y="80970"/>
                  </a:lnTo>
                  <a:lnTo>
                    <a:pt x="63096" y="110048"/>
                  </a:lnTo>
                  <a:lnTo>
                    <a:pt x="68782" y="115248"/>
                  </a:lnTo>
                  <a:lnTo>
                    <a:pt x="75347" y="117790"/>
                  </a:lnTo>
                  <a:lnTo>
                    <a:pt x="82497" y="118560"/>
                  </a:lnTo>
                  <a:lnTo>
                    <a:pt x="97838" y="114485"/>
                  </a:lnTo>
                  <a:lnTo>
                    <a:pt x="130287" y="101220"/>
                  </a:lnTo>
                  <a:lnTo>
                    <a:pt x="137615" y="101041"/>
                  </a:lnTo>
                  <a:lnTo>
                    <a:pt x="150688" y="105774"/>
                  </a:lnTo>
                  <a:lnTo>
                    <a:pt x="162662" y="121438"/>
                  </a:lnTo>
                  <a:lnTo>
                    <a:pt x="172298" y="145658"/>
                  </a:lnTo>
                  <a:lnTo>
                    <a:pt x="178485" y="209011"/>
                  </a:lnTo>
                  <a:lnTo>
                    <a:pt x="179707" y="262171"/>
                  </a:lnTo>
                  <a:lnTo>
                    <a:pt x="173305" y="314003"/>
                  </a:lnTo>
                  <a:lnTo>
                    <a:pt x="160440" y="372107"/>
                  </a:lnTo>
                  <a:lnTo>
                    <a:pt x="144238" y="418876"/>
                  </a:lnTo>
                  <a:lnTo>
                    <a:pt x="110493" y="482278"/>
                  </a:lnTo>
                  <a:lnTo>
                    <a:pt x="87603" y="505603"/>
                  </a:lnTo>
                  <a:lnTo>
                    <a:pt x="58837" y="519808"/>
                  </a:lnTo>
                  <a:lnTo>
                    <a:pt x="37704" y="521800"/>
                  </a:lnTo>
                  <a:lnTo>
                    <a:pt x="26891" y="521037"/>
                  </a:lnTo>
                  <a:lnTo>
                    <a:pt x="18758" y="515906"/>
                  </a:lnTo>
                  <a:lnTo>
                    <a:pt x="7256" y="497877"/>
                  </a:lnTo>
                  <a:lnTo>
                    <a:pt x="0" y="457319"/>
                  </a:lnTo>
                  <a:lnTo>
                    <a:pt x="2267" y="423421"/>
                  </a:lnTo>
                  <a:lnTo>
                    <a:pt x="13586" y="3863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08364" y="4701392"/>
              <a:ext cx="193273" cy="637316"/>
            </a:xfrm>
            <a:custGeom>
              <a:avLst/>
              <a:gdLst/>
              <a:ahLst/>
              <a:cxnLst/>
              <a:rect l="0" t="0" r="0" b="0"/>
              <a:pathLst>
                <a:path w="193273" h="637316">
                  <a:moveTo>
                    <a:pt x="53929" y="0"/>
                  </a:moveTo>
                  <a:lnTo>
                    <a:pt x="37071" y="60849"/>
                  </a:lnTo>
                  <a:lnTo>
                    <a:pt x="30033" y="114988"/>
                  </a:lnTo>
                  <a:lnTo>
                    <a:pt x="29177" y="167219"/>
                  </a:lnTo>
                  <a:lnTo>
                    <a:pt x="33425" y="226470"/>
                  </a:lnTo>
                  <a:lnTo>
                    <a:pt x="37486" y="237889"/>
                  </a:lnTo>
                  <a:lnTo>
                    <a:pt x="49395" y="253042"/>
                  </a:lnTo>
                  <a:lnTo>
                    <a:pt x="55529" y="255603"/>
                  </a:lnTo>
                  <a:lnTo>
                    <a:pt x="61468" y="255462"/>
                  </a:lnTo>
                  <a:lnTo>
                    <a:pt x="72997" y="250374"/>
                  </a:lnTo>
                  <a:lnTo>
                    <a:pt x="84285" y="241949"/>
                  </a:lnTo>
                  <a:lnTo>
                    <a:pt x="114788" y="190935"/>
                  </a:lnTo>
                  <a:lnTo>
                    <a:pt x="140751" y="133851"/>
                  </a:lnTo>
                  <a:lnTo>
                    <a:pt x="167760" y="81958"/>
                  </a:lnTo>
                  <a:lnTo>
                    <a:pt x="172346" y="81451"/>
                  </a:lnTo>
                  <a:lnTo>
                    <a:pt x="176328" y="85736"/>
                  </a:lnTo>
                  <a:lnTo>
                    <a:pt x="189362" y="116994"/>
                  </a:lnTo>
                  <a:lnTo>
                    <a:pt x="193272" y="163164"/>
                  </a:lnTo>
                  <a:lnTo>
                    <a:pt x="188566" y="216800"/>
                  </a:lnTo>
                  <a:lnTo>
                    <a:pt x="187362" y="271911"/>
                  </a:lnTo>
                  <a:lnTo>
                    <a:pt x="180481" y="333031"/>
                  </a:lnTo>
                  <a:lnTo>
                    <a:pt x="170219" y="390579"/>
                  </a:lnTo>
                  <a:lnTo>
                    <a:pt x="159289" y="446462"/>
                  </a:lnTo>
                  <a:lnTo>
                    <a:pt x="145455" y="506840"/>
                  </a:lnTo>
                  <a:lnTo>
                    <a:pt x="134365" y="547399"/>
                  </a:lnTo>
                  <a:lnTo>
                    <a:pt x="123887" y="562570"/>
                  </a:lnTo>
                  <a:lnTo>
                    <a:pt x="111834" y="576401"/>
                  </a:lnTo>
                  <a:lnTo>
                    <a:pt x="89029" y="611637"/>
                  </a:lnTo>
                  <a:lnTo>
                    <a:pt x="64226" y="629227"/>
                  </a:lnTo>
                  <a:lnTo>
                    <a:pt x="33455" y="637315"/>
                  </a:lnTo>
                  <a:lnTo>
                    <a:pt x="24562" y="634752"/>
                  </a:lnTo>
                  <a:lnTo>
                    <a:pt x="9750" y="622043"/>
                  </a:lnTo>
                  <a:lnTo>
                    <a:pt x="1935" y="596670"/>
                  </a:lnTo>
                  <a:lnTo>
                    <a:pt x="0" y="555861"/>
                  </a:lnTo>
                  <a:lnTo>
                    <a:pt x="10119" y="501820"/>
                  </a:lnTo>
                  <a:lnTo>
                    <a:pt x="25688" y="455149"/>
                  </a:lnTo>
                  <a:lnTo>
                    <a:pt x="56271" y="407915"/>
                  </a:lnTo>
                  <a:lnTo>
                    <a:pt x="74142" y="390117"/>
                  </a:lnTo>
                  <a:lnTo>
                    <a:pt x="107026" y="375351"/>
                  </a:lnTo>
                  <a:lnTo>
                    <a:pt x="127454" y="371151"/>
                  </a:lnTo>
                  <a:lnTo>
                    <a:pt x="170424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81884" y="5566781"/>
            <a:ext cx="3037183" cy="906995"/>
            <a:chOff x="981884" y="5566781"/>
            <a:chExt cx="3037183" cy="906995"/>
          </a:xfrm>
        </p:grpSpPr>
        <p:sp>
          <p:nvSpPr>
            <p:cNvPr id="65" name="Freeform 64"/>
            <p:cNvSpPr/>
            <p:nvPr/>
          </p:nvSpPr>
          <p:spPr>
            <a:xfrm>
              <a:off x="981884" y="5824734"/>
              <a:ext cx="224669" cy="33285"/>
            </a:xfrm>
            <a:custGeom>
              <a:avLst/>
              <a:gdLst/>
              <a:ahLst/>
              <a:cxnLst/>
              <a:rect l="0" t="0" r="0" b="0"/>
              <a:pathLst>
                <a:path w="224669" h="33285">
                  <a:moveTo>
                    <a:pt x="0" y="0"/>
                  </a:moveTo>
                  <a:lnTo>
                    <a:pt x="13252" y="8834"/>
                  </a:lnTo>
                  <a:lnTo>
                    <a:pt x="60659" y="15099"/>
                  </a:lnTo>
                  <a:lnTo>
                    <a:pt x="123273" y="20856"/>
                  </a:lnTo>
                  <a:lnTo>
                    <a:pt x="181628" y="29870"/>
                  </a:lnTo>
                  <a:lnTo>
                    <a:pt x="22466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625255" y="5746752"/>
              <a:ext cx="180413" cy="327626"/>
            </a:xfrm>
            <a:custGeom>
              <a:avLst/>
              <a:gdLst/>
              <a:ahLst/>
              <a:cxnLst/>
              <a:rect l="0" t="0" r="0" b="0"/>
              <a:pathLst>
                <a:path w="180413" h="327626">
                  <a:moveTo>
                    <a:pt x="180412" y="19734"/>
                  </a:moveTo>
                  <a:lnTo>
                    <a:pt x="159558" y="7373"/>
                  </a:lnTo>
                  <a:lnTo>
                    <a:pt x="141250" y="988"/>
                  </a:lnTo>
                  <a:lnTo>
                    <a:pt x="123251" y="0"/>
                  </a:lnTo>
                  <a:lnTo>
                    <a:pt x="106930" y="3567"/>
                  </a:lnTo>
                  <a:lnTo>
                    <a:pt x="81386" y="20924"/>
                  </a:lnTo>
                  <a:lnTo>
                    <a:pt x="48138" y="54271"/>
                  </a:lnTo>
                  <a:lnTo>
                    <a:pt x="24287" y="103623"/>
                  </a:lnTo>
                  <a:lnTo>
                    <a:pt x="6296" y="165037"/>
                  </a:lnTo>
                  <a:lnTo>
                    <a:pt x="0" y="198080"/>
                  </a:lnTo>
                  <a:lnTo>
                    <a:pt x="600" y="232218"/>
                  </a:lnTo>
                  <a:lnTo>
                    <a:pt x="9086" y="273020"/>
                  </a:lnTo>
                  <a:lnTo>
                    <a:pt x="25790" y="301268"/>
                  </a:lnTo>
                  <a:lnTo>
                    <a:pt x="48306" y="322786"/>
                  </a:lnTo>
                  <a:lnTo>
                    <a:pt x="69307" y="327625"/>
                  </a:lnTo>
                  <a:lnTo>
                    <a:pt x="91276" y="325770"/>
                  </a:lnTo>
                  <a:lnTo>
                    <a:pt x="122165" y="3109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97200" y="5566781"/>
              <a:ext cx="116495" cy="582475"/>
            </a:xfrm>
            <a:custGeom>
              <a:avLst/>
              <a:gdLst/>
              <a:ahLst/>
              <a:cxnLst/>
              <a:rect l="0" t="0" r="0" b="0"/>
              <a:pathLst>
                <a:path w="116495" h="582475">
                  <a:moveTo>
                    <a:pt x="8320" y="0"/>
                  </a:moveTo>
                  <a:lnTo>
                    <a:pt x="8320" y="56772"/>
                  </a:lnTo>
                  <a:lnTo>
                    <a:pt x="3903" y="111119"/>
                  </a:lnTo>
                  <a:lnTo>
                    <a:pt x="770" y="168647"/>
                  </a:lnTo>
                  <a:lnTo>
                    <a:pt x="151" y="230964"/>
                  </a:lnTo>
                  <a:lnTo>
                    <a:pt x="29" y="292480"/>
                  </a:lnTo>
                  <a:lnTo>
                    <a:pt x="5" y="350483"/>
                  </a:lnTo>
                  <a:lnTo>
                    <a:pt x="0" y="403443"/>
                  </a:lnTo>
                  <a:lnTo>
                    <a:pt x="1849" y="427090"/>
                  </a:lnTo>
                  <a:lnTo>
                    <a:pt x="4930" y="430808"/>
                  </a:lnTo>
                  <a:lnTo>
                    <a:pt x="8834" y="431437"/>
                  </a:lnTo>
                  <a:lnTo>
                    <a:pt x="12361" y="428158"/>
                  </a:lnTo>
                  <a:lnTo>
                    <a:pt x="35998" y="366003"/>
                  </a:lnTo>
                  <a:lnTo>
                    <a:pt x="54849" y="322040"/>
                  </a:lnTo>
                  <a:lnTo>
                    <a:pt x="68756" y="304003"/>
                  </a:lnTo>
                  <a:lnTo>
                    <a:pt x="84182" y="292904"/>
                  </a:lnTo>
                  <a:lnTo>
                    <a:pt x="90330" y="292349"/>
                  </a:lnTo>
                  <a:lnTo>
                    <a:pt x="95353" y="294752"/>
                  </a:lnTo>
                  <a:lnTo>
                    <a:pt x="99626" y="299128"/>
                  </a:lnTo>
                  <a:lnTo>
                    <a:pt x="110058" y="331790"/>
                  </a:lnTo>
                  <a:lnTo>
                    <a:pt x="115646" y="390586"/>
                  </a:lnTo>
                  <a:lnTo>
                    <a:pt x="110663" y="453140"/>
                  </a:lnTo>
                  <a:lnTo>
                    <a:pt x="108665" y="505322"/>
                  </a:lnTo>
                  <a:lnTo>
                    <a:pt x="113956" y="564780"/>
                  </a:lnTo>
                  <a:lnTo>
                    <a:pt x="116494" y="5824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010538" y="5926429"/>
              <a:ext cx="144615" cy="197864"/>
            </a:xfrm>
            <a:custGeom>
              <a:avLst/>
              <a:gdLst/>
              <a:ahLst/>
              <a:cxnLst/>
              <a:rect l="0" t="0" r="0" b="0"/>
              <a:pathLst>
                <a:path w="144615" h="197864">
                  <a:moveTo>
                    <a:pt x="111329" y="23121"/>
                  </a:moveTo>
                  <a:lnTo>
                    <a:pt x="97118" y="10759"/>
                  </a:lnTo>
                  <a:lnTo>
                    <a:pt x="83749" y="4374"/>
                  </a:lnTo>
                  <a:lnTo>
                    <a:pt x="51793" y="0"/>
                  </a:lnTo>
                  <a:lnTo>
                    <a:pt x="33710" y="3907"/>
                  </a:lnTo>
                  <a:lnTo>
                    <a:pt x="26299" y="7538"/>
                  </a:lnTo>
                  <a:lnTo>
                    <a:pt x="15599" y="18969"/>
                  </a:lnTo>
                  <a:lnTo>
                    <a:pt x="7761" y="35144"/>
                  </a:lnTo>
                  <a:lnTo>
                    <a:pt x="0" y="72089"/>
                  </a:lnTo>
                  <a:lnTo>
                    <a:pt x="1810" y="122278"/>
                  </a:lnTo>
                  <a:lnTo>
                    <a:pt x="4606" y="168995"/>
                  </a:lnTo>
                  <a:lnTo>
                    <a:pt x="11813" y="188423"/>
                  </a:lnTo>
                  <a:lnTo>
                    <a:pt x="18173" y="193418"/>
                  </a:lnTo>
                  <a:lnTo>
                    <a:pt x="35101" y="196504"/>
                  </a:lnTo>
                  <a:lnTo>
                    <a:pt x="43869" y="193259"/>
                  </a:lnTo>
                  <a:lnTo>
                    <a:pt x="61006" y="179791"/>
                  </a:lnTo>
                  <a:lnTo>
                    <a:pt x="99713" y="121257"/>
                  </a:lnTo>
                  <a:lnTo>
                    <a:pt x="116722" y="93084"/>
                  </a:lnTo>
                  <a:lnTo>
                    <a:pt x="123246" y="89179"/>
                  </a:lnTo>
                  <a:lnTo>
                    <a:pt x="130368" y="89348"/>
                  </a:lnTo>
                  <a:lnTo>
                    <a:pt x="137890" y="92236"/>
                  </a:lnTo>
                  <a:lnTo>
                    <a:pt x="141981" y="98783"/>
                  </a:lnTo>
                  <a:lnTo>
                    <a:pt x="144450" y="155412"/>
                  </a:lnTo>
                  <a:lnTo>
                    <a:pt x="144614" y="1978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238362" y="5916265"/>
              <a:ext cx="133138" cy="336486"/>
            </a:xfrm>
            <a:custGeom>
              <a:avLst/>
              <a:gdLst/>
              <a:ahLst/>
              <a:cxnLst/>
              <a:rect l="0" t="0" r="0" b="0"/>
              <a:pathLst>
                <a:path w="133138" h="336486">
                  <a:moveTo>
                    <a:pt x="0" y="0"/>
                  </a:moveTo>
                  <a:lnTo>
                    <a:pt x="0" y="56775"/>
                  </a:lnTo>
                  <a:lnTo>
                    <a:pt x="0" y="120108"/>
                  </a:lnTo>
                  <a:lnTo>
                    <a:pt x="925" y="176209"/>
                  </a:lnTo>
                  <a:lnTo>
                    <a:pt x="7164" y="239643"/>
                  </a:lnTo>
                  <a:lnTo>
                    <a:pt x="8169" y="298973"/>
                  </a:lnTo>
                  <a:lnTo>
                    <a:pt x="8219" y="310263"/>
                  </a:lnTo>
                  <a:lnTo>
                    <a:pt x="10103" y="315016"/>
                  </a:lnTo>
                  <a:lnTo>
                    <a:pt x="13207" y="315410"/>
                  </a:lnTo>
                  <a:lnTo>
                    <a:pt x="17126" y="312900"/>
                  </a:lnTo>
                  <a:lnTo>
                    <a:pt x="32982" y="250111"/>
                  </a:lnTo>
                  <a:lnTo>
                    <a:pt x="47113" y="186996"/>
                  </a:lnTo>
                  <a:lnTo>
                    <a:pt x="60705" y="144153"/>
                  </a:lnTo>
                  <a:lnTo>
                    <a:pt x="80922" y="108706"/>
                  </a:lnTo>
                  <a:lnTo>
                    <a:pt x="87232" y="103906"/>
                  </a:lnTo>
                  <a:lnTo>
                    <a:pt x="94213" y="101630"/>
                  </a:lnTo>
                  <a:lnTo>
                    <a:pt x="101640" y="101038"/>
                  </a:lnTo>
                  <a:lnTo>
                    <a:pt x="107516" y="105266"/>
                  </a:lnTo>
                  <a:lnTo>
                    <a:pt x="116511" y="122291"/>
                  </a:lnTo>
                  <a:lnTo>
                    <a:pt x="123722" y="175141"/>
                  </a:lnTo>
                  <a:lnTo>
                    <a:pt x="123747" y="231193"/>
                  </a:lnTo>
                  <a:lnTo>
                    <a:pt x="117632" y="292861"/>
                  </a:lnTo>
                  <a:lnTo>
                    <a:pt x="116832" y="331372"/>
                  </a:lnTo>
                  <a:lnTo>
                    <a:pt x="118568" y="336485"/>
                  </a:lnTo>
                  <a:lnTo>
                    <a:pt x="121575" y="336195"/>
                  </a:lnTo>
                  <a:lnTo>
                    <a:pt x="125429" y="332304"/>
                  </a:lnTo>
                  <a:lnTo>
                    <a:pt x="129711" y="320584"/>
                  </a:lnTo>
                  <a:lnTo>
                    <a:pt x="133137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433992" y="6024439"/>
              <a:ext cx="162176" cy="210255"/>
            </a:xfrm>
            <a:custGeom>
              <a:avLst/>
              <a:gdLst/>
              <a:ahLst/>
              <a:cxnLst/>
              <a:rect l="0" t="0" r="0" b="0"/>
              <a:pathLst>
                <a:path w="162176" h="210255">
                  <a:moveTo>
                    <a:pt x="12396" y="0"/>
                  </a:moveTo>
                  <a:lnTo>
                    <a:pt x="5232" y="55162"/>
                  </a:lnTo>
                  <a:lnTo>
                    <a:pt x="3379" y="107016"/>
                  </a:lnTo>
                  <a:lnTo>
                    <a:pt x="0" y="166843"/>
                  </a:lnTo>
                  <a:lnTo>
                    <a:pt x="1358" y="177797"/>
                  </a:lnTo>
                  <a:lnTo>
                    <a:pt x="3188" y="181401"/>
                  </a:lnTo>
                  <a:lnTo>
                    <a:pt x="5333" y="180106"/>
                  </a:lnTo>
                  <a:lnTo>
                    <a:pt x="34788" y="116826"/>
                  </a:lnTo>
                  <a:lnTo>
                    <a:pt x="59941" y="79350"/>
                  </a:lnTo>
                  <a:lnTo>
                    <a:pt x="65357" y="76939"/>
                  </a:lnTo>
                  <a:lnTo>
                    <a:pt x="70818" y="77180"/>
                  </a:lnTo>
                  <a:lnTo>
                    <a:pt x="76307" y="79190"/>
                  </a:lnTo>
                  <a:lnTo>
                    <a:pt x="84872" y="93751"/>
                  </a:lnTo>
                  <a:lnTo>
                    <a:pt x="92426" y="127939"/>
                  </a:lnTo>
                  <a:lnTo>
                    <a:pt x="100906" y="182207"/>
                  </a:lnTo>
                  <a:lnTo>
                    <a:pt x="102585" y="203332"/>
                  </a:lnTo>
                  <a:lnTo>
                    <a:pt x="105806" y="208595"/>
                  </a:lnTo>
                  <a:lnTo>
                    <a:pt x="110727" y="210254"/>
                  </a:lnTo>
                  <a:lnTo>
                    <a:pt x="116782" y="209511"/>
                  </a:lnTo>
                  <a:lnTo>
                    <a:pt x="121743" y="206243"/>
                  </a:lnTo>
                  <a:lnTo>
                    <a:pt x="143827" y="173411"/>
                  </a:lnTo>
                  <a:lnTo>
                    <a:pt x="157391" y="117535"/>
                  </a:lnTo>
                  <a:lnTo>
                    <a:pt x="162175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596167" y="5866611"/>
              <a:ext cx="241311" cy="517875"/>
            </a:xfrm>
            <a:custGeom>
              <a:avLst/>
              <a:gdLst/>
              <a:ahLst/>
              <a:cxnLst/>
              <a:rect l="0" t="0" r="0" b="0"/>
              <a:pathLst>
                <a:path w="241311" h="517875">
                  <a:moveTo>
                    <a:pt x="0" y="307607"/>
                  </a:moveTo>
                  <a:lnTo>
                    <a:pt x="15999" y="342352"/>
                  </a:lnTo>
                  <a:lnTo>
                    <a:pt x="31142" y="361869"/>
                  </a:lnTo>
                  <a:lnTo>
                    <a:pt x="37403" y="364122"/>
                  </a:lnTo>
                  <a:lnTo>
                    <a:pt x="51757" y="361694"/>
                  </a:lnTo>
                  <a:lnTo>
                    <a:pt x="64917" y="351985"/>
                  </a:lnTo>
                  <a:lnTo>
                    <a:pt x="71015" y="345514"/>
                  </a:lnTo>
                  <a:lnTo>
                    <a:pt x="93722" y="284632"/>
                  </a:lnTo>
                  <a:lnTo>
                    <a:pt x="114683" y="228128"/>
                  </a:lnTo>
                  <a:lnTo>
                    <a:pt x="121813" y="195608"/>
                  </a:lnTo>
                  <a:lnTo>
                    <a:pt x="128640" y="143204"/>
                  </a:lnTo>
                  <a:lnTo>
                    <a:pt x="132545" y="81104"/>
                  </a:lnTo>
                  <a:lnTo>
                    <a:pt x="138777" y="25717"/>
                  </a:lnTo>
                  <a:lnTo>
                    <a:pt x="140267" y="4498"/>
                  </a:lnTo>
                  <a:lnTo>
                    <a:pt x="138815" y="135"/>
                  </a:lnTo>
                  <a:lnTo>
                    <a:pt x="135997" y="0"/>
                  </a:lnTo>
                  <a:lnTo>
                    <a:pt x="132270" y="2683"/>
                  </a:lnTo>
                  <a:lnTo>
                    <a:pt x="122607" y="19711"/>
                  </a:lnTo>
                  <a:lnTo>
                    <a:pt x="112614" y="82589"/>
                  </a:lnTo>
                  <a:lnTo>
                    <a:pt x="113907" y="131323"/>
                  </a:lnTo>
                  <a:lnTo>
                    <a:pt x="116908" y="192486"/>
                  </a:lnTo>
                  <a:lnTo>
                    <a:pt x="122980" y="249083"/>
                  </a:lnTo>
                  <a:lnTo>
                    <a:pt x="128870" y="304778"/>
                  </a:lnTo>
                  <a:lnTo>
                    <a:pt x="138937" y="360296"/>
                  </a:lnTo>
                  <a:lnTo>
                    <a:pt x="152294" y="413313"/>
                  </a:lnTo>
                  <a:lnTo>
                    <a:pt x="174233" y="473081"/>
                  </a:lnTo>
                  <a:lnTo>
                    <a:pt x="180988" y="489324"/>
                  </a:lnTo>
                  <a:lnTo>
                    <a:pt x="190153" y="502708"/>
                  </a:lnTo>
                  <a:lnTo>
                    <a:pt x="205322" y="512354"/>
                  </a:lnTo>
                  <a:lnTo>
                    <a:pt x="221617" y="517874"/>
                  </a:lnTo>
                  <a:lnTo>
                    <a:pt x="241310" y="515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128714" y="6024439"/>
              <a:ext cx="208028" cy="396374"/>
            </a:xfrm>
            <a:custGeom>
              <a:avLst/>
              <a:gdLst/>
              <a:ahLst/>
              <a:cxnLst/>
              <a:rect l="0" t="0" r="0" b="0"/>
              <a:pathLst>
                <a:path w="208028" h="396374">
                  <a:moveTo>
                    <a:pt x="0" y="0"/>
                  </a:moveTo>
                  <a:lnTo>
                    <a:pt x="0" y="62491"/>
                  </a:lnTo>
                  <a:lnTo>
                    <a:pt x="0" y="123514"/>
                  </a:lnTo>
                  <a:lnTo>
                    <a:pt x="0" y="184449"/>
                  </a:lnTo>
                  <a:lnTo>
                    <a:pt x="0" y="233400"/>
                  </a:lnTo>
                  <a:lnTo>
                    <a:pt x="0" y="282112"/>
                  </a:lnTo>
                  <a:lnTo>
                    <a:pt x="0" y="340456"/>
                  </a:lnTo>
                  <a:lnTo>
                    <a:pt x="925" y="396373"/>
                  </a:lnTo>
                  <a:lnTo>
                    <a:pt x="2466" y="395536"/>
                  </a:lnTo>
                  <a:lnTo>
                    <a:pt x="4418" y="391280"/>
                  </a:lnTo>
                  <a:lnTo>
                    <a:pt x="12396" y="337189"/>
                  </a:lnTo>
                  <a:lnTo>
                    <a:pt x="16728" y="282336"/>
                  </a:lnTo>
                  <a:lnTo>
                    <a:pt x="25528" y="231505"/>
                  </a:lnTo>
                  <a:lnTo>
                    <a:pt x="36170" y="177222"/>
                  </a:lnTo>
                  <a:lnTo>
                    <a:pt x="49941" y="114721"/>
                  </a:lnTo>
                  <a:lnTo>
                    <a:pt x="61024" y="69506"/>
                  </a:lnTo>
                  <a:lnTo>
                    <a:pt x="63797" y="66678"/>
                  </a:lnTo>
                  <a:lnTo>
                    <a:pt x="66570" y="68490"/>
                  </a:lnTo>
                  <a:lnTo>
                    <a:pt x="69343" y="73397"/>
                  </a:lnTo>
                  <a:lnTo>
                    <a:pt x="73794" y="125000"/>
                  </a:lnTo>
                  <a:lnTo>
                    <a:pt x="74745" y="185130"/>
                  </a:lnTo>
                  <a:lnTo>
                    <a:pt x="75786" y="240589"/>
                  </a:lnTo>
                  <a:lnTo>
                    <a:pt x="79294" y="262255"/>
                  </a:lnTo>
                  <a:lnTo>
                    <a:pt x="82449" y="266368"/>
                  </a:lnTo>
                  <a:lnTo>
                    <a:pt x="86401" y="266336"/>
                  </a:lnTo>
                  <a:lnTo>
                    <a:pt x="90885" y="263542"/>
                  </a:lnTo>
                  <a:lnTo>
                    <a:pt x="110443" y="227690"/>
                  </a:lnTo>
                  <a:lnTo>
                    <a:pt x="136719" y="168364"/>
                  </a:lnTo>
                  <a:lnTo>
                    <a:pt x="163754" y="122446"/>
                  </a:lnTo>
                  <a:lnTo>
                    <a:pt x="167417" y="123236"/>
                  </a:lnTo>
                  <a:lnTo>
                    <a:pt x="171486" y="138907"/>
                  </a:lnTo>
                  <a:lnTo>
                    <a:pt x="174314" y="191779"/>
                  </a:lnTo>
                  <a:lnTo>
                    <a:pt x="168043" y="254478"/>
                  </a:lnTo>
                  <a:lnTo>
                    <a:pt x="160338" y="312227"/>
                  </a:lnTo>
                  <a:lnTo>
                    <a:pt x="158542" y="359794"/>
                  </a:lnTo>
                  <a:lnTo>
                    <a:pt x="161169" y="363754"/>
                  </a:lnTo>
                  <a:lnTo>
                    <a:pt x="165693" y="362696"/>
                  </a:lnTo>
                  <a:lnTo>
                    <a:pt x="182847" y="346002"/>
                  </a:lnTo>
                  <a:lnTo>
                    <a:pt x="197176" y="323489"/>
                  </a:lnTo>
                  <a:lnTo>
                    <a:pt x="208027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65654" y="6152669"/>
              <a:ext cx="120866" cy="194778"/>
            </a:xfrm>
            <a:custGeom>
              <a:avLst/>
              <a:gdLst/>
              <a:ahLst/>
              <a:cxnLst/>
              <a:rect l="0" t="0" r="0" b="0"/>
              <a:pathLst>
                <a:path w="120866" h="194778">
                  <a:moveTo>
                    <a:pt x="37655" y="79796"/>
                  </a:moveTo>
                  <a:lnTo>
                    <a:pt x="18650" y="87364"/>
                  </a:lnTo>
                  <a:lnTo>
                    <a:pt x="7327" y="95795"/>
                  </a:lnTo>
                  <a:lnTo>
                    <a:pt x="1062" y="113102"/>
                  </a:lnTo>
                  <a:lnTo>
                    <a:pt x="0" y="146371"/>
                  </a:lnTo>
                  <a:lnTo>
                    <a:pt x="4277" y="167632"/>
                  </a:lnTo>
                  <a:lnTo>
                    <a:pt x="12342" y="186327"/>
                  </a:lnTo>
                  <a:lnTo>
                    <a:pt x="18006" y="191498"/>
                  </a:lnTo>
                  <a:lnTo>
                    <a:pt x="24556" y="194020"/>
                  </a:lnTo>
                  <a:lnTo>
                    <a:pt x="31696" y="194777"/>
                  </a:lnTo>
                  <a:lnTo>
                    <a:pt x="38305" y="191583"/>
                  </a:lnTo>
                  <a:lnTo>
                    <a:pt x="50579" y="178173"/>
                  </a:lnTo>
                  <a:lnTo>
                    <a:pt x="73143" y="129593"/>
                  </a:lnTo>
                  <a:lnTo>
                    <a:pt x="85040" y="67532"/>
                  </a:lnTo>
                  <a:lnTo>
                    <a:pt x="87079" y="12962"/>
                  </a:lnTo>
                  <a:lnTo>
                    <a:pt x="84473" y="5654"/>
                  </a:lnTo>
                  <a:lnTo>
                    <a:pt x="79961" y="1707"/>
                  </a:lnTo>
                  <a:lnTo>
                    <a:pt x="74180" y="0"/>
                  </a:lnTo>
                  <a:lnTo>
                    <a:pt x="69401" y="1635"/>
                  </a:lnTo>
                  <a:lnTo>
                    <a:pt x="61626" y="10849"/>
                  </a:lnTo>
                  <a:lnTo>
                    <a:pt x="50026" y="51726"/>
                  </a:lnTo>
                  <a:lnTo>
                    <a:pt x="47776" y="74101"/>
                  </a:lnTo>
                  <a:lnTo>
                    <a:pt x="50874" y="81547"/>
                  </a:lnTo>
                  <a:lnTo>
                    <a:pt x="56638" y="86511"/>
                  </a:lnTo>
                  <a:lnTo>
                    <a:pt x="64179" y="89820"/>
                  </a:lnTo>
                  <a:lnTo>
                    <a:pt x="71980" y="89252"/>
                  </a:lnTo>
                  <a:lnTo>
                    <a:pt x="120865" y="631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512813" y="5926463"/>
              <a:ext cx="506254" cy="547313"/>
            </a:xfrm>
            <a:custGeom>
              <a:avLst/>
              <a:gdLst/>
              <a:ahLst/>
              <a:cxnLst/>
              <a:rect l="0" t="0" r="0" b="0"/>
              <a:pathLst>
                <a:path w="506254" h="547313">
                  <a:moveTo>
                    <a:pt x="73559" y="239434"/>
                  </a:moveTo>
                  <a:lnTo>
                    <a:pt x="60307" y="235017"/>
                  </a:lnTo>
                  <a:lnTo>
                    <a:pt x="34396" y="236687"/>
                  </a:lnTo>
                  <a:lnTo>
                    <a:pt x="27110" y="240376"/>
                  </a:lnTo>
                  <a:lnTo>
                    <a:pt x="16549" y="251872"/>
                  </a:lnTo>
                  <a:lnTo>
                    <a:pt x="5405" y="273938"/>
                  </a:lnTo>
                  <a:lnTo>
                    <a:pt x="0" y="326173"/>
                  </a:lnTo>
                  <a:lnTo>
                    <a:pt x="1398" y="382514"/>
                  </a:lnTo>
                  <a:lnTo>
                    <a:pt x="13822" y="434730"/>
                  </a:lnTo>
                  <a:lnTo>
                    <a:pt x="22662" y="449815"/>
                  </a:lnTo>
                  <a:lnTo>
                    <a:pt x="27608" y="452728"/>
                  </a:lnTo>
                  <a:lnTo>
                    <a:pt x="32755" y="452821"/>
                  </a:lnTo>
                  <a:lnTo>
                    <a:pt x="38035" y="451034"/>
                  </a:lnTo>
                  <a:lnTo>
                    <a:pt x="48833" y="436721"/>
                  </a:lnTo>
                  <a:lnTo>
                    <a:pt x="72849" y="374824"/>
                  </a:lnTo>
                  <a:lnTo>
                    <a:pt x="87673" y="311325"/>
                  </a:lnTo>
                  <a:lnTo>
                    <a:pt x="96511" y="250305"/>
                  </a:lnTo>
                  <a:lnTo>
                    <a:pt x="104528" y="197237"/>
                  </a:lnTo>
                  <a:lnTo>
                    <a:pt x="110803" y="142238"/>
                  </a:lnTo>
                  <a:lnTo>
                    <a:pt x="117055" y="82049"/>
                  </a:lnTo>
                  <a:lnTo>
                    <a:pt x="122639" y="25954"/>
                  </a:lnTo>
                  <a:lnTo>
                    <a:pt x="123234" y="0"/>
                  </a:lnTo>
                  <a:lnTo>
                    <a:pt x="122486" y="12445"/>
                  </a:lnTo>
                  <a:lnTo>
                    <a:pt x="116311" y="73552"/>
                  </a:lnTo>
                  <a:lnTo>
                    <a:pt x="109672" y="132120"/>
                  </a:lnTo>
                  <a:lnTo>
                    <a:pt x="107402" y="182725"/>
                  </a:lnTo>
                  <a:lnTo>
                    <a:pt x="107841" y="245013"/>
                  </a:lnTo>
                  <a:lnTo>
                    <a:pt x="114017" y="307501"/>
                  </a:lnTo>
                  <a:lnTo>
                    <a:pt x="126530" y="359961"/>
                  </a:lnTo>
                  <a:lnTo>
                    <a:pt x="146276" y="403364"/>
                  </a:lnTo>
                  <a:lnTo>
                    <a:pt x="162495" y="425662"/>
                  </a:lnTo>
                  <a:lnTo>
                    <a:pt x="169832" y="429230"/>
                  </a:lnTo>
                  <a:lnTo>
                    <a:pt x="187846" y="430728"/>
                  </a:lnTo>
                  <a:lnTo>
                    <a:pt x="205715" y="423381"/>
                  </a:lnTo>
                  <a:lnTo>
                    <a:pt x="214363" y="417539"/>
                  </a:lnTo>
                  <a:lnTo>
                    <a:pt x="226437" y="401186"/>
                  </a:lnTo>
                  <a:lnTo>
                    <a:pt x="241722" y="360554"/>
                  </a:lnTo>
                  <a:lnTo>
                    <a:pt x="246351" y="327918"/>
                  </a:lnTo>
                  <a:lnTo>
                    <a:pt x="244227" y="319688"/>
                  </a:lnTo>
                  <a:lnTo>
                    <a:pt x="240038" y="313277"/>
                  </a:lnTo>
                  <a:lnTo>
                    <a:pt x="234471" y="308079"/>
                  </a:lnTo>
                  <a:lnTo>
                    <a:pt x="228911" y="307386"/>
                  </a:lnTo>
                  <a:lnTo>
                    <a:pt x="223355" y="309699"/>
                  </a:lnTo>
                  <a:lnTo>
                    <a:pt x="217802" y="314014"/>
                  </a:lnTo>
                  <a:lnTo>
                    <a:pt x="209166" y="328671"/>
                  </a:lnTo>
                  <a:lnTo>
                    <a:pt x="196089" y="372631"/>
                  </a:lnTo>
                  <a:lnTo>
                    <a:pt x="196259" y="403407"/>
                  </a:lnTo>
                  <a:lnTo>
                    <a:pt x="206582" y="430092"/>
                  </a:lnTo>
                  <a:lnTo>
                    <a:pt x="214016" y="435882"/>
                  </a:lnTo>
                  <a:lnTo>
                    <a:pt x="234604" y="442314"/>
                  </a:lnTo>
                  <a:lnTo>
                    <a:pt x="256698" y="437776"/>
                  </a:lnTo>
                  <a:lnTo>
                    <a:pt x="296599" y="416680"/>
                  </a:lnTo>
                  <a:lnTo>
                    <a:pt x="324547" y="388064"/>
                  </a:lnTo>
                  <a:lnTo>
                    <a:pt x="359124" y="326824"/>
                  </a:lnTo>
                  <a:lnTo>
                    <a:pt x="386969" y="270129"/>
                  </a:lnTo>
                  <a:lnTo>
                    <a:pt x="412254" y="214495"/>
                  </a:lnTo>
                  <a:lnTo>
                    <a:pt x="428265" y="159000"/>
                  </a:lnTo>
                  <a:lnTo>
                    <a:pt x="444279" y="97223"/>
                  </a:lnTo>
                  <a:lnTo>
                    <a:pt x="444804" y="51736"/>
                  </a:lnTo>
                  <a:lnTo>
                    <a:pt x="443098" y="42186"/>
                  </a:lnTo>
                  <a:lnTo>
                    <a:pt x="439186" y="36744"/>
                  </a:lnTo>
                  <a:lnTo>
                    <a:pt x="433805" y="34041"/>
                  </a:lnTo>
                  <a:lnTo>
                    <a:pt x="427444" y="33163"/>
                  </a:lnTo>
                  <a:lnTo>
                    <a:pt x="412980" y="39584"/>
                  </a:lnTo>
                  <a:lnTo>
                    <a:pt x="399154" y="51683"/>
                  </a:lnTo>
                  <a:lnTo>
                    <a:pt x="382746" y="82052"/>
                  </a:lnTo>
                  <a:lnTo>
                    <a:pt x="368666" y="129677"/>
                  </a:lnTo>
                  <a:lnTo>
                    <a:pt x="365305" y="184117"/>
                  </a:lnTo>
                  <a:lnTo>
                    <a:pt x="365821" y="235013"/>
                  </a:lnTo>
                  <a:lnTo>
                    <a:pt x="371401" y="287117"/>
                  </a:lnTo>
                  <a:lnTo>
                    <a:pt x="377539" y="324446"/>
                  </a:lnTo>
                  <a:lnTo>
                    <a:pt x="391762" y="378474"/>
                  </a:lnTo>
                  <a:lnTo>
                    <a:pt x="412885" y="438455"/>
                  </a:lnTo>
                  <a:lnTo>
                    <a:pt x="429871" y="478965"/>
                  </a:lnTo>
                  <a:lnTo>
                    <a:pt x="469151" y="526097"/>
                  </a:lnTo>
                  <a:lnTo>
                    <a:pt x="506253" y="5473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726360" y="1478306"/>
            <a:ext cx="1580993" cy="5273694"/>
            <a:chOff x="4726360" y="1478306"/>
            <a:chExt cx="1580993" cy="5273694"/>
          </a:xfrm>
        </p:grpSpPr>
        <p:sp>
          <p:nvSpPr>
            <p:cNvPr id="76" name="Freeform 75"/>
            <p:cNvSpPr/>
            <p:nvPr/>
          </p:nvSpPr>
          <p:spPr>
            <a:xfrm>
              <a:off x="4726360" y="1478306"/>
              <a:ext cx="1580993" cy="5273694"/>
            </a:xfrm>
            <a:custGeom>
              <a:avLst/>
              <a:gdLst/>
              <a:ahLst/>
              <a:cxnLst/>
              <a:rect l="0" t="0" r="0" b="0"/>
              <a:pathLst>
                <a:path w="1580993" h="5273694">
                  <a:moveTo>
                    <a:pt x="1148300" y="94372"/>
                  </a:moveTo>
                  <a:lnTo>
                    <a:pt x="1087451" y="77514"/>
                  </a:lnTo>
                  <a:lnTo>
                    <a:pt x="1034236" y="64758"/>
                  </a:lnTo>
                  <a:lnTo>
                    <a:pt x="985201" y="61813"/>
                  </a:lnTo>
                  <a:lnTo>
                    <a:pt x="924412" y="66902"/>
                  </a:lnTo>
                  <a:lnTo>
                    <a:pt x="868044" y="73496"/>
                  </a:lnTo>
                  <a:lnTo>
                    <a:pt x="812696" y="76894"/>
                  </a:lnTo>
                  <a:lnTo>
                    <a:pt x="755741" y="75099"/>
                  </a:lnTo>
                  <a:lnTo>
                    <a:pt x="703707" y="66116"/>
                  </a:lnTo>
                  <a:lnTo>
                    <a:pt x="646652" y="48795"/>
                  </a:lnTo>
                  <a:lnTo>
                    <a:pt x="593332" y="30033"/>
                  </a:lnTo>
                  <a:lnTo>
                    <a:pt x="533496" y="4771"/>
                  </a:lnTo>
                  <a:lnTo>
                    <a:pt x="516324" y="0"/>
                  </a:lnTo>
                  <a:lnTo>
                    <a:pt x="499447" y="962"/>
                  </a:lnTo>
                  <a:lnTo>
                    <a:pt x="485165" y="6937"/>
                  </a:lnTo>
                  <a:lnTo>
                    <a:pt x="478768" y="11119"/>
                  </a:lnTo>
                  <a:lnTo>
                    <a:pt x="469195" y="25627"/>
                  </a:lnTo>
                  <a:lnTo>
                    <a:pt x="462783" y="45328"/>
                  </a:lnTo>
                  <a:lnTo>
                    <a:pt x="453911" y="100252"/>
                  </a:lnTo>
                  <a:lnTo>
                    <a:pt x="444518" y="153576"/>
                  </a:lnTo>
                  <a:lnTo>
                    <a:pt x="437055" y="213036"/>
                  </a:lnTo>
                  <a:lnTo>
                    <a:pt x="426909" y="265468"/>
                  </a:lnTo>
                  <a:lnTo>
                    <a:pt x="416002" y="328285"/>
                  </a:lnTo>
                  <a:lnTo>
                    <a:pt x="407713" y="377561"/>
                  </a:lnTo>
                  <a:lnTo>
                    <a:pt x="399402" y="429761"/>
                  </a:lnTo>
                  <a:lnTo>
                    <a:pt x="388618" y="486216"/>
                  </a:lnTo>
                  <a:lnTo>
                    <a:pt x="376177" y="546398"/>
                  </a:lnTo>
                  <a:lnTo>
                    <a:pt x="369666" y="589283"/>
                  </a:lnTo>
                  <a:lnTo>
                    <a:pt x="363691" y="632998"/>
                  </a:lnTo>
                  <a:lnTo>
                    <a:pt x="355487" y="679547"/>
                  </a:lnTo>
                  <a:lnTo>
                    <a:pt x="346602" y="727973"/>
                  </a:lnTo>
                  <a:lnTo>
                    <a:pt x="339571" y="777232"/>
                  </a:lnTo>
                  <a:lnTo>
                    <a:pt x="330899" y="829327"/>
                  </a:lnTo>
                  <a:lnTo>
                    <a:pt x="321806" y="882375"/>
                  </a:lnTo>
                  <a:lnTo>
                    <a:pt x="314683" y="933688"/>
                  </a:lnTo>
                  <a:lnTo>
                    <a:pt x="305969" y="986696"/>
                  </a:lnTo>
                  <a:lnTo>
                    <a:pt x="295933" y="1041999"/>
                  </a:lnTo>
                  <a:lnTo>
                    <a:pt x="285309" y="1100478"/>
                  </a:lnTo>
                  <a:lnTo>
                    <a:pt x="274423" y="1157904"/>
                  </a:lnTo>
                  <a:lnTo>
                    <a:pt x="263421" y="1215170"/>
                  </a:lnTo>
                  <a:lnTo>
                    <a:pt x="252367" y="1274522"/>
                  </a:lnTo>
                  <a:lnTo>
                    <a:pt x="243757" y="1332336"/>
                  </a:lnTo>
                  <a:lnTo>
                    <a:pt x="235923" y="1389775"/>
                  </a:lnTo>
                  <a:lnTo>
                    <a:pt x="226278" y="1449203"/>
                  </a:lnTo>
                  <a:lnTo>
                    <a:pt x="215827" y="1509516"/>
                  </a:lnTo>
                  <a:lnTo>
                    <a:pt x="205944" y="1569298"/>
                  </a:lnTo>
                  <a:lnTo>
                    <a:pt x="198469" y="1626687"/>
                  </a:lnTo>
                  <a:lnTo>
                    <a:pt x="189599" y="1685477"/>
                  </a:lnTo>
                  <a:lnTo>
                    <a:pt x="179494" y="1745506"/>
                  </a:lnTo>
                  <a:lnTo>
                    <a:pt x="168838" y="1806087"/>
                  </a:lnTo>
                  <a:lnTo>
                    <a:pt x="157939" y="1869378"/>
                  </a:lnTo>
                  <a:lnTo>
                    <a:pt x="152444" y="1901788"/>
                  </a:lnTo>
                  <a:lnTo>
                    <a:pt x="141407" y="1964919"/>
                  </a:lnTo>
                  <a:lnTo>
                    <a:pt x="131262" y="2027803"/>
                  </a:lnTo>
                  <a:lnTo>
                    <a:pt x="127263" y="2060105"/>
                  </a:lnTo>
                  <a:lnTo>
                    <a:pt x="123672" y="2092734"/>
                  </a:lnTo>
                  <a:lnTo>
                    <a:pt x="117216" y="2156109"/>
                  </a:lnTo>
                  <a:lnTo>
                    <a:pt x="114201" y="2187247"/>
                  </a:lnTo>
                  <a:lnTo>
                    <a:pt x="110341" y="2220025"/>
                  </a:lnTo>
                  <a:lnTo>
                    <a:pt x="105919" y="2253897"/>
                  </a:lnTo>
                  <a:lnTo>
                    <a:pt x="101121" y="2288497"/>
                  </a:lnTo>
                  <a:lnTo>
                    <a:pt x="96999" y="2322659"/>
                  </a:lnTo>
                  <a:lnTo>
                    <a:pt x="93326" y="2356528"/>
                  </a:lnTo>
                  <a:lnTo>
                    <a:pt x="89952" y="2390202"/>
                  </a:lnTo>
                  <a:lnTo>
                    <a:pt x="86779" y="2423746"/>
                  </a:lnTo>
                  <a:lnTo>
                    <a:pt x="83739" y="2457203"/>
                  </a:lnTo>
                  <a:lnTo>
                    <a:pt x="80788" y="2490603"/>
                  </a:lnTo>
                  <a:lnTo>
                    <a:pt x="77896" y="2523964"/>
                  </a:lnTo>
                  <a:lnTo>
                    <a:pt x="75043" y="2557300"/>
                  </a:lnTo>
                  <a:lnTo>
                    <a:pt x="72216" y="2590618"/>
                  </a:lnTo>
                  <a:lnTo>
                    <a:pt x="69408" y="2624850"/>
                  </a:lnTo>
                  <a:lnTo>
                    <a:pt x="66611" y="2659690"/>
                  </a:lnTo>
                  <a:lnTo>
                    <a:pt x="63821" y="2694937"/>
                  </a:lnTo>
                  <a:lnTo>
                    <a:pt x="61037" y="2729529"/>
                  </a:lnTo>
                  <a:lnTo>
                    <a:pt x="58257" y="2763685"/>
                  </a:lnTo>
                  <a:lnTo>
                    <a:pt x="55478" y="2797550"/>
                  </a:lnTo>
                  <a:lnTo>
                    <a:pt x="52702" y="2831222"/>
                  </a:lnTo>
                  <a:lnTo>
                    <a:pt x="49926" y="2864764"/>
                  </a:lnTo>
                  <a:lnTo>
                    <a:pt x="47151" y="2898221"/>
                  </a:lnTo>
                  <a:lnTo>
                    <a:pt x="44376" y="2931620"/>
                  </a:lnTo>
                  <a:lnTo>
                    <a:pt x="41602" y="2964981"/>
                  </a:lnTo>
                  <a:lnTo>
                    <a:pt x="38828" y="2998316"/>
                  </a:lnTo>
                  <a:lnTo>
                    <a:pt x="36054" y="3031634"/>
                  </a:lnTo>
                  <a:lnTo>
                    <a:pt x="33280" y="3064941"/>
                  </a:lnTo>
                  <a:lnTo>
                    <a:pt x="30506" y="3098240"/>
                  </a:lnTo>
                  <a:lnTo>
                    <a:pt x="28657" y="3131535"/>
                  </a:lnTo>
                  <a:lnTo>
                    <a:pt x="27424" y="3164826"/>
                  </a:lnTo>
                  <a:lnTo>
                    <a:pt x="26602" y="3198114"/>
                  </a:lnTo>
                  <a:lnTo>
                    <a:pt x="25130" y="3231401"/>
                  </a:lnTo>
                  <a:lnTo>
                    <a:pt x="23224" y="3264687"/>
                  </a:lnTo>
                  <a:lnTo>
                    <a:pt x="21028" y="3297973"/>
                  </a:lnTo>
                  <a:lnTo>
                    <a:pt x="18640" y="3331258"/>
                  </a:lnTo>
                  <a:lnTo>
                    <a:pt x="16124" y="3364543"/>
                  </a:lnTo>
                  <a:lnTo>
                    <a:pt x="13521" y="3397827"/>
                  </a:lnTo>
                  <a:lnTo>
                    <a:pt x="11786" y="3430187"/>
                  </a:lnTo>
                  <a:lnTo>
                    <a:pt x="9859" y="3493263"/>
                  </a:lnTo>
                  <a:lnTo>
                    <a:pt x="8420" y="3525246"/>
                  </a:lnTo>
                  <a:lnTo>
                    <a:pt x="6536" y="3557663"/>
                  </a:lnTo>
                  <a:lnTo>
                    <a:pt x="4356" y="3590369"/>
                  </a:lnTo>
                  <a:lnTo>
                    <a:pt x="2902" y="3623267"/>
                  </a:lnTo>
                  <a:lnTo>
                    <a:pt x="1933" y="3656295"/>
                  </a:lnTo>
                  <a:lnTo>
                    <a:pt x="1287" y="3689408"/>
                  </a:lnTo>
                  <a:lnTo>
                    <a:pt x="857" y="3721653"/>
                  </a:lnTo>
                  <a:lnTo>
                    <a:pt x="378" y="3784602"/>
                  </a:lnTo>
                  <a:lnTo>
                    <a:pt x="165" y="3846479"/>
                  </a:lnTo>
                  <a:lnTo>
                    <a:pt x="71" y="3908806"/>
                  </a:lnTo>
                  <a:lnTo>
                    <a:pt x="46" y="3940959"/>
                  </a:lnTo>
                  <a:lnTo>
                    <a:pt x="18" y="4004421"/>
                  </a:lnTo>
                  <a:lnTo>
                    <a:pt x="5" y="4063445"/>
                  </a:lnTo>
                  <a:lnTo>
                    <a:pt x="0" y="4122963"/>
                  </a:lnTo>
                  <a:lnTo>
                    <a:pt x="922" y="4182391"/>
                  </a:lnTo>
                  <a:lnTo>
                    <a:pt x="4414" y="4239622"/>
                  </a:lnTo>
                  <a:lnTo>
                    <a:pt x="6582" y="4293411"/>
                  </a:lnTo>
                  <a:lnTo>
                    <a:pt x="7546" y="4345054"/>
                  </a:lnTo>
                  <a:lnTo>
                    <a:pt x="7974" y="4395744"/>
                  </a:lnTo>
                  <a:lnTo>
                    <a:pt x="8164" y="4443544"/>
                  </a:lnTo>
                  <a:lnTo>
                    <a:pt x="9173" y="4489443"/>
                  </a:lnTo>
                  <a:lnTo>
                    <a:pt x="12704" y="4534498"/>
                  </a:lnTo>
                  <a:lnTo>
                    <a:pt x="15472" y="4597029"/>
                  </a:lnTo>
                  <a:lnTo>
                    <a:pt x="18585" y="4639328"/>
                  </a:lnTo>
                  <a:lnTo>
                    <a:pt x="25536" y="4699795"/>
                  </a:lnTo>
                  <a:lnTo>
                    <a:pt x="30985" y="4755310"/>
                  </a:lnTo>
                  <a:lnTo>
                    <a:pt x="35066" y="4810282"/>
                  </a:lnTo>
                  <a:lnTo>
                    <a:pt x="44595" y="4861703"/>
                  </a:lnTo>
                  <a:lnTo>
                    <a:pt x="59964" y="4924360"/>
                  </a:lnTo>
                  <a:lnTo>
                    <a:pt x="74747" y="4986185"/>
                  </a:lnTo>
                  <a:lnTo>
                    <a:pt x="95378" y="5041570"/>
                  </a:lnTo>
                  <a:lnTo>
                    <a:pt x="127679" y="5099780"/>
                  </a:lnTo>
                  <a:lnTo>
                    <a:pt x="145179" y="5121093"/>
                  </a:lnTo>
                  <a:lnTo>
                    <a:pt x="183549" y="5150537"/>
                  </a:lnTo>
                  <a:lnTo>
                    <a:pt x="217002" y="5162944"/>
                  </a:lnTo>
                  <a:lnTo>
                    <a:pt x="269720" y="5169701"/>
                  </a:lnTo>
                  <a:lnTo>
                    <a:pt x="319719" y="5174048"/>
                  </a:lnTo>
                  <a:lnTo>
                    <a:pt x="370105" y="5170970"/>
                  </a:lnTo>
                  <a:lnTo>
                    <a:pt x="431628" y="5164643"/>
                  </a:lnTo>
                  <a:lnTo>
                    <a:pt x="492840" y="5162253"/>
                  </a:lnTo>
                  <a:lnTo>
                    <a:pt x="551536" y="5155352"/>
                  </a:lnTo>
                  <a:lnTo>
                    <a:pt x="612193" y="5153805"/>
                  </a:lnTo>
                  <a:lnTo>
                    <a:pt x="672767" y="5153600"/>
                  </a:lnTo>
                  <a:lnTo>
                    <a:pt x="731720" y="5153574"/>
                  </a:lnTo>
                  <a:lnTo>
                    <a:pt x="793371" y="5159289"/>
                  </a:lnTo>
                  <a:lnTo>
                    <a:pt x="855581" y="5165965"/>
                  </a:lnTo>
                  <a:lnTo>
                    <a:pt x="914750" y="5172118"/>
                  </a:lnTo>
                  <a:lnTo>
                    <a:pt x="976429" y="5184332"/>
                  </a:lnTo>
                  <a:lnTo>
                    <a:pt x="1038644" y="5197981"/>
                  </a:lnTo>
                  <a:lnTo>
                    <a:pt x="1101931" y="5221758"/>
                  </a:lnTo>
                  <a:lnTo>
                    <a:pt x="1164663" y="5247978"/>
                  </a:lnTo>
                  <a:lnTo>
                    <a:pt x="1220562" y="5267056"/>
                  </a:lnTo>
                  <a:lnTo>
                    <a:pt x="1247374" y="5273693"/>
                  </a:lnTo>
                  <a:lnTo>
                    <a:pt x="1264449" y="5272294"/>
                  </a:lnTo>
                  <a:lnTo>
                    <a:pt x="1278818" y="5263658"/>
                  </a:lnTo>
                  <a:lnTo>
                    <a:pt x="1285238" y="5257473"/>
                  </a:lnTo>
                  <a:lnTo>
                    <a:pt x="1298692" y="5222263"/>
                  </a:lnTo>
                  <a:lnTo>
                    <a:pt x="1305802" y="5159742"/>
                  </a:lnTo>
                  <a:lnTo>
                    <a:pt x="1311667" y="5107732"/>
                  </a:lnTo>
                  <a:lnTo>
                    <a:pt x="1316584" y="5053155"/>
                  </a:lnTo>
                  <a:lnTo>
                    <a:pt x="1321767" y="4998132"/>
                  </a:lnTo>
                  <a:lnTo>
                    <a:pt x="1328509" y="4942748"/>
                  </a:lnTo>
                  <a:lnTo>
                    <a:pt x="1333265" y="4887291"/>
                  </a:lnTo>
                  <a:lnTo>
                    <a:pt x="1342834" y="4831821"/>
                  </a:lnTo>
                  <a:lnTo>
                    <a:pt x="1358421" y="4769705"/>
                  </a:lnTo>
                  <a:lnTo>
                    <a:pt x="1364652" y="4720550"/>
                  </a:lnTo>
                  <a:lnTo>
                    <a:pt x="1376462" y="4669928"/>
                  </a:lnTo>
                  <a:lnTo>
                    <a:pt x="1387153" y="4615276"/>
                  </a:lnTo>
                  <a:lnTo>
                    <a:pt x="1400696" y="4562613"/>
                  </a:lnTo>
                  <a:lnTo>
                    <a:pt x="1411900" y="4506431"/>
                  </a:lnTo>
                  <a:lnTo>
                    <a:pt x="1425595" y="4448797"/>
                  </a:lnTo>
                  <a:lnTo>
                    <a:pt x="1436844" y="4389806"/>
                  </a:lnTo>
                  <a:lnTo>
                    <a:pt x="1451477" y="4326818"/>
                  </a:lnTo>
                  <a:lnTo>
                    <a:pt x="1466599" y="4265831"/>
                  </a:lnTo>
                  <a:lnTo>
                    <a:pt x="1474062" y="4223082"/>
                  </a:lnTo>
                  <a:lnTo>
                    <a:pt x="1482926" y="4176962"/>
                  </a:lnTo>
                  <a:lnTo>
                    <a:pt x="1493030" y="4129652"/>
                  </a:lnTo>
                  <a:lnTo>
                    <a:pt x="1503684" y="4083970"/>
                  </a:lnTo>
                  <a:lnTo>
                    <a:pt x="1512117" y="4036547"/>
                  </a:lnTo>
                  <a:lnTo>
                    <a:pt x="1518948" y="3986808"/>
                  </a:lnTo>
                  <a:lnTo>
                    <a:pt x="1525065" y="3933883"/>
                  </a:lnTo>
                  <a:lnTo>
                    <a:pt x="1530866" y="3882008"/>
                  </a:lnTo>
                  <a:lnTo>
                    <a:pt x="1537450" y="3829367"/>
                  </a:lnTo>
                  <a:lnTo>
                    <a:pt x="1546540" y="3772070"/>
                  </a:lnTo>
                  <a:lnTo>
                    <a:pt x="1551813" y="3715170"/>
                  </a:lnTo>
                  <a:lnTo>
                    <a:pt x="1555081" y="3659062"/>
                  </a:lnTo>
                  <a:lnTo>
                    <a:pt x="1559616" y="3603306"/>
                  </a:lnTo>
                  <a:lnTo>
                    <a:pt x="1564713" y="3545242"/>
                  </a:lnTo>
                  <a:lnTo>
                    <a:pt x="1569136" y="3485535"/>
                  </a:lnTo>
                  <a:lnTo>
                    <a:pt x="1571102" y="3425098"/>
                  </a:lnTo>
                  <a:lnTo>
                    <a:pt x="1571975" y="3361871"/>
                  </a:lnTo>
                  <a:lnTo>
                    <a:pt x="1572208" y="3329478"/>
                  </a:lnTo>
                  <a:lnTo>
                    <a:pt x="1574933" y="3266365"/>
                  </a:lnTo>
                  <a:lnTo>
                    <a:pt x="1578300" y="3204414"/>
                  </a:lnTo>
                  <a:lnTo>
                    <a:pt x="1579797" y="3142980"/>
                  </a:lnTo>
                  <a:lnTo>
                    <a:pt x="1580196" y="3111435"/>
                  </a:lnTo>
                  <a:lnTo>
                    <a:pt x="1580463" y="3079310"/>
                  </a:lnTo>
                  <a:lnTo>
                    <a:pt x="1580640" y="3046799"/>
                  </a:lnTo>
                  <a:lnTo>
                    <a:pt x="1580837" y="2983555"/>
                  </a:lnTo>
                  <a:lnTo>
                    <a:pt x="1580924" y="2921546"/>
                  </a:lnTo>
                  <a:lnTo>
                    <a:pt x="1580963" y="2860085"/>
                  </a:lnTo>
                  <a:lnTo>
                    <a:pt x="1580974" y="2828533"/>
                  </a:lnTo>
                  <a:lnTo>
                    <a:pt x="1580981" y="2796404"/>
                  </a:lnTo>
                  <a:lnTo>
                    <a:pt x="1580985" y="2763889"/>
                  </a:lnTo>
                  <a:lnTo>
                    <a:pt x="1580988" y="2731118"/>
                  </a:lnTo>
                  <a:lnTo>
                    <a:pt x="1580990" y="2698176"/>
                  </a:lnTo>
                  <a:lnTo>
                    <a:pt x="1580992" y="2665120"/>
                  </a:lnTo>
                  <a:lnTo>
                    <a:pt x="1580068" y="2631988"/>
                  </a:lnTo>
                  <a:lnTo>
                    <a:pt x="1578528" y="2598805"/>
                  </a:lnTo>
                  <a:lnTo>
                    <a:pt x="1576577" y="2565588"/>
                  </a:lnTo>
                  <a:lnTo>
                    <a:pt x="1575276" y="2532349"/>
                  </a:lnTo>
                  <a:lnTo>
                    <a:pt x="1574408" y="2499095"/>
                  </a:lnTo>
                  <a:lnTo>
                    <a:pt x="1573830" y="2465831"/>
                  </a:lnTo>
                  <a:lnTo>
                    <a:pt x="1573445" y="2432560"/>
                  </a:lnTo>
                  <a:lnTo>
                    <a:pt x="1573188" y="2399285"/>
                  </a:lnTo>
                  <a:lnTo>
                    <a:pt x="1573017" y="2366007"/>
                  </a:lnTo>
                  <a:lnTo>
                    <a:pt x="1572902" y="2332726"/>
                  </a:lnTo>
                  <a:lnTo>
                    <a:pt x="1572826" y="2299445"/>
                  </a:lnTo>
                  <a:lnTo>
                    <a:pt x="1572775" y="2266162"/>
                  </a:lnTo>
                  <a:lnTo>
                    <a:pt x="1571817" y="2231955"/>
                  </a:lnTo>
                  <a:lnTo>
                    <a:pt x="1570253" y="2197130"/>
                  </a:lnTo>
                  <a:lnTo>
                    <a:pt x="1568286" y="2161895"/>
                  </a:lnTo>
                  <a:lnTo>
                    <a:pt x="1566975" y="2127310"/>
                  </a:lnTo>
                  <a:lnTo>
                    <a:pt x="1566101" y="2093158"/>
                  </a:lnTo>
                  <a:lnTo>
                    <a:pt x="1565518" y="2059296"/>
                  </a:lnTo>
                  <a:lnTo>
                    <a:pt x="1565130" y="2025626"/>
                  </a:lnTo>
                  <a:lnTo>
                    <a:pt x="1564871" y="1992085"/>
                  </a:lnTo>
                  <a:lnTo>
                    <a:pt x="1564698" y="1958630"/>
                  </a:lnTo>
                  <a:lnTo>
                    <a:pt x="1564583" y="1926156"/>
                  </a:lnTo>
                  <a:lnTo>
                    <a:pt x="1564455" y="1862953"/>
                  </a:lnTo>
                  <a:lnTo>
                    <a:pt x="1564421" y="1830936"/>
                  </a:lnTo>
                  <a:lnTo>
                    <a:pt x="1564398" y="1798497"/>
                  </a:lnTo>
                  <a:lnTo>
                    <a:pt x="1564383" y="1765776"/>
                  </a:lnTo>
                  <a:lnTo>
                    <a:pt x="1563448" y="1732867"/>
                  </a:lnTo>
                  <a:lnTo>
                    <a:pt x="1561900" y="1699833"/>
                  </a:lnTo>
                  <a:lnTo>
                    <a:pt x="1559944" y="1666716"/>
                  </a:lnTo>
                  <a:lnTo>
                    <a:pt x="1558640" y="1634468"/>
                  </a:lnTo>
                  <a:lnTo>
                    <a:pt x="1557191" y="1571516"/>
                  </a:lnTo>
                  <a:lnTo>
                    <a:pt x="1556547" y="1509637"/>
                  </a:lnTo>
                  <a:lnTo>
                    <a:pt x="1556260" y="1449159"/>
                  </a:lnTo>
                  <a:lnTo>
                    <a:pt x="1556133" y="1391461"/>
                  </a:lnTo>
                  <a:lnTo>
                    <a:pt x="1553612" y="1334999"/>
                  </a:lnTo>
                  <a:lnTo>
                    <a:pt x="1550333" y="1280011"/>
                  </a:lnTo>
                  <a:lnTo>
                    <a:pt x="1548876" y="1227834"/>
                  </a:lnTo>
                  <a:lnTo>
                    <a:pt x="1548229" y="1176908"/>
                  </a:lnTo>
                  <a:lnTo>
                    <a:pt x="1547016" y="1127462"/>
                  </a:lnTo>
                  <a:lnTo>
                    <a:pt x="1543395" y="1080831"/>
                  </a:lnTo>
                  <a:lnTo>
                    <a:pt x="1536159" y="1017412"/>
                  </a:lnTo>
                  <a:lnTo>
                    <a:pt x="1532577" y="957633"/>
                  </a:lnTo>
                  <a:lnTo>
                    <a:pt x="1527098" y="898931"/>
                  </a:lnTo>
                  <a:lnTo>
                    <a:pt x="1519619" y="844967"/>
                  </a:lnTo>
                  <a:lnTo>
                    <a:pt x="1515965" y="793844"/>
                  </a:lnTo>
                  <a:lnTo>
                    <a:pt x="1508087" y="732590"/>
                  </a:lnTo>
                  <a:lnTo>
                    <a:pt x="1497628" y="670495"/>
                  </a:lnTo>
                  <a:lnTo>
                    <a:pt x="1482241" y="609023"/>
                  </a:lnTo>
                  <a:lnTo>
                    <a:pt x="1468038" y="550104"/>
                  </a:lnTo>
                  <a:lnTo>
                    <a:pt x="1456330" y="493950"/>
                  </a:lnTo>
                  <a:lnTo>
                    <a:pt x="1440697" y="442759"/>
                  </a:lnTo>
                  <a:lnTo>
                    <a:pt x="1425520" y="391316"/>
                  </a:lnTo>
                  <a:lnTo>
                    <a:pt x="1404738" y="333295"/>
                  </a:lnTo>
                  <a:lnTo>
                    <a:pt x="1380724" y="277486"/>
                  </a:lnTo>
                  <a:lnTo>
                    <a:pt x="1347956" y="219923"/>
                  </a:lnTo>
                  <a:lnTo>
                    <a:pt x="1302007" y="160984"/>
                  </a:lnTo>
                  <a:lnTo>
                    <a:pt x="1250956" y="105612"/>
                  </a:lnTo>
                  <a:lnTo>
                    <a:pt x="1194621" y="73832"/>
                  </a:lnTo>
                  <a:lnTo>
                    <a:pt x="1181584" y="694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34676" y="4301982"/>
              <a:ext cx="223346" cy="333193"/>
            </a:xfrm>
            <a:custGeom>
              <a:avLst/>
              <a:gdLst/>
              <a:ahLst/>
              <a:cxnLst/>
              <a:rect l="0" t="0" r="0" b="0"/>
              <a:pathLst>
                <a:path w="223346" h="333193">
                  <a:moveTo>
                    <a:pt x="116200" y="124816"/>
                  </a:moveTo>
                  <a:lnTo>
                    <a:pt x="88619" y="101652"/>
                  </a:lnTo>
                  <a:lnTo>
                    <a:pt x="61081" y="90113"/>
                  </a:lnTo>
                  <a:lnTo>
                    <a:pt x="29499" y="89673"/>
                  </a:lnTo>
                  <a:lnTo>
                    <a:pt x="12639" y="95636"/>
                  </a:lnTo>
                  <a:lnTo>
                    <a:pt x="5554" y="99816"/>
                  </a:lnTo>
                  <a:lnTo>
                    <a:pt x="1756" y="107224"/>
                  </a:lnTo>
                  <a:lnTo>
                    <a:pt x="0" y="127784"/>
                  </a:lnTo>
                  <a:lnTo>
                    <a:pt x="4767" y="144934"/>
                  </a:lnTo>
                  <a:lnTo>
                    <a:pt x="35900" y="191689"/>
                  </a:lnTo>
                  <a:lnTo>
                    <a:pt x="97840" y="250415"/>
                  </a:lnTo>
                  <a:lnTo>
                    <a:pt x="157705" y="301339"/>
                  </a:lnTo>
                  <a:lnTo>
                    <a:pt x="191070" y="328776"/>
                  </a:lnTo>
                  <a:lnTo>
                    <a:pt x="207723" y="333192"/>
                  </a:lnTo>
                  <a:lnTo>
                    <a:pt x="216047" y="333076"/>
                  </a:lnTo>
                  <a:lnTo>
                    <a:pt x="220672" y="330224"/>
                  </a:lnTo>
                  <a:lnTo>
                    <a:pt x="222831" y="325549"/>
                  </a:lnTo>
                  <a:lnTo>
                    <a:pt x="223345" y="319659"/>
                  </a:lnTo>
                  <a:lnTo>
                    <a:pt x="215234" y="293700"/>
                  </a:lnTo>
                  <a:lnTo>
                    <a:pt x="195003" y="258439"/>
                  </a:lnTo>
                  <a:lnTo>
                    <a:pt x="147492" y="197268"/>
                  </a:lnTo>
                  <a:lnTo>
                    <a:pt x="105969" y="141975"/>
                  </a:lnTo>
                  <a:lnTo>
                    <a:pt x="84816" y="111717"/>
                  </a:lnTo>
                  <a:lnTo>
                    <a:pt x="78635" y="99441"/>
                  </a:lnTo>
                  <a:lnTo>
                    <a:pt x="78213" y="90332"/>
                  </a:lnTo>
                  <a:lnTo>
                    <a:pt x="81630" y="83336"/>
                  </a:lnTo>
                  <a:lnTo>
                    <a:pt x="87606" y="77747"/>
                  </a:lnTo>
                  <a:lnTo>
                    <a:pt x="95288" y="75870"/>
                  </a:lnTo>
                  <a:lnTo>
                    <a:pt x="131725" y="83678"/>
                  </a:lnTo>
                  <a:lnTo>
                    <a:pt x="185136" y="97428"/>
                  </a:lnTo>
                  <a:lnTo>
                    <a:pt x="195442" y="98236"/>
                  </a:lnTo>
                  <a:lnTo>
                    <a:pt x="202312" y="94152"/>
                  </a:lnTo>
                  <a:lnTo>
                    <a:pt x="206893" y="86806"/>
                  </a:lnTo>
                  <a:lnTo>
                    <a:pt x="209946" y="77287"/>
                  </a:lnTo>
                  <a:lnTo>
                    <a:pt x="208408" y="54382"/>
                  </a:lnTo>
                  <a:lnTo>
                    <a:pt x="1910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920478" y="3939366"/>
              <a:ext cx="297745" cy="343700"/>
            </a:xfrm>
            <a:custGeom>
              <a:avLst/>
              <a:gdLst/>
              <a:ahLst/>
              <a:cxnLst/>
              <a:rect l="0" t="0" r="0" b="0"/>
              <a:pathLst>
                <a:path w="297745" h="343700">
                  <a:moveTo>
                    <a:pt x="138719" y="196195"/>
                  </a:moveTo>
                  <a:lnTo>
                    <a:pt x="127202" y="155868"/>
                  </a:lnTo>
                  <a:lnTo>
                    <a:pt x="116959" y="139440"/>
                  </a:lnTo>
                  <a:lnTo>
                    <a:pt x="103160" y="125975"/>
                  </a:lnTo>
                  <a:lnTo>
                    <a:pt x="94673" y="122570"/>
                  </a:lnTo>
                  <a:lnTo>
                    <a:pt x="75381" y="121251"/>
                  </a:lnTo>
                  <a:lnTo>
                    <a:pt x="68757" y="124967"/>
                  </a:lnTo>
                  <a:lnTo>
                    <a:pt x="64341" y="131143"/>
                  </a:lnTo>
                  <a:lnTo>
                    <a:pt x="61397" y="138959"/>
                  </a:lnTo>
                  <a:lnTo>
                    <a:pt x="65522" y="159970"/>
                  </a:lnTo>
                  <a:lnTo>
                    <a:pt x="92714" y="211354"/>
                  </a:lnTo>
                  <a:lnTo>
                    <a:pt x="147270" y="270998"/>
                  </a:lnTo>
                  <a:lnTo>
                    <a:pt x="203573" y="318537"/>
                  </a:lnTo>
                  <a:lnTo>
                    <a:pt x="238233" y="338294"/>
                  </a:lnTo>
                  <a:lnTo>
                    <a:pt x="267852" y="343699"/>
                  </a:lnTo>
                  <a:lnTo>
                    <a:pt x="273810" y="341683"/>
                  </a:lnTo>
                  <a:lnTo>
                    <a:pt x="276857" y="337566"/>
                  </a:lnTo>
                  <a:lnTo>
                    <a:pt x="277964" y="332048"/>
                  </a:lnTo>
                  <a:lnTo>
                    <a:pt x="270687" y="306611"/>
                  </a:lnTo>
                  <a:lnTo>
                    <a:pt x="226671" y="247475"/>
                  </a:lnTo>
                  <a:lnTo>
                    <a:pt x="180010" y="191897"/>
                  </a:lnTo>
                  <a:lnTo>
                    <a:pt x="123206" y="133883"/>
                  </a:lnTo>
                  <a:lnTo>
                    <a:pt x="65086" y="72910"/>
                  </a:lnTo>
                  <a:lnTo>
                    <a:pt x="7583" y="11456"/>
                  </a:lnTo>
                  <a:lnTo>
                    <a:pt x="1369" y="3694"/>
                  </a:lnTo>
                  <a:lnTo>
                    <a:pt x="0" y="368"/>
                  </a:lnTo>
                  <a:lnTo>
                    <a:pt x="1861" y="0"/>
                  </a:lnTo>
                  <a:lnTo>
                    <a:pt x="32247" y="12670"/>
                  </a:lnTo>
                  <a:lnTo>
                    <a:pt x="88892" y="54467"/>
                  </a:lnTo>
                  <a:lnTo>
                    <a:pt x="145314" y="94584"/>
                  </a:lnTo>
                  <a:lnTo>
                    <a:pt x="199855" y="123848"/>
                  </a:lnTo>
                  <a:lnTo>
                    <a:pt x="246178" y="147368"/>
                  </a:lnTo>
                  <a:lnTo>
                    <a:pt x="265683" y="148915"/>
                  </a:lnTo>
                  <a:lnTo>
                    <a:pt x="276061" y="148033"/>
                  </a:lnTo>
                  <a:lnTo>
                    <a:pt x="283905" y="144671"/>
                  </a:lnTo>
                  <a:lnTo>
                    <a:pt x="295086" y="133539"/>
                  </a:lnTo>
                  <a:lnTo>
                    <a:pt x="297513" y="126688"/>
                  </a:lnTo>
                  <a:lnTo>
                    <a:pt x="297744" y="111678"/>
                  </a:lnTo>
                  <a:lnTo>
                    <a:pt x="282462" y="53762"/>
                  </a:lnTo>
                  <a:lnTo>
                    <a:pt x="280177" y="464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084161" y="3777756"/>
              <a:ext cx="149779" cy="157122"/>
            </a:xfrm>
            <a:custGeom>
              <a:avLst/>
              <a:gdLst/>
              <a:ahLst/>
              <a:cxnLst/>
              <a:rect l="0" t="0" r="0" b="0"/>
              <a:pathLst>
                <a:path w="149779" h="157122">
                  <a:moveTo>
                    <a:pt x="0" y="0"/>
                  </a:moveTo>
                  <a:lnTo>
                    <a:pt x="1849" y="26573"/>
                  </a:lnTo>
                  <a:lnTo>
                    <a:pt x="14210" y="56772"/>
                  </a:lnTo>
                  <a:lnTo>
                    <a:pt x="57861" y="115109"/>
                  </a:lnTo>
                  <a:lnTo>
                    <a:pt x="101473" y="155245"/>
                  </a:lnTo>
                  <a:lnTo>
                    <a:pt x="108329" y="157121"/>
                  </a:lnTo>
                  <a:lnTo>
                    <a:pt x="114749" y="156523"/>
                  </a:lnTo>
                  <a:lnTo>
                    <a:pt x="120878" y="154275"/>
                  </a:lnTo>
                  <a:lnTo>
                    <a:pt x="123115" y="150927"/>
                  </a:lnTo>
                  <a:lnTo>
                    <a:pt x="122757" y="146846"/>
                  </a:lnTo>
                  <a:lnTo>
                    <a:pt x="120670" y="142276"/>
                  </a:lnTo>
                  <a:lnTo>
                    <a:pt x="86533" y="110776"/>
                  </a:lnTo>
                  <a:lnTo>
                    <a:pt x="86350" y="106210"/>
                  </a:lnTo>
                  <a:lnTo>
                    <a:pt x="89926" y="102242"/>
                  </a:lnTo>
                  <a:lnTo>
                    <a:pt x="14977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050876" y="3553088"/>
              <a:ext cx="325065" cy="315549"/>
            </a:xfrm>
            <a:custGeom>
              <a:avLst/>
              <a:gdLst/>
              <a:ahLst/>
              <a:cxnLst/>
              <a:rect l="0" t="0" r="0" b="0"/>
              <a:pathLst>
                <a:path w="325065" h="315549">
                  <a:moveTo>
                    <a:pt x="116495" y="124815"/>
                  </a:moveTo>
                  <a:lnTo>
                    <a:pt x="137349" y="133308"/>
                  </a:lnTo>
                  <a:lnTo>
                    <a:pt x="199384" y="176974"/>
                  </a:lnTo>
                  <a:lnTo>
                    <a:pt x="262351" y="225955"/>
                  </a:lnTo>
                  <a:lnTo>
                    <a:pt x="298311" y="259857"/>
                  </a:lnTo>
                  <a:lnTo>
                    <a:pt x="321501" y="287195"/>
                  </a:lnTo>
                  <a:lnTo>
                    <a:pt x="324357" y="294090"/>
                  </a:lnTo>
                  <a:lnTo>
                    <a:pt x="325064" y="309146"/>
                  </a:lnTo>
                  <a:lnTo>
                    <a:pt x="321185" y="313347"/>
                  </a:lnTo>
                  <a:lnTo>
                    <a:pt x="314900" y="315222"/>
                  </a:lnTo>
                  <a:lnTo>
                    <a:pt x="307013" y="315548"/>
                  </a:lnTo>
                  <a:lnTo>
                    <a:pt x="290852" y="310979"/>
                  </a:lnTo>
                  <a:lnTo>
                    <a:pt x="228550" y="272645"/>
                  </a:lnTo>
                  <a:lnTo>
                    <a:pt x="174523" y="230267"/>
                  </a:lnTo>
                  <a:lnTo>
                    <a:pt x="119672" y="172768"/>
                  </a:lnTo>
                  <a:lnTo>
                    <a:pt x="85955" y="117051"/>
                  </a:lnTo>
                  <a:lnTo>
                    <a:pt x="79808" y="99175"/>
                  </a:lnTo>
                  <a:lnTo>
                    <a:pt x="77271" y="68319"/>
                  </a:lnTo>
                  <a:lnTo>
                    <a:pt x="82889" y="37604"/>
                  </a:lnTo>
                  <a:lnTo>
                    <a:pt x="91081" y="22568"/>
                  </a:lnTo>
                  <a:lnTo>
                    <a:pt x="103351" y="12187"/>
                  </a:lnTo>
                  <a:lnTo>
                    <a:pt x="110506" y="8125"/>
                  </a:lnTo>
                  <a:lnTo>
                    <a:pt x="125853" y="6076"/>
                  </a:lnTo>
                  <a:lnTo>
                    <a:pt x="133828" y="6825"/>
                  </a:lnTo>
                  <a:lnTo>
                    <a:pt x="140994" y="11946"/>
                  </a:lnTo>
                  <a:lnTo>
                    <a:pt x="153888" y="29964"/>
                  </a:lnTo>
                  <a:lnTo>
                    <a:pt x="167125" y="66098"/>
                  </a:lnTo>
                  <a:lnTo>
                    <a:pt x="168068" y="101665"/>
                  </a:lnTo>
                  <a:lnTo>
                    <a:pt x="162222" y="119457"/>
                  </a:lnTo>
                  <a:lnTo>
                    <a:pt x="158075" y="126790"/>
                  </a:lnTo>
                  <a:lnTo>
                    <a:pt x="151611" y="129831"/>
                  </a:lnTo>
                  <a:lnTo>
                    <a:pt x="134568" y="128277"/>
                  </a:lnTo>
                  <a:lnTo>
                    <a:pt x="108598" y="117007"/>
                  </a:lnTo>
                  <a:lnTo>
                    <a:pt x="53868" y="6262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959345" y="3209733"/>
              <a:ext cx="341164" cy="258800"/>
            </a:xfrm>
            <a:custGeom>
              <a:avLst/>
              <a:gdLst/>
              <a:ahLst/>
              <a:cxnLst/>
              <a:rect l="0" t="0" r="0" b="0"/>
              <a:pathLst>
                <a:path w="341164" h="258800">
                  <a:moveTo>
                    <a:pt x="0" y="10513"/>
                  </a:moveTo>
                  <a:lnTo>
                    <a:pt x="8835" y="1678"/>
                  </a:lnTo>
                  <a:lnTo>
                    <a:pt x="14211" y="0"/>
                  </a:lnTo>
                  <a:lnTo>
                    <a:pt x="27581" y="601"/>
                  </a:lnTo>
                  <a:lnTo>
                    <a:pt x="55119" y="14972"/>
                  </a:lnTo>
                  <a:lnTo>
                    <a:pt x="114480" y="69945"/>
                  </a:lnTo>
                  <a:lnTo>
                    <a:pt x="172887" y="132903"/>
                  </a:lnTo>
                  <a:lnTo>
                    <a:pt x="218728" y="188074"/>
                  </a:lnTo>
                  <a:lnTo>
                    <a:pt x="273956" y="250878"/>
                  </a:lnTo>
                  <a:lnTo>
                    <a:pt x="281708" y="258799"/>
                  </a:lnTo>
                  <a:lnTo>
                    <a:pt x="251817" y="224623"/>
                  </a:lnTo>
                  <a:lnTo>
                    <a:pt x="226233" y="172320"/>
                  </a:lnTo>
                  <a:lnTo>
                    <a:pt x="223206" y="153618"/>
                  </a:lnTo>
                  <a:lnTo>
                    <a:pt x="225868" y="136985"/>
                  </a:lnTo>
                  <a:lnTo>
                    <a:pt x="233214" y="123429"/>
                  </a:lnTo>
                  <a:lnTo>
                    <a:pt x="247574" y="113706"/>
                  </a:lnTo>
                  <a:lnTo>
                    <a:pt x="266283" y="107227"/>
                  </a:lnTo>
                  <a:lnTo>
                    <a:pt x="296684" y="104505"/>
                  </a:lnTo>
                  <a:lnTo>
                    <a:pt x="321820" y="107293"/>
                  </a:lnTo>
                  <a:lnTo>
                    <a:pt x="341163" y="1020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134087" y="3012219"/>
              <a:ext cx="58248" cy="24965"/>
            </a:xfrm>
            <a:custGeom>
              <a:avLst/>
              <a:gdLst/>
              <a:ahLst/>
              <a:cxnLst/>
              <a:rect l="0" t="0" r="0" b="0"/>
              <a:pathLst>
                <a:path w="58248" h="24965">
                  <a:moveTo>
                    <a:pt x="0" y="0"/>
                  </a:moveTo>
                  <a:lnTo>
                    <a:pt x="14211" y="12362"/>
                  </a:lnTo>
                  <a:lnTo>
                    <a:pt x="34105" y="20819"/>
                  </a:lnTo>
                  <a:lnTo>
                    <a:pt x="58247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77233" y="2680635"/>
              <a:ext cx="214660" cy="417302"/>
            </a:xfrm>
            <a:custGeom>
              <a:avLst/>
              <a:gdLst/>
              <a:ahLst/>
              <a:cxnLst/>
              <a:rect l="0" t="0" r="0" b="0"/>
              <a:pathLst>
                <a:path w="214660" h="417302">
                  <a:moveTo>
                    <a:pt x="23275" y="373190"/>
                  </a:moveTo>
                  <a:lnTo>
                    <a:pt x="81955" y="407892"/>
                  </a:lnTo>
                  <a:lnTo>
                    <a:pt x="106614" y="417167"/>
                  </a:lnTo>
                  <a:lnTo>
                    <a:pt x="113967" y="417301"/>
                  </a:lnTo>
                  <a:lnTo>
                    <a:pt x="127069" y="412518"/>
                  </a:lnTo>
                  <a:lnTo>
                    <a:pt x="130378" y="406805"/>
                  </a:lnTo>
                  <a:lnTo>
                    <a:pt x="131589" y="390595"/>
                  </a:lnTo>
                  <a:lnTo>
                    <a:pt x="127073" y="365095"/>
                  </a:lnTo>
                  <a:lnTo>
                    <a:pt x="94972" y="306635"/>
                  </a:lnTo>
                  <a:lnTo>
                    <a:pt x="61145" y="250978"/>
                  </a:lnTo>
                  <a:lnTo>
                    <a:pt x="22052" y="192744"/>
                  </a:lnTo>
                  <a:lnTo>
                    <a:pt x="844" y="168454"/>
                  </a:lnTo>
                  <a:lnTo>
                    <a:pt x="0" y="166433"/>
                  </a:lnTo>
                  <a:lnTo>
                    <a:pt x="2211" y="166934"/>
                  </a:lnTo>
                  <a:lnTo>
                    <a:pt x="6458" y="169118"/>
                  </a:lnTo>
                  <a:lnTo>
                    <a:pt x="30106" y="172191"/>
                  </a:lnTo>
                  <a:lnTo>
                    <a:pt x="37999" y="169848"/>
                  </a:lnTo>
                  <a:lnTo>
                    <a:pt x="51700" y="159849"/>
                  </a:lnTo>
                  <a:lnTo>
                    <a:pt x="59023" y="141228"/>
                  </a:lnTo>
                  <a:lnTo>
                    <a:pt x="63723" y="87190"/>
                  </a:lnTo>
                  <a:lnTo>
                    <a:pt x="58008" y="25870"/>
                  </a:lnTo>
                  <a:lnTo>
                    <a:pt x="53197" y="3403"/>
                  </a:lnTo>
                  <a:lnTo>
                    <a:pt x="53393" y="0"/>
                  </a:lnTo>
                  <a:lnTo>
                    <a:pt x="55373" y="1430"/>
                  </a:lnTo>
                  <a:lnTo>
                    <a:pt x="67419" y="25880"/>
                  </a:lnTo>
                  <a:lnTo>
                    <a:pt x="88693" y="80987"/>
                  </a:lnTo>
                  <a:lnTo>
                    <a:pt x="124914" y="131794"/>
                  </a:lnTo>
                  <a:lnTo>
                    <a:pt x="148620" y="152400"/>
                  </a:lnTo>
                  <a:lnTo>
                    <a:pt x="167434" y="157025"/>
                  </a:lnTo>
                  <a:lnTo>
                    <a:pt x="186273" y="155075"/>
                  </a:lnTo>
                  <a:lnTo>
                    <a:pt x="214659" y="140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378113" y="4820019"/>
              <a:ext cx="348128" cy="470446"/>
            </a:xfrm>
            <a:custGeom>
              <a:avLst/>
              <a:gdLst/>
              <a:ahLst/>
              <a:cxnLst/>
              <a:rect l="0" t="0" r="0" b="0"/>
              <a:pathLst>
                <a:path w="348128" h="470446">
                  <a:moveTo>
                    <a:pt x="63853" y="64436"/>
                  </a:moveTo>
                  <a:lnTo>
                    <a:pt x="91433" y="122345"/>
                  </a:lnTo>
                  <a:lnTo>
                    <a:pt x="147216" y="180270"/>
                  </a:lnTo>
                  <a:lnTo>
                    <a:pt x="205319" y="224801"/>
                  </a:lnTo>
                  <a:lnTo>
                    <a:pt x="263558" y="285334"/>
                  </a:lnTo>
                  <a:lnTo>
                    <a:pt x="306319" y="343117"/>
                  </a:lnTo>
                  <a:lnTo>
                    <a:pt x="336445" y="396906"/>
                  </a:lnTo>
                  <a:lnTo>
                    <a:pt x="348127" y="430966"/>
                  </a:lnTo>
                  <a:lnTo>
                    <a:pt x="347064" y="452006"/>
                  </a:lnTo>
                  <a:lnTo>
                    <a:pt x="344192" y="461500"/>
                  </a:lnTo>
                  <a:lnTo>
                    <a:pt x="338579" y="466906"/>
                  </a:lnTo>
                  <a:lnTo>
                    <a:pt x="331139" y="469584"/>
                  </a:lnTo>
                  <a:lnTo>
                    <a:pt x="322480" y="470445"/>
                  </a:lnTo>
                  <a:lnTo>
                    <a:pt x="305463" y="466471"/>
                  </a:lnTo>
                  <a:lnTo>
                    <a:pt x="246212" y="435918"/>
                  </a:lnTo>
                  <a:lnTo>
                    <a:pt x="185631" y="389320"/>
                  </a:lnTo>
                  <a:lnTo>
                    <a:pt x="139238" y="338007"/>
                  </a:lnTo>
                  <a:lnTo>
                    <a:pt x="98878" y="278938"/>
                  </a:lnTo>
                  <a:lnTo>
                    <a:pt x="59403" y="220493"/>
                  </a:lnTo>
                  <a:lnTo>
                    <a:pt x="31881" y="166899"/>
                  </a:lnTo>
                  <a:lnTo>
                    <a:pt x="9648" y="104365"/>
                  </a:lnTo>
                  <a:lnTo>
                    <a:pt x="0" y="58352"/>
                  </a:lnTo>
                  <a:lnTo>
                    <a:pt x="340" y="31222"/>
                  </a:lnTo>
                  <a:lnTo>
                    <a:pt x="6655" y="9918"/>
                  </a:lnTo>
                  <a:lnTo>
                    <a:pt x="11853" y="4052"/>
                  </a:lnTo>
                  <a:lnTo>
                    <a:pt x="18091" y="1066"/>
                  </a:lnTo>
                  <a:lnTo>
                    <a:pt x="25024" y="0"/>
                  </a:lnTo>
                  <a:lnTo>
                    <a:pt x="31495" y="1138"/>
                  </a:lnTo>
                  <a:lnTo>
                    <a:pt x="43616" y="7334"/>
                  </a:lnTo>
                  <a:lnTo>
                    <a:pt x="66464" y="27303"/>
                  </a:lnTo>
                  <a:lnTo>
                    <a:pt x="110999" y="89574"/>
                  </a:lnTo>
                  <a:lnTo>
                    <a:pt x="130421" y="1310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58608" y="4343587"/>
              <a:ext cx="193269" cy="514127"/>
            </a:xfrm>
            <a:custGeom>
              <a:avLst/>
              <a:gdLst/>
              <a:ahLst/>
              <a:cxnLst/>
              <a:rect l="0" t="0" r="0" b="0"/>
              <a:pathLst>
                <a:path w="193269" h="514127">
                  <a:moveTo>
                    <a:pt x="0" y="457658"/>
                  </a:moveTo>
                  <a:lnTo>
                    <a:pt x="13252" y="453240"/>
                  </a:lnTo>
                  <a:lnTo>
                    <a:pt x="27154" y="453537"/>
                  </a:lnTo>
                  <a:lnTo>
                    <a:pt x="34745" y="454911"/>
                  </a:lnTo>
                  <a:lnTo>
                    <a:pt x="58680" y="470096"/>
                  </a:lnTo>
                  <a:lnTo>
                    <a:pt x="106178" y="514126"/>
                  </a:lnTo>
                  <a:lnTo>
                    <a:pt x="101624" y="507571"/>
                  </a:lnTo>
                  <a:lnTo>
                    <a:pt x="80686" y="459636"/>
                  </a:lnTo>
                  <a:lnTo>
                    <a:pt x="68286" y="439137"/>
                  </a:lnTo>
                  <a:lnTo>
                    <a:pt x="53850" y="397314"/>
                  </a:lnTo>
                  <a:lnTo>
                    <a:pt x="52013" y="362937"/>
                  </a:lnTo>
                  <a:lnTo>
                    <a:pt x="54860" y="343444"/>
                  </a:lnTo>
                  <a:lnTo>
                    <a:pt x="61673" y="328000"/>
                  </a:lnTo>
                  <a:lnTo>
                    <a:pt x="81113" y="303019"/>
                  </a:lnTo>
                  <a:lnTo>
                    <a:pt x="107554" y="285072"/>
                  </a:lnTo>
                  <a:lnTo>
                    <a:pt x="118365" y="269995"/>
                  </a:lnTo>
                  <a:lnTo>
                    <a:pt x="118666" y="271528"/>
                  </a:lnTo>
                  <a:lnTo>
                    <a:pt x="117942" y="275324"/>
                  </a:lnTo>
                  <a:lnTo>
                    <a:pt x="125758" y="298336"/>
                  </a:lnTo>
                  <a:lnTo>
                    <a:pt x="139719" y="313191"/>
                  </a:lnTo>
                  <a:lnTo>
                    <a:pt x="174399" y="337795"/>
                  </a:lnTo>
                  <a:lnTo>
                    <a:pt x="180985" y="337993"/>
                  </a:lnTo>
                  <a:lnTo>
                    <a:pt x="186300" y="334427"/>
                  </a:lnTo>
                  <a:lnTo>
                    <a:pt x="190768" y="328351"/>
                  </a:lnTo>
                  <a:lnTo>
                    <a:pt x="193268" y="309273"/>
                  </a:lnTo>
                  <a:lnTo>
                    <a:pt x="187011" y="272542"/>
                  </a:lnTo>
                  <a:lnTo>
                    <a:pt x="168330" y="218716"/>
                  </a:lnTo>
                  <a:lnTo>
                    <a:pt x="146834" y="183497"/>
                  </a:lnTo>
                  <a:lnTo>
                    <a:pt x="129388" y="165523"/>
                  </a:lnTo>
                  <a:lnTo>
                    <a:pt x="114828" y="157393"/>
                  </a:lnTo>
                  <a:lnTo>
                    <a:pt x="107987" y="157628"/>
                  </a:lnTo>
                  <a:lnTo>
                    <a:pt x="101577" y="160559"/>
                  </a:lnTo>
                  <a:lnTo>
                    <a:pt x="95455" y="165287"/>
                  </a:lnTo>
                  <a:lnTo>
                    <a:pt x="92298" y="171213"/>
                  </a:lnTo>
                  <a:lnTo>
                    <a:pt x="91256" y="185193"/>
                  </a:lnTo>
                  <a:lnTo>
                    <a:pt x="95867" y="208657"/>
                  </a:lnTo>
                  <a:lnTo>
                    <a:pt x="99969" y="214919"/>
                  </a:lnTo>
                  <a:lnTo>
                    <a:pt x="111924" y="224342"/>
                  </a:lnTo>
                  <a:lnTo>
                    <a:pt x="118070" y="225375"/>
                  </a:lnTo>
                  <a:lnTo>
                    <a:pt x="124017" y="224215"/>
                  </a:lnTo>
                  <a:lnTo>
                    <a:pt x="129830" y="221592"/>
                  </a:lnTo>
                  <a:lnTo>
                    <a:pt x="133706" y="215222"/>
                  </a:lnTo>
                  <a:lnTo>
                    <a:pt x="138012" y="195815"/>
                  </a:lnTo>
                  <a:lnTo>
                    <a:pt x="131952" y="141311"/>
                  </a:lnTo>
                  <a:lnTo>
                    <a:pt x="119112" y="80246"/>
                  </a:lnTo>
                  <a:lnTo>
                    <a:pt x="105379" y="22529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458608" y="3860966"/>
              <a:ext cx="291526" cy="498143"/>
            </a:xfrm>
            <a:custGeom>
              <a:avLst/>
              <a:gdLst/>
              <a:ahLst/>
              <a:cxnLst/>
              <a:rect l="0" t="0" r="0" b="0"/>
              <a:pathLst>
                <a:path w="291526" h="498143">
                  <a:moveTo>
                    <a:pt x="0" y="199706"/>
                  </a:moveTo>
                  <a:lnTo>
                    <a:pt x="37021" y="261768"/>
                  </a:lnTo>
                  <a:lnTo>
                    <a:pt x="76070" y="316607"/>
                  </a:lnTo>
                  <a:lnTo>
                    <a:pt x="130638" y="379350"/>
                  </a:lnTo>
                  <a:lnTo>
                    <a:pt x="191238" y="440816"/>
                  </a:lnTo>
                  <a:lnTo>
                    <a:pt x="224639" y="478678"/>
                  </a:lnTo>
                  <a:lnTo>
                    <a:pt x="226498" y="486464"/>
                  </a:lnTo>
                  <a:lnTo>
                    <a:pt x="224039" y="492580"/>
                  </a:lnTo>
                  <a:lnTo>
                    <a:pt x="218701" y="497582"/>
                  </a:lnTo>
                  <a:lnTo>
                    <a:pt x="212369" y="498142"/>
                  </a:lnTo>
                  <a:lnTo>
                    <a:pt x="197937" y="491368"/>
                  </a:lnTo>
                  <a:lnTo>
                    <a:pt x="178635" y="471961"/>
                  </a:lnTo>
                  <a:lnTo>
                    <a:pt x="165622" y="444227"/>
                  </a:lnTo>
                  <a:lnTo>
                    <a:pt x="164746" y="408170"/>
                  </a:lnTo>
                  <a:lnTo>
                    <a:pt x="175252" y="354028"/>
                  </a:lnTo>
                  <a:lnTo>
                    <a:pt x="191429" y="292367"/>
                  </a:lnTo>
                  <a:lnTo>
                    <a:pt x="205258" y="237419"/>
                  </a:lnTo>
                  <a:lnTo>
                    <a:pt x="214704" y="180508"/>
                  </a:lnTo>
                  <a:lnTo>
                    <a:pt x="214327" y="176737"/>
                  </a:lnTo>
                  <a:lnTo>
                    <a:pt x="213151" y="177921"/>
                  </a:lnTo>
                  <a:lnTo>
                    <a:pt x="211443" y="182409"/>
                  </a:lnTo>
                  <a:lnTo>
                    <a:pt x="215344" y="220978"/>
                  </a:lnTo>
                  <a:lnTo>
                    <a:pt x="227483" y="257224"/>
                  </a:lnTo>
                  <a:lnTo>
                    <a:pt x="268082" y="320575"/>
                  </a:lnTo>
                  <a:lnTo>
                    <a:pt x="274875" y="325589"/>
                  </a:lnTo>
                  <a:lnTo>
                    <a:pt x="281254" y="327082"/>
                  </a:lnTo>
                  <a:lnTo>
                    <a:pt x="287355" y="326228"/>
                  </a:lnTo>
                  <a:lnTo>
                    <a:pt x="290498" y="321961"/>
                  </a:lnTo>
                  <a:lnTo>
                    <a:pt x="291525" y="307358"/>
                  </a:lnTo>
                  <a:lnTo>
                    <a:pt x="282223" y="253033"/>
                  </a:lnTo>
                  <a:lnTo>
                    <a:pt x="261282" y="195073"/>
                  </a:lnTo>
                  <a:lnTo>
                    <a:pt x="232003" y="152151"/>
                  </a:lnTo>
                  <a:lnTo>
                    <a:pt x="213443" y="141588"/>
                  </a:lnTo>
                  <a:lnTo>
                    <a:pt x="203317" y="138771"/>
                  </a:lnTo>
                  <a:lnTo>
                    <a:pt x="195641" y="139667"/>
                  </a:lnTo>
                  <a:lnTo>
                    <a:pt x="189599" y="143038"/>
                  </a:lnTo>
                  <a:lnTo>
                    <a:pt x="184646" y="148059"/>
                  </a:lnTo>
                  <a:lnTo>
                    <a:pt x="182269" y="154180"/>
                  </a:lnTo>
                  <a:lnTo>
                    <a:pt x="182094" y="168377"/>
                  </a:lnTo>
                  <a:lnTo>
                    <a:pt x="191610" y="191964"/>
                  </a:lnTo>
                  <a:lnTo>
                    <a:pt x="203504" y="203353"/>
                  </a:lnTo>
                  <a:lnTo>
                    <a:pt x="210558" y="207684"/>
                  </a:lnTo>
                  <a:lnTo>
                    <a:pt x="216186" y="206874"/>
                  </a:lnTo>
                  <a:lnTo>
                    <a:pt x="220862" y="202636"/>
                  </a:lnTo>
                  <a:lnTo>
                    <a:pt x="224905" y="196112"/>
                  </a:lnTo>
                  <a:lnTo>
                    <a:pt x="226176" y="156008"/>
                  </a:lnTo>
                  <a:lnTo>
                    <a:pt x="219247" y="97762"/>
                  </a:lnTo>
                  <a:lnTo>
                    <a:pt x="214455" y="41740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91744" y="3478198"/>
              <a:ext cx="267105" cy="371139"/>
            </a:xfrm>
            <a:custGeom>
              <a:avLst/>
              <a:gdLst/>
              <a:ahLst/>
              <a:cxnLst/>
              <a:rect l="0" t="0" r="0" b="0"/>
              <a:pathLst>
                <a:path w="267105" h="371139">
                  <a:moveTo>
                    <a:pt x="0" y="0"/>
                  </a:moveTo>
                  <a:lnTo>
                    <a:pt x="1849" y="33216"/>
                  </a:lnTo>
                  <a:lnTo>
                    <a:pt x="23164" y="93383"/>
                  </a:lnTo>
                  <a:lnTo>
                    <a:pt x="50055" y="149658"/>
                  </a:lnTo>
                  <a:lnTo>
                    <a:pt x="84323" y="205237"/>
                  </a:lnTo>
                  <a:lnTo>
                    <a:pt x="127516" y="266101"/>
                  </a:lnTo>
                  <a:lnTo>
                    <a:pt x="179908" y="329196"/>
                  </a:lnTo>
                  <a:lnTo>
                    <a:pt x="217958" y="363276"/>
                  </a:lnTo>
                  <a:lnTo>
                    <a:pt x="236171" y="369482"/>
                  </a:lnTo>
                  <a:lnTo>
                    <a:pt x="246205" y="371138"/>
                  </a:lnTo>
                  <a:lnTo>
                    <a:pt x="253820" y="368542"/>
                  </a:lnTo>
                  <a:lnTo>
                    <a:pt x="259820" y="363114"/>
                  </a:lnTo>
                  <a:lnTo>
                    <a:pt x="264745" y="355797"/>
                  </a:lnTo>
                  <a:lnTo>
                    <a:pt x="267104" y="349070"/>
                  </a:lnTo>
                  <a:lnTo>
                    <a:pt x="266274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666634" y="3328419"/>
              <a:ext cx="324522" cy="286408"/>
            </a:xfrm>
            <a:custGeom>
              <a:avLst/>
              <a:gdLst/>
              <a:ahLst/>
              <a:cxnLst/>
              <a:rect l="0" t="0" r="0" b="0"/>
              <a:pathLst>
                <a:path w="324522" h="286408">
                  <a:moveTo>
                    <a:pt x="0" y="0"/>
                  </a:moveTo>
                  <a:lnTo>
                    <a:pt x="8492" y="26573"/>
                  </a:lnTo>
                  <a:lnTo>
                    <a:pt x="44953" y="82500"/>
                  </a:lnTo>
                  <a:lnTo>
                    <a:pt x="91825" y="138793"/>
                  </a:lnTo>
                  <a:lnTo>
                    <a:pt x="143209" y="199550"/>
                  </a:lnTo>
                  <a:lnTo>
                    <a:pt x="202394" y="258718"/>
                  </a:lnTo>
                  <a:lnTo>
                    <a:pt x="238203" y="280369"/>
                  </a:lnTo>
                  <a:lnTo>
                    <a:pt x="264584" y="286407"/>
                  </a:lnTo>
                  <a:lnTo>
                    <a:pt x="289252" y="284159"/>
                  </a:lnTo>
                  <a:lnTo>
                    <a:pt x="324521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0" name="Freeform 89"/>
          <p:cNvSpPr/>
          <p:nvPr/>
        </p:nvSpPr>
        <p:spPr>
          <a:xfrm>
            <a:off x="5689405" y="3863355"/>
            <a:ext cx="89560" cy="128971"/>
          </a:xfrm>
          <a:custGeom>
            <a:avLst/>
            <a:gdLst/>
            <a:ahLst/>
            <a:cxnLst/>
            <a:rect l="0" t="0" r="0" b="0"/>
            <a:pathLst>
              <a:path w="89560" h="128971">
                <a:moveTo>
                  <a:pt x="10513" y="14254"/>
                </a:moveTo>
                <a:lnTo>
                  <a:pt x="1678" y="23088"/>
                </a:lnTo>
                <a:lnTo>
                  <a:pt x="0" y="28464"/>
                </a:lnTo>
                <a:lnTo>
                  <a:pt x="2057" y="49283"/>
                </a:lnTo>
                <a:lnTo>
                  <a:pt x="9446" y="72094"/>
                </a:lnTo>
                <a:lnTo>
                  <a:pt x="49520" y="126694"/>
                </a:lnTo>
                <a:lnTo>
                  <a:pt x="55009" y="128970"/>
                </a:lnTo>
                <a:lnTo>
                  <a:pt x="60517" y="128638"/>
                </a:lnTo>
                <a:lnTo>
                  <a:pt x="66038" y="126568"/>
                </a:lnTo>
                <a:lnTo>
                  <a:pt x="69719" y="121489"/>
                </a:lnTo>
                <a:lnTo>
                  <a:pt x="73809" y="105984"/>
                </a:lnTo>
                <a:lnTo>
                  <a:pt x="75511" y="61103"/>
                </a:lnTo>
                <a:lnTo>
                  <a:pt x="69832" y="10527"/>
                </a:lnTo>
                <a:lnTo>
                  <a:pt x="66701" y="4372"/>
                </a:lnTo>
                <a:lnTo>
                  <a:pt x="61840" y="1194"/>
                </a:lnTo>
                <a:lnTo>
                  <a:pt x="55826" y="0"/>
                </a:lnTo>
                <a:lnTo>
                  <a:pt x="52741" y="1978"/>
                </a:lnTo>
                <a:lnTo>
                  <a:pt x="51609" y="6069"/>
                </a:lnTo>
                <a:lnTo>
                  <a:pt x="51779" y="11571"/>
                </a:lnTo>
                <a:lnTo>
                  <a:pt x="60853" y="32566"/>
                </a:lnTo>
                <a:lnTo>
                  <a:pt x="66262" y="36632"/>
                </a:lnTo>
                <a:lnTo>
                  <a:pt x="72642" y="38418"/>
                </a:lnTo>
                <a:lnTo>
                  <a:pt x="79669" y="38684"/>
                </a:lnTo>
                <a:lnTo>
                  <a:pt x="84354" y="35164"/>
                </a:lnTo>
                <a:lnTo>
                  <a:pt x="89559" y="21389"/>
                </a:lnTo>
                <a:lnTo>
                  <a:pt x="88173" y="15313"/>
                </a:lnTo>
                <a:lnTo>
                  <a:pt x="84476" y="10336"/>
                </a:lnTo>
                <a:lnTo>
                  <a:pt x="79238" y="6095"/>
                </a:lnTo>
                <a:lnTo>
                  <a:pt x="73896" y="6041"/>
                </a:lnTo>
                <a:lnTo>
                  <a:pt x="68486" y="8778"/>
                </a:lnTo>
                <a:lnTo>
                  <a:pt x="63030" y="13377"/>
                </a:lnTo>
                <a:lnTo>
                  <a:pt x="56968" y="25883"/>
                </a:lnTo>
                <a:lnTo>
                  <a:pt x="52118" y="4753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3" name="Group 92"/>
          <p:cNvGrpSpPr/>
          <p:nvPr/>
        </p:nvGrpSpPr>
        <p:grpSpPr>
          <a:xfrm>
            <a:off x="6257428" y="1988731"/>
            <a:ext cx="1414580" cy="1680852"/>
            <a:chOff x="6257428" y="1988731"/>
            <a:chExt cx="1414580" cy="1680852"/>
          </a:xfrm>
        </p:grpSpPr>
        <p:sp>
          <p:nvSpPr>
            <p:cNvPr id="91" name="Freeform 90"/>
            <p:cNvSpPr/>
            <p:nvPr/>
          </p:nvSpPr>
          <p:spPr>
            <a:xfrm>
              <a:off x="6257428" y="2589107"/>
              <a:ext cx="1115021" cy="130142"/>
            </a:xfrm>
            <a:custGeom>
              <a:avLst/>
              <a:gdLst/>
              <a:ahLst/>
              <a:cxnLst/>
              <a:rect l="0" t="0" r="0" b="0"/>
              <a:pathLst>
                <a:path w="1115021" h="130142">
                  <a:moveTo>
                    <a:pt x="0" y="123555"/>
                  </a:moveTo>
                  <a:lnTo>
                    <a:pt x="29620" y="130141"/>
                  </a:lnTo>
                  <a:lnTo>
                    <a:pt x="57162" y="128896"/>
                  </a:lnTo>
                  <a:lnTo>
                    <a:pt x="112072" y="123334"/>
                  </a:lnTo>
                  <a:lnTo>
                    <a:pt x="164561" y="112066"/>
                  </a:lnTo>
                  <a:lnTo>
                    <a:pt x="227540" y="105126"/>
                  </a:lnTo>
                  <a:lnTo>
                    <a:pt x="284904" y="92579"/>
                  </a:lnTo>
                  <a:lnTo>
                    <a:pt x="340940" y="86309"/>
                  </a:lnTo>
                  <a:lnTo>
                    <a:pt x="394402" y="81886"/>
                  </a:lnTo>
                  <a:lnTo>
                    <a:pt x="451816" y="70481"/>
                  </a:lnTo>
                  <a:lnTo>
                    <a:pt x="507545" y="63523"/>
                  </a:lnTo>
                  <a:lnTo>
                    <a:pt x="568772" y="56923"/>
                  </a:lnTo>
                  <a:lnTo>
                    <a:pt x="626509" y="49935"/>
                  </a:lnTo>
                  <a:lnTo>
                    <a:pt x="684747" y="46367"/>
                  </a:lnTo>
                  <a:lnTo>
                    <a:pt x="745344" y="35419"/>
                  </a:lnTo>
                  <a:lnTo>
                    <a:pt x="805910" y="32470"/>
                  </a:lnTo>
                  <a:lnTo>
                    <a:pt x="864862" y="25496"/>
                  </a:lnTo>
                  <a:lnTo>
                    <a:pt x="925325" y="17273"/>
                  </a:lnTo>
                  <a:lnTo>
                    <a:pt x="984127" y="14706"/>
                  </a:lnTo>
                  <a:lnTo>
                    <a:pt x="1045316" y="6929"/>
                  </a:lnTo>
                  <a:lnTo>
                    <a:pt x="1094061" y="0"/>
                  </a:lnTo>
                  <a:lnTo>
                    <a:pt x="1101048" y="1429"/>
                  </a:lnTo>
                  <a:lnTo>
                    <a:pt x="1105706" y="4230"/>
                  </a:lnTo>
                  <a:lnTo>
                    <a:pt x="1115020" y="153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642249" y="1988731"/>
              <a:ext cx="29759" cy="1680852"/>
            </a:xfrm>
            <a:custGeom>
              <a:avLst/>
              <a:gdLst/>
              <a:ahLst/>
              <a:cxnLst/>
              <a:rect l="0" t="0" r="0" b="0"/>
              <a:pathLst>
                <a:path w="29759" h="1680852">
                  <a:moveTo>
                    <a:pt x="4794" y="0"/>
                  </a:moveTo>
                  <a:lnTo>
                    <a:pt x="0" y="58603"/>
                  </a:lnTo>
                  <a:lnTo>
                    <a:pt x="3980" y="111359"/>
                  </a:lnTo>
                  <a:lnTo>
                    <a:pt x="5558" y="162975"/>
                  </a:lnTo>
                  <a:lnTo>
                    <a:pt x="11349" y="223165"/>
                  </a:lnTo>
                  <a:lnTo>
                    <a:pt x="12592" y="270759"/>
                  </a:lnTo>
                  <a:lnTo>
                    <a:pt x="15426" y="325849"/>
                  </a:lnTo>
                  <a:lnTo>
                    <a:pt x="19655" y="383162"/>
                  </a:lnTo>
                  <a:lnTo>
                    <a:pt x="20909" y="441132"/>
                  </a:lnTo>
                  <a:lnTo>
                    <a:pt x="21280" y="501763"/>
                  </a:lnTo>
                  <a:lnTo>
                    <a:pt x="21368" y="544753"/>
                  </a:lnTo>
                  <a:lnTo>
                    <a:pt x="21406" y="588514"/>
                  </a:lnTo>
                  <a:lnTo>
                    <a:pt x="21423" y="632618"/>
                  </a:lnTo>
                  <a:lnTo>
                    <a:pt x="21431" y="675951"/>
                  </a:lnTo>
                  <a:lnTo>
                    <a:pt x="22360" y="737657"/>
                  </a:lnTo>
                  <a:lnTo>
                    <a:pt x="25853" y="780574"/>
                  </a:lnTo>
                  <a:lnTo>
                    <a:pt x="25557" y="826769"/>
                  </a:lnTo>
                  <a:lnTo>
                    <a:pt x="23268" y="874112"/>
                  </a:lnTo>
                  <a:lnTo>
                    <a:pt x="22251" y="919808"/>
                  </a:lnTo>
                  <a:lnTo>
                    <a:pt x="21799" y="964773"/>
                  </a:lnTo>
                  <a:lnTo>
                    <a:pt x="21598" y="1009412"/>
                  </a:lnTo>
                  <a:lnTo>
                    <a:pt x="21509" y="1053906"/>
                  </a:lnTo>
                  <a:lnTo>
                    <a:pt x="21468" y="1098337"/>
                  </a:lnTo>
                  <a:lnTo>
                    <a:pt x="21451" y="1142739"/>
                  </a:lnTo>
                  <a:lnTo>
                    <a:pt x="21444" y="1187128"/>
                  </a:lnTo>
                  <a:lnTo>
                    <a:pt x="21439" y="1249284"/>
                  </a:lnTo>
                  <a:lnTo>
                    <a:pt x="18973" y="1291496"/>
                  </a:lnTo>
                  <a:lnTo>
                    <a:pt x="14851" y="1351913"/>
                  </a:lnTo>
                  <a:lnTo>
                    <a:pt x="13629" y="1407413"/>
                  </a:lnTo>
                  <a:lnTo>
                    <a:pt x="13268" y="1462381"/>
                  </a:lnTo>
                  <a:lnTo>
                    <a:pt x="15626" y="1511336"/>
                  </a:lnTo>
                  <a:lnTo>
                    <a:pt x="20289" y="1569293"/>
                  </a:lnTo>
                  <a:lnTo>
                    <a:pt x="23751" y="1630114"/>
                  </a:lnTo>
                  <a:lnTo>
                    <a:pt x="29758" y="1680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4" name="Freeform 93"/>
          <p:cNvSpPr/>
          <p:nvPr/>
        </p:nvSpPr>
        <p:spPr>
          <a:xfrm>
            <a:off x="7572154" y="3569730"/>
            <a:ext cx="1680853" cy="241311"/>
          </a:xfrm>
          <a:custGeom>
            <a:avLst/>
            <a:gdLst/>
            <a:ahLst/>
            <a:cxnLst/>
            <a:rect l="0" t="0" r="0" b="0"/>
            <a:pathLst>
              <a:path w="1680853" h="241311">
                <a:moveTo>
                  <a:pt x="0" y="0"/>
                </a:moveTo>
                <a:lnTo>
                  <a:pt x="56773" y="7550"/>
                </a:lnTo>
                <a:lnTo>
                  <a:pt x="119953" y="8219"/>
                </a:lnTo>
                <a:lnTo>
                  <a:pt x="173234" y="9225"/>
                </a:lnTo>
                <a:lnTo>
                  <a:pt x="222886" y="14033"/>
                </a:lnTo>
                <a:lnTo>
                  <a:pt x="282015" y="18592"/>
                </a:lnTo>
                <a:lnTo>
                  <a:pt x="338211" y="23705"/>
                </a:lnTo>
                <a:lnTo>
                  <a:pt x="393827" y="31358"/>
                </a:lnTo>
                <a:lnTo>
                  <a:pt x="449329" y="41772"/>
                </a:lnTo>
                <a:lnTo>
                  <a:pt x="509226" y="48315"/>
                </a:lnTo>
                <a:lnTo>
                  <a:pt x="557997" y="53866"/>
                </a:lnTo>
                <a:lnTo>
                  <a:pt x="607581" y="61367"/>
                </a:lnTo>
                <a:lnTo>
                  <a:pt x="657406" y="69444"/>
                </a:lnTo>
                <a:lnTo>
                  <a:pt x="707302" y="73276"/>
                </a:lnTo>
                <a:lnTo>
                  <a:pt x="761637" y="78828"/>
                </a:lnTo>
                <a:lnTo>
                  <a:pt x="814307" y="86329"/>
                </a:lnTo>
                <a:lnTo>
                  <a:pt x="865047" y="94407"/>
                </a:lnTo>
                <a:lnTo>
                  <a:pt x="919632" y="98239"/>
                </a:lnTo>
                <a:lnTo>
                  <a:pt x="972376" y="103792"/>
                </a:lnTo>
                <a:lnTo>
                  <a:pt x="1023137" y="111292"/>
                </a:lnTo>
                <a:lnTo>
                  <a:pt x="1073311" y="119370"/>
                </a:lnTo>
                <a:lnTo>
                  <a:pt x="1123311" y="123202"/>
                </a:lnTo>
                <a:lnTo>
                  <a:pt x="1173259" y="128755"/>
                </a:lnTo>
                <a:lnTo>
                  <a:pt x="1223191" y="131838"/>
                </a:lnTo>
                <a:lnTo>
                  <a:pt x="1273120" y="137169"/>
                </a:lnTo>
                <a:lnTo>
                  <a:pt x="1333046" y="147254"/>
                </a:lnTo>
                <a:lnTo>
                  <a:pt x="1389399" y="158149"/>
                </a:lnTo>
                <a:lnTo>
                  <a:pt x="1445046" y="169204"/>
                </a:lnTo>
                <a:lnTo>
                  <a:pt x="1505373" y="183064"/>
                </a:lnTo>
                <a:lnTo>
                  <a:pt x="1566027" y="199705"/>
                </a:lnTo>
                <a:lnTo>
                  <a:pt x="1624844" y="219292"/>
                </a:lnTo>
                <a:lnTo>
                  <a:pt x="1678955" y="238693"/>
                </a:lnTo>
                <a:lnTo>
                  <a:pt x="1680852" y="24131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7" name="Group 106"/>
          <p:cNvGrpSpPr/>
          <p:nvPr/>
        </p:nvGrpSpPr>
        <p:grpSpPr>
          <a:xfrm>
            <a:off x="7537267" y="1447862"/>
            <a:ext cx="1264261" cy="698281"/>
            <a:chOff x="7537267" y="1447862"/>
            <a:chExt cx="1264261" cy="698281"/>
          </a:xfrm>
        </p:grpSpPr>
        <p:sp>
          <p:nvSpPr>
            <p:cNvPr id="95" name="Freeform 94"/>
            <p:cNvSpPr/>
            <p:nvPr/>
          </p:nvSpPr>
          <p:spPr>
            <a:xfrm>
              <a:off x="7537267" y="1968845"/>
              <a:ext cx="134741" cy="177298"/>
            </a:xfrm>
            <a:custGeom>
              <a:avLst/>
              <a:gdLst/>
              <a:ahLst/>
              <a:cxnLst/>
              <a:rect l="0" t="0" r="0" b="0"/>
              <a:pathLst>
                <a:path w="134741" h="177298">
                  <a:moveTo>
                    <a:pt x="118098" y="19886"/>
                  </a:moveTo>
                  <a:lnTo>
                    <a:pt x="104846" y="15468"/>
                  </a:lnTo>
                  <a:lnTo>
                    <a:pt x="98168" y="16941"/>
                  </a:lnTo>
                  <a:lnTo>
                    <a:pt x="83352" y="25973"/>
                  </a:lnTo>
                  <a:lnTo>
                    <a:pt x="63835" y="51070"/>
                  </a:lnTo>
                  <a:lnTo>
                    <a:pt x="28564" y="113070"/>
                  </a:lnTo>
                  <a:lnTo>
                    <a:pt x="2850" y="174178"/>
                  </a:lnTo>
                  <a:lnTo>
                    <a:pt x="585" y="177297"/>
                  </a:lnTo>
                  <a:lnTo>
                    <a:pt x="0" y="175677"/>
                  </a:lnTo>
                  <a:lnTo>
                    <a:pt x="534" y="170899"/>
                  </a:lnTo>
                  <a:lnTo>
                    <a:pt x="32813" y="108675"/>
                  </a:lnTo>
                  <a:lnTo>
                    <a:pt x="62864" y="48729"/>
                  </a:lnTo>
                  <a:lnTo>
                    <a:pt x="93730" y="5653"/>
                  </a:lnTo>
                  <a:lnTo>
                    <a:pt x="101853" y="1152"/>
                  </a:lnTo>
                  <a:lnTo>
                    <a:pt x="110041" y="0"/>
                  </a:lnTo>
                  <a:lnTo>
                    <a:pt x="118274" y="1081"/>
                  </a:lnTo>
                  <a:lnTo>
                    <a:pt x="123763" y="6425"/>
                  </a:lnTo>
                  <a:lnTo>
                    <a:pt x="129861" y="24690"/>
                  </a:lnTo>
                  <a:lnTo>
                    <a:pt x="127512" y="80866"/>
                  </a:lnTo>
                  <a:lnTo>
                    <a:pt x="133101" y="136083"/>
                  </a:lnTo>
                  <a:lnTo>
                    <a:pt x="134740" y="1447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781680" y="1622604"/>
              <a:ext cx="214848" cy="251050"/>
            </a:xfrm>
            <a:custGeom>
              <a:avLst/>
              <a:gdLst/>
              <a:ahLst/>
              <a:cxnLst/>
              <a:rect l="0" t="0" r="0" b="0"/>
              <a:pathLst>
                <a:path w="214848" h="251050">
                  <a:moveTo>
                    <a:pt x="15143" y="0"/>
                  </a:moveTo>
                  <a:lnTo>
                    <a:pt x="15143" y="62326"/>
                  </a:lnTo>
                  <a:lnTo>
                    <a:pt x="15143" y="115109"/>
                  </a:lnTo>
                  <a:lnTo>
                    <a:pt x="15143" y="177585"/>
                  </a:lnTo>
                  <a:lnTo>
                    <a:pt x="10725" y="226360"/>
                  </a:lnTo>
                  <a:lnTo>
                    <a:pt x="8499" y="231344"/>
                  </a:lnTo>
                  <a:lnTo>
                    <a:pt x="6090" y="231892"/>
                  </a:lnTo>
                  <a:lnTo>
                    <a:pt x="3560" y="229485"/>
                  </a:lnTo>
                  <a:lnTo>
                    <a:pt x="0" y="208426"/>
                  </a:lnTo>
                  <a:lnTo>
                    <a:pt x="7749" y="156612"/>
                  </a:lnTo>
                  <a:lnTo>
                    <a:pt x="22517" y="100073"/>
                  </a:lnTo>
                  <a:lnTo>
                    <a:pt x="37873" y="69099"/>
                  </a:lnTo>
                  <a:lnTo>
                    <a:pt x="45090" y="62708"/>
                  </a:lnTo>
                  <a:lnTo>
                    <a:pt x="62969" y="55607"/>
                  </a:lnTo>
                  <a:lnTo>
                    <a:pt x="71065" y="56488"/>
                  </a:lnTo>
                  <a:lnTo>
                    <a:pt x="84993" y="64862"/>
                  </a:lnTo>
                  <a:lnTo>
                    <a:pt x="120343" y="97173"/>
                  </a:lnTo>
                  <a:lnTo>
                    <a:pt x="126881" y="99915"/>
                  </a:lnTo>
                  <a:lnTo>
                    <a:pt x="141543" y="100497"/>
                  </a:lnTo>
                  <a:lnTo>
                    <a:pt x="154839" y="95208"/>
                  </a:lnTo>
                  <a:lnTo>
                    <a:pt x="160973" y="91209"/>
                  </a:lnTo>
                  <a:lnTo>
                    <a:pt x="170255" y="79369"/>
                  </a:lnTo>
                  <a:lnTo>
                    <a:pt x="183747" y="49168"/>
                  </a:lnTo>
                  <a:lnTo>
                    <a:pt x="182094" y="45722"/>
                  </a:lnTo>
                  <a:lnTo>
                    <a:pt x="177295" y="45275"/>
                  </a:lnTo>
                  <a:lnTo>
                    <a:pt x="170397" y="46825"/>
                  </a:lnTo>
                  <a:lnTo>
                    <a:pt x="157801" y="58410"/>
                  </a:lnTo>
                  <a:lnTo>
                    <a:pt x="134648" y="100399"/>
                  </a:lnTo>
                  <a:lnTo>
                    <a:pt x="122255" y="148503"/>
                  </a:lnTo>
                  <a:lnTo>
                    <a:pt x="123072" y="207603"/>
                  </a:lnTo>
                  <a:lnTo>
                    <a:pt x="127214" y="229103"/>
                  </a:lnTo>
                  <a:lnTo>
                    <a:pt x="131462" y="236871"/>
                  </a:lnTo>
                  <a:lnTo>
                    <a:pt x="143578" y="247967"/>
                  </a:lnTo>
                  <a:lnTo>
                    <a:pt x="160675" y="251049"/>
                  </a:lnTo>
                  <a:lnTo>
                    <a:pt x="179676" y="248413"/>
                  </a:lnTo>
                  <a:lnTo>
                    <a:pt x="214847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038234" y="1472826"/>
              <a:ext cx="99752" cy="349485"/>
            </a:xfrm>
            <a:custGeom>
              <a:avLst/>
              <a:gdLst/>
              <a:ahLst/>
              <a:cxnLst/>
              <a:rect l="0" t="0" r="0" b="0"/>
              <a:pathLst>
                <a:path w="99752" h="349485">
                  <a:moveTo>
                    <a:pt x="8220" y="0"/>
                  </a:moveTo>
                  <a:lnTo>
                    <a:pt x="12637" y="13252"/>
                  </a:lnTo>
                  <a:lnTo>
                    <a:pt x="12340" y="27154"/>
                  </a:lnTo>
                  <a:lnTo>
                    <a:pt x="8582" y="84133"/>
                  </a:lnTo>
                  <a:lnTo>
                    <a:pt x="8268" y="145448"/>
                  </a:lnTo>
                  <a:lnTo>
                    <a:pt x="5763" y="199945"/>
                  </a:lnTo>
                  <a:lnTo>
                    <a:pt x="671" y="262435"/>
                  </a:lnTo>
                  <a:lnTo>
                    <a:pt x="0" y="318833"/>
                  </a:lnTo>
                  <a:lnTo>
                    <a:pt x="2740" y="325351"/>
                  </a:lnTo>
                  <a:lnTo>
                    <a:pt x="7340" y="328773"/>
                  </a:lnTo>
                  <a:lnTo>
                    <a:pt x="13181" y="330129"/>
                  </a:lnTo>
                  <a:lnTo>
                    <a:pt x="19848" y="328259"/>
                  </a:lnTo>
                  <a:lnTo>
                    <a:pt x="34653" y="318786"/>
                  </a:lnTo>
                  <a:lnTo>
                    <a:pt x="71656" y="271344"/>
                  </a:lnTo>
                  <a:lnTo>
                    <a:pt x="76399" y="269653"/>
                  </a:lnTo>
                  <a:lnTo>
                    <a:pt x="80484" y="271300"/>
                  </a:lnTo>
                  <a:lnTo>
                    <a:pt x="84133" y="275172"/>
                  </a:lnTo>
                  <a:lnTo>
                    <a:pt x="93685" y="298290"/>
                  </a:lnTo>
                  <a:lnTo>
                    <a:pt x="99751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146307" y="1580999"/>
              <a:ext cx="8321" cy="16643"/>
            </a:xfrm>
            <a:custGeom>
              <a:avLst/>
              <a:gdLst/>
              <a:ahLst/>
              <a:cxnLst/>
              <a:rect l="0" t="0" r="0" b="0"/>
              <a:pathLst>
                <a:path w="8321" h="16643">
                  <a:moveTo>
                    <a:pt x="0" y="0"/>
                  </a:moveTo>
                  <a:lnTo>
                    <a:pt x="832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97324" y="1680852"/>
              <a:ext cx="90441" cy="145348"/>
            </a:xfrm>
            <a:custGeom>
              <a:avLst/>
              <a:gdLst/>
              <a:ahLst/>
              <a:cxnLst/>
              <a:rect l="0" t="0" r="0" b="0"/>
              <a:pathLst>
                <a:path w="90441" h="145348">
                  <a:moveTo>
                    <a:pt x="48835" y="0"/>
                  </a:moveTo>
                  <a:lnTo>
                    <a:pt x="24111" y="14211"/>
                  </a:lnTo>
                  <a:lnTo>
                    <a:pt x="11342" y="27581"/>
                  </a:lnTo>
                  <a:lnTo>
                    <a:pt x="4434" y="45234"/>
                  </a:lnTo>
                  <a:lnTo>
                    <a:pt x="0" y="86701"/>
                  </a:lnTo>
                  <a:lnTo>
                    <a:pt x="3334" y="92009"/>
                  </a:lnTo>
                  <a:lnTo>
                    <a:pt x="9255" y="93699"/>
                  </a:lnTo>
                  <a:lnTo>
                    <a:pt x="16901" y="92976"/>
                  </a:lnTo>
                  <a:lnTo>
                    <a:pt x="30327" y="87243"/>
                  </a:lnTo>
                  <a:lnTo>
                    <a:pt x="54013" y="68495"/>
                  </a:lnTo>
                  <a:lnTo>
                    <a:pt x="58760" y="67853"/>
                  </a:lnTo>
                  <a:lnTo>
                    <a:pt x="62848" y="70198"/>
                  </a:lnTo>
                  <a:lnTo>
                    <a:pt x="66498" y="74535"/>
                  </a:lnTo>
                  <a:lnTo>
                    <a:pt x="71636" y="102727"/>
                  </a:lnTo>
                  <a:lnTo>
                    <a:pt x="74296" y="145347"/>
                  </a:lnTo>
                  <a:lnTo>
                    <a:pt x="75979" y="144975"/>
                  </a:lnTo>
                  <a:lnTo>
                    <a:pt x="90440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321049" y="1497789"/>
              <a:ext cx="79434" cy="314745"/>
            </a:xfrm>
            <a:custGeom>
              <a:avLst/>
              <a:gdLst/>
              <a:ahLst/>
              <a:cxnLst/>
              <a:rect l="0" t="0" r="0" b="0"/>
              <a:pathLst>
                <a:path w="79434" h="314745">
                  <a:moveTo>
                    <a:pt x="0" y="0"/>
                  </a:moveTo>
                  <a:lnTo>
                    <a:pt x="0" y="50744"/>
                  </a:lnTo>
                  <a:lnTo>
                    <a:pt x="0" y="98656"/>
                  </a:lnTo>
                  <a:lnTo>
                    <a:pt x="0" y="158617"/>
                  </a:lnTo>
                  <a:lnTo>
                    <a:pt x="0" y="183601"/>
                  </a:lnTo>
                  <a:lnTo>
                    <a:pt x="1848" y="188969"/>
                  </a:lnTo>
                  <a:lnTo>
                    <a:pt x="4930" y="189774"/>
                  </a:lnTo>
                  <a:lnTo>
                    <a:pt x="27580" y="179971"/>
                  </a:lnTo>
                  <a:lnTo>
                    <a:pt x="55119" y="180709"/>
                  </a:lnTo>
                  <a:lnTo>
                    <a:pt x="62634" y="184267"/>
                  </a:lnTo>
                  <a:lnTo>
                    <a:pt x="73449" y="195617"/>
                  </a:lnTo>
                  <a:lnTo>
                    <a:pt x="78872" y="214838"/>
                  </a:lnTo>
                  <a:lnTo>
                    <a:pt x="79433" y="237866"/>
                  </a:lnTo>
                  <a:lnTo>
                    <a:pt x="59792" y="293922"/>
                  </a:lnTo>
                  <a:lnTo>
                    <a:pt x="46915" y="308764"/>
                  </a:lnTo>
                  <a:lnTo>
                    <a:pt x="39597" y="314016"/>
                  </a:lnTo>
                  <a:lnTo>
                    <a:pt x="33795" y="314744"/>
                  </a:lnTo>
                  <a:lnTo>
                    <a:pt x="29001" y="312455"/>
                  </a:lnTo>
                  <a:lnTo>
                    <a:pt x="24881" y="308156"/>
                  </a:lnTo>
                  <a:lnTo>
                    <a:pt x="20304" y="291051"/>
                  </a:lnTo>
                  <a:lnTo>
                    <a:pt x="20192" y="260363"/>
                  </a:lnTo>
                  <a:lnTo>
                    <a:pt x="24962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437543" y="1664210"/>
              <a:ext cx="23121" cy="84442"/>
            </a:xfrm>
            <a:custGeom>
              <a:avLst/>
              <a:gdLst/>
              <a:ahLst/>
              <a:cxnLst/>
              <a:rect l="0" t="0" r="0" b="0"/>
              <a:pathLst>
                <a:path w="23121" h="84442">
                  <a:moveTo>
                    <a:pt x="0" y="0"/>
                  </a:moveTo>
                  <a:lnTo>
                    <a:pt x="12361" y="14210"/>
                  </a:lnTo>
                  <a:lnTo>
                    <a:pt x="18746" y="27581"/>
                  </a:lnTo>
                  <a:lnTo>
                    <a:pt x="23120" y="55119"/>
                  </a:lnTo>
                  <a:lnTo>
                    <a:pt x="19999" y="82283"/>
                  </a:lnTo>
                  <a:lnTo>
                    <a:pt x="18880" y="84441"/>
                  </a:lnTo>
                  <a:lnTo>
                    <a:pt x="17636" y="76977"/>
                  </a:lnTo>
                  <a:lnTo>
                    <a:pt x="16642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513692" y="1456183"/>
              <a:ext cx="56989" cy="374449"/>
            </a:xfrm>
            <a:custGeom>
              <a:avLst/>
              <a:gdLst/>
              <a:ahLst/>
              <a:cxnLst/>
              <a:rect l="0" t="0" r="0" b="0"/>
              <a:pathLst>
                <a:path w="56989" h="374449">
                  <a:moveTo>
                    <a:pt x="23703" y="0"/>
                  </a:moveTo>
                  <a:lnTo>
                    <a:pt x="17985" y="58604"/>
                  </a:lnTo>
                  <a:lnTo>
                    <a:pt x="15725" y="111360"/>
                  </a:lnTo>
                  <a:lnTo>
                    <a:pt x="12962" y="173062"/>
                  </a:lnTo>
                  <a:lnTo>
                    <a:pt x="6913" y="229995"/>
                  </a:lnTo>
                  <a:lnTo>
                    <a:pt x="0" y="290078"/>
                  </a:lnTo>
                  <a:lnTo>
                    <a:pt x="2353" y="299710"/>
                  </a:lnTo>
                  <a:lnTo>
                    <a:pt x="6696" y="307056"/>
                  </a:lnTo>
                  <a:lnTo>
                    <a:pt x="12366" y="312878"/>
                  </a:lnTo>
                  <a:lnTo>
                    <a:pt x="18918" y="315834"/>
                  </a:lnTo>
                  <a:lnTo>
                    <a:pt x="33596" y="316654"/>
                  </a:lnTo>
                  <a:lnTo>
                    <a:pt x="39544" y="319276"/>
                  </a:lnTo>
                  <a:lnTo>
                    <a:pt x="48619" y="329587"/>
                  </a:lnTo>
                  <a:lnTo>
                    <a:pt x="50803" y="345880"/>
                  </a:lnTo>
                  <a:lnTo>
                    <a:pt x="50541" y="361751"/>
                  </a:lnTo>
                  <a:lnTo>
                    <a:pt x="51766" y="365983"/>
                  </a:lnTo>
                  <a:lnTo>
                    <a:pt x="56988" y="3744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612285" y="1605962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680466" y="1456183"/>
              <a:ext cx="121062" cy="434466"/>
            </a:xfrm>
            <a:custGeom>
              <a:avLst/>
              <a:gdLst/>
              <a:ahLst/>
              <a:cxnLst/>
              <a:rect l="0" t="0" r="0" b="0"/>
              <a:pathLst>
                <a:path w="121062" h="434466">
                  <a:moveTo>
                    <a:pt x="39992" y="0"/>
                  </a:moveTo>
                  <a:lnTo>
                    <a:pt x="26724" y="60660"/>
                  </a:lnTo>
                  <a:lnTo>
                    <a:pt x="19377" y="118856"/>
                  </a:lnTo>
                  <a:lnTo>
                    <a:pt x="3830" y="181384"/>
                  </a:lnTo>
                  <a:lnTo>
                    <a:pt x="0" y="216364"/>
                  </a:lnTo>
                  <a:lnTo>
                    <a:pt x="4035" y="235154"/>
                  </a:lnTo>
                  <a:lnTo>
                    <a:pt x="7700" y="242754"/>
                  </a:lnTo>
                  <a:lnTo>
                    <a:pt x="19168" y="253663"/>
                  </a:lnTo>
                  <a:lnTo>
                    <a:pt x="49131" y="268200"/>
                  </a:lnTo>
                  <a:lnTo>
                    <a:pt x="56255" y="268483"/>
                  </a:lnTo>
                  <a:lnTo>
                    <a:pt x="69101" y="263865"/>
                  </a:lnTo>
                  <a:lnTo>
                    <a:pt x="103664" y="228144"/>
                  </a:lnTo>
                  <a:lnTo>
                    <a:pt x="108328" y="226986"/>
                  </a:lnTo>
                  <a:lnTo>
                    <a:pt x="112362" y="228987"/>
                  </a:lnTo>
                  <a:lnTo>
                    <a:pt x="115975" y="233095"/>
                  </a:lnTo>
                  <a:lnTo>
                    <a:pt x="121061" y="265381"/>
                  </a:lnTo>
                  <a:lnTo>
                    <a:pt x="118151" y="314497"/>
                  </a:lnTo>
                  <a:lnTo>
                    <a:pt x="115851" y="365622"/>
                  </a:lnTo>
                  <a:lnTo>
                    <a:pt x="105959" y="422116"/>
                  </a:lnTo>
                  <a:lnTo>
                    <a:pt x="103385" y="431190"/>
                  </a:lnTo>
                  <a:lnTo>
                    <a:pt x="100746" y="434465"/>
                  </a:lnTo>
                  <a:lnTo>
                    <a:pt x="98062" y="433875"/>
                  </a:lnTo>
                  <a:lnTo>
                    <a:pt x="82692" y="412999"/>
                  </a:lnTo>
                  <a:lnTo>
                    <a:pt x="71649" y="385767"/>
                  </a:lnTo>
                  <a:lnTo>
                    <a:pt x="63372" y="330852"/>
                  </a:lnTo>
                  <a:lnTo>
                    <a:pt x="56635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712137" y="149778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437543" y="1447862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8321" y="1664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8" name="Freeform 107"/>
          <p:cNvSpPr/>
          <p:nvPr/>
        </p:nvSpPr>
        <p:spPr>
          <a:xfrm>
            <a:off x="9294611" y="2987256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7" name="Group 116"/>
          <p:cNvGrpSpPr/>
          <p:nvPr/>
        </p:nvGrpSpPr>
        <p:grpSpPr>
          <a:xfrm>
            <a:off x="7609833" y="2369469"/>
            <a:ext cx="2245965" cy="1175299"/>
            <a:chOff x="7609833" y="2369469"/>
            <a:chExt cx="2245965" cy="1175299"/>
          </a:xfrm>
        </p:grpSpPr>
        <p:sp>
          <p:nvSpPr>
            <p:cNvPr id="109" name="Freeform 108"/>
            <p:cNvSpPr/>
            <p:nvPr/>
          </p:nvSpPr>
          <p:spPr>
            <a:xfrm>
              <a:off x="7663686" y="3286820"/>
              <a:ext cx="1464505" cy="257948"/>
            </a:xfrm>
            <a:custGeom>
              <a:avLst/>
              <a:gdLst/>
              <a:ahLst/>
              <a:cxnLst/>
              <a:rect l="0" t="0" r="0" b="0"/>
              <a:pathLst>
                <a:path w="1464505" h="257948">
                  <a:moveTo>
                    <a:pt x="0" y="257947"/>
                  </a:moveTo>
                  <a:lnTo>
                    <a:pt x="61077" y="196869"/>
                  </a:lnTo>
                  <a:lnTo>
                    <a:pt x="95234" y="164561"/>
                  </a:lnTo>
                  <a:lnTo>
                    <a:pt x="151080" y="131658"/>
                  </a:lnTo>
                  <a:lnTo>
                    <a:pt x="211400" y="106665"/>
                  </a:lnTo>
                  <a:lnTo>
                    <a:pt x="270256" y="84446"/>
                  </a:lnTo>
                  <a:lnTo>
                    <a:pt x="324679" y="67092"/>
                  </a:lnTo>
                  <a:lnTo>
                    <a:pt x="386658" y="52764"/>
                  </a:lnTo>
                  <a:lnTo>
                    <a:pt x="443701" y="41613"/>
                  </a:lnTo>
                  <a:lnTo>
                    <a:pt x="503697" y="30507"/>
                  </a:lnTo>
                  <a:lnTo>
                    <a:pt x="563299" y="16637"/>
                  </a:lnTo>
                  <a:lnTo>
                    <a:pt x="625222" y="9959"/>
                  </a:lnTo>
                  <a:lnTo>
                    <a:pt x="688099" y="7715"/>
                  </a:lnTo>
                  <a:lnTo>
                    <a:pt x="743559" y="1194"/>
                  </a:lnTo>
                  <a:lnTo>
                    <a:pt x="789946" y="350"/>
                  </a:lnTo>
                  <a:lnTo>
                    <a:pt x="844678" y="100"/>
                  </a:lnTo>
                  <a:lnTo>
                    <a:pt x="903999" y="15"/>
                  </a:lnTo>
                  <a:lnTo>
                    <a:pt x="956546" y="0"/>
                  </a:lnTo>
                  <a:lnTo>
                    <a:pt x="1009406" y="920"/>
                  </a:lnTo>
                  <a:lnTo>
                    <a:pt x="1067656" y="7159"/>
                  </a:lnTo>
                  <a:lnTo>
                    <a:pt x="1123641" y="8087"/>
                  </a:lnTo>
                  <a:lnTo>
                    <a:pt x="1177162" y="8270"/>
                  </a:lnTo>
                  <a:lnTo>
                    <a:pt x="1236188" y="8306"/>
                  </a:lnTo>
                  <a:lnTo>
                    <a:pt x="1292363" y="8313"/>
                  </a:lnTo>
                  <a:lnTo>
                    <a:pt x="1345510" y="8315"/>
                  </a:lnTo>
                  <a:lnTo>
                    <a:pt x="1407948" y="9240"/>
                  </a:lnTo>
                  <a:lnTo>
                    <a:pt x="1436652" y="15883"/>
                  </a:lnTo>
                  <a:lnTo>
                    <a:pt x="1455429" y="28227"/>
                  </a:lnTo>
                  <a:lnTo>
                    <a:pt x="1464504" y="415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150027" y="3028862"/>
              <a:ext cx="79995" cy="256738"/>
            </a:xfrm>
            <a:custGeom>
              <a:avLst/>
              <a:gdLst/>
              <a:ahLst/>
              <a:cxnLst/>
              <a:rect l="0" t="0" r="0" b="0"/>
              <a:pathLst>
                <a:path w="79995" h="256738">
                  <a:moveTo>
                    <a:pt x="78016" y="0"/>
                  </a:moveTo>
                  <a:lnTo>
                    <a:pt x="64764" y="4417"/>
                  </a:lnTo>
                  <a:lnTo>
                    <a:pt x="43271" y="20416"/>
                  </a:lnTo>
                  <a:lnTo>
                    <a:pt x="18727" y="56390"/>
                  </a:lnTo>
                  <a:lnTo>
                    <a:pt x="945" y="99608"/>
                  </a:lnTo>
                  <a:lnTo>
                    <a:pt x="0" y="116386"/>
                  </a:lnTo>
                  <a:lnTo>
                    <a:pt x="1042" y="124743"/>
                  </a:lnTo>
                  <a:lnTo>
                    <a:pt x="9597" y="138960"/>
                  </a:lnTo>
                  <a:lnTo>
                    <a:pt x="22644" y="150518"/>
                  </a:lnTo>
                  <a:lnTo>
                    <a:pt x="61753" y="172978"/>
                  </a:lnTo>
                  <a:lnTo>
                    <a:pt x="73253" y="185977"/>
                  </a:lnTo>
                  <a:lnTo>
                    <a:pt x="77614" y="193327"/>
                  </a:lnTo>
                  <a:lnTo>
                    <a:pt x="79994" y="208889"/>
                  </a:lnTo>
                  <a:lnTo>
                    <a:pt x="79335" y="216923"/>
                  </a:lnTo>
                  <a:lnTo>
                    <a:pt x="73671" y="230779"/>
                  </a:lnTo>
                  <a:lnTo>
                    <a:pt x="54968" y="254742"/>
                  </a:lnTo>
                  <a:lnTo>
                    <a:pt x="49707" y="256737"/>
                  </a:lnTo>
                  <a:lnTo>
                    <a:pt x="44350" y="256217"/>
                  </a:lnTo>
                  <a:lnTo>
                    <a:pt x="38930" y="254022"/>
                  </a:lnTo>
                  <a:lnTo>
                    <a:pt x="35316" y="248860"/>
                  </a:lnTo>
                  <a:lnTo>
                    <a:pt x="31302" y="233263"/>
                  </a:lnTo>
                  <a:lnTo>
                    <a:pt x="35367" y="198834"/>
                  </a:lnTo>
                  <a:lnTo>
                    <a:pt x="42607" y="159845"/>
                  </a:lnTo>
                  <a:lnTo>
                    <a:pt x="44731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278443" y="2945651"/>
              <a:ext cx="207553" cy="258892"/>
            </a:xfrm>
            <a:custGeom>
              <a:avLst/>
              <a:gdLst/>
              <a:ahLst/>
              <a:cxnLst/>
              <a:rect l="0" t="0" r="0" b="0"/>
              <a:pathLst>
                <a:path w="207553" h="258892">
                  <a:moveTo>
                    <a:pt x="24489" y="0"/>
                  </a:moveTo>
                  <a:lnTo>
                    <a:pt x="22023" y="33741"/>
                  </a:lnTo>
                  <a:lnTo>
                    <a:pt x="10296" y="95803"/>
                  </a:lnTo>
                  <a:lnTo>
                    <a:pt x="3128" y="147244"/>
                  </a:lnTo>
                  <a:lnTo>
                    <a:pt x="237" y="204512"/>
                  </a:lnTo>
                  <a:lnTo>
                    <a:pt x="0" y="216778"/>
                  </a:lnTo>
                  <a:lnTo>
                    <a:pt x="3540" y="224031"/>
                  </a:lnTo>
                  <a:lnTo>
                    <a:pt x="9599" y="227942"/>
                  </a:lnTo>
                  <a:lnTo>
                    <a:pt x="25267" y="229821"/>
                  </a:lnTo>
                  <a:lnTo>
                    <a:pt x="70614" y="225530"/>
                  </a:lnTo>
                  <a:lnTo>
                    <a:pt x="86902" y="217655"/>
                  </a:lnTo>
                  <a:lnTo>
                    <a:pt x="93835" y="211672"/>
                  </a:lnTo>
                  <a:lnTo>
                    <a:pt x="95682" y="206758"/>
                  </a:lnTo>
                  <a:lnTo>
                    <a:pt x="94141" y="202558"/>
                  </a:lnTo>
                  <a:lnTo>
                    <a:pt x="90339" y="198834"/>
                  </a:lnTo>
                  <a:lnTo>
                    <a:pt x="85031" y="198200"/>
                  </a:lnTo>
                  <a:lnTo>
                    <a:pt x="71737" y="202426"/>
                  </a:lnTo>
                  <a:lnTo>
                    <a:pt x="53076" y="219619"/>
                  </a:lnTo>
                  <a:lnTo>
                    <a:pt x="50943" y="225925"/>
                  </a:lnTo>
                  <a:lnTo>
                    <a:pt x="51371" y="231978"/>
                  </a:lnTo>
                  <a:lnTo>
                    <a:pt x="53505" y="237862"/>
                  </a:lnTo>
                  <a:lnTo>
                    <a:pt x="56777" y="239936"/>
                  </a:lnTo>
                  <a:lnTo>
                    <a:pt x="60807" y="239470"/>
                  </a:lnTo>
                  <a:lnTo>
                    <a:pt x="65343" y="237310"/>
                  </a:lnTo>
                  <a:lnTo>
                    <a:pt x="89397" y="234270"/>
                  </a:lnTo>
                  <a:lnTo>
                    <a:pt x="106961" y="238490"/>
                  </a:lnTo>
                  <a:lnTo>
                    <a:pt x="150132" y="258677"/>
                  </a:lnTo>
                  <a:lnTo>
                    <a:pt x="170321" y="258891"/>
                  </a:lnTo>
                  <a:lnTo>
                    <a:pt x="186690" y="253438"/>
                  </a:lnTo>
                  <a:lnTo>
                    <a:pt x="207552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486602" y="3005340"/>
              <a:ext cx="369196" cy="331402"/>
            </a:xfrm>
            <a:custGeom>
              <a:avLst/>
              <a:gdLst/>
              <a:ahLst/>
              <a:cxnLst/>
              <a:rect l="0" t="0" r="0" b="0"/>
              <a:pathLst>
                <a:path w="369196" h="331402">
                  <a:moveTo>
                    <a:pt x="40999" y="81769"/>
                  </a:moveTo>
                  <a:lnTo>
                    <a:pt x="27713" y="96904"/>
                  </a:lnTo>
                  <a:lnTo>
                    <a:pt x="13537" y="124366"/>
                  </a:lnTo>
                  <a:lnTo>
                    <a:pt x="2461" y="177058"/>
                  </a:lnTo>
                  <a:lnTo>
                    <a:pt x="0" y="231776"/>
                  </a:lnTo>
                  <a:lnTo>
                    <a:pt x="2571" y="239096"/>
                  </a:lnTo>
                  <a:lnTo>
                    <a:pt x="7060" y="243052"/>
                  </a:lnTo>
                  <a:lnTo>
                    <a:pt x="12825" y="244765"/>
                  </a:lnTo>
                  <a:lnTo>
                    <a:pt x="18518" y="241284"/>
                  </a:lnTo>
                  <a:lnTo>
                    <a:pt x="34440" y="216147"/>
                  </a:lnTo>
                  <a:lnTo>
                    <a:pt x="51594" y="160212"/>
                  </a:lnTo>
                  <a:lnTo>
                    <a:pt x="56446" y="98394"/>
                  </a:lnTo>
                  <a:lnTo>
                    <a:pt x="58211" y="64095"/>
                  </a:lnTo>
                  <a:lnTo>
                    <a:pt x="59870" y="65363"/>
                  </a:lnTo>
                  <a:lnTo>
                    <a:pt x="71803" y="123337"/>
                  </a:lnTo>
                  <a:lnTo>
                    <a:pt x="85416" y="183660"/>
                  </a:lnTo>
                  <a:lnTo>
                    <a:pt x="98127" y="217462"/>
                  </a:lnTo>
                  <a:lnTo>
                    <a:pt x="104971" y="224006"/>
                  </a:lnTo>
                  <a:lnTo>
                    <a:pt x="113233" y="227445"/>
                  </a:lnTo>
                  <a:lnTo>
                    <a:pt x="122439" y="228812"/>
                  </a:lnTo>
                  <a:lnTo>
                    <a:pt x="137599" y="225401"/>
                  </a:lnTo>
                  <a:lnTo>
                    <a:pt x="162398" y="208144"/>
                  </a:lnTo>
                  <a:lnTo>
                    <a:pt x="171384" y="192793"/>
                  </a:lnTo>
                  <a:lnTo>
                    <a:pt x="175075" y="183522"/>
                  </a:lnTo>
                  <a:lnTo>
                    <a:pt x="176710" y="163359"/>
                  </a:lnTo>
                  <a:lnTo>
                    <a:pt x="175852" y="152804"/>
                  </a:lnTo>
                  <a:lnTo>
                    <a:pt x="172506" y="146692"/>
                  </a:lnTo>
                  <a:lnTo>
                    <a:pt x="167502" y="143542"/>
                  </a:lnTo>
                  <a:lnTo>
                    <a:pt x="161391" y="142367"/>
                  </a:lnTo>
                  <a:lnTo>
                    <a:pt x="155469" y="144357"/>
                  </a:lnTo>
                  <a:lnTo>
                    <a:pt x="143957" y="153965"/>
                  </a:lnTo>
                  <a:lnTo>
                    <a:pt x="131499" y="174968"/>
                  </a:lnTo>
                  <a:lnTo>
                    <a:pt x="132767" y="179035"/>
                  </a:lnTo>
                  <a:lnTo>
                    <a:pt x="137311" y="180822"/>
                  </a:lnTo>
                  <a:lnTo>
                    <a:pt x="144038" y="181088"/>
                  </a:lnTo>
                  <a:lnTo>
                    <a:pt x="158909" y="176453"/>
                  </a:lnTo>
                  <a:lnTo>
                    <a:pt x="191057" y="162828"/>
                  </a:lnTo>
                  <a:lnTo>
                    <a:pt x="197436" y="163545"/>
                  </a:lnTo>
                  <a:lnTo>
                    <a:pt x="202613" y="166797"/>
                  </a:lnTo>
                  <a:lnTo>
                    <a:pt x="206988" y="171739"/>
                  </a:lnTo>
                  <a:lnTo>
                    <a:pt x="211755" y="172259"/>
                  </a:lnTo>
                  <a:lnTo>
                    <a:pt x="216782" y="169833"/>
                  </a:lnTo>
                  <a:lnTo>
                    <a:pt x="251582" y="142177"/>
                  </a:lnTo>
                  <a:lnTo>
                    <a:pt x="307421" y="113563"/>
                  </a:lnTo>
                  <a:lnTo>
                    <a:pt x="332279" y="104339"/>
                  </a:lnTo>
                  <a:lnTo>
                    <a:pt x="335963" y="100514"/>
                  </a:lnTo>
                  <a:lnTo>
                    <a:pt x="336569" y="96114"/>
                  </a:lnTo>
                  <a:lnTo>
                    <a:pt x="335124" y="91333"/>
                  </a:lnTo>
                  <a:lnTo>
                    <a:pt x="331387" y="89069"/>
                  </a:lnTo>
                  <a:lnTo>
                    <a:pt x="319839" y="89020"/>
                  </a:lnTo>
                  <a:lnTo>
                    <a:pt x="307927" y="97011"/>
                  </a:lnTo>
                  <a:lnTo>
                    <a:pt x="297393" y="110733"/>
                  </a:lnTo>
                  <a:lnTo>
                    <a:pt x="280061" y="164742"/>
                  </a:lnTo>
                  <a:lnTo>
                    <a:pt x="280204" y="200145"/>
                  </a:lnTo>
                  <a:lnTo>
                    <a:pt x="282755" y="205990"/>
                  </a:lnTo>
                  <a:lnTo>
                    <a:pt x="286305" y="208037"/>
                  </a:lnTo>
                  <a:lnTo>
                    <a:pt x="290520" y="207553"/>
                  </a:lnTo>
                  <a:lnTo>
                    <a:pt x="300135" y="197153"/>
                  </a:lnTo>
                  <a:lnTo>
                    <a:pt x="330687" y="135534"/>
                  </a:lnTo>
                  <a:lnTo>
                    <a:pt x="351271" y="82106"/>
                  </a:lnTo>
                  <a:lnTo>
                    <a:pt x="362670" y="30471"/>
                  </a:lnTo>
                  <a:lnTo>
                    <a:pt x="369195" y="720"/>
                  </a:lnTo>
                  <a:lnTo>
                    <a:pt x="368894" y="0"/>
                  </a:lnTo>
                  <a:lnTo>
                    <a:pt x="354135" y="45639"/>
                  </a:lnTo>
                  <a:lnTo>
                    <a:pt x="347104" y="101232"/>
                  </a:lnTo>
                  <a:lnTo>
                    <a:pt x="341850" y="154442"/>
                  </a:lnTo>
                  <a:lnTo>
                    <a:pt x="331675" y="216714"/>
                  </a:lnTo>
                  <a:lnTo>
                    <a:pt x="321030" y="275154"/>
                  </a:lnTo>
                  <a:lnTo>
                    <a:pt x="307272" y="3314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09833" y="2623146"/>
              <a:ext cx="1118948" cy="515625"/>
            </a:xfrm>
            <a:custGeom>
              <a:avLst/>
              <a:gdLst/>
              <a:ahLst/>
              <a:cxnLst/>
              <a:rect l="0" t="0" r="0" b="0"/>
              <a:pathLst>
                <a:path w="1118948" h="515625">
                  <a:moveTo>
                    <a:pt x="62174" y="463963"/>
                  </a:moveTo>
                  <a:lnTo>
                    <a:pt x="16678" y="507610"/>
                  </a:lnTo>
                  <a:lnTo>
                    <a:pt x="2197" y="515105"/>
                  </a:lnTo>
                  <a:lnTo>
                    <a:pt x="0" y="515624"/>
                  </a:lnTo>
                  <a:lnTo>
                    <a:pt x="62217" y="453114"/>
                  </a:lnTo>
                  <a:lnTo>
                    <a:pt x="81294" y="432395"/>
                  </a:lnTo>
                  <a:lnTo>
                    <a:pt x="137208" y="387530"/>
                  </a:lnTo>
                  <a:lnTo>
                    <a:pt x="198584" y="346176"/>
                  </a:lnTo>
                  <a:lnTo>
                    <a:pt x="256089" y="308159"/>
                  </a:lnTo>
                  <a:lnTo>
                    <a:pt x="317514" y="271785"/>
                  </a:lnTo>
                  <a:lnTo>
                    <a:pt x="370632" y="239138"/>
                  </a:lnTo>
                  <a:lnTo>
                    <a:pt x="430058" y="205979"/>
                  </a:lnTo>
                  <a:lnTo>
                    <a:pt x="488572" y="172720"/>
                  </a:lnTo>
                  <a:lnTo>
                    <a:pt x="547112" y="141906"/>
                  </a:lnTo>
                  <a:lnTo>
                    <a:pt x="607403" y="113322"/>
                  </a:lnTo>
                  <a:lnTo>
                    <a:pt x="669547" y="87609"/>
                  </a:lnTo>
                  <a:lnTo>
                    <a:pt x="727297" y="64724"/>
                  </a:lnTo>
                  <a:lnTo>
                    <a:pt x="783221" y="42397"/>
                  </a:lnTo>
                  <a:lnTo>
                    <a:pt x="837858" y="21105"/>
                  </a:lnTo>
                  <a:lnTo>
                    <a:pt x="896563" y="8437"/>
                  </a:lnTo>
                  <a:lnTo>
                    <a:pt x="957393" y="0"/>
                  </a:lnTo>
                  <a:lnTo>
                    <a:pt x="1011221" y="2800"/>
                  </a:lnTo>
                  <a:lnTo>
                    <a:pt x="1066248" y="14895"/>
                  </a:lnTo>
                  <a:lnTo>
                    <a:pt x="1107487" y="28530"/>
                  </a:lnTo>
                  <a:lnTo>
                    <a:pt x="1118947" y="395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212875" y="2374852"/>
              <a:ext cx="191385" cy="228832"/>
            </a:xfrm>
            <a:custGeom>
              <a:avLst/>
              <a:gdLst/>
              <a:ahLst/>
              <a:cxnLst/>
              <a:rect l="0" t="0" r="0" b="0"/>
              <a:pathLst>
                <a:path w="191385" h="228832">
                  <a:moveTo>
                    <a:pt x="0" y="38252"/>
                  </a:moveTo>
                  <a:lnTo>
                    <a:pt x="0" y="93414"/>
                  </a:lnTo>
                  <a:lnTo>
                    <a:pt x="4417" y="144073"/>
                  </a:lnTo>
                  <a:lnTo>
                    <a:pt x="8474" y="204037"/>
                  </a:lnTo>
                  <a:lnTo>
                    <a:pt x="12886" y="228831"/>
                  </a:lnTo>
                  <a:lnTo>
                    <a:pt x="10966" y="222498"/>
                  </a:lnTo>
                  <a:lnTo>
                    <a:pt x="16951" y="159534"/>
                  </a:lnTo>
                  <a:lnTo>
                    <a:pt x="28142" y="104937"/>
                  </a:lnTo>
                  <a:lnTo>
                    <a:pt x="40595" y="78454"/>
                  </a:lnTo>
                  <a:lnTo>
                    <a:pt x="46479" y="74299"/>
                  </a:lnTo>
                  <a:lnTo>
                    <a:pt x="53175" y="72453"/>
                  </a:lnTo>
                  <a:lnTo>
                    <a:pt x="60413" y="72148"/>
                  </a:lnTo>
                  <a:lnTo>
                    <a:pt x="67088" y="76567"/>
                  </a:lnTo>
                  <a:lnTo>
                    <a:pt x="84391" y="103024"/>
                  </a:lnTo>
                  <a:lnTo>
                    <a:pt x="94861" y="130176"/>
                  </a:lnTo>
                  <a:lnTo>
                    <a:pt x="98374" y="153836"/>
                  </a:lnTo>
                  <a:lnTo>
                    <a:pt x="98866" y="152290"/>
                  </a:lnTo>
                  <a:lnTo>
                    <a:pt x="106366" y="100114"/>
                  </a:lnTo>
                  <a:lnTo>
                    <a:pt x="116685" y="42253"/>
                  </a:lnTo>
                  <a:lnTo>
                    <a:pt x="123051" y="19690"/>
                  </a:lnTo>
                  <a:lnTo>
                    <a:pt x="132044" y="3498"/>
                  </a:lnTo>
                  <a:lnTo>
                    <a:pt x="137956" y="290"/>
                  </a:lnTo>
                  <a:lnTo>
                    <a:pt x="144671" y="0"/>
                  </a:lnTo>
                  <a:lnTo>
                    <a:pt x="151921" y="1656"/>
                  </a:lnTo>
                  <a:lnTo>
                    <a:pt x="157678" y="6458"/>
                  </a:lnTo>
                  <a:lnTo>
                    <a:pt x="166541" y="21656"/>
                  </a:lnTo>
                  <a:lnTo>
                    <a:pt x="178841" y="61546"/>
                  </a:lnTo>
                  <a:lnTo>
                    <a:pt x="186925" y="111643"/>
                  </a:lnTo>
                  <a:lnTo>
                    <a:pt x="188411" y="114916"/>
                  </a:lnTo>
                  <a:lnTo>
                    <a:pt x="189402" y="114325"/>
                  </a:lnTo>
                  <a:lnTo>
                    <a:pt x="191384" y="1048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387390" y="2369469"/>
              <a:ext cx="141300" cy="353119"/>
            </a:xfrm>
            <a:custGeom>
              <a:avLst/>
              <a:gdLst/>
              <a:ahLst/>
              <a:cxnLst/>
              <a:rect l="0" t="0" r="0" b="0"/>
              <a:pathLst>
                <a:path w="141300" h="353119">
                  <a:moveTo>
                    <a:pt x="33511" y="2030"/>
                  </a:moveTo>
                  <a:lnTo>
                    <a:pt x="33511" y="59939"/>
                  </a:lnTo>
                  <a:lnTo>
                    <a:pt x="37928" y="90996"/>
                  </a:lnTo>
                  <a:lnTo>
                    <a:pt x="42003" y="96474"/>
                  </a:lnTo>
                  <a:lnTo>
                    <a:pt x="47493" y="99201"/>
                  </a:lnTo>
                  <a:lnTo>
                    <a:pt x="53927" y="100095"/>
                  </a:lnTo>
                  <a:lnTo>
                    <a:pt x="59140" y="96992"/>
                  </a:lnTo>
                  <a:lnTo>
                    <a:pt x="67399" y="83683"/>
                  </a:lnTo>
                  <a:lnTo>
                    <a:pt x="88858" y="21183"/>
                  </a:lnTo>
                  <a:lnTo>
                    <a:pt x="94475" y="3146"/>
                  </a:lnTo>
                  <a:lnTo>
                    <a:pt x="97268" y="0"/>
                  </a:lnTo>
                  <a:lnTo>
                    <a:pt x="100054" y="677"/>
                  </a:lnTo>
                  <a:lnTo>
                    <a:pt x="102836" y="3901"/>
                  </a:lnTo>
                  <a:lnTo>
                    <a:pt x="119494" y="63276"/>
                  </a:lnTo>
                  <a:lnTo>
                    <a:pt x="130898" y="118554"/>
                  </a:lnTo>
                  <a:lnTo>
                    <a:pt x="138757" y="179721"/>
                  </a:lnTo>
                  <a:lnTo>
                    <a:pt x="141299" y="237451"/>
                  </a:lnTo>
                  <a:lnTo>
                    <a:pt x="132582" y="289101"/>
                  </a:lnTo>
                  <a:lnTo>
                    <a:pt x="122345" y="322851"/>
                  </a:lnTo>
                  <a:lnTo>
                    <a:pt x="117697" y="332405"/>
                  </a:lnTo>
                  <a:lnTo>
                    <a:pt x="102670" y="345487"/>
                  </a:lnTo>
                  <a:lnTo>
                    <a:pt x="93485" y="350269"/>
                  </a:lnTo>
                  <a:lnTo>
                    <a:pt x="75884" y="353118"/>
                  </a:lnTo>
                  <a:lnTo>
                    <a:pt x="59740" y="350378"/>
                  </a:lnTo>
                  <a:lnTo>
                    <a:pt x="39331" y="337514"/>
                  </a:lnTo>
                  <a:lnTo>
                    <a:pt x="4315" y="305257"/>
                  </a:lnTo>
                  <a:lnTo>
                    <a:pt x="1103" y="297562"/>
                  </a:lnTo>
                  <a:lnTo>
                    <a:pt x="0" y="279150"/>
                  </a:lnTo>
                  <a:lnTo>
                    <a:pt x="9988" y="258639"/>
                  </a:lnTo>
                  <a:lnTo>
                    <a:pt x="45549" y="211899"/>
                  </a:lnTo>
                  <a:lnTo>
                    <a:pt x="108050" y="171186"/>
                  </a:lnTo>
                  <a:lnTo>
                    <a:pt x="133364" y="1601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670532" y="2642833"/>
              <a:ext cx="341165" cy="128077"/>
            </a:xfrm>
            <a:custGeom>
              <a:avLst/>
              <a:gdLst/>
              <a:ahLst/>
              <a:cxnLst/>
              <a:rect l="0" t="0" r="0" b="0"/>
              <a:pathLst>
                <a:path w="341165" h="128077">
                  <a:moveTo>
                    <a:pt x="0" y="11581"/>
                  </a:moveTo>
                  <a:lnTo>
                    <a:pt x="39163" y="0"/>
                  </a:lnTo>
                  <a:lnTo>
                    <a:pt x="70262" y="856"/>
                  </a:lnTo>
                  <a:lnTo>
                    <a:pt x="131574" y="21795"/>
                  </a:lnTo>
                  <a:lnTo>
                    <a:pt x="194256" y="56233"/>
                  </a:lnTo>
                  <a:lnTo>
                    <a:pt x="252347" y="88222"/>
                  </a:lnTo>
                  <a:lnTo>
                    <a:pt x="315828" y="123350"/>
                  </a:lnTo>
                  <a:lnTo>
                    <a:pt x="341164" y="1280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8" name="Freeform 117"/>
          <p:cNvSpPr/>
          <p:nvPr/>
        </p:nvSpPr>
        <p:spPr>
          <a:xfrm>
            <a:off x="7603204" y="1356374"/>
            <a:ext cx="1405226" cy="673912"/>
          </a:xfrm>
          <a:custGeom>
            <a:avLst/>
            <a:gdLst/>
            <a:ahLst/>
            <a:cxnLst/>
            <a:rect l="0" t="0" r="0" b="0"/>
            <a:pathLst>
              <a:path w="1405226" h="673912">
                <a:moveTo>
                  <a:pt x="168655" y="490899"/>
                </a:moveTo>
                <a:lnTo>
                  <a:pt x="159821" y="499733"/>
                </a:lnTo>
                <a:lnTo>
                  <a:pt x="159067" y="504185"/>
                </a:lnTo>
                <a:lnTo>
                  <a:pt x="160414" y="509002"/>
                </a:lnTo>
                <a:lnTo>
                  <a:pt x="163161" y="514062"/>
                </a:lnTo>
                <a:lnTo>
                  <a:pt x="184697" y="530019"/>
                </a:lnTo>
                <a:lnTo>
                  <a:pt x="242336" y="558622"/>
                </a:lnTo>
                <a:lnTo>
                  <a:pt x="302645" y="587112"/>
                </a:lnTo>
                <a:lnTo>
                  <a:pt x="360187" y="604544"/>
                </a:lnTo>
                <a:lnTo>
                  <a:pt x="413124" y="618478"/>
                </a:lnTo>
                <a:lnTo>
                  <a:pt x="470729" y="634821"/>
                </a:lnTo>
                <a:lnTo>
                  <a:pt x="510564" y="644798"/>
                </a:lnTo>
                <a:lnTo>
                  <a:pt x="561022" y="652586"/>
                </a:lnTo>
                <a:lnTo>
                  <a:pt x="618963" y="662103"/>
                </a:lnTo>
                <a:lnTo>
                  <a:pt x="675884" y="667407"/>
                </a:lnTo>
                <a:lnTo>
                  <a:pt x="736060" y="672667"/>
                </a:lnTo>
                <a:lnTo>
                  <a:pt x="795647" y="673706"/>
                </a:lnTo>
                <a:lnTo>
                  <a:pt x="857411" y="673911"/>
                </a:lnTo>
                <a:lnTo>
                  <a:pt x="918819" y="669534"/>
                </a:lnTo>
                <a:lnTo>
                  <a:pt x="978650" y="659767"/>
                </a:lnTo>
                <a:lnTo>
                  <a:pt x="1040464" y="646469"/>
                </a:lnTo>
                <a:lnTo>
                  <a:pt x="1097463" y="621892"/>
                </a:lnTo>
                <a:lnTo>
                  <a:pt x="1153238" y="596046"/>
                </a:lnTo>
                <a:lnTo>
                  <a:pt x="1206306" y="565190"/>
                </a:lnTo>
                <a:lnTo>
                  <a:pt x="1263934" y="524104"/>
                </a:lnTo>
                <a:lnTo>
                  <a:pt x="1324157" y="474250"/>
                </a:lnTo>
                <a:lnTo>
                  <a:pt x="1374411" y="416009"/>
                </a:lnTo>
                <a:lnTo>
                  <a:pt x="1392822" y="382725"/>
                </a:lnTo>
                <a:lnTo>
                  <a:pt x="1404438" y="346667"/>
                </a:lnTo>
                <a:lnTo>
                  <a:pt x="1405225" y="296399"/>
                </a:lnTo>
                <a:lnTo>
                  <a:pt x="1400568" y="276865"/>
                </a:lnTo>
                <a:lnTo>
                  <a:pt x="1366584" y="216440"/>
                </a:lnTo>
                <a:lnTo>
                  <a:pt x="1345223" y="191381"/>
                </a:lnTo>
                <a:lnTo>
                  <a:pt x="1289821" y="148004"/>
                </a:lnTo>
                <a:lnTo>
                  <a:pt x="1236237" y="113621"/>
                </a:lnTo>
                <a:lnTo>
                  <a:pt x="1176594" y="78891"/>
                </a:lnTo>
                <a:lnTo>
                  <a:pt x="1122470" y="55682"/>
                </a:lnTo>
                <a:lnTo>
                  <a:pt x="1067263" y="35756"/>
                </a:lnTo>
                <a:lnTo>
                  <a:pt x="1007424" y="22643"/>
                </a:lnTo>
                <a:lnTo>
                  <a:pt x="958664" y="13972"/>
                </a:lnTo>
                <a:lnTo>
                  <a:pt x="909083" y="5548"/>
                </a:lnTo>
                <a:lnTo>
                  <a:pt x="859259" y="1613"/>
                </a:lnTo>
                <a:lnTo>
                  <a:pt x="809363" y="448"/>
                </a:lnTo>
                <a:lnTo>
                  <a:pt x="755028" y="102"/>
                </a:lnTo>
                <a:lnTo>
                  <a:pt x="702358" y="0"/>
                </a:lnTo>
                <a:lnTo>
                  <a:pt x="651618" y="4387"/>
                </a:lnTo>
                <a:lnTo>
                  <a:pt x="597033" y="11542"/>
                </a:lnTo>
                <a:lnTo>
                  <a:pt x="544289" y="19518"/>
                </a:lnTo>
                <a:lnTo>
                  <a:pt x="493527" y="27737"/>
                </a:lnTo>
                <a:lnTo>
                  <a:pt x="443354" y="40445"/>
                </a:lnTo>
                <a:lnTo>
                  <a:pt x="393354" y="51504"/>
                </a:lnTo>
                <a:lnTo>
                  <a:pt x="333405" y="69242"/>
                </a:lnTo>
                <a:lnTo>
                  <a:pt x="277047" y="85074"/>
                </a:lnTo>
                <a:lnTo>
                  <a:pt x="221398" y="105733"/>
                </a:lnTo>
                <a:lnTo>
                  <a:pt x="161070" y="139729"/>
                </a:lnTo>
                <a:lnTo>
                  <a:pt x="100416" y="183602"/>
                </a:lnTo>
                <a:lnTo>
                  <a:pt x="53961" y="225626"/>
                </a:lnTo>
                <a:lnTo>
                  <a:pt x="17429" y="282108"/>
                </a:lnTo>
                <a:lnTo>
                  <a:pt x="0" y="324377"/>
                </a:lnTo>
                <a:lnTo>
                  <a:pt x="134" y="358246"/>
                </a:lnTo>
                <a:lnTo>
                  <a:pt x="13475" y="411587"/>
                </a:lnTo>
                <a:lnTo>
                  <a:pt x="28062" y="443052"/>
                </a:lnTo>
                <a:lnTo>
                  <a:pt x="46562" y="464086"/>
                </a:lnTo>
                <a:lnTo>
                  <a:pt x="102964" y="511167"/>
                </a:lnTo>
                <a:lnTo>
                  <a:pt x="165942" y="562669"/>
                </a:lnTo>
                <a:lnTo>
                  <a:pt x="227668" y="610300"/>
                </a:lnTo>
                <a:lnTo>
                  <a:pt x="268508" y="64067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3" name="Group 122"/>
          <p:cNvGrpSpPr/>
          <p:nvPr/>
        </p:nvGrpSpPr>
        <p:grpSpPr>
          <a:xfrm>
            <a:off x="7272682" y="4038537"/>
            <a:ext cx="973407" cy="1014582"/>
            <a:chOff x="7272682" y="4038537"/>
            <a:chExt cx="973407" cy="1014582"/>
          </a:xfrm>
        </p:grpSpPr>
        <p:sp>
          <p:nvSpPr>
            <p:cNvPr id="119" name="Freeform 118"/>
            <p:cNvSpPr/>
            <p:nvPr/>
          </p:nvSpPr>
          <p:spPr>
            <a:xfrm>
              <a:off x="7272682" y="4038537"/>
              <a:ext cx="382684" cy="662289"/>
            </a:xfrm>
            <a:custGeom>
              <a:avLst/>
              <a:gdLst/>
              <a:ahLst/>
              <a:cxnLst/>
              <a:rect l="0" t="0" r="0" b="0"/>
              <a:pathLst>
                <a:path w="382684" h="662289">
                  <a:moveTo>
                    <a:pt x="166335" y="288408"/>
                  </a:moveTo>
                  <a:lnTo>
                    <a:pt x="110776" y="225684"/>
                  </a:lnTo>
                  <a:lnTo>
                    <a:pt x="89776" y="212706"/>
                  </a:lnTo>
                  <a:lnTo>
                    <a:pt x="61570" y="207422"/>
                  </a:lnTo>
                  <a:lnTo>
                    <a:pt x="53038" y="209454"/>
                  </a:lnTo>
                  <a:lnTo>
                    <a:pt x="38626" y="219109"/>
                  </a:lnTo>
                  <a:lnTo>
                    <a:pt x="15231" y="253626"/>
                  </a:lnTo>
                  <a:lnTo>
                    <a:pt x="4864" y="280568"/>
                  </a:lnTo>
                  <a:lnTo>
                    <a:pt x="566" y="333216"/>
                  </a:lnTo>
                  <a:lnTo>
                    <a:pt x="0" y="394903"/>
                  </a:lnTo>
                  <a:lnTo>
                    <a:pt x="5644" y="451835"/>
                  </a:lnTo>
                  <a:lnTo>
                    <a:pt x="12311" y="507500"/>
                  </a:lnTo>
                  <a:lnTo>
                    <a:pt x="27765" y="562513"/>
                  </a:lnTo>
                  <a:lnTo>
                    <a:pt x="44840" y="587821"/>
                  </a:lnTo>
                  <a:lnTo>
                    <a:pt x="67466" y="604051"/>
                  </a:lnTo>
                  <a:lnTo>
                    <a:pt x="83562" y="606518"/>
                  </a:lnTo>
                  <a:lnTo>
                    <a:pt x="91737" y="605881"/>
                  </a:lnTo>
                  <a:lnTo>
                    <a:pt x="105752" y="597777"/>
                  </a:lnTo>
                  <a:lnTo>
                    <a:pt x="129816" y="569974"/>
                  </a:lnTo>
                  <a:lnTo>
                    <a:pt x="151939" y="509697"/>
                  </a:lnTo>
                  <a:lnTo>
                    <a:pt x="162533" y="458237"/>
                  </a:lnTo>
                  <a:lnTo>
                    <a:pt x="168050" y="395611"/>
                  </a:lnTo>
                  <a:lnTo>
                    <a:pt x="175164" y="346368"/>
                  </a:lnTo>
                  <a:lnTo>
                    <a:pt x="180662" y="294178"/>
                  </a:lnTo>
                  <a:lnTo>
                    <a:pt x="184757" y="240191"/>
                  </a:lnTo>
                  <a:lnTo>
                    <a:pt x="189359" y="189062"/>
                  </a:lnTo>
                  <a:lnTo>
                    <a:pt x="190915" y="126505"/>
                  </a:lnTo>
                  <a:lnTo>
                    <a:pt x="191222" y="70556"/>
                  </a:lnTo>
                  <a:lnTo>
                    <a:pt x="186870" y="11572"/>
                  </a:lnTo>
                  <a:lnTo>
                    <a:pt x="182799" y="4923"/>
                  </a:lnTo>
                  <a:lnTo>
                    <a:pt x="177311" y="1414"/>
                  </a:lnTo>
                  <a:lnTo>
                    <a:pt x="170879" y="0"/>
                  </a:lnTo>
                  <a:lnTo>
                    <a:pt x="165666" y="1831"/>
                  </a:lnTo>
                  <a:lnTo>
                    <a:pt x="157409" y="11262"/>
                  </a:lnTo>
                  <a:lnTo>
                    <a:pt x="145953" y="67507"/>
                  </a:lnTo>
                  <a:lnTo>
                    <a:pt x="142276" y="117732"/>
                  </a:lnTo>
                  <a:lnTo>
                    <a:pt x="141551" y="174634"/>
                  </a:lnTo>
                  <a:lnTo>
                    <a:pt x="141407" y="234602"/>
                  </a:lnTo>
                  <a:lnTo>
                    <a:pt x="148022" y="297606"/>
                  </a:lnTo>
                  <a:lnTo>
                    <a:pt x="155567" y="346915"/>
                  </a:lnTo>
                  <a:lnTo>
                    <a:pt x="163659" y="395734"/>
                  </a:lnTo>
                  <a:lnTo>
                    <a:pt x="174676" y="454114"/>
                  </a:lnTo>
                  <a:lnTo>
                    <a:pt x="190173" y="510162"/>
                  </a:lnTo>
                  <a:lnTo>
                    <a:pt x="207427" y="570575"/>
                  </a:lnTo>
                  <a:lnTo>
                    <a:pt x="218575" y="601920"/>
                  </a:lnTo>
                  <a:lnTo>
                    <a:pt x="243325" y="641778"/>
                  </a:lnTo>
                  <a:lnTo>
                    <a:pt x="258800" y="655953"/>
                  </a:lnTo>
                  <a:lnTo>
                    <a:pt x="266811" y="661028"/>
                  </a:lnTo>
                  <a:lnTo>
                    <a:pt x="273999" y="661637"/>
                  </a:lnTo>
                  <a:lnTo>
                    <a:pt x="280641" y="659269"/>
                  </a:lnTo>
                  <a:lnTo>
                    <a:pt x="292952" y="648318"/>
                  </a:lnTo>
                  <a:lnTo>
                    <a:pt x="304586" y="631123"/>
                  </a:lnTo>
                  <a:lnTo>
                    <a:pt x="314762" y="578513"/>
                  </a:lnTo>
                  <a:lnTo>
                    <a:pt x="322250" y="525660"/>
                  </a:lnTo>
                  <a:lnTo>
                    <a:pt x="319586" y="466766"/>
                  </a:lnTo>
                  <a:lnTo>
                    <a:pt x="312726" y="433403"/>
                  </a:lnTo>
                  <a:lnTo>
                    <a:pt x="307383" y="427601"/>
                  </a:lnTo>
                  <a:lnTo>
                    <a:pt x="300123" y="424658"/>
                  </a:lnTo>
                  <a:lnTo>
                    <a:pt x="291585" y="423620"/>
                  </a:lnTo>
                  <a:lnTo>
                    <a:pt x="284968" y="428476"/>
                  </a:lnTo>
                  <a:lnTo>
                    <a:pt x="264426" y="477966"/>
                  </a:lnTo>
                  <a:lnTo>
                    <a:pt x="249678" y="536795"/>
                  </a:lnTo>
                  <a:lnTo>
                    <a:pt x="245906" y="561525"/>
                  </a:lnTo>
                  <a:lnTo>
                    <a:pt x="251018" y="617671"/>
                  </a:lnTo>
                  <a:lnTo>
                    <a:pt x="257596" y="640000"/>
                  </a:lnTo>
                  <a:lnTo>
                    <a:pt x="269766" y="656087"/>
                  </a:lnTo>
                  <a:lnTo>
                    <a:pt x="276894" y="660192"/>
                  </a:lnTo>
                  <a:lnTo>
                    <a:pt x="292211" y="662288"/>
                  </a:lnTo>
                  <a:lnTo>
                    <a:pt x="305798" y="657672"/>
                  </a:lnTo>
                  <a:lnTo>
                    <a:pt x="329589" y="639642"/>
                  </a:lnTo>
                  <a:lnTo>
                    <a:pt x="346507" y="619303"/>
                  </a:lnTo>
                  <a:lnTo>
                    <a:pt x="376050" y="558113"/>
                  </a:lnTo>
                  <a:lnTo>
                    <a:pt x="382683" y="5463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688696" y="4068993"/>
              <a:ext cx="133090" cy="565832"/>
            </a:xfrm>
            <a:custGeom>
              <a:avLst/>
              <a:gdLst/>
              <a:ahLst/>
              <a:cxnLst/>
              <a:rect l="0" t="0" r="0" b="0"/>
              <a:pathLst>
                <a:path w="133090" h="565832">
                  <a:moveTo>
                    <a:pt x="24916" y="0"/>
                  </a:moveTo>
                  <a:lnTo>
                    <a:pt x="16081" y="13252"/>
                  </a:lnTo>
                  <a:lnTo>
                    <a:pt x="4097" y="61584"/>
                  </a:lnTo>
                  <a:lnTo>
                    <a:pt x="771" y="116605"/>
                  </a:lnTo>
                  <a:lnTo>
                    <a:pt x="114" y="176407"/>
                  </a:lnTo>
                  <a:lnTo>
                    <a:pt x="0" y="229579"/>
                  </a:lnTo>
                  <a:lnTo>
                    <a:pt x="4384" y="281905"/>
                  </a:lnTo>
                  <a:lnTo>
                    <a:pt x="11539" y="332542"/>
                  </a:lnTo>
                  <a:lnTo>
                    <a:pt x="17445" y="391783"/>
                  </a:lnTo>
                  <a:lnTo>
                    <a:pt x="35209" y="451471"/>
                  </a:lnTo>
                  <a:lnTo>
                    <a:pt x="56999" y="507040"/>
                  </a:lnTo>
                  <a:lnTo>
                    <a:pt x="72535" y="527968"/>
                  </a:lnTo>
                  <a:lnTo>
                    <a:pt x="133089" y="5658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857294" y="4477319"/>
              <a:ext cx="214124" cy="248405"/>
            </a:xfrm>
            <a:custGeom>
              <a:avLst/>
              <a:gdLst/>
              <a:ahLst/>
              <a:cxnLst/>
              <a:rect l="0" t="0" r="0" b="0"/>
              <a:pathLst>
                <a:path w="214124" h="248405">
                  <a:moveTo>
                    <a:pt x="80986" y="41010"/>
                  </a:moveTo>
                  <a:lnTo>
                    <a:pt x="57822" y="6265"/>
                  </a:lnTo>
                  <a:lnTo>
                    <a:pt x="51675" y="2129"/>
                  </a:lnTo>
                  <a:lnTo>
                    <a:pt x="37449" y="0"/>
                  </a:lnTo>
                  <a:lnTo>
                    <a:pt x="30697" y="2575"/>
                  </a:lnTo>
                  <a:lnTo>
                    <a:pt x="18262" y="12833"/>
                  </a:lnTo>
                  <a:lnTo>
                    <a:pt x="5283" y="38620"/>
                  </a:lnTo>
                  <a:lnTo>
                    <a:pt x="0" y="69683"/>
                  </a:lnTo>
                  <a:lnTo>
                    <a:pt x="4858" y="132316"/>
                  </a:lnTo>
                  <a:lnTo>
                    <a:pt x="14721" y="191669"/>
                  </a:lnTo>
                  <a:lnTo>
                    <a:pt x="25294" y="221869"/>
                  </a:lnTo>
                  <a:lnTo>
                    <a:pt x="29990" y="230924"/>
                  </a:lnTo>
                  <a:lnTo>
                    <a:pt x="42604" y="243452"/>
                  </a:lnTo>
                  <a:lnTo>
                    <a:pt x="49850" y="248087"/>
                  </a:lnTo>
                  <a:lnTo>
                    <a:pt x="57455" y="248404"/>
                  </a:lnTo>
                  <a:lnTo>
                    <a:pt x="73302" y="241358"/>
                  </a:lnTo>
                  <a:lnTo>
                    <a:pt x="93399" y="221798"/>
                  </a:lnTo>
                  <a:lnTo>
                    <a:pt x="113348" y="182169"/>
                  </a:lnTo>
                  <a:lnTo>
                    <a:pt x="130832" y="119343"/>
                  </a:lnTo>
                  <a:lnTo>
                    <a:pt x="137574" y="78878"/>
                  </a:lnTo>
                  <a:lnTo>
                    <a:pt x="137203" y="74577"/>
                  </a:lnTo>
                  <a:lnTo>
                    <a:pt x="136030" y="74483"/>
                  </a:lnTo>
                  <a:lnTo>
                    <a:pt x="134324" y="77194"/>
                  </a:lnTo>
                  <a:lnTo>
                    <a:pt x="131211" y="128467"/>
                  </a:lnTo>
                  <a:lnTo>
                    <a:pt x="135419" y="156297"/>
                  </a:lnTo>
                  <a:lnTo>
                    <a:pt x="140388" y="161323"/>
                  </a:lnTo>
                  <a:lnTo>
                    <a:pt x="147400" y="163748"/>
                  </a:lnTo>
                  <a:lnTo>
                    <a:pt x="155773" y="164441"/>
                  </a:lnTo>
                  <a:lnTo>
                    <a:pt x="164128" y="161204"/>
                  </a:lnTo>
                  <a:lnTo>
                    <a:pt x="180808" y="147746"/>
                  </a:lnTo>
                  <a:lnTo>
                    <a:pt x="196958" y="123795"/>
                  </a:lnTo>
                  <a:lnTo>
                    <a:pt x="214123" y="826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022036" y="4418477"/>
              <a:ext cx="224053" cy="634642"/>
            </a:xfrm>
            <a:custGeom>
              <a:avLst/>
              <a:gdLst/>
              <a:ahLst/>
              <a:cxnLst/>
              <a:rect l="0" t="0" r="0" b="0"/>
              <a:pathLst>
                <a:path w="224053" h="634642">
                  <a:moveTo>
                    <a:pt x="90986" y="0"/>
                  </a:moveTo>
                  <a:lnTo>
                    <a:pt x="90986" y="55162"/>
                  </a:lnTo>
                  <a:lnTo>
                    <a:pt x="90986" y="115723"/>
                  </a:lnTo>
                  <a:lnTo>
                    <a:pt x="97629" y="176660"/>
                  </a:lnTo>
                  <a:lnTo>
                    <a:pt x="107553" y="238146"/>
                  </a:lnTo>
                  <a:lnTo>
                    <a:pt x="114900" y="265336"/>
                  </a:lnTo>
                  <a:lnTo>
                    <a:pt x="123495" y="282498"/>
                  </a:lnTo>
                  <a:lnTo>
                    <a:pt x="135945" y="294441"/>
                  </a:lnTo>
                  <a:lnTo>
                    <a:pt x="143149" y="298920"/>
                  </a:lnTo>
                  <a:lnTo>
                    <a:pt x="149800" y="299133"/>
                  </a:lnTo>
                  <a:lnTo>
                    <a:pt x="156083" y="296501"/>
                  </a:lnTo>
                  <a:lnTo>
                    <a:pt x="162120" y="291972"/>
                  </a:lnTo>
                  <a:lnTo>
                    <a:pt x="171295" y="277079"/>
                  </a:lnTo>
                  <a:lnTo>
                    <a:pt x="193402" y="220030"/>
                  </a:lnTo>
                  <a:lnTo>
                    <a:pt x="209862" y="161142"/>
                  </a:lnTo>
                  <a:lnTo>
                    <a:pt x="211841" y="159203"/>
                  </a:lnTo>
                  <a:lnTo>
                    <a:pt x="213161" y="162533"/>
                  </a:lnTo>
                  <a:lnTo>
                    <a:pt x="220064" y="223771"/>
                  </a:lnTo>
                  <a:lnTo>
                    <a:pt x="223588" y="277672"/>
                  </a:lnTo>
                  <a:lnTo>
                    <a:pt x="224052" y="337699"/>
                  </a:lnTo>
                  <a:lnTo>
                    <a:pt x="219696" y="393772"/>
                  </a:lnTo>
                  <a:lnTo>
                    <a:pt x="209729" y="449324"/>
                  </a:lnTo>
                  <a:lnTo>
                    <a:pt x="206631" y="470596"/>
                  </a:lnTo>
                  <a:lnTo>
                    <a:pt x="185825" y="529619"/>
                  </a:lnTo>
                  <a:lnTo>
                    <a:pt x="167076" y="573766"/>
                  </a:lnTo>
                  <a:lnTo>
                    <a:pt x="135227" y="612462"/>
                  </a:lnTo>
                  <a:lnTo>
                    <a:pt x="109847" y="625054"/>
                  </a:lnTo>
                  <a:lnTo>
                    <a:pt x="78905" y="634641"/>
                  </a:lnTo>
                  <a:lnTo>
                    <a:pt x="69064" y="633893"/>
                  </a:lnTo>
                  <a:lnTo>
                    <a:pt x="50732" y="625667"/>
                  </a:lnTo>
                  <a:lnTo>
                    <a:pt x="29236" y="605441"/>
                  </a:lnTo>
                  <a:lnTo>
                    <a:pt x="15573" y="577465"/>
                  </a:lnTo>
                  <a:lnTo>
                    <a:pt x="2215" y="514880"/>
                  </a:lnTo>
                  <a:lnTo>
                    <a:pt x="0" y="455811"/>
                  </a:lnTo>
                  <a:lnTo>
                    <a:pt x="7130" y="398292"/>
                  </a:lnTo>
                  <a:lnTo>
                    <a:pt x="26194" y="338972"/>
                  </a:lnTo>
                  <a:lnTo>
                    <a:pt x="39634" y="314112"/>
                  </a:lnTo>
                  <a:lnTo>
                    <a:pt x="55328" y="295035"/>
                  </a:lnTo>
                  <a:lnTo>
                    <a:pt x="99307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157702" y="5458608"/>
            <a:ext cx="1155026" cy="1131395"/>
            <a:chOff x="7157702" y="5458608"/>
            <a:chExt cx="1155026" cy="1131395"/>
          </a:xfrm>
        </p:grpSpPr>
        <p:sp>
          <p:nvSpPr>
            <p:cNvPr id="124" name="Freeform 123"/>
            <p:cNvSpPr/>
            <p:nvPr/>
          </p:nvSpPr>
          <p:spPr>
            <a:xfrm>
              <a:off x="7157702" y="5458608"/>
              <a:ext cx="203714" cy="807844"/>
            </a:xfrm>
            <a:custGeom>
              <a:avLst/>
              <a:gdLst/>
              <a:ahLst/>
              <a:cxnLst/>
              <a:rect l="0" t="0" r="0" b="0"/>
              <a:pathLst>
                <a:path w="203714" h="807844">
                  <a:moveTo>
                    <a:pt x="23363" y="0"/>
                  </a:moveTo>
                  <a:lnTo>
                    <a:pt x="9170" y="54941"/>
                  </a:lnTo>
                  <a:lnTo>
                    <a:pt x="0" y="110877"/>
                  </a:lnTo>
                  <a:lnTo>
                    <a:pt x="5196" y="168877"/>
                  </a:lnTo>
                  <a:lnTo>
                    <a:pt x="6420" y="222380"/>
                  </a:lnTo>
                  <a:lnTo>
                    <a:pt x="12380" y="283183"/>
                  </a:lnTo>
                  <a:lnTo>
                    <a:pt x="14516" y="343133"/>
                  </a:lnTo>
                  <a:lnTo>
                    <a:pt x="19355" y="403703"/>
                  </a:lnTo>
                  <a:lnTo>
                    <a:pt x="25300" y="465083"/>
                  </a:lnTo>
                  <a:lnTo>
                    <a:pt x="31768" y="521334"/>
                  </a:lnTo>
                  <a:lnTo>
                    <a:pt x="43155" y="581328"/>
                  </a:lnTo>
                  <a:lnTo>
                    <a:pt x="54231" y="640205"/>
                  </a:lnTo>
                  <a:lnTo>
                    <a:pt x="54648" y="656209"/>
                  </a:lnTo>
                  <a:lnTo>
                    <a:pt x="53466" y="656593"/>
                  </a:lnTo>
                  <a:lnTo>
                    <a:pt x="51753" y="654076"/>
                  </a:lnTo>
                  <a:lnTo>
                    <a:pt x="43284" y="622539"/>
                  </a:lnTo>
                  <a:lnTo>
                    <a:pt x="36019" y="563767"/>
                  </a:lnTo>
                  <a:lnTo>
                    <a:pt x="29789" y="507677"/>
                  </a:lnTo>
                  <a:lnTo>
                    <a:pt x="24632" y="463223"/>
                  </a:lnTo>
                  <a:lnTo>
                    <a:pt x="26983" y="453971"/>
                  </a:lnTo>
                  <a:lnTo>
                    <a:pt x="42618" y="432116"/>
                  </a:lnTo>
                  <a:lnTo>
                    <a:pt x="93625" y="373426"/>
                  </a:lnTo>
                  <a:lnTo>
                    <a:pt x="108216" y="365364"/>
                  </a:lnTo>
                  <a:lnTo>
                    <a:pt x="136440" y="360044"/>
                  </a:lnTo>
                  <a:lnTo>
                    <a:pt x="152515" y="363731"/>
                  </a:lnTo>
                  <a:lnTo>
                    <a:pt x="165823" y="372458"/>
                  </a:lnTo>
                  <a:lnTo>
                    <a:pt x="182787" y="392965"/>
                  </a:lnTo>
                  <a:lnTo>
                    <a:pt x="194079" y="419382"/>
                  </a:lnTo>
                  <a:lnTo>
                    <a:pt x="203713" y="479066"/>
                  </a:lnTo>
                  <a:lnTo>
                    <a:pt x="201473" y="539652"/>
                  </a:lnTo>
                  <a:lnTo>
                    <a:pt x="189496" y="598590"/>
                  </a:lnTo>
                  <a:lnTo>
                    <a:pt x="175877" y="660238"/>
                  </a:lnTo>
                  <a:lnTo>
                    <a:pt x="162348" y="704296"/>
                  </a:lnTo>
                  <a:lnTo>
                    <a:pt x="133009" y="765361"/>
                  </a:lnTo>
                  <a:lnTo>
                    <a:pt x="110939" y="792143"/>
                  </a:lnTo>
                  <a:lnTo>
                    <a:pt x="96494" y="803866"/>
                  </a:lnTo>
                  <a:lnTo>
                    <a:pt x="78363" y="807843"/>
                  </a:lnTo>
                  <a:lnTo>
                    <a:pt x="68351" y="807609"/>
                  </a:lnTo>
                  <a:lnTo>
                    <a:pt x="59826" y="804679"/>
                  </a:lnTo>
                  <a:lnTo>
                    <a:pt x="45425" y="794028"/>
                  </a:lnTo>
                  <a:lnTo>
                    <a:pt x="37791" y="775117"/>
                  </a:lnTo>
                  <a:lnTo>
                    <a:pt x="35958" y="736015"/>
                  </a:lnTo>
                  <a:lnTo>
                    <a:pt x="43623" y="686356"/>
                  </a:lnTo>
                  <a:lnTo>
                    <a:pt x="73289" y="624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398170" y="5964088"/>
              <a:ext cx="190627" cy="355527"/>
            </a:xfrm>
            <a:custGeom>
              <a:avLst/>
              <a:gdLst/>
              <a:ahLst/>
              <a:cxnLst/>
              <a:rect l="0" t="0" r="0" b="0"/>
              <a:pathLst>
                <a:path w="190627" h="355527">
                  <a:moveTo>
                    <a:pt x="115736" y="18746"/>
                  </a:moveTo>
                  <a:lnTo>
                    <a:pt x="101526" y="6384"/>
                  </a:lnTo>
                  <a:lnTo>
                    <a:pt x="88156" y="0"/>
                  </a:lnTo>
                  <a:lnTo>
                    <a:pt x="70503" y="1477"/>
                  </a:lnTo>
                  <a:lnTo>
                    <a:pt x="60617" y="4459"/>
                  </a:lnTo>
                  <a:lnTo>
                    <a:pt x="44703" y="17635"/>
                  </a:lnTo>
                  <a:lnTo>
                    <a:pt x="27812" y="43380"/>
                  </a:lnTo>
                  <a:lnTo>
                    <a:pt x="5001" y="106354"/>
                  </a:lnTo>
                  <a:lnTo>
                    <a:pt x="0" y="160417"/>
                  </a:lnTo>
                  <a:lnTo>
                    <a:pt x="3809" y="209042"/>
                  </a:lnTo>
                  <a:lnTo>
                    <a:pt x="10826" y="228446"/>
                  </a:lnTo>
                  <a:lnTo>
                    <a:pt x="15285" y="236209"/>
                  </a:lnTo>
                  <a:lnTo>
                    <a:pt x="21957" y="240460"/>
                  </a:lnTo>
                  <a:lnTo>
                    <a:pt x="39232" y="242718"/>
                  </a:lnTo>
                  <a:lnTo>
                    <a:pt x="54306" y="238173"/>
                  </a:lnTo>
                  <a:lnTo>
                    <a:pt x="84807" y="214987"/>
                  </a:lnTo>
                  <a:lnTo>
                    <a:pt x="112908" y="187849"/>
                  </a:lnTo>
                  <a:lnTo>
                    <a:pt x="118474" y="186955"/>
                  </a:lnTo>
                  <a:lnTo>
                    <a:pt x="124034" y="189133"/>
                  </a:lnTo>
                  <a:lnTo>
                    <a:pt x="129589" y="193358"/>
                  </a:lnTo>
                  <a:lnTo>
                    <a:pt x="138227" y="210380"/>
                  </a:lnTo>
                  <a:lnTo>
                    <a:pt x="154660" y="270134"/>
                  </a:lnTo>
                  <a:lnTo>
                    <a:pt x="163632" y="325007"/>
                  </a:lnTo>
                  <a:lnTo>
                    <a:pt x="168767" y="350561"/>
                  </a:lnTo>
                  <a:lnTo>
                    <a:pt x="172355" y="355526"/>
                  </a:lnTo>
                  <a:lnTo>
                    <a:pt x="176596" y="355138"/>
                  </a:lnTo>
                  <a:lnTo>
                    <a:pt x="181273" y="351181"/>
                  </a:lnTo>
                  <a:lnTo>
                    <a:pt x="186469" y="336922"/>
                  </a:lnTo>
                  <a:lnTo>
                    <a:pt x="190078" y="279390"/>
                  </a:lnTo>
                  <a:lnTo>
                    <a:pt x="190626" y="2184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638937" y="5541818"/>
              <a:ext cx="82997" cy="759703"/>
            </a:xfrm>
            <a:custGeom>
              <a:avLst/>
              <a:gdLst/>
              <a:ahLst/>
              <a:cxnLst/>
              <a:rect l="0" t="0" r="0" b="0"/>
              <a:pathLst>
                <a:path w="82997" h="759703">
                  <a:moveTo>
                    <a:pt x="41390" y="0"/>
                  </a:moveTo>
                  <a:lnTo>
                    <a:pt x="34226" y="53492"/>
                  </a:lnTo>
                  <a:lnTo>
                    <a:pt x="30757" y="113209"/>
                  </a:lnTo>
                  <a:lnTo>
                    <a:pt x="24063" y="162057"/>
                  </a:lnTo>
                  <a:lnTo>
                    <a:pt x="16224" y="219986"/>
                  </a:lnTo>
                  <a:lnTo>
                    <a:pt x="10790" y="263268"/>
                  </a:lnTo>
                  <a:lnTo>
                    <a:pt x="5293" y="310241"/>
                  </a:lnTo>
                  <a:lnTo>
                    <a:pt x="2233" y="358856"/>
                  </a:lnTo>
                  <a:lnTo>
                    <a:pt x="873" y="409123"/>
                  </a:lnTo>
                  <a:lnTo>
                    <a:pt x="269" y="462283"/>
                  </a:lnTo>
                  <a:lnTo>
                    <a:pt x="0" y="514262"/>
                  </a:lnTo>
                  <a:lnTo>
                    <a:pt x="805" y="564177"/>
                  </a:lnTo>
                  <a:lnTo>
                    <a:pt x="4245" y="611015"/>
                  </a:lnTo>
                  <a:lnTo>
                    <a:pt x="15797" y="670135"/>
                  </a:lnTo>
                  <a:lnTo>
                    <a:pt x="30548" y="731317"/>
                  </a:lnTo>
                  <a:lnTo>
                    <a:pt x="39962" y="753102"/>
                  </a:lnTo>
                  <a:lnTo>
                    <a:pt x="45061" y="758171"/>
                  </a:lnTo>
                  <a:lnTo>
                    <a:pt x="50309" y="759702"/>
                  </a:lnTo>
                  <a:lnTo>
                    <a:pt x="55658" y="758873"/>
                  </a:lnTo>
                  <a:lnTo>
                    <a:pt x="60147" y="751849"/>
                  </a:lnTo>
                  <a:lnTo>
                    <a:pt x="69960" y="711966"/>
                  </a:lnTo>
                  <a:lnTo>
                    <a:pt x="74203" y="663680"/>
                  </a:lnTo>
                  <a:lnTo>
                    <a:pt x="79979" y="608795"/>
                  </a:lnTo>
                  <a:lnTo>
                    <a:pt x="82102" y="551544"/>
                  </a:lnTo>
                  <a:lnTo>
                    <a:pt x="82820" y="491476"/>
                  </a:lnTo>
                  <a:lnTo>
                    <a:pt x="82996" y="4743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669334" y="5625029"/>
              <a:ext cx="468652" cy="572530"/>
            </a:xfrm>
            <a:custGeom>
              <a:avLst/>
              <a:gdLst/>
              <a:ahLst/>
              <a:cxnLst/>
              <a:rect l="0" t="0" r="0" b="0"/>
              <a:pathLst>
                <a:path w="468652" h="572530">
                  <a:moveTo>
                    <a:pt x="94204" y="0"/>
                  </a:moveTo>
                  <a:lnTo>
                    <a:pt x="80011" y="58621"/>
                  </a:lnTo>
                  <a:lnTo>
                    <a:pt x="71642" y="118212"/>
                  </a:lnTo>
                  <a:lnTo>
                    <a:pt x="67487" y="171860"/>
                  </a:lnTo>
                  <a:lnTo>
                    <a:pt x="60400" y="234601"/>
                  </a:lnTo>
                  <a:lnTo>
                    <a:pt x="56067" y="278084"/>
                  </a:lnTo>
                  <a:lnTo>
                    <a:pt x="54140" y="322065"/>
                  </a:lnTo>
                  <a:lnTo>
                    <a:pt x="55749" y="366268"/>
                  </a:lnTo>
                  <a:lnTo>
                    <a:pt x="58622" y="409643"/>
                  </a:lnTo>
                  <a:lnTo>
                    <a:pt x="60239" y="468599"/>
                  </a:lnTo>
                  <a:lnTo>
                    <a:pt x="63251" y="525942"/>
                  </a:lnTo>
                  <a:lnTo>
                    <a:pt x="68057" y="568944"/>
                  </a:lnTo>
                  <a:lnTo>
                    <a:pt x="67527" y="572529"/>
                  </a:lnTo>
                  <a:lnTo>
                    <a:pt x="66250" y="571221"/>
                  </a:lnTo>
                  <a:lnTo>
                    <a:pt x="46935" y="514541"/>
                  </a:lnTo>
                  <a:lnTo>
                    <a:pt x="24680" y="451747"/>
                  </a:lnTo>
                  <a:lnTo>
                    <a:pt x="5674" y="392153"/>
                  </a:lnTo>
                  <a:lnTo>
                    <a:pt x="0" y="374919"/>
                  </a:lnTo>
                  <a:lnTo>
                    <a:pt x="891" y="371064"/>
                  </a:lnTo>
                  <a:lnTo>
                    <a:pt x="4259" y="370342"/>
                  </a:lnTo>
                  <a:lnTo>
                    <a:pt x="15397" y="374471"/>
                  </a:lnTo>
                  <a:lnTo>
                    <a:pt x="76085" y="408057"/>
                  </a:lnTo>
                  <a:lnTo>
                    <a:pt x="110555" y="425568"/>
                  </a:lnTo>
                  <a:lnTo>
                    <a:pt x="129824" y="427062"/>
                  </a:lnTo>
                  <a:lnTo>
                    <a:pt x="148867" y="423719"/>
                  </a:lnTo>
                  <a:lnTo>
                    <a:pt x="163493" y="416069"/>
                  </a:lnTo>
                  <a:lnTo>
                    <a:pt x="173693" y="399109"/>
                  </a:lnTo>
                  <a:lnTo>
                    <a:pt x="189868" y="338178"/>
                  </a:lnTo>
                  <a:lnTo>
                    <a:pt x="192195" y="314565"/>
                  </a:lnTo>
                  <a:lnTo>
                    <a:pt x="190967" y="309562"/>
                  </a:lnTo>
                  <a:lnTo>
                    <a:pt x="188298" y="309001"/>
                  </a:lnTo>
                  <a:lnTo>
                    <a:pt x="184670" y="311401"/>
                  </a:lnTo>
                  <a:lnTo>
                    <a:pt x="183176" y="315774"/>
                  </a:lnTo>
                  <a:lnTo>
                    <a:pt x="183981" y="328029"/>
                  </a:lnTo>
                  <a:lnTo>
                    <a:pt x="189189" y="332407"/>
                  </a:lnTo>
                  <a:lnTo>
                    <a:pt x="207302" y="337271"/>
                  </a:lnTo>
                  <a:lnTo>
                    <a:pt x="260908" y="336530"/>
                  </a:lnTo>
                  <a:lnTo>
                    <a:pt x="282016" y="341877"/>
                  </a:lnTo>
                  <a:lnTo>
                    <a:pt x="322306" y="371219"/>
                  </a:lnTo>
                  <a:lnTo>
                    <a:pt x="336018" y="392598"/>
                  </a:lnTo>
                  <a:lnTo>
                    <a:pt x="348010" y="437958"/>
                  </a:lnTo>
                  <a:lnTo>
                    <a:pt x="348871" y="486502"/>
                  </a:lnTo>
                  <a:lnTo>
                    <a:pt x="347193" y="496303"/>
                  </a:lnTo>
                  <a:lnTo>
                    <a:pt x="346074" y="497290"/>
                  </a:lnTo>
                  <a:lnTo>
                    <a:pt x="344830" y="483593"/>
                  </a:lnTo>
                  <a:lnTo>
                    <a:pt x="357318" y="437167"/>
                  </a:lnTo>
                  <a:lnTo>
                    <a:pt x="377591" y="396356"/>
                  </a:lnTo>
                  <a:lnTo>
                    <a:pt x="396367" y="376007"/>
                  </a:lnTo>
                  <a:lnTo>
                    <a:pt x="419496" y="360732"/>
                  </a:lnTo>
                  <a:lnTo>
                    <a:pt x="468651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139857" y="5949550"/>
              <a:ext cx="172871" cy="640453"/>
            </a:xfrm>
            <a:custGeom>
              <a:avLst/>
              <a:gdLst/>
              <a:ahLst/>
              <a:cxnLst/>
              <a:rect l="0" t="0" r="0" b="0"/>
              <a:pathLst>
                <a:path w="172871" h="640453">
                  <a:moveTo>
                    <a:pt x="39734" y="0"/>
                  </a:moveTo>
                  <a:lnTo>
                    <a:pt x="28152" y="50744"/>
                  </a:lnTo>
                  <a:lnTo>
                    <a:pt x="19297" y="110903"/>
                  </a:lnTo>
                  <a:lnTo>
                    <a:pt x="22481" y="164353"/>
                  </a:lnTo>
                  <a:lnTo>
                    <a:pt x="31840" y="225184"/>
                  </a:lnTo>
                  <a:lnTo>
                    <a:pt x="34471" y="236107"/>
                  </a:lnTo>
                  <a:lnTo>
                    <a:pt x="39924" y="243389"/>
                  </a:lnTo>
                  <a:lnTo>
                    <a:pt x="47256" y="248243"/>
                  </a:lnTo>
                  <a:lnTo>
                    <a:pt x="55844" y="251479"/>
                  </a:lnTo>
                  <a:lnTo>
                    <a:pt x="63417" y="250863"/>
                  </a:lnTo>
                  <a:lnTo>
                    <a:pt x="76764" y="242782"/>
                  </a:lnTo>
                  <a:lnTo>
                    <a:pt x="86394" y="229945"/>
                  </a:lnTo>
                  <a:lnTo>
                    <a:pt x="120466" y="167399"/>
                  </a:lnTo>
                  <a:lnTo>
                    <a:pt x="133862" y="155145"/>
                  </a:lnTo>
                  <a:lnTo>
                    <a:pt x="141317" y="150582"/>
                  </a:lnTo>
                  <a:lnTo>
                    <a:pt x="147212" y="152164"/>
                  </a:lnTo>
                  <a:lnTo>
                    <a:pt x="152067" y="157840"/>
                  </a:lnTo>
                  <a:lnTo>
                    <a:pt x="159002" y="177400"/>
                  </a:lnTo>
                  <a:lnTo>
                    <a:pt x="163453" y="230226"/>
                  </a:lnTo>
                  <a:lnTo>
                    <a:pt x="163480" y="289023"/>
                  </a:lnTo>
                  <a:lnTo>
                    <a:pt x="157934" y="341821"/>
                  </a:lnTo>
                  <a:lnTo>
                    <a:pt x="155528" y="404873"/>
                  </a:lnTo>
                  <a:lnTo>
                    <a:pt x="149687" y="458188"/>
                  </a:lnTo>
                  <a:lnTo>
                    <a:pt x="143841" y="513236"/>
                  </a:lnTo>
                  <a:lnTo>
                    <a:pt x="131096" y="570970"/>
                  </a:lnTo>
                  <a:lnTo>
                    <a:pt x="115719" y="611225"/>
                  </a:lnTo>
                  <a:lnTo>
                    <a:pt x="95840" y="634960"/>
                  </a:lnTo>
                  <a:lnTo>
                    <a:pt x="87308" y="638729"/>
                  </a:lnTo>
                  <a:lnTo>
                    <a:pt x="67966" y="640452"/>
                  </a:lnTo>
                  <a:lnTo>
                    <a:pt x="51973" y="635670"/>
                  </a:lnTo>
                  <a:lnTo>
                    <a:pt x="45119" y="631806"/>
                  </a:lnTo>
                  <a:lnTo>
                    <a:pt x="35039" y="620116"/>
                  </a:lnTo>
                  <a:lnTo>
                    <a:pt x="13228" y="581027"/>
                  </a:lnTo>
                  <a:lnTo>
                    <a:pt x="2925" y="529217"/>
                  </a:lnTo>
                  <a:lnTo>
                    <a:pt x="0" y="479566"/>
                  </a:lnTo>
                  <a:lnTo>
                    <a:pt x="12404" y="417366"/>
                  </a:lnTo>
                  <a:lnTo>
                    <a:pt x="29599" y="367166"/>
                  </a:lnTo>
                  <a:lnTo>
                    <a:pt x="38620" y="353952"/>
                  </a:lnTo>
                  <a:lnTo>
                    <a:pt x="51258" y="344381"/>
                  </a:lnTo>
                  <a:lnTo>
                    <a:pt x="78898" y="333795"/>
                  </a:lnTo>
                  <a:lnTo>
                    <a:pt x="102443" y="329567"/>
                  </a:lnTo>
                  <a:lnTo>
                    <a:pt x="125235" y="330770"/>
                  </a:lnTo>
                  <a:lnTo>
                    <a:pt x="172870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7340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84401" y="812881"/>
            <a:ext cx="4882529" cy="4613324"/>
            <a:chOff x="584401" y="812881"/>
            <a:chExt cx="4882529" cy="4613324"/>
          </a:xfrm>
        </p:grpSpPr>
        <p:sp>
          <p:nvSpPr>
            <p:cNvPr id="2" name="Freeform 1"/>
            <p:cNvSpPr/>
            <p:nvPr/>
          </p:nvSpPr>
          <p:spPr>
            <a:xfrm>
              <a:off x="757215" y="1447862"/>
              <a:ext cx="66570" cy="2061120"/>
            </a:xfrm>
            <a:custGeom>
              <a:avLst/>
              <a:gdLst/>
              <a:ahLst/>
              <a:cxnLst/>
              <a:rect l="0" t="0" r="0" b="0"/>
              <a:pathLst>
                <a:path w="66570" h="2061120">
                  <a:moveTo>
                    <a:pt x="66569" y="0"/>
                  </a:moveTo>
                  <a:lnTo>
                    <a:pt x="60850" y="21779"/>
                  </a:lnTo>
                  <a:lnTo>
                    <a:pt x="58590" y="77427"/>
                  </a:lnTo>
                  <a:lnTo>
                    <a:pt x="58293" y="138037"/>
                  </a:lnTo>
                  <a:lnTo>
                    <a:pt x="58257" y="200673"/>
                  </a:lnTo>
                  <a:lnTo>
                    <a:pt x="58250" y="249919"/>
                  </a:lnTo>
                  <a:lnTo>
                    <a:pt x="58249" y="308478"/>
                  </a:lnTo>
                  <a:lnTo>
                    <a:pt x="58248" y="350983"/>
                  </a:lnTo>
                  <a:lnTo>
                    <a:pt x="58248" y="394529"/>
                  </a:lnTo>
                  <a:lnTo>
                    <a:pt x="58248" y="438538"/>
                  </a:lnTo>
                  <a:lnTo>
                    <a:pt x="58248" y="485218"/>
                  </a:lnTo>
                  <a:lnTo>
                    <a:pt x="58248" y="533702"/>
                  </a:lnTo>
                  <a:lnTo>
                    <a:pt x="58248" y="582987"/>
                  </a:lnTo>
                  <a:lnTo>
                    <a:pt x="58248" y="635094"/>
                  </a:lnTo>
                  <a:lnTo>
                    <a:pt x="58248" y="688146"/>
                  </a:lnTo>
                  <a:lnTo>
                    <a:pt x="58248" y="739462"/>
                  </a:lnTo>
                  <a:lnTo>
                    <a:pt x="58248" y="794937"/>
                  </a:lnTo>
                  <a:lnTo>
                    <a:pt x="58248" y="852569"/>
                  </a:lnTo>
                  <a:lnTo>
                    <a:pt x="58248" y="909001"/>
                  </a:lnTo>
                  <a:lnTo>
                    <a:pt x="55782" y="967367"/>
                  </a:lnTo>
                  <a:lnTo>
                    <a:pt x="52529" y="1027207"/>
                  </a:lnTo>
                  <a:lnTo>
                    <a:pt x="51083" y="1087704"/>
                  </a:lnTo>
                  <a:lnTo>
                    <a:pt x="50441" y="1148492"/>
                  </a:lnTo>
                  <a:lnTo>
                    <a:pt x="50155" y="1209409"/>
                  </a:lnTo>
                  <a:lnTo>
                    <a:pt x="50028" y="1270384"/>
                  </a:lnTo>
                  <a:lnTo>
                    <a:pt x="47506" y="1328919"/>
                  </a:lnTo>
                  <a:lnTo>
                    <a:pt x="44228" y="1386678"/>
                  </a:lnTo>
                  <a:lnTo>
                    <a:pt x="42771" y="1446249"/>
                  </a:lnTo>
                  <a:lnTo>
                    <a:pt x="39658" y="1501695"/>
                  </a:lnTo>
                  <a:lnTo>
                    <a:pt x="36117" y="1554999"/>
                  </a:lnTo>
                  <a:lnTo>
                    <a:pt x="34544" y="1609508"/>
                  </a:lnTo>
                  <a:lnTo>
                    <a:pt x="33844" y="1659622"/>
                  </a:lnTo>
                  <a:lnTo>
                    <a:pt x="33533" y="1706550"/>
                  </a:lnTo>
                  <a:lnTo>
                    <a:pt x="33395" y="1752062"/>
                  </a:lnTo>
                  <a:lnTo>
                    <a:pt x="28900" y="1814850"/>
                  </a:lnTo>
                  <a:lnTo>
                    <a:pt x="26130" y="1874443"/>
                  </a:lnTo>
                  <a:lnTo>
                    <a:pt x="25309" y="1928672"/>
                  </a:lnTo>
                  <a:lnTo>
                    <a:pt x="19313" y="1984333"/>
                  </a:lnTo>
                  <a:lnTo>
                    <a:pt x="17170" y="2041350"/>
                  </a:lnTo>
                  <a:lnTo>
                    <a:pt x="16994" y="2057094"/>
                  </a:lnTo>
                  <a:lnTo>
                    <a:pt x="15952" y="2061119"/>
                  </a:lnTo>
                  <a:lnTo>
                    <a:pt x="2263" y="2006362"/>
                  </a:lnTo>
                  <a:lnTo>
                    <a:pt x="0" y="1997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584401" y="1303990"/>
              <a:ext cx="364199" cy="335257"/>
            </a:xfrm>
            <a:custGeom>
              <a:avLst/>
              <a:gdLst/>
              <a:ahLst/>
              <a:cxnLst/>
              <a:rect l="0" t="0" r="0" b="0"/>
              <a:pathLst>
                <a:path w="364199" h="335257">
                  <a:moveTo>
                    <a:pt x="72962" y="177157"/>
                  </a:moveTo>
                  <a:lnTo>
                    <a:pt x="48238" y="184724"/>
                  </a:lnTo>
                  <a:lnTo>
                    <a:pt x="6570" y="219042"/>
                  </a:lnTo>
                  <a:lnTo>
                    <a:pt x="964" y="224496"/>
                  </a:lnTo>
                  <a:lnTo>
                    <a:pt x="0" y="226283"/>
                  </a:lnTo>
                  <a:lnTo>
                    <a:pt x="6325" y="223337"/>
                  </a:lnTo>
                  <a:lnTo>
                    <a:pt x="26344" y="205455"/>
                  </a:lnTo>
                  <a:lnTo>
                    <a:pt x="81791" y="143678"/>
                  </a:lnTo>
                  <a:lnTo>
                    <a:pt x="138418" y="89512"/>
                  </a:lnTo>
                  <a:lnTo>
                    <a:pt x="196523" y="40457"/>
                  </a:lnTo>
                  <a:lnTo>
                    <a:pt x="232632" y="13463"/>
                  </a:lnTo>
                  <a:lnTo>
                    <a:pt x="269073" y="180"/>
                  </a:lnTo>
                  <a:lnTo>
                    <a:pt x="277668" y="0"/>
                  </a:lnTo>
                  <a:lnTo>
                    <a:pt x="292148" y="4732"/>
                  </a:lnTo>
                  <a:lnTo>
                    <a:pt x="304747" y="20395"/>
                  </a:lnTo>
                  <a:lnTo>
                    <a:pt x="310696" y="31043"/>
                  </a:lnTo>
                  <a:lnTo>
                    <a:pt x="320243" y="91862"/>
                  </a:lnTo>
                  <a:lnTo>
                    <a:pt x="322129" y="144830"/>
                  </a:lnTo>
                  <a:lnTo>
                    <a:pt x="322532" y="207622"/>
                  </a:lnTo>
                  <a:lnTo>
                    <a:pt x="322585" y="270177"/>
                  </a:lnTo>
                  <a:lnTo>
                    <a:pt x="334174" y="326336"/>
                  </a:lnTo>
                  <a:lnTo>
                    <a:pt x="338635" y="331158"/>
                  </a:lnTo>
                  <a:lnTo>
                    <a:pt x="344382" y="333449"/>
                  </a:lnTo>
                  <a:lnTo>
                    <a:pt x="364198" y="3352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99480" y="812881"/>
              <a:ext cx="147539" cy="545911"/>
            </a:xfrm>
            <a:custGeom>
              <a:avLst/>
              <a:gdLst/>
              <a:ahLst/>
              <a:cxnLst/>
              <a:rect l="0" t="0" r="0" b="0"/>
              <a:pathLst>
                <a:path w="147539" h="545911">
                  <a:moveTo>
                    <a:pt x="65319" y="110755"/>
                  </a:moveTo>
                  <a:lnTo>
                    <a:pt x="59601" y="133458"/>
                  </a:lnTo>
                  <a:lnTo>
                    <a:pt x="57512" y="186020"/>
                  </a:lnTo>
                  <a:lnTo>
                    <a:pt x="61517" y="245610"/>
                  </a:lnTo>
                  <a:lnTo>
                    <a:pt x="64193" y="294327"/>
                  </a:lnTo>
                  <a:lnTo>
                    <a:pt x="64986" y="343896"/>
                  </a:lnTo>
                  <a:lnTo>
                    <a:pt x="65221" y="393716"/>
                  </a:lnTo>
                  <a:lnTo>
                    <a:pt x="65300" y="452681"/>
                  </a:lnTo>
                  <a:lnTo>
                    <a:pt x="65315" y="503365"/>
                  </a:lnTo>
                  <a:lnTo>
                    <a:pt x="63468" y="527484"/>
                  </a:lnTo>
                  <a:lnTo>
                    <a:pt x="56484" y="544366"/>
                  </a:lnTo>
                  <a:lnTo>
                    <a:pt x="52957" y="545910"/>
                  </a:lnTo>
                  <a:lnTo>
                    <a:pt x="49681" y="543241"/>
                  </a:lnTo>
                  <a:lnTo>
                    <a:pt x="34941" y="508118"/>
                  </a:lnTo>
                  <a:lnTo>
                    <a:pt x="18178" y="445023"/>
                  </a:lnTo>
                  <a:lnTo>
                    <a:pt x="7074" y="392857"/>
                  </a:lnTo>
                  <a:lnTo>
                    <a:pt x="395" y="338036"/>
                  </a:lnTo>
                  <a:lnTo>
                    <a:pt x="0" y="282692"/>
                  </a:lnTo>
                  <a:lnTo>
                    <a:pt x="7867" y="227244"/>
                  </a:lnTo>
                  <a:lnTo>
                    <a:pt x="18324" y="171775"/>
                  </a:lnTo>
                  <a:lnTo>
                    <a:pt x="36860" y="116302"/>
                  </a:lnTo>
                  <a:lnTo>
                    <a:pt x="69858" y="55795"/>
                  </a:lnTo>
                  <a:lnTo>
                    <a:pt x="115644" y="2870"/>
                  </a:lnTo>
                  <a:lnTo>
                    <a:pt x="123832" y="0"/>
                  </a:lnTo>
                  <a:lnTo>
                    <a:pt x="132065" y="861"/>
                  </a:lnTo>
                  <a:lnTo>
                    <a:pt x="140327" y="4208"/>
                  </a:lnTo>
                  <a:lnTo>
                    <a:pt x="144910" y="12912"/>
                  </a:lnTo>
                  <a:lnTo>
                    <a:pt x="147538" y="39841"/>
                  </a:lnTo>
                  <a:lnTo>
                    <a:pt x="135048" y="97501"/>
                  </a:lnTo>
                  <a:lnTo>
                    <a:pt x="120086" y="145968"/>
                  </a:lnTo>
                  <a:lnTo>
                    <a:pt x="103941" y="200906"/>
                  </a:lnTo>
                  <a:lnTo>
                    <a:pt x="87447" y="256324"/>
                  </a:lnTo>
                  <a:lnTo>
                    <a:pt x="65307" y="317402"/>
                  </a:lnTo>
                  <a:lnTo>
                    <a:pt x="38505" y="380374"/>
                  </a:lnTo>
                  <a:lnTo>
                    <a:pt x="15393" y="4352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89615" y="1148305"/>
              <a:ext cx="39783" cy="197582"/>
            </a:xfrm>
            <a:custGeom>
              <a:avLst/>
              <a:gdLst/>
              <a:ahLst/>
              <a:cxnLst/>
              <a:rect l="0" t="0" r="0" b="0"/>
              <a:pathLst>
                <a:path w="39783" h="197582">
                  <a:moveTo>
                    <a:pt x="33284" y="0"/>
                  </a:moveTo>
                  <a:lnTo>
                    <a:pt x="11541" y="62491"/>
                  </a:lnTo>
                  <a:lnTo>
                    <a:pt x="2554" y="115312"/>
                  </a:lnTo>
                  <a:lnTo>
                    <a:pt x="757" y="166070"/>
                  </a:lnTo>
                  <a:lnTo>
                    <a:pt x="504" y="182829"/>
                  </a:lnTo>
                  <a:lnTo>
                    <a:pt x="3110" y="192153"/>
                  </a:lnTo>
                  <a:lnTo>
                    <a:pt x="7621" y="196519"/>
                  </a:lnTo>
                  <a:lnTo>
                    <a:pt x="13401" y="197581"/>
                  </a:lnTo>
                  <a:lnTo>
                    <a:pt x="18180" y="195515"/>
                  </a:lnTo>
                  <a:lnTo>
                    <a:pt x="25955" y="185824"/>
                  </a:lnTo>
                  <a:lnTo>
                    <a:pt x="37058" y="129388"/>
                  </a:lnTo>
                  <a:lnTo>
                    <a:pt x="39782" y="75279"/>
                  </a:lnTo>
                  <a:lnTo>
                    <a:pt x="36789" y="53797"/>
                  </a:lnTo>
                  <a:lnTo>
                    <a:pt x="29911" y="37470"/>
                  </a:lnTo>
                  <a:lnTo>
                    <a:pt x="25488" y="30527"/>
                  </a:lnTo>
                  <a:lnTo>
                    <a:pt x="20690" y="27748"/>
                  </a:lnTo>
                  <a:lnTo>
                    <a:pt x="15643" y="27744"/>
                  </a:lnTo>
                  <a:lnTo>
                    <a:pt x="10428" y="29591"/>
                  </a:lnTo>
                  <a:lnTo>
                    <a:pt x="6952" y="34520"/>
                  </a:lnTo>
                  <a:lnTo>
                    <a:pt x="1373" y="64073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85347" y="1081736"/>
              <a:ext cx="328643" cy="249181"/>
            </a:xfrm>
            <a:custGeom>
              <a:avLst/>
              <a:gdLst/>
              <a:ahLst/>
              <a:cxnLst/>
              <a:rect l="0" t="0" r="0" b="0"/>
              <a:pathLst>
                <a:path w="328643" h="249181">
                  <a:moveTo>
                    <a:pt x="4121" y="66569"/>
                  </a:moveTo>
                  <a:lnTo>
                    <a:pt x="0" y="118413"/>
                  </a:lnTo>
                  <a:lnTo>
                    <a:pt x="7724" y="172347"/>
                  </a:lnTo>
                  <a:lnTo>
                    <a:pt x="12070" y="182391"/>
                  </a:lnTo>
                  <a:lnTo>
                    <a:pt x="24296" y="196017"/>
                  </a:lnTo>
                  <a:lnTo>
                    <a:pt x="30515" y="198171"/>
                  </a:lnTo>
                  <a:lnTo>
                    <a:pt x="36510" y="197758"/>
                  </a:lnTo>
                  <a:lnTo>
                    <a:pt x="42355" y="195633"/>
                  </a:lnTo>
                  <a:lnTo>
                    <a:pt x="48102" y="197915"/>
                  </a:lnTo>
                  <a:lnTo>
                    <a:pt x="59417" y="210313"/>
                  </a:lnTo>
                  <a:lnTo>
                    <a:pt x="71766" y="233667"/>
                  </a:lnTo>
                  <a:lnTo>
                    <a:pt x="76955" y="237140"/>
                  </a:lnTo>
                  <a:lnTo>
                    <a:pt x="83187" y="237605"/>
                  </a:lnTo>
                  <a:lnTo>
                    <a:pt x="90116" y="236067"/>
                  </a:lnTo>
                  <a:lnTo>
                    <a:pt x="95660" y="232267"/>
                  </a:lnTo>
                  <a:lnTo>
                    <a:pt x="104285" y="220649"/>
                  </a:lnTo>
                  <a:lnTo>
                    <a:pt x="109921" y="194097"/>
                  </a:lnTo>
                  <a:lnTo>
                    <a:pt x="114447" y="141085"/>
                  </a:lnTo>
                  <a:lnTo>
                    <a:pt x="119723" y="120952"/>
                  </a:lnTo>
                  <a:lnTo>
                    <a:pt x="128232" y="105840"/>
                  </a:lnTo>
                  <a:lnTo>
                    <a:pt x="130316" y="103844"/>
                  </a:lnTo>
                  <a:lnTo>
                    <a:pt x="130780" y="105288"/>
                  </a:lnTo>
                  <a:lnTo>
                    <a:pt x="130166" y="109023"/>
                  </a:lnTo>
                  <a:lnTo>
                    <a:pt x="132530" y="112438"/>
                  </a:lnTo>
                  <a:lnTo>
                    <a:pt x="142552" y="118698"/>
                  </a:lnTo>
                  <a:lnTo>
                    <a:pt x="156253" y="119632"/>
                  </a:lnTo>
                  <a:lnTo>
                    <a:pt x="163790" y="118586"/>
                  </a:lnTo>
                  <a:lnTo>
                    <a:pt x="177095" y="110028"/>
                  </a:lnTo>
                  <a:lnTo>
                    <a:pt x="183231" y="103863"/>
                  </a:lnTo>
                  <a:lnTo>
                    <a:pt x="185473" y="97903"/>
                  </a:lnTo>
                  <a:lnTo>
                    <a:pt x="185119" y="92081"/>
                  </a:lnTo>
                  <a:lnTo>
                    <a:pt x="183033" y="86351"/>
                  </a:lnTo>
                  <a:lnTo>
                    <a:pt x="179794" y="85304"/>
                  </a:lnTo>
                  <a:lnTo>
                    <a:pt x="175785" y="87380"/>
                  </a:lnTo>
                  <a:lnTo>
                    <a:pt x="167325" y="97083"/>
                  </a:lnTo>
                  <a:lnTo>
                    <a:pt x="157364" y="120913"/>
                  </a:lnTo>
                  <a:lnTo>
                    <a:pt x="147313" y="184227"/>
                  </a:lnTo>
                  <a:lnTo>
                    <a:pt x="151280" y="202380"/>
                  </a:lnTo>
                  <a:lnTo>
                    <a:pt x="154927" y="209810"/>
                  </a:lnTo>
                  <a:lnTo>
                    <a:pt x="159207" y="211989"/>
                  </a:lnTo>
                  <a:lnTo>
                    <a:pt x="163910" y="210668"/>
                  </a:lnTo>
                  <a:lnTo>
                    <a:pt x="181829" y="193092"/>
                  </a:lnTo>
                  <a:lnTo>
                    <a:pt x="208316" y="158437"/>
                  </a:lnTo>
                  <a:lnTo>
                    <a:pt x="214215" y="154627"/>
                  </a:lnTo>
                  <a:lnTo>
                    <a:pt x="219998" y="153935"/>
                  </a:lnTo>
                  <a:lnTo>
                    <a:pt x="225702" y="155324"/>
                  </a:lnTo>
                  <a:lnTo>
                    <a:pt x="229505" y="159948"/>
                  </a:lnTo>
                  <a:lnTo>
                    <a:pt x="233730" y="174947"/>
                  </a:lnTo>
                  <a:lnTo>
                    <a:pt x="234200" y="236133"/>
                  </a:lnTo>
                  <a:lnTo>
                    <a:pt x="231194" y="249180"/>
                  </a:lnTo>
                  <a:lnTo>
                    <a:pt x="230392" y="247481"/>
                  </a:lnTo>
                  <a:lnTo>
                    <a:pt x="230426" y="236657"/>
                  </a:lnTo>
                  <a:lnTo>
                    <a:pt x="239103" y="173739"/>
                  </a:lnTo>
                  <a:lnTo>
                    <a:pt x="260513" y="110551"/>
                  </a:lnTo>
                  <a:lnTo>
                    <a:pt x="282379" y="62088"/>
                  </a:lnTo>
                  <a:lnTo>
                    <a:pt x="328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13546" y="823784"/>
              <a:ext cx="41607" cy="49927"/>
            </a:xfrm>
            <a:custGeom>
              <a:avLst/>
              <a:gdLst/>
              <a:ahLst/>
              <a:cxnLst/>
              <a:rect l="0" t="0" r="0" b="0"/>
              <a:pathLst>
                <a:path w="41607" h="49927">
                  <a:moveTo>
                    <a:pt x="41606" y="0"/>
                  </a:move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39656" y="1006847"/>
              <a:ext cx="98854" cy="307283"/>
            </a:xfrm>
            <a:custGeom>
              <a:avLst/>
              <a:gdLst/>
              <a:ahLst/>
              <a:cxnLst/>
              <a:rect l="0" t="0" r="0" b="0"/>
              <a:pathLst>
                <a:path w="98854" h="307283">
                  <a:moveTo>
                    <a:pt x="15643" y="0"/>
                  </a:moveTo>
                  <a:lnTo>
                    <a:pt x="13178" y="51844"/>
                  </a:lnTo>
                  <a:lnTo>
                    <a:pt x="4061" y="110196"/>
                  </a:lnTo>
                  <a:lnTo>
                    <a:pt x="0" y="162780"/>
                  </a:lnTo>
                  <a:lnTo>
                    <a:pt x="1664" y="219189"/>
                  </a:lnTo>
                  <a:lnTo>
                    <a:pt x="10622" y="274642"/>
                  </a:lnTo>
                  <a:lnTo>
                    <a:pt x="20808" y="293415"/>
                  </a:lnTo>
                  <a:lnTo>
                    <a:pt x="27407" y="301010"/>
                  </a:lnTo>
                  <a:lnTo>
                    <a:pt x="35505" y="305149"/>
                  </a:lnTo>
                  <a:lnTo>
                    <a:pt x="54365" y="307282"/>
                  </a:lnTo>
                  <a:lnTo>
                    <a:pt x="98853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69134" y="1140025"/>
              <a:ext cx="202366" cy="168731"/>
            </a:xfrm>
            <a:custGeom>
              <a:avLst/>
              <a:gdLst/>
              <a:ahLst/>
              <a:cxnLst/>
              <a:rect l="0" t="0" r="0" b="0"/>
              <a:pathLst>
                <a:path w="202366" h="168731">
                  <a:moveTo>
                    <a:pt x="52586" y="8280"/>
                  </a:moveTo>
                  <a:lnTo>
                    <a:pt x="24200" y="39440"/>
                  </a:lnTo>
                  <a:lnTo>
                    <a:pt x="4997" y="85489"/>
                  </a:lnTo>
                  <a:lnTo>
                    <a:pt x="0" y="111937"/>
                  </a:lnTo>
                  <a:lnTo>
                    <a:pt x="3310" y="150043"/>
                  </a:lnTo>
                  <a:lnTo>
                    <a:pt x="10962" y="167132"/>
                  </a:lnTo>
                  <a:lnTo>
                    <a:pt x="15591" y="168730"/>
                  </a:lnTo>
                  <a:lnTo>
                    <a:pt x="20526" y="166097"/>
                  </a:lnTo>
                  <a:lnTo>
                    <a:pt x="30941" y="152386"/>
                  </a:lnTo>
                  <a:lnTo>
                    <a:pt x="53788" y="92786"/>
                  </a:lnTo>
                  <a:lnTo>
                    <a:pt x="58576" y="40347"/>
                  </a:lnTo>
                  <a:lnTo>
                    <a:pt x="55865" y="19758"/>
                  </a:lnTo>
                  <a:lnTo>
                    <a:pt x="51998" y="12234"/>
                  </a:lnTo>
                  <a:lnTo>
                    <a:pt x="40306" y="1408"/>
                  </a:lnTo>
                  <a:lnTo>
                    <a:pt x="34229" y="0"/>
                  </a:lnTo>
                  <a:lnTo>
                    <a:pt x="28329" y="911"/>
                  </a:lnTo>
                  <a:lnTo>
                    <a:pt x="22546" y="3367"/>
                  </a:lnTo>
                  <a:lnTo>
                    <a:pt x="18691" y="9627"/>
                  </a:lnTo>
                  <a:lnTo>
                    <a:pt x="14408" y="28911"/>
                  </a:lnTo>
                  <a:lnTo>
                    <a:pt x="16413" y="56922"/>
                  </a:lnTo>
                  <a:lnTo>
                    <a:pt x="21074" y="61973"/>
                  </a:lnTo>
                  <a:lnTo>
                    <a:pt x="27880" y="64416"/>
                  </a:lnTo>
                  <a:lnTo>
                    <a:pt x="36115" y="65119"/>
                  </a:lnTo>
                  <a:lnTo>
                    <a:pt x="52662" y="58505"/>
                  </a:lnTo>
                  <a:lnTo>
                    <a:pt x="85885" y="40493"/>
                  </a:lnTo>
                  <a:lnTo>
                    <a:pt x="102519" y="38931"/>
                  </a:lnTo>
                  <a:lnTo>
                    <a:pt x="110838" y="39808"/>
                  </a:lnTo>
                  <a:lnTo>
                    <a:pt x="117308" y="45016"/>
                  </a:lnTo>
                  <a:lnTo>
                    <a:pt x="126963" y="63130"/>
                  </a:lnTo>
                  <a:lnTo>
                    <a:pt x="139438" y="123319"/>
                  </a:lnTo>
                  <a:lnTo>
                    <a:pt x="142847" y="127503"/>
                  </a:lnTo>
                  <a:lnTo>
                    <a:pt x="146969" y="128442"/>
                  </a:lnTo>
                  <a:lnTo>
                    <a:pt x="151566" y="127220"/>
                  </a:lnTo>
                  <a:lnTo>
                    <a:pt x="166870" y="116664"/>
                  </a:lnTo>
                  <a:lnTo>
                    <a:pt x="178699" y="97408"/>
                  </a:lnTo>
                  <a:lnTo>
                    <a:pt x="181965" y="95436"/>
                  </a:lnTo>
                  <a:lnTo>
                    <a:pt x="185066" y="96894"/>
                  </a:lnTo>
                  <a:lnTo>
                    <a:pt x="190979" y="105911"/>
                  </a:lnTo>
                  <a:lnTo>
                    <a:pt x="198580" y="125657"/>
                  </a:lnTo>
                  <a:lnTo>
                    <a:pt x="202365" y="1497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71351" y="1106699"/>
              <a:ext cx="77626" cy="272587"/>
            </a:xfrm>
            <a:custGeom>
              <a:avLst/>
              <a:gdLst/>
              <a:ahLst/>
              <a:cxnLst/>
              <a:rect l="0" t="0" r="0" b="0"/>
              <a:pathLst>
                <a:path w="77626" h="272587">
                  <a:moveTo>
                    <a:pt x="58248" y="0"/>
                  </a:moveTo>
                  <a:lnTo>
                    <a:pt x="49413" y="8835"/>
                  </a:lnTo>
                  <a:lnTo>
                    <a:pt x="30709" y="57867"/>
                  </a:lnTo>
                  <a:lnTo>
                    <a:pt x="31083" y="87515"/>
                  </a:lnTo>
                  <a:lnTo>
                    <a:pt x="44512" y="141660"/>
                  </a:lnTo>
                  <a:lnTo>
                    <a:pt x="59109" y="169871"/>
                  </a:lnTo>
                  <a:lnTo>
                    <a:pt x="76190" y="200387"/>
                  </a:lnTo>
                  <a:lnTo>
                    <a:pt x="77625" y="216651"/>
                  </a:lnTo>
                  <a:lnTo>
                    <a:pt x="74256" y="233124"/>
                  </a:lnTo>
                  <a:lnTo>
                    <a:pt x="66595" y="249692"/>
                  </a:lnTo>
                  <a:lnTo>
                    <a:pt x="47469" y="270195"/>
                  </a:lnTo>
                  <a:lnTo>
                    <a:pt x="39967" y="272586"/>
                  </a:lnTo>
                  <a:lnTo>
                    <a:pt x="24235" y="270312"/>
                  </a:lnTo>
                  <a:lnTo>
                    <a:pt x="18006" y="265268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72900" y="1189910"/>
              <a:ext cx="131442" cy="137173"/>
            </a:xfrm>
            <a:custGeom>
              <a:avLst/>
              <a:gdLst/>
              <a:ahLst/>
              <a:cxnLst/>
              <a:rect l="0" t="0" r="0" b="0"/>
              <a:pathLst>
                <a:path w="131442" h="137173">
                  <a:moveTo>
                    <a:pt x="6625" y="0"/>
                  </a:moveTo>
                  <a:lnTo>
                    <a:pt x="2208" y="53491"/>
                  </a:lnTo>
                  <a:lnTo>
                    <a:pt x="0" y="102029"/>
                  </a:lnTo>
                  <a:lnTo>
                    <a:pt x="3064" y="122085"/>
                  </a:lnTo>
                  <a:lnTo>
                    <a:pt x="6100" y="125769"/>
                  </a:lnTo>
                  <a:lnTo>
                    <a:pt x="9973" y="125451"/>
                  </a:lnTo>
                  <a:lnTo>
                    <a:pt x="14405" y="122466"/>
                  </a:lnTo>
                  <a:lnTo>
                    <a:pt x="45653" y="75109"/>
                  </a:lnTo>
                  <a:lnTo>
                    <a:pt x="50210" y="73187"/>
                  </a:lnTo>
                  <a:lnTo>
                    <a:pt x="54173" y="75603"/>
                  </a:lnTo>
                  <a:lnTo>
                    <a:pt x="61042" y="88151"/>
                  </a:lnTo>
                  <a:lnTo>
                    <a:pt x="80245" y="132509"/>
                  </a:lnTo>
                  <a:lnTo>
                    <a:pt x="86216" y="136416"/>
                  </a:lnTo>
                  <a:lnTo>
                    <a:pt x="92969" y="137172"/>
                  </a:lnTo>
                  <a:lnTo>
                    <a:pt x="100246" y="135827"/>
                  </a:lnTo>
                  <a:lnTo>
                    <a:pt x="113262" y="126936"/>
                  </a:lnTo>
                  <a:lnTo>
                    <a:pt x="131441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37625" y="1188424"/>
              <a:ext cx="273216" cy="419281"/>
            </a:xfrm>
            <a:custGeom>
              <a:avLst/>
              <a:gdLst/>
              <a:ahLst/>
              <a:cxnLst/>
              <a:rect l="0" t="0" r="0" b="0"/>
              <a:pathLst>
                <a:path w="273216" h="419281">
                  <a:moveTo>
                    <a:pt x="0" y="26449"/>
                  </a:moveTo>
                  <a:lnTo>
                    <a:pt x="6586" y="56069"/>
                  </a:lnTo>
                  <a:lnTo>
                    <a:pt x="7164" y="65612"/>
                  </a:lnTo>
                  <a:lnTo>
                    <a:pt x="12173" y="71049"/>
                  </a:lnTo>
                  <a:lnTo>
                    <a:pt x="20134" y="73749"/>
                  </a:lnTo>
                  <a:lnTo>
                    <a:pt x="30065" y="74624"/>
                  </a:lnTo>
                  <a:lnTo>
                    <a:pt x="46030" y="70666"/>
                  </a:lnTo>
                  <a:lnTo>
                    <a:pt x="52876" y="67022"/>
                  </a:lnTo>
                  <a:lnTo>
                    <a:pt x="58365" y="67366"/>
                  </a:lnTo>
                  <a:lnTo>
                    <a:pt x="62948" y="70369"/>
                  </a:lnTo>
                  <a:lnTo>
                    <a:pt x="70507" y="81102"/>
                  </a:lnTo>
                  <a:lnTo>
                    <a:pt x="76948" y="95118"/>
                  </a:lnTo>
                  <a:lnTo>
                    <a:pt x="83658" y="99965"/>
                  </a:lnTo>
                  <a:lnTo>
                    <a:pt x="103442" y="105351"/>
                  </a:lnTo>
                  <a:lnTo>
                    <a:pt x="139598" y="104939"/>
                  </a:lnTo>
                  <a:lnTo>
                    <a:pt x="153267" y="110952"/>
                  </a:lnTo>
                  <a:lnTo>
                    <a:pt x="163040" y="124719"/>
                  </a:lnTo>
                  <a:lnTo>
                    <a:pt x="182766" y="181020"/>
                  </a:lnTo>
                  <a:lnTo>
                    <a:pt x="189682" y="241483"/>
                  </a:lnTo>
                  <a:lnTo>
                    <a:pt x="186462" y="296751"/>
                  </a:lnTo>
                  <a:lnTo>
                    <a:pt x="174459" y="356534"/>
                  </a:lnTo>
                  <a:lnTo>
                    <a:pt x="154391" y="419280"/>
                  </a:lnTo>
                  <a:lnTo>
                    <a:pt x="160267" y="363625"/>
                  </a:lnTo>
                  <a:lnTo>
                    <a:pt x="169623" y="306934"/>
                  </a:lnTo>
                  <a:lnTo>
                    <a:pt x="182060" y="258718"/>
                  </a:lnTo>
                  <a:lnTo>
                    <a:pt x="193039" y="209299"/>
                  </a:lnTo>
                  <a:lnTo>
                    <a:pt x="202147" y="159523"/>
                  </a:lnTo>
                  <a:lnTo>
                    <a:pt x="215119" y="109641"/>
                  </a:lnTo>
                  <a:lnTo>
                    <a:pt x="228501" y="56374"/>
                  </a:lnTo>
                  <a:lnTo>
                    <a:pt x="236815" y="3418"/>
                  </a:lnTo>
                  <a:lnTo>
                    <a:pt x="241087" y="0"/>
                  </a:lnTo>
                  <a:lnTo>
                    <a:pt x="246709" y="495"/>
                  </a:lnTo>
                  <a:lnTo>
                    <a:pt x="253230" y="3599"/>
                  </a:lnTo>
                  <a:lnTo>
                    <a:pt x="262942" y="19375"/>
                  </a:lnTo>
                  <a:lnTo>
                    <a:pt x="271142" y="51782"/>
                  </a:lnTo>
                  <a:lnTo>
                    <a:pt x="273215" y="106935"/>
                  </a:lnTo>
                  <a:lnTo>
                    <a:pt x="262953" y="162366"/>
                  </a:lnTo>
                  <a:lnTo>
                    <a:pt x="246182" y="191228"/>
                  </a:lnTo>
                  <a:lnTo>
                    <a:pt x="210984" y="231070"/>
                  </a:lnTo>
                  <a:lnTo>
                    <a:pt x="203526" y="233130"/>
                  </a:lnTo>
                  <a:lnTo>
                    <a:pt x="166421" y="2261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95783" y="965242"/>
              <a:ext cx="128361" cy="394449"/>
            </a:xfrm>
            <a:custGeom>
              <a:avLst/>
              <a:gdLst/>
              <a:ahLst/>
              <a:cxnLst/>
              <a:rect l="0" t="0" r="0" b="0"/>
              <a:pathLst>
                <a:path w="128361" h="394449">
                  <a:moveTo>
                    <a:pt x="32931" y="0"/>
                  </a:moveTo>
                  <a:lnTo>
                    <a:pt x="21349" y="52414"/>
                  </a:lnTo>
                  <a:lnTo>
                    <a:pt x="16364" y="104624"/>
                  </a:lnTo>
                  <a:lnTo>
                    <a:pt x="9900" y="160960"/>
                  </a:lnTo>
                  <a:lnTo>
                    <a:pt x="8350" y="220816"/>
                  </a:lnTo>
                  <a:lnTo>
                    <a:pt x="2325" y="276230"/>
                  </a:lnTo>
                  <a:lnTo>
                    <a:pt x="0" y="339518"/>
                  </a:lnTo>
                  <a:lnTo>
                    <a:pt x="807" y="343764"/>
                  </a:lnTo>
                  <a:lnTo>
                    <a:pt x="2269" y="341972"/>
                  </a:lnTo>
                  <a:lnTo>
                    <a:pt x="11260" y="305881"/>
                  </a:lnTo>
                  <a:lnTo>
                    <a:pt x="15710" y="301924"/>
                  </a:lnTo>
                  <a:lnTo>
                    <a:pt x="21450" y="302984"/>
                  </a:lnTo>
                  <a:lnTo>
                    <a:pt x="28051" y="307389"/>
                  </a:lnTo>
                  <a:lnTo>
                    <a:pt x="32451" y="314949"/>
                  </a:lnTo>
                  <a:lnTo>
                    <a:pt x="48047" y="378157"/>
                  </a:lnTo>
                  <a:lnTo>
                    <a:pt x="56908" y="393354"/>
                  </a:lnTo>
                  <a:lnTo>
                    <a:pt x="61860" y="394448"/>
                  </a:lnTo>
                  <a:lnTo>
                    <a:pt x="67010" y="391479"/>
                  </a:lnTo>
                  <a:lnTo>
                    <a:pt x="76738" y="379243"/>
                  </a:lnTo>
                  <a:lnTo>
                    <a:pt x="105890" y="321849"/>
                  </a:lnTo>
                  <a:lnTo>
                    <a:pt x="120510" y="266846"/>
                  </a:lnTo>
                  <a:lnTo>
                    <a:pt x="128360" y="203615"/>
                  </a:lnTo>
                  <a:lnTo>
                    <a:pt x="127056" y="175900"/>
                  </a:lnTo>
                  <a:lnTo>
                    <a:pt x="125267" y="171816"/>
                  </a:lnTo>
                  <a:lnTo>
                    <a:pt x="123150" y="170942"/>
                  </a:lnTo>
                  <a:lnTo>
                    <a:pt x="116142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98337" y="1201113"/>
              <a:ext cx="271394" cy="238429"/>
            </a:xfrm>
            <a:custGeom>
              <a:avLst/>
              <a:gdLst/>
              <a:ahLst/>
              <a:cxnLst/>
              <a:rect l="0" t="0" r="0" b="0"/>
              <a:pathLst>
                <a:path w="271394" h="238429">
                  <a:moveTo>
                    <a:pt x="46724" y="13760"/>
                  </a:moveTo>
                  <a:lnTo>
                    <a:pt x="7604" y="76858"/>
                  </a:lnTo>
                  <a:lnTo>
                    <a:pt x="0" y="108681"/>
                  </a:lnTo>
                  <a:lnTo>
                    <a:pt x="2164" y="141532"/>
                  </a:lnTo>
                  <a:lnTo>
                    <a:pt x="5923" y="149792"/>
                  </a:lnTo>
                  <a:lnTo>
                    <a:pt x="17495" y="161436"/>
                  </a:lnTo>
                  <a:lnTo>
                    <a:pt x="25390" y="163061"/>
                  </a:lnTo>
                  <a:lnTo>
                    <a:pt x="44022" y="159937"/>
                  </a:lnTo>
                  <a:lnTo>
                    <a:pt x="66470" y="147781"/>
                  </a:lnTo>
                  <a:lnTo>
                    <a:pt x="84832" y="123634"/>
                  </a:lnTo>
                  <a:lnTo>
                    <a:pt x="97566" y="88640"/>
                  </a:lnTo>
                  <a:lnTo>
                    <a:pt x="99215" y="67380"/>
                  </a:lnTo>
                  <a:lnTo>
                    <a:pt x="92740" y="26714"/>
                  </a:lnTo>
                  <a:lnTo>
                    <a:pt x="82893" y="9964"/>
                  </a:lnTo>
                  <a:lnTo>
                    <a:pt x="76385" y="2908"/>
                  </a:lnTo>
                  <a:lnTo>
                    <a:pt x="69271" y="54"/>
                  </a:lnTo>
                  <a:lnTo>
                    <a:pt x="61756" y="0"/>
                  </a:lnTo>
                  <a:lnTo>
                    <a:pt x="53972" y="1813"/>
                  </a:lnTo>
                  <a:lnTo>
                    <a:pt x="40391" y="13689"/>
                  </a:lnTo>
                  <a:lnTo>
                    <a:pt x="21024" y="47030"/>
                  </a:lnTo>
                  <a:lnTo>
                    <a:pt x="15687" y="80838"/>
                  </a:lnTo>
                  <a:lnTo>
                    <a:pt x="18523" y="111298"/>
                  </a:lnTo>
                  <a:lnTo>
                    <a:pt x="24225" y="116692"/>
                  </a:lnTo>
                  <a:lnTo>
                    <a:pt x="42889" y="120221"/>
                  </a:lnTo>
                  <a:lnTo>
                    <a:pt x="61662" y="116241"/>
                  </a:lnTo>
                  <a:lnTo>
                    <a:pt x="117109" y="86804"/>
                  </a:lnTo>
                  <a:lnTo>
                    <a:pt x="151611" y="66838"/>
                  </a:lnTo>
                  <a:lnTo>
                    <a:pt x="174086" y="64471"/>
                  </a:lnTo>
                  <a:lnTo>
                    <a:pt x="182483" y="66983"/>
                  </a:lnTo>
                  <a:lnTo>
                    <a:pt x="189005" y="71431"/>
                  </a:lnTo>
                  <a:lnTo>
                    <a:pt x="194278" y="77171"/>
                  </a:lnTo>
                  <a:lnTo>
                    <a:pt x="212487" y="129930"/>
                  </a:lnTo>
                  <a:lnTo>
                    <a:pt x="233570" y="184761"/>
                  </a:lnTo>
                  <a:lnTo>
                    <a:pt x="271393" y="2384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0500" y="3594804"/>
              <a:ext cx="3603015" cy="199595"/>
            </a:xfrm>
            <a:custGeom>
              <a:avLst/>
              <a:gdLst/>
              <a:ahLst/>
              <a:cxnLst/>
              <a:rect l="0" t="0" r="0" b="0"/>
              <a:pathLst>
                <a:path w="3603015" h="199595">
                  <a:moveTo>
                    <a:pt x="0" y="41494"/>
                  </a:moveTo>
                  <a:lnTo>
                    <a:pt x="62491" y="41494"/>
                  </a:lnTo>
                  <a:lnTo>
                    <a:pt x="119096" y="41494"/>
                  </a:lnTo>
                  <a:lnTo>
                    <a:pt x="170256" y="41494"/>
                  </a:lnTo>
                  <a:lnTo>
                    <a:pt x="224878" y="39028"/>
                  </a:lnTo>
                  <a:lnTo>
                    <a:pt x="284600" y="34330"/>
                  </a:lnTo>
                  <a:lnTo>
                    <a:pt x="333341" y="33516"/>
                  </a:lnTo>
                  <a:lnTo>
                    <a:pt x="387333" y="33275"/>
                  </a:lnTo>
                  <a:lnTo>
                    <a:pt x="439902" y="33203"/>
                  </a:lnTo>
                  <a:lnTo>
                    <a:pt x="499446" y="33182"/>
                  </a:lnTo>
                  <a:lnTo>
                    <a:pt x="559516" y="33176"/>
                  </a:lnTo>
                  <a:lnTo>
                    <a:pt x="622721" y="37591"/>
                  </a:lnTo>
                  <a:lnTo>
                    <a:pt x="666313" y="39760"/>
                  </a:lnTo>
                  <a:lnTo>
                    <a:pt x="711267" y="40723"/>
                  </a:lnTo>
                  <a:lnTo>
                    <a:pt x="758983" y="41152"/>
                  </a:lnTo>
                  <a:lnTo>
                    <a:pt x="805462" y="41342"/>
                  </a:lnTo>
                  <a:lnTo>
                    <a:pt x="851698" y="41427"/>
                  </a:lnTo>
                  <a:lnTo>
                    <a:pt x="899985" y="41464"/>
                  </a:lnTo>
                  <a:lnTo>
                    <a:pt x="949182" y="41481"/>
                  </a:lnTo>
                  <a:lnTo>
                    <a:pt x="999709" y="41488"/>
                  </a:lnTo>
                  <a:lnTo>
                    <a:pt x="1052984" y="41491"/>
                  </a:lnTo>
                  <a:lnTo>
                    <a:pt x="1105015" y="41493"/>
                  </a:lnTo>
                  <a:lnTo>
                    <a:pt x="1156801" y="41494"/>
                  </a:lnTo>
                  <a:lnTo>
                    <a:pt x="1210636" y="41494"/>
                  </a:lnTo>
                  <a:lnTo>
                    <a:pt x="1265382" y="39028"/>
                  </a:lnTo>
                  <a:lnTo>
                    <a:pt x="1320532" y="35776"/>
                  </a:lnTo>
                  <a:lnTo>
                    <a:pt x="1375861" y="34330"/>
                  </a:lnTo>
                  <a:lnTo>
                    <a:pt x="1431271" y="31222"/>
                  </a:lnTo>
                  <a:lnTo>
                    <a:pt x="1486716" y="27683"/>
                  </a:lnTo>
                  <a:lnTo>
                    <a:pt x="1542177" y="26110"/>
                  </a:lnTo>
                  <a:lnTo>
                    <a:pt x="1597645" y="22946"/>
                  </a:lnTo>
                  <a:lnTo>
                    <a:pt x="1653117" y="19382"/>
                  </a:lnTo>
                  <a:lnTo>
                    <a:pt x="1708589" y="17798"/>
                  </a:lnTo>
                  <a:lnTo>
                    <a:pt x="1764062" y="14629"/>
                  </a:lnTo>
                  <a:lnTo>
                    <a:pt x="1820460" y="11063"/>
                  </a:lnTo>
                  <a:lnTo>
                    <a:pt x="1879426" y="9478"/>
                  </a:lnTo>
                  <a:lnTo>
                    <a:pt x="1937069" y="6308"/>
                  </a:lnTo>
                  <a:lnTo>
                    <a:pt x="1993506" y="2742"/>
                  </a:lnTo>
                  <a:lnTo>
                    <a:pt x="2049408" y="1157"/>
                  </a:lnTo>
                  <a:lnTo>
                    <a:pt x="2105072" y="453"/>
                  </a:lnTo>
                  <a:lnTo>
                    <a:pt x="2160631" y="139"/>
                  </a:lnTo>
                  <a:lnTo>
                    <a:pt x="2216142" y="0"/>
                  </a:lnTo>
                  <a:lnTo>
                    <a:pt x="2269167" y="2404"/>
                  </a:lnTo>
                  <a:lnTo>
                    <a:pt x="2321395" y="6554"/>
                  </a:lnTo>
                  <a:lnTo>
                    <a:pt x="2375426" y="11481"/>
                  </a:lnTo>
                  <a:lnTo>
                    <a:pt x="2427793" y="14286"/>
                  </a:lnTo>
                  <a:lnTo>
                    <a:pt x="2477880" y="17382"/>
                  </a:lnTo>
                  <a:lnTo>
                    <a:pt x="2524795" y="24922"/>
                  </a:lnTo>
                  <a:lnTo>
                    <a:pt x="2572767" y="31972"/>
                  </a:lnTo>
                  <a:lnTo>
                    <a:pt x="2621825" y="38187"/>
                  </a:lnTo>
                  <a:lnTo>
                    <a:pt x="2671365" y="44030"/>
                  </a:lnTo>
                  <a:lnTo>
                    <a:pt x="2718654" y="49710"/>
                  </a:lnTo>
                  <a:lnTo>
                    <a:pt x="2763402" y="55315"/>
                  </a:lnTo>
                  <a:lnTo>
                    <a:pt x="2825904" y="63670"/>
                  </a:lnTo>
                  <a:lnTo>
                    <a:pt x="2869008" y="69225"/>
                  </a:lnTo>
                  <a:lnTo>
                    <a:pt x="2930441" y="77550"/>
                  </a:lnTo>
                  <a:lnTo>
                    <a:pt x="2972483" y="85564"/>
                  </a:lnTo>
                  <a:lnTo>
                    <a:pt x="3032805" y="98006"/>
                  </a:lnTo>
                  <a:lnTo>
                    <a:pt x="3085811" y="107548"/>
                  </a:lnTo>
                  <a:lnTo>
                    <a:pt x="3136651" y="116231"/>
                  </a:lnTo>
                  <a:lnTo>
                    <a:pt x="3199110" y="127448"/>
                  </a:lnTo>
                  <a:lnTo>
                    <a:pt x="3260757" y="137643"/>
                  </a:lnTo>
                  <a:lnTo>
                    <a:pt x="3312931" y="143081"/>
                  </a:lnTo>
                  <a:lnTo>
                    <a:pt x="3373703" y="149725"/>
                  </a:lnTo>
                  <a:lnTo>
                    <a:pt x="3433582" y="158066"/>
                  </a:lnTo>
                  <a:lnTo>
                    <a:pt x="3493822" y="171183"/>
                  </a:lnTo>
                  <a:lnTo>
                    <a:pt x="3550396" y="178594"/>
                  </a:lnTo>
                  <a:lnTo>
                    <a:pt x="3589407" y="191430"/>
                  </a:lnTo>
                  <a:lnTo>
                    <a:pt x="3603014" y="199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118919" y="3531123"/>
              <a:ext cx="302214" cy="454660"/>
            </a:xfrm>
            <a:custGeom>
              <a:avLst/>
              <a:gdLst/>
              <a:ahLst/>
              <a:cxnLst/>
              <a:rect l="0" t="0" r="0" b="0"/>
              <a:pathLst>
                <a:path w="302214" h="454660">
                  <a:moveTo>
                    <a:pt x="0" y="30286"/>
                  </a:moveTo>
                  <a:lnTo>
                    <a:pt x="15135" y="16999"/>
                  </a:lnTo>
                  <a:lnTo>
                    <a:pt x="31998" y="7122"/>
                  </a:lnTo>
                  <a:lnTo>
                    <a:pt x="66701" y="0"/>
                  </a:lnTo>
                  <a:lnTo>
                    <a:pt x="106261" y="6725"/>
                  </a:lnTo>
                  <a:lnTo>
                    <a:pt x="146833" y="25563"/>
                  </a:lnTo>
                  <a:lnTo>
                    <a:pt x="202490" y="69532"/>
                  </a:lnTo>
                  <a:lnTo>
                    <a:pt x="243355" y="114141"/>
                  </a:lnTo>
                  <a:lnTo>
                    <a:pt x="288434" y="172925"/>
                  </a:lnTo>
                  <a:lnTo>
                    <a:pt x="300679" y="201474"/>
                  </a:lnTo>
                  <a:lnTo>
                    <a:pt x="302213" y="220091"/>
                  </a:lnTo>
                  <a:lnTo>
                    <a:pt x="298889" y="238535"/>
                  </a:lnTo>
                  <a:lnTo>
                    <a:pt x="276550" y="286989"/>
                  </a:lnTo>
                  <a:lnTo>
                    <a:pt x="223906" y="346951"/>
                  </a:lnTo>
                  <a:lnTo>
                    <a:pt x="172209" y="393987"/>
                  </a:lnTo>
                  <a:lnTo>
                    <a:pt x="112930" y="442266"/>
                  </a:lnTo>
                  <a:lnTo>
                    <a:pt x="99853" y="4546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335266" y="4135561"/>
              <a:ext cx="41606" cy="332843"/>
            </a:xfrm>
            <a:custGeom>
              <a:avLst/>
              <a:gdLst/>
              <a:ahLst/>
              <a:cxnLst/>
              <a:rect l="0" t="0" r="0" b="0"/>
              <a:pathLst>
                <a:path w="41606" h="332843">
                  <a:moveTo>
                    <a:pt x="41605" y="0"/>
                  </a:moveTo>
                  <a:lnTo>
                    <a:pt x="32554" y="50189"/>
                  </a:lnTo>
                  <a:lnTo>
                    <a:pt x="26463" y="112129"/>
                  </a:lnTo>
                  <a:lnTo>
                    <a:pt x="25259" y="167955"/>
                  </a:lnTo>
                  <a:lnTo>
                    <a:pt x="20585" y="226913"/>
                  </a:lnTo>
                  <a:lnTo>
                    <a:pt x="14696" y="285312"/>
                  </a:lnTo>
                  <a:lnTo>
                    <a:pt x="7744" y="315369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02130" y="4028137"/>
              <a:ext cx="407732" cy="99104"/>
            </a:xfrm>
            <a:custGeom>
              <a:avLst/>
              <a:gdLst/>
              <a:ahLst/>
              <a:cxnLst/>
              <a:rect l="0" t="0" r="0" b="0"/>
              <a:pathLst>
                <a:path w="407732" h="99104">
                  <a:moveTo>
                    <a:pt x="0" y="99103"/>
                  </a:moveTo>
                  <a:lnTo>
                    <a:pt x="14210" y="80098"/>
                  </a:lnTo>
                  <a:lnTo>
                    <a:pt x="69378" y="40880"/>
                  </a:lnTo>
                  <a:lnTo>
                    <a:pt x="103150" y="26686"/>
                  </a:lnTo>
                  <a:lnTo>
                    <a:pt x="155977" y="13607"/>
                  </a:lnTo>
                  <a:lnTo>
                    <a:pt x="210928" y="3045"/>
                  </a:lnTo>
                  <a:lnTo>
                    <a:pt x="263833" y="0"/>
                  </a:lnTo>
                  <a:lnTo>
                    <a:pt x="317556" y="5992"/>
                  </a:lnTo>
                  <a:lnTo>
                    <a:pt x="371427" y="16129"/>
                  </a:lnTo>
                  <a:lnTo>
                    <a:pt x="407731" y="242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47180" y="4277019"/>
              <a:ext cx="153382" cy="476026"/>
            </a:xfrm>
            <a:custGeom>
              <a:avLst/>
              <a:gdLst/>
              <a:ahLst/>
              <a:cxnLst/>
              <a:rect l="0" t="0" r="0" b="0"/>
              <a:pathLst>
                <a:path w="153382" h="476026">
                  <a:moveTo>
                    <a:pt x="79470" y="0"/>
                  </a:moveTo>
                  <a:lnTo>
                    <a:pt x="70636" y="8835"/>
                  </a:lnTo>
                  <a:lnTo>
                    <a:pt x="48218" y="69113"/>
                  </a:lnTo>
                  <a:lnTo>
                    <a:pt x="42466" y="92662"/>
                  </a:lnTo>
                  <a:lnTo>
                    <a:pt x="38774" y="155584"/>
                  </a:lnTo>
                  <a:lnTo>
                    <a:pt x="40118" y="181945"/>
                  </a:lnTo>
                  <a:lnTo>
                    <a:pt x="46879" y="199824"/>
                  </a:lnTo>
                  <a:lnTo>
                    <a:pt x="53120" y="204407"/>
                  </a:lnTo>
                  <a:lnTo>
                    <a:pt x="69916" y="207034"/>
                  </a:lnTo>
                  <a:lnTo>
                    <a:pt x="84778" y="202654"/>
                  </a:lnTo>
                  <a:lnTo>
                    <a:pt x="115131" y="179582"/>
                  </a:lnTo>
                  <a:lnTo>
                    <a:pt x="143213" y="148042"/>
                  </a:lnTo>
                  <a:lnTo>
                    <a:pt x="146928" y="149545"/>
                  </a:lnTo>
                  <a:lnTo>
                    <a:pt x="151057" y="168474"/>
                  </a:lnTo>
                  <a:lnTo>
                    <a:pt x="153381" y="219935"/>
                  </a:lnTo>
                  <a:lnTo>
                    <a:pt x="148448" y="277015"/>
                  </a:lnTo>
                  <a:lnTo>
                    <a:pt x="146356" y="335204"/>
                  </a:lnTo>
                  <a:lnTo>
                    <a:pt x="138902" y="394983"/>
                  </a:lnTo>
                  <a:lnTo>
                    <a:pt x="124665" y="437539"/>
                  </a:lnTo>
                  <a:lnTo>
                    <a:pt x="114658" y="456112"/>
                  </a:lnTo>
                  <a:lnTo>
                    <a:pt x="99116" y="468682"/>
                  </a:lnTo>
                  <a:lnTo>
                    <a:pt x="89793" y="473328"/>
                  </a:lnTo>
                  <a:lnTo>
                    <a:pt x="67108" y="476025"/>
                  </a:lnTo>
                  <a:lnTo>
                    <a:pt x="54587" y="475450"/>
                  </a:lnTo>
                  <a:lnTo>
                    <a:pt x="33278" y="467415"/>
                  </a:lnTo>
                  <a:lnTo>
                    <a:pt x="23712" y="461389"/>
                  </a:lnTo>
                  <a:lnTo>
                    <a:pt x="10618" y="442365"/>
                  </a:lnTo>
                  <a:lnTo>
                    <a:pt x="2641" y="417577"/>
                  </a:lnTo>
                  <a:lnTo>
                    <a:pt x="0" y="375207"/>
                  </a:lnTo>
                  <a:lnTo>
                    <a:pt x="18571" y="315806"/>
                  </a:lnTo>
                  <a:lnTo>
                    <a:pt x="21223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76806" y="4329609"/>
              <a:ext cx="150046" cy="332691"/>
            </a:xfrm>
            <a:custGeom>
              <a:avLst/>
              <a:gdLst/>
              <a:ahLst/>
              <a:cxnLst/>
              <a:rect l="0" t="0" r="0" b="0"/>
              <a:pathLst>
                <a:path w="150046" h="332691">
                  <a:moveTo>
                    <a:pt x="82834" y="55583"/>
                  </a:moveTo>
                  <a:lnTo>
                    <a:pt x="80368" y="112358"/>
                  </a:lnTo>
                  <a:lnTo>
                    <a:pt x="75669" y="171274"/>
                  </a:lnTo>
                  <a:lnTo>
                    <a:pt x="65613" y="229854"/>
                  </a:lnTo>
                  <a:lnTo>
                    <a:pt x="49499" y="287801"/>
                  </a:lnTo>
                  <a:lnTo>
                    <a:pt x="34027" y="326122"/>
                  </a:lnTo>
                  <a:lnTo>
                    <a:pt x="28107" y="331172"/>
                  </a:lnTo>
                  <a:lnTo>
                    <a:pt x="21386" y="332690"/>
                  </a:lnTo>
                  <a:lnTo>
                    <a:pt x="14132" y="331853"/>
                  </a:lnTo>
                  <a:lnTo>
                    <a:pt x="9296" y="325747"/>
                  </a:lnTo>
                  <a:lnTo>
                    <a:pt x="2489" y="292499"/>
                  </a:lnTo>
                  <a:lnTo>
                    <a:pt x="0" y="231608"/>
                  </a:lnTo>
                  <a:lnTo>
                    <a:pt x="6341" y="177331"/>
                  </a:lnTo>
                  <a:lnTo>
                    <a:pt x="18962" y="124559"/>
                  </a:lnTo>
                  <a:lnTo>
                    <a:pt x="44357" y="67920"/>
                  </a:lnTo>
                  <a:lnTo>
                    <a:pt x="71786" y="22828"/>
                  </a:lnTo>
                  <a:lnTo>
                    <a:pt x="85320" y="10823"/>
                  </a:lnTo>
                  <a:lnTo>
                    <a:pt x="92813" y="6328"/>
                  </a:lnTo>
                  <a:lnTo>
                    <a:pt x="125444" y="0"/>
                  </a:lnTo>
                  <a:lnTo>
                    <a:pt x="134355" y="1886"/>
                  </a:lnTo>
                  <a:lnTo>
                    <a:pt x="141219" y="5917"/>
                  </a:lnTo>
                  <a:lnTo>
                    <a:pt x="146721" y="11378"/>
                  </a:lnTo>
                  <a:lnTo>
                    <a:pt x="149463" y="18716"/>
                  </a:lnTo>
                  <a:lnTo>
                    <a:pt x="150045" y="36733"/>
                  </a:lnTo>
                  <a:lnTo>
                    <a:pt x="136243" y="83226"/>
                  </a:lnTo>
                  <a:lnTo>
                    <a:pt x="126295" y="103003"/>
                  </a:lnTo>
                  <a:lnTo>
                    <a:pt x="113244" y="116106"/>
                  </a:lnTo>
                  <a:lnTo>
                    <a:pt x="105881" y="120895"/>
                  </a:lnTo>
                  <a:lnTo>
                    <a:pt x="100972" y="121314"/>
                  </a:lnTo>
                  <a:lnTo>
                    <a:pt x="97700" y="118820"/>
                  </a:lnTo>
                  <a:lnTo>
                    <a:pt x="91155" y="105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57346" y="4340013"/>
              <a:ext cx="151926" cy="186522"/>
            </a:xfrm>
            <a:custGeom>
              <a:avLst/>
              <a:gdLst/>
              <a:ahLst/>
              <a:cxnLst/>
              <a:rect l="0" t="0" r="0" b="0"/>
              <a:pathLst>
                <a:path w="151926" h="186522">
                  <a:moveTo>
                    <a:pt x="10467" y="53501"/>
                  </a:moveTo>
                  <a:lnTo>
                    <a:pt x="24678" y="65862"/>
                  </a:lnTo>
                  <a:lnTo>
                    <a:pt x="38048" y="72247"/>
                  </a:lnTo>
                  <a:lnTo>
                    <a:pt x="44572" y="72470"/>
                  </a:lnTo>
                  <a:lnTo>
                    <a:pt x="56752" y="67787"/>
                  </a:lnTo>
                  <a:lnTo>
                    <a:pt x="74005" y="54754"/>
                  </a:lnTo>
                  <a:lnTo>
                    <a:pt x="86411" y="34765"/>
                  </a:lnTo>
                  <a:lnTo>
                    <a:pt x="87982" y="19286"/>
                  </a:lnTo>
                  <a:lnTo>
                    <a:pt x="87107" y="11275"/>
                  </a:lnTo>
                  <a:lnTo>
                    <a:pt x="82825" y="5934"/>
                  </a:lnTo>
                  <a:lnTo>
                    <a:pt x="68206" y="0"/>
                  </a:lnTo>
                  <a:lnTo>
                    <a:pt x="60054" y="1191"/>
                  </a:lnTo>
                  <a:lnTo>
                    <a:pt x="43601" y="9912"/>
                  </a:lnTo>
                  <a:lnTo>
                    <a:pt x="29508" y="27964"/>
                  </a:lnTo>
                  <a:lnTo>
                    <a:pt x="3088" y="86004"/>
                  </a:lnTo>
                  <a:lnTo>
                    <a:pt x="0" y="94585"/>
                  </a:lnTo>
                  <a:lnTo>
                    <a:pt x="72" y="128750"/>
                  </a:lnTo>
                  <a:lnTo>
                    <a:pt x="10366" y="159315"/>
                  </a:lnTo>
                  <a:lnTo>
                    <a:pt x="24907" y="174802"/>
                  </a:lnTo>
                  <a:lnTo>
                    <a:pt x="33962" y="181521"/>
                  </a:lnTo>
                  <a:lnTo>
                    <a:pt x="56351" y="186521"/>
                  </a:lnTo>
                  <a:lnTo>
                    <a:pt x="99557" y="182197"/>
                  </a:lnTo>
                  <a:lnTo>
                    <a:pt x="151925" y="1616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252644" y="4323403"/>
              <a:ext cx="139396" cy="175419"/>
            </a:xfrm>
            <a:custGeom>
              <a:avLst/>
              <a:gdLst/>
              <a:ahLst/>
              <a:cxnLst/>
              <a:rect l="0" t="0" r="0" b="0"/>
              <a:pathLst>
                <a:path w="139396" h="175419">
                  <a:moveTo>
                    <a:pt x="39543" y="95074"/>
                  </a:moveTo>
                  <a:lnTo>
                    <a:pt x="77035" y="71910"/>
                  </a:lnTo>
                  <a:lnTo>
                    <a:pt x="99375" y="49578"/>
                  </a:lnTo>
                  <a:lnTo>
                    <a:pt x="107124" y="35097"/>
                  </a:lnTo>
                  <a:lnTo>
                    <a:pt x="108719" y="19416"/>
                  </a:lnTo>
                  <a:lnTo>
                    <a:pt x="107849" y="11351"/>
                  </a:lnTo>
                  <a:lnTo>
                    <a:pt x="103572" y="5974"/>
                  </a:lnTo>
                  <a:lnTo>
                    <a:pt x="88957" y="0"/>
                  </a:lnTo>
                  <a:lnTo>
                    <a:pt x="81731" y="256"/>
                  </a:lnTo>
                  <a:lnTo>
                    <a:pt x="68771" y="5472"/>
                  </a:lnTo>
                  <a:lnTo>
                    <a:pt x="46662" y="32056"/>
                  </a:lnTo>
                  <a:lnTo>
                    <a:pt x="16578" y="90751"/>
                  </a:lnTo>
                  <a:lnTo>
                    <a:pt x="2578" y="128428"/>
                  </a:lnTo>
                  <a:lnTo>
                    <a:pt x="0" y="149038"/>
                  </a:lnTo>
                  <a:lnTo>
                    <a:pt x="3785" y="165594"/>
                  </a:lnTo>
                  <a:lnTo>
                    <a:pt x="7383" y="172598"/>
                  </a:lnTo>
                  <a:lnTo>
                    <a:pt x="13480" y="175418"/>
                  </a:lnTo>
                  <a:lnTo>
                    <a:pt x="30117" y="173620"/>
                  </a:lnTo>
                  <a:lnTo>
                    <a:pt x="51440" y="162212"/>
                  </a:lnTo>
                  <a:lnTo>
                    <a:pt x="69469" y="147121"/>
                  </a:lnTo>
                  <a:lnTo>
                    <a:pt x="82105" y="126521"/>
                  </a:lnTo>
                  <a:lnTo>
                    <a:pt x="103231" y="68154"/>
                  </a:lnTo>
                  <a:lnTo>
                    <a:pt x="109778" y="33678"/>
                  </a:lnTo>
                  <a:lnTo>
                    <a:pt x="108357" y="14162"/>
                  </a:lnTo>
                  <a:lnTo>
                    <a:pt x="105759" y="9698"/>
                  </a:lnTo>
                  <a:lnTo>
                    <a:pt x="102178" y="8570"/>
                  </a:lnTo>
                  <a:lnTo>
                    <a:pt x="97942" y="9668"/>
                  </a:lnTo>
                  <a:lnTo>
                    <a:pt x="88304" y="20749"/>
                  </a:lnTo>
                  <a:lnTo>
                    <a:pt x="74947" y="47780"/>
                  </a:lnTo>
                  <a:lnTo>
                    <a:pt x="71467" y="57997"/>
                  </a:lnTo>
                  <a:lnTo>
                    <a:pt x="70996" y="66658"/>
                  </a:lnTo>
                  <a:lnTo>
                    <a:pt x="75403" y="81212"/>
                  </a:lnTo>
                  <a:lnTo>
                    <a:pt x="80092" y="83983"/>
                  </a:lnTo>
                  <a:lnTo>
                    <a:pt x="85991" y="83982"/>
                  </a:lnTo>
                  <a:lnTo>
                    <a:pt x="99018" y="79049"/>
                  </a:lnTo>
                  <a:lnTo>
                    <a:pt x="116748" y="64952"/>
                  </a:lnTo>
                  <a:lnTo>
                    <a:pt x="139395" y="368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58903" y="4135561"/>
              <a:ext cx="208027" cy="665685"/>
            </a:xfrm>
            <a:custGeom>
              <a:avLst/>
              <a:gdLst/>
              <a:ahLst/>
              <a:cxnLst/>
              <a:rect l="0" t="0" r="0" b="0"/>
              <a:pathLst>
                <a:path w="208027" h="665685">
                  <a:moveTo>
                    <a:pt x="208026" y="0"/>
                  </a:moveTo>
                  <a:lnTo>
                    <a:pt x="200458" y="19005"/>
                  </a:lnTo>
                  <a:lnTo>
                    <a:pt x="165104" y="68196"/>
                  </a:lnTo>
                  <a:lnTo>
                    <a:pt x="147133" y="128219"/>
                  </a:lnTo>
                  <a:lnTo>
                    <a:pt x="135935" y="179660"/>
                  </a:lnTo>
                  <a:lnTo>
                    <a:pt x="129751" y="239817"/>
                  </a:lnTo>
                  <a:lnTo>
                    <a:pt x="132468" y="296489"/>
                  </a:lnTo>
                  <a:lnTo>
                    <a:pt x="133004" y="352200"/>
                  </a:lnTo>
                  <a:lnTo>
                    <a:pt x="133111" y="405254"/>
                  </a:lnTo>
                  <a:lnTo>
                    <a:pt x="126490" y="464728"/>
                  </a:lnTo>
                  <a:lnTo>
                    <a:pt x="116277" y="518226"/>
                  </a:lnTo>
                  <a:lnTo>
                    <a:pt x="95030" y="577403"/>
                  </a:lnTo>
                  <a:lnTo>
                    <a:pt x="56145" y="633705"/>
                  </a:lnTo>
                  <a:lnTo>
                    <a:pt x="44677" y="649622"/>
                  </a:lnTo>
                  <a:lnTo>
                    <a:pt x="37181" y="654976"/>
                  </a:lnTo>
                  <a:lnTo>
                    <a:pt x="0" y="6656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03901" y="4846781"/>
              <a:ext cx="163232" cy="392805"/>
            </a:xfrm>
            <a:custGeom>
              <a:avLst/>
              <a:gdLst/>
              <a:ahLst/>
              <a:cxnLst/>
              <a:rect l="0" t="0" r="0" b="0"/>
              <a:pathLst>
                <a:path w="163232" h="392805">
                  <a:moveTo>
                    <a:pt x="39686" y="37674"/>
                  </a:moveTo>
                  <a:lnTo>
                    <a:pt x="14981" y="98334"/>
                  </a:lnTo>
                  <a:lnTo>
                    <a:pt x="3114" y="160947"/>
                  </a:lnTo>
                  <a:lnTo>
                    <a:pt x="0" y="221152"/>
                  </a:lnTo>
                  <a:lnTo>
                    <a:pt x="7329" y="278519"/>
                  </a:lnTo>
                  <a:lnTo>
                    <a:pt x="17680" y="334366"/>
                  </a:lnTo>
                  <a:lnTo>
                    <a:pt x="30289" y="367202"/>
                  </a:lnTo>
                  <a:lnTo>
                    <a:pt x="50154" y="390080"/>
                  </a:lnTo>
                  <a:lnTo>
                    <a:pt x="57760" y="392804"/>
                  </a:lnTo>
                  <a:lnTo>
                    <a:pt x="65604" y="392771"/>
                  </a:lnTo>
                  <a:lnTo>
                    <a:pt x="73607" y="390900"/>
                  </a:lnTo>
                  <a:lnTo>
                    <a:pt x="89895" y="378959"/>
                  </a:lnTo>
                  <a:lnTo>
                    <a:pt x="109728" y="353910"/>
                  </a:lnTo>
                  <a:lnTo>
                    <a:pt x="133258" y="294900"/>
                  </a:lnTo>
                  <a:lnTo>
                    <a:pt x="152580" y="234339"/>
                  </a:lnTo>
                  <a:lnTo>
                    <a:pt x="162749" y="172271"/>
                  </a:lnTo>
                  <a:lnTo>
                    <a:pt x="163231" y="118776"/>
                  </a:lnTo>
                  <a:lnTo>
                    <a:pt x="152875" y="60317"/>
                  </a:lnTo>
                  <a:lnTo>
                    <a:pt x="141283" y="23142"/>
                  </a:lnTo>
                  <a:lnTo>
                    <a:pt x="132301" y="9334"/>
                  </a:lnTo>
                  <a:lnTo>
                    <a:pt x="125468" y="4912"/>
                  </a:lnTo>
                  <a:lnTo>
                    <a:pt x="108014" y="0"/>
                  </a:lnTo>
                  <a:lnTo>
                    <a:pt x="87929" y="5212"/>
                  </a:lnTo>
                  <a:lnTo>
                    <a:pt x="77396" y="10486"/>
                  </a:lnTo>
                  <a:lnTo>
                    <a:pt x="60760" y="28672"/>
                  </a:lnTo>
                  <a:lnTo>
                    <a:pt x="39432" y="69181"/>
                  </a:lnTo>
                  <a:lnTo>
                    <a:pt x="31365" y="1125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502866" y="5006538"/>
              <a:ext cx="506406" cy="419667"/>
            </a:xfrm>
            <a:custGeom>
              <a:avLst/>
              <a:gdLst/>
              <a:ahLst/>
              <a:cxnLst/>
              <a:rect l="0" t="0" r="0" b="0"/>
              <a:pathLst>
                <a:path w="506406" h="419667">
                  <a:moveTo>
                    <a:pt x="32105" y="119228"/>
                  </a:moveTo>
                  <a:lnTo>
                    <a:pt x="32105" y="176000"/>
                  </a:lnTo>
                  <a:lnTo>
                    <a:pt x="27688" y="234763"/>
                  </a:lnTo>
                  <a:lnTo>
                    <a:pt x="24556" y="287856"/>
                  </a:lnTo>
                  <a:lnTo>
                    <a:pt x="23886" y="346230"/>
                  </a:lnTo>
                  <a:lnTo>
                    <a:pt x="21332" y="406206"/>
                  </a:lnTo>
                  <a:lnTo>
                    <a:pt x="19376" y="415947"/>
                  </a:lnTo>
                  <a:lnTo>
                    <a:pt x="17147" y="419666"/>
                  </a:lnTo>
                  <a:lnTo>
                    <a:pt x="14737" y="419373"/>
                  </a:lnTo>
                  <a:lnTo>
                    <a:pt x="12205" y="416403"/>
                  </a:lnTo>
                  <a:lnTo>
                    <a:pt x="5343" y="359403"/>
                  </a:lnTo>
                  <a:lnTo>
                    <a:pt x="110" y="304841"/>
                  </a:lnTo>
                  <a:lnTo>
                    <a:pt x="0" y="243828"/>
                  </a:lnTo>
                  <a:lnTo>
                    <a:pt x="7923" y="188767"/>
                  </a:lnTo>
                  <a:lnTo>
                    <a:pt x="22963" y="131638"/>
                  </a:lnTo>
                  <a:lnTo>
                    <a:pt x="35438" y="112724"/>
                  </a:lnTo>
                  <a:lnTo>
                    <a:pt x="62474" y="90899"/>
                  </a:lnTo>
                  <a:lnTo>
                    <a:pt x="89489" y="77139"/>
                  </a:lnTo>
                  <a:lnTo>
                    <a:pt x="98098" y="77300"/>
                  </a:lnTo>
                  <a:lnTo>
                    <a:pt x="115060" y="84876"/>
                  </a:lnTo>
                  <a:lnTo>
                    <a:pt x="126913" y="97488"/>
                  </a:lnTo>
                  <a:lnTo>
                    <a:pt x="131369" y="104735"/>
                  </a:lnTo>
                  <a:lnTo>
                    <a:pt x="137639" y="137021"/>
                  </a:lnTo>
                  <a:lnTo>
                    <a:pt x="130662" y="171447"/>
                  </a:lnTo>
                  <a:lnTo>
                    <a:pt x="116884" y="196235"/>
                  </a:lnTo>
                  <a:lnTo>
                    <a:pt x="101090" y="215291"/>
                  </a:lnTo>
                  <a:lnTo>
                    <a:pt x="99360" y="214705"/>
                  </a:lnTo>
                  <a:lnTo>
                    <a:pt x="102369" y="201726"/>
                  </a:lnTo>
                  <a:lnTo>
                    <a:pt x="131075" y="156619"/>
                  </a:lnTo>
                  <a:lnTo>
                    <a:pt x="158654" y="118673"/>
                  </a:lnTo>
                  <a:lnTo>
                    <a:pt x="190713" y="63413"/>
                  </a:lnTo>
                  <a:lnTo>
                    <a:pt x="204532" y="42594"/>
                  </a:lnTo>
                  <a:lnTo>
                    <a:pt x="221902" y="6292"/>
                  </a:lnTo>
                  <a:lnTo>
                    <a:pt x="222431" y="1407"/>
                  </a:lnTo>
                  <a:lnTo>
                    <a:pt x="220010" y="0"/>
                  </a:lnTo>
                  <a:lnTo>
                    <a:pt x="215623" y="911"/>
                  </a:lnTo>
                  <a:lnTo>
                    <a:pt x="205816" y="14251"/>
                  </a:lnTo>
                  <a:lnTo>
                    <a:pt x="197144" y="34664"/>
                  </a:lnTo>
                  <a:lnTo>
                    <a:pt x="193186" y="66024"/>
                  </a:lnTo>
                  <a:lnTo>
                    <a:pt x="195536" y="84487"/>
                  </a:lnTo>
                  <a:lnTo>
                    <a:pt x="202129" y="99473"/>
                  </a:lnTo>
                  <a:lnTo>
                    <a:pt x="206475" y="106058"/>
                  </a:lnTo>
                  <a:lnTo>
                    <a:pt x="218702" y="115840"/>
                  </a:lnTo>
                  <a:lnTo>
                    <a:pt x="280787" y="138446"/>
                  </a:lnTo>
                  <a:lnTo>
                    <a:pt x="300422" y="136706"/>
                  </a:lnTo>
                  <a:lnTo>
                    <a:pt x="358541" y="110249"/>
                  </a:lnTo>
                  <a:lnTo>
                    <a:pt x="420897" y="77565"/>
                  </a:lnTo>
                  <a:lnTo>
                    <a:pt x="429984" y="72037"/>
                  </a:lnTo>
                  <a:lnTo>
                    <a:pt x="433268" y="72049"/>
                  </a:lnTo>
                  <a:lnTo>
                    <a:pt x="432684" y="75756"/>
                  </a:lnTo>
                  <a:lnTo>
                    <a:pt x="421075" y="93712"/>
                  </a:lnTo>
                  <a:lnTo>
                    <a:pt x="400587" y="120762"/>
                  </a:lnTo>
                  <a:lnTo>
                    <a:pt x="399801" y="124874"/>
                  </a:lnTo>
                  <a:lnTo>
                    <a:pt x="402052" y="126690"/>
                  </a:lnTo>
                  <a:lnTo>
                    <a:pt x="411949" y="126242"/>
                  </a:lnTo>
                  <a:lnTo>
                    <a:pt x="433114" y="122642"/>
                  </a:lnTo>
                  <a:lnTo>
                    <a:pt x="456953" y="123835"/>
                  </a:lnTo>
                  <a:lnTo>
                    <a:pt x="473331" y="117885"/>
                  </a:lnTo>
                  <a:lnTo>
                    <a:pt x="484926" y="104147"/>
                  </a:lnTo>
                  <a:lnTo>
                    <a:pt x="496651" y="70689"/>
                  </a:lnTo>
                  <a:lnTo>
                    <a:pt x="503515" y="33038"/>
                  </a:lnTo>
                  <a:lnTo>
                    <a:pt x="506405" y="27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022752" y="4817887"/>
              <a:ext cx="435857" cy="357418"/>
            </a:xfrm>
            <a:custGeom>
              <a:avLst/>
              <a:gdLst/>
              <a:ahLst/>
              <a:cxnLst/>
              <a:rect l="0" t="0" r="0" b="0"/>
              <a:pathLst>
                <a:path w="435857" h="357418">
                  <a:moveTo>
                    <a:pt x="11482" y="0"/>
                  </a:moveTo>
                  <a:lnTo>
                    <a:pt x="17201" y="23628"/>
                  </a:lnTo>
                  <a:lnTo>
                    <a:pt x="19289" y="79385"/>
                  </a:lnTo>
                  <a:lnTo>
                    <a:pt x="15284" y="131251"/>
                  </a:lnTo>
                  <a:lnTo>
                    <a:pt x="9518" y="190770"/>
                  </a:lnTo>
                  <a:lnTo>
                    <a:pt x="0" y="240059"/>
                  </a:lnTo>
                  <a:lnTo>
                    <a:pt x="1053" y="250647"/>
                  </a:lnTo>
                  <a:lnTo>
                    <a:pt x="27514" y="310484"/>
                  </a:lnTo>
                  <a:lnTo>
                    <a:pt x="34681" y="352772"/>
                  </a:lnTo>
                  <a:lnTo>
                    <a:pt x="38043" y="357223"/>
                  </a:lnTo>
                  <a:lnTo>
                    <a:pt x="43058" y="357417"/>
                  </a:lnTo>
                  <a:lnTo>
                    <a:pt x="49174" y="354773"/>
                  </a:lnTo>
                  <a:lnTo>
                    <a:pt x="58437" y="339507"/>
                  </a:lnTo>
                  <a:lnTo>
                    <a:pt x="71916" y="283205"/>
                  </a:lnTo>
                  <a:lnTo>
                    <a:pt x="80650" y="233075"/>
                  </a:lnTo>
                  <a:lnTo>
                    <a:pt x="84677" y="191923"/>
                  </a:lnTo>
                  <a:lnTo>
                    <a:pt x="88015" y="184347"/>
                  </a:lnTo>
                  <a:lnTo>
                    <a:pt x="93015" y="180221"/>
                  </a:lnTo>
                  <a:lnTo>
                    <a:pt x="115768" y="176365"/>
                  </a:lnTo>
                  <a:lnTo>
                    <a:pt x="156590" y="175062"/>
                  </a:lnTo>
                  <a:lnTo>
                    <a:pt x="161845" y="178654"/>
                  </a:lnTo>
                  <a:lnTo>
                    <a:pt x="163500" y="184746"/>
                  </a:lnTo>
                  <a:lnTo>
                    <a:pt x="162753" y="192506"/>
                  </a:lnTo>
                  <a:lnTo>
                    <a:pt x="136768" y="251240"/>
                  </a:lnTo>
                  <a:lnTo>
                    <a:pt x="118619" y="301006"/>
                  </a:lnTo>
                  <a:lnTo>
                    <a:pt x="118040" y="310693"/>
                  </a:lnTo>
                  <a:lnTo>
                    <a:pt x="122328" y="326388"/>
                  </a:lnTo>
                  <a:lnTo>
                    <a:pt x="126985" y="330388"/>
                  </a:lnTo>
                  <a:lnTo>
                    <a:pt x="132863" y="332131"/>
                  </a:lnTo>
                  <a:lnTo>
                    <a:pt x="139555" y="332368"/>
                  </a:lnTo>
                  <a:lnTo>
                    <a:pt x="154388" y="327700"/>
                  </a:lnTo>
                  <a:lnTo>
                    <a:pt x="169301" y="318537"/>
                  </a:lnTo>
                  <a:lnTo>
                    <a:pt x="182093" y="305220"/>
                  </a:lnTo>
                  <a:lnTo>
                    <a:pt x="189011" y="285124"/>
                  </a:lnTo>
                  <a:lnTo>
                    <a:pt x="191161" y="262632"/>
                  </a:lnTo>
                  <a:lnTo>
                    <a:pt x="189035" y="243390"/>
                  </a:lnTo>
                  <a:lnTo>
                    <a:pt x="186249" y="238999"/>
                  </a:lnTo>
                  <a:lnTo>
                    <a:pt x="182542" y="237920"/>
                  </a:lnTo>
                  <a:lnTo>
                    <a:pt x="178222" y="239050"/>
                  </a:lnTo>
                  <a:lnTo>
                    <a:pt x="177191" y="241653"/>
                  </a:lnTo>
                  <a:lnTo>
                    <a:pt x="178353" y="245237"/>
                  </a:lnTo>
                  <a:lnTo>
                    <a:pt x="180977" y="249475"/>
                  </a:lnTo>
                  <a:lnTo>
                    <a:pt x="196219" y="254185"/>
                  </a:lnTo>
                  <a:lnTo>
                    <a:pt x="255033" y="264099"/>
                  </a:lnTo>
                  <a:lnTo>
                    <a:pt x="309582" y="281119"/>
                  </a:lnTo>
                  <a:lnTo>
                    <a:pt x="366862" y="317476"/>
                  </a:lnTo>
                  <a:lnTo>
                    <a:pt x="414694" y="332645"/>
                  </a:lnTo>
                  <a:lnTo>
                    <a:pt x="435856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2031" y="1838952"/>
            <a:ext cx="2712531" cy="1955447"/>
            <a:chOff x="882031" y="1838952"/>
            <a:chExt cx="2712531" cy="1955447"/>
          </a:xfrm>
        </p:grpSpPr>
        <p:sp>
          <p:nvSpPr>
            <p:cNvPr id="28" name="Freeform 27"/>
            <p:cNvSpPr/>
            <p:nvPr/>
          </p:nvSpPr>
          <p:spPr>
            <a:xfrm>
              <a:off x="882031" y="3012321"/>
              <a:ext cx="857069" cy="24863"/>
            </a:xfrm>
            <a:custGeom>
              <a:avLst/>
              <a:gdLst/>
              <a:ahLst/>
              <a:cxnLst/>
              <a:rect l="0" t="0" r="0" b="0"/>
              <a:pathLst>
                <a:path w="857069" h="24863">
                  <a:moveTo>
                    <a:pt x="0" y="16541"/>
                  </a:moveTo>
                  <a:lnTo>
                    <a:pt x="21779" y="10822"/>
                  </a:lnTo>
                  <a:lnTo>
                    <a:pt x="77426" y="8562"/>
                  </a:lnTo>
                  <a:lnTo>
                    <a:pt x="129563" y="9212"/>
                  </a:lnTo>
                  <a:lnTo>
                    <a:pt x="189856" y="14819"/>
                  </a:lnTo>
                  <a:lnTo>
                    <a:pt x="246556" y="16201"/>
                  </a:lnTo>
                  <a:lnTo>
                    <a:pt x="308915" y="16474"/>
                  </a:lnTo>
                  <a:lnTo>
                    <a:pt x="358112" y="15596"/>
                  </a:lnTo>
                  <a:lnTo>
                    <a:pt x="407822" y="10816"/>
                  </a:lnTo>
                  <a:lnTo>
                    <a:pt x="457685" y="8989"/>
                  </a:lnTo>
                  <a:lnTo>
                    <a:pt x="508517" y="8448"/>
                  </a:lnTo>
                  <a:lnTo>
                    <a:pt x="563231" y="8287"/>
                  </a:lnTo>
                  <a:lnTo>
                    <a:pt x="614063" y="8240"/>
                  </a:lnTo>
                  <a:lnTo>
                    <a:pt x="668191" y="5758"/>
                  </a:lnTo>
                  <a:lnTo>
                    <a:pt x="727206" y="670"/>
                  </a:lnTo>
                  <a:lnTo>
                    <a:pt x="784653" y="0"/>
                  </a:lnTo>
                  <a:lnTo>
                    <a:pt x="813730" y="4346"/>
                  </a:lnTo>
                  <a:lnTo>
                    <a:pt x="857068" y="248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87038" y="3195282"/>
              <a:ext cx="277762" cy="260468"/>
            </a:xfrm>
            <a:custGeom>
              <a:avLst/>
              <a:gdLst/>
              <a:ahLst/>
              <a:cxnLst/>
              <a:rect l="0" t="0" r="0" b="0"/>
              <a:pathLst>
                <a:path w="277762" h="260468">
                  <a:moveTo>
                    <a:pt x="53093" y="0"/>
                  </a:moveTo>
                  <a:lnTo>
                    <a:pt x="34088" y="7568"/>
                  </a:lnTo>
                  <a:lnTo>
                    <a:pt x="22765" y="16000"/>
                  </a:lnTo>
                  <a:lnTo>
                    <a:pt x="14035" y="30841"/>
                  </a:lnTo>
                  <a:lnTo>
                    <a:pt x="896" y="66086"/>
                  </a:lnTo>
                  <a:lnTo>
                    <a:pt x="0" y="82997"/>
                  </a:lnTo>
                  <a:lnTo>
                    <a:pt x="1056" y="91389"/>
                  </a:lnTo>
                  <a:lnTo>
                    <a:pt x="9625" y="105645"/>
                  </a:lnTo>
                  <a:lnTo>
                    <a:pt x="22679" y="117220"/>
                  </a:lnTo>
                  <a:lnTo>
                    <a:pt x="56126" y="132185"/>
                  </a:lnTo>
                  <a:lnTo>
                    <a:pt x="74781" y="139186"/>
                  </a:lnTo>
                  <a:lnTo>
                    <a:pt x="89236" y="148461"/>
                  </a:lnTo>
                  <a:lnTo>
                    <a:pt x="99359" y="163678"/>
                  </a:lnTo>
                  <a:lnTo>
                    <a:pt x="103353" y="172914"/>
                  </a:lnTo>
                  <a:lnTo>
                    <a:pt x="102859" y="193038"/>
                  </a:lnTo>
                  <a:lnTo>
                    <a:pt x="92185" y="222693"/>
                  </a:lnTo>
                  <a:lnTo>
                    <a:pt x="72012" y="257563"/>
                  </a:lnTo>
                  <a:lnTo>
                    <a:pt x="69404" y="260467"/>
                  </a:lnTo>
                  <a:lnTo>
                    <a:pt x="68590" y="259629"/>
                  </a:lnTo>
                  <a:lnTo>
                    <a:pt x="73926" y="238355"/>
                  </a:lnTo>
                  <a:lnTo>
                    <a:pt x="119469" y="177172"/>
                  </a:lnTo>
                  <a:lnTo>
                    <a:pt x="145364" y="133457"/>
                  </a:lnTo>
                  <a:lnTo>
                    <a:pt x="155117" y="108269"/>
                  </a:lnTo>
                  <a:lnTo>
                    <a:pt x="155317" y="105464"/>
                  </a:lnTo>
                  <a:lnTo>
                    <a:pt x="153602" y="106367"/>
                  </a:lnTo>
                  <a:lnTo>
                    <a:pt x="142354" y="123357"/>
                  </a:lnTo>
                  <a:lnTo>
                    <a:pt x="129775" y="154278"/>
                  </a:lnTo>
                  <a:lnTo>
                    <a:pt x="121659" y="201725"/>
                  </a:lnTo>
                  <a:lnTo>
                    <a:pt x="123767" y="210297"/>
                  </a:lnTo>
                  <a:lnTo>
                    <a:pt x="127946" y="216937"/>
                  </a:lnTo>
                  <a:lnTo>
                    <a:pt x="133505" y="222288"/>
                  </a:lnTo>
                  <a:lnTo>
                    <a:pt x="139061" y="223081"/>
                  </a:lnTo>
                  <a:lnTo>
                    <a:pt x="144614" y="220837"/>
                  </a:lnTo>
                  <a:lnTo>
                    <a:pt x="202272" y="166872"/>
                  </a:lnTo>
                  <a:lnTo>
                    <a:pt x="215241" y="153986"/>
                  </a:lnTo>
                  <a:lnTo>
                    <a:pt x="220363" y="152584"/>
                  </a:lnTo>
                  <a:lnTo>
                    <a:pt x="224703" y="154422"/>
                  </a:lnTo>
                  <a:lnTo>
                    <a:pt x="231990" y="163862"/>
                  </a:lnTo>
                  <a:lnTo>
                    <a:pt x="238311" y="177303"/>
                  </a:lnTo>
                  <a:lnTo>
                    <a:pt x="244065" y="181997"/>
                  </a:lnTo>
                  <a:lnTo>
                    <a:pt x="277761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83626" y="3278493"/>
              <a:ext cx="187605" cy="308224"/>
            </a:xfrm>
            <a:custGeom>
              <a:avLst/>
              <a:gdLst/>
              <a:ahLst/>
              <a:cxnLst/>
              <a:rect l="0" t="0" r="0" b="0"/>
              <a:pathLst>
                <a:path w="187605" h="308224">
                  <a:moveTo>
                    <a:pt x="31100" y="0"/>
                  </a:moveTo>
                  <a:lnTo>
                    <a:pt x="17848" y="4417"/>
                  </a:lnTo>
                  <a:lnTo>
                    <a:pt x="8876" y="13982"/>
                  </a:lnTo>
                  <a:lnTo>
                    <a:pt x="5189" y="20416"/>
                  </a:lnTo>
                  <a:lnTo>
                    <a:pt x="0" y="51558"/>
                  </a:lnTo>
                  <a:lnTo>
                    <a:pt x="3718" y="69451"/>
                  </a:lnTo>
                  <a:lnTo>
                    <a:pt x="16206" y="89920"/>
                  </a:lnTo>
                  <a:lnTo>
                    <a:pt x="29152" y="110162"/>
                  </a:lnTo>
                  <a:lnTo>
                    <a:pt x="32575" y="117820"/>
                  </a:lnTo>
                  <a:lnTo>
                    <a:pt x="33913" y="133726"/>
                  </a:lnTo>
                  <a:lnTo>
                    <a:pt x="32975" y="141851"/>
                  </a:lnTo>
                  <a:lnTo>
                    <a:pt x="31425" y="144493"/>
                  </a:lnTo>
                  <a:lnTo>
                    <a:pt x="29468" y="143481"/>
                  </a:lnTo>
                  <a:lnTo>
                    <a:pt x="27238" y="140033"/>
                  </a:lnTo>
                  <a:lnTo>
                    <a:pt x="27226" y="128805"/>
                  </a:lnTo>
                  <a:lnTo>
                    <a:pt x="31227" y="114570"/>
                  </a:lnTo>
                  <a:lnTo>
                    <a:pt x="39169" y="98997"/>
                  </a:lnTo>
                  <a:lnTo>
                    <a:pt x="43876" y="95584"/>
                  </a:lnTo>
                  <a:lnTo>
                    <a:pt x="48863" y="95158"/>
                  </a:lnTo>
                  <a:lnTo>
                    <a:pt x="54036" y="96723"/>
                  </a:lnTo>
                  <a:lnTo>
                    <a:pt x="58410" y="100540"/>
                  </a:lnTo>
                  <a:lnTo>
                    <a:pt x="65735" y="112178"/>
                  </a:lnTo>
                  <a:lnTo>
                    <a:pt x="69908" y="114541"/>
                  </a:lnTo>
                  <a:lnTo>
                    <a:pt x="74538" y="114268"/>
                  </a:lnTo>
                  <a:lnTo>
                    <a:pt x="79475" y="112236"/>
                  </a:lnTo>
                  <a:lnTo>
                    <a:pt x="87425" y="97652"/>
                  </a:lnTo>
                  <a:lnTo>
                    <a:pt x="100062" y="59456"/>
                  </a:lnTo>
                  <a:lnTo>
                    <a:pt x="103887" y="55355"/>
                  </a:lnTo>
                  <a:lnTo>
                    <a:pt x="108286" y="54470"/>
                  </a:lnTo>
                  <a:lnTo>
                    <a:pt x="113068" y="55729"/>
                  </a:lnTo>
                  <a:lnTo>
                    <a:pt x="128632" y="66336"/>
                  </a:lnTo>
                  <a:lnTo>
                    <a:pt x="144406" y="68622"/>
                  </a:lnTo>
                  <a:lnTo>
                    <a:pt x="153790" y="67938"/>
                  </a:lnTo>
                  <a:lnTo>
                    <a:pt x="160046" y="71180"/>
                  </a:lnTo>
                  <a:lnTo>
                    <a:pt x="164216" y="77039"/>
                  </a:lnTo>
                  <a:lnTo>
                    <a:pt x="166997" y="84644"/>
                  </a:lnTo>
                  <a:lnTo>
                    <a:pt x="167620" y="100490"/>
                  </a:lnTo>
                  <a:lnTo>
                    <a:pt x="165607" y="153904"/>
                  </a:lnTo>
                  <a:lnTo>
                    <a:pt x="178469" y="215127"/>
                  </a:lnTo>
                  <a:lnTo>
                    <a:pt x="187604" y="262209"/>
                  </a:lnTo>
                  <a:lnTo>
                    <a:pt x="184309" y="290033"/>
                  </a:lnTo>
                  <a:lnTo>
                    <a:pt x="180392" y="296906"/>
                  </a:lnTo>
                  <a:lnTo>
                    <a:pt x="168643" y="307008"/>
                  </a:lnTo>
                  <a:lnTo>
                    <a:pt x="161627" y="308223"/>
                  </a:lnTo>
                  <a:lnTo>
                    <a:pt x="146434" y="304642"/>
                  </a:lnTo>
                  <a:lnTo>
                    <a:pt x="142198" y="299249"/>
                  </a:lnTo>
                  <a:lnTo>
                    <a:pt x="139957" y="283395"/>
                  </a:lnTo>
                  <a:lnTo>
                    <a:pt x="147594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731569" y="3095430"/>
              <a:ext cx="15852" cy="607438"/>
            </a:xfrm>
            <a:custGeom>
              <a:avLst/>
              <a:gdLst/>
              <a:ahLst/>
              <a:cxnLst/>
              <a:rect l="0" t="0" r="0" b="0"/>
              <a:pathLst>
                <a:path w="15852" h="607438">
                  <a:moveTo>
                    <a:pt x="15851" y="0"/>
                  </a:moveTo>
                  <a:lnTo>
                    <a:pt x="10132" y="21779"/>
                  </a:lnTo>
                  <a:lnTo>
                    <a:pt x="10510" y="66213"/>
                  </a:lnTo>
                  <a:lnTo>
                    <a:pt x="15148" y="121995"/>
                  </a:lnTo>
                  <a:lnTo>
                    <a:pt x="15712" y="171343"/>
                  </a:lnTo>
                  <a:lnTo>
                    <a:pt x="15824" y="229544"/>
                  </a:lnTo>
                  <a:lnTo>
                    <a:pt x="15846" y="284632"/>
                  </a:lnTo>
                  <a:lnTo>
                    <a:pt x="11433" y="347849"/>
                  </a:lnTo>
                  <a:lnTo>
                    <a:pt x="8301" y="401484"/>
                  </a:lnTo>
                  <a:lnTo>
                    <a:pt x="3214" y="455557"/>
                  </a:lnTo>
                  <a:lnTo>
                    <a:pt x="0" y="510456"/>
                  </a:lnTo>
                  <a:lnTo>
                    <a:pt x="1831" y="569789"/>
                  </a:lnTo>
                  <a:lnTo>
                    <a:pt x="7530" y="6074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82439" y="1872236"/>
              <a:ext cx="106440" cy="1772384"/>
            </a:xfrm>
            <a:custGeom>
              <a:avLst/>
              <a:gdLst/>
              <a:ahLst/>
              <a:cxnLst/>
              <a:rect l="0" t="0" r="0" b="0"/>
              <a:pathLst>
                <a:path w="106440" h="1772384">
                  <a:moveTo>
                    <a:pt x="6586" y="0"/>
                  </a:moveTo>
                  <a:lnTo>
                    <a:pt x="0" y="29620"/>
                  </a:lnTo>
                  <a:lnTo>
                    <a:pt x="1245" y="59627"/>
                  </a:lnTo>
                  <a:lnTo>
                    <a:pt x="6807" y="114827"/>
                  </a:lnTo>
                  <a:lnTo>
                    <a:pt x="15499" y="167187"/>
                  </a:lnTo>
                  <a:lnTo>
                    <a:pt x="20938" y="213184"/>
                  </a:lnTo>
                  <a:lnTo>
                    <a:pt x="25015" y="265336"/>
                  </a:lnTo>
                  <a:lnTo>
                    <a:pt x="29614" y="320853"/>
                  </a:lnTo>
                  <a:lnTo>
                    <a:pt x="33441" y="384147"/>
                  </a:lnTo>
                  <a:lnTo>
                    <a:pt x="37013" y="427760"/>
                  </a:lnTo>
                  <a:lnTo>
                    <a:pt x="38600" y="471798"/>
                  </a:lnTo>
                  <a:lnTo>
                    <a:pt x="39306" y="516026"/>
                  </a:lnTo>
                  <a:lnTo>
                    <a:pt x="40544" y="560338"/>
                  </a:lnTo>
                  <a:lnTo>
                    <a:pt x="44176" y="604687"/>
                  </a:lnTo>
                  <a:lnTo>
                    <a:pt x="46407" y="651518"/>
                  </a:lnTo>
                  <a:lnTo>
                    <a:pt x="47399" y="699144"/>
                  </a:lnTo>
                  <a:lnTo>
                    <a:pt x="47839" y="744966"/>
                  </a:lnTo>
                  <a:lnTo>
                    <a:pt x="48035" y="789986"/>
                  </a:lnTo>
                  <a:lnTo>
                    <a:pt x="48122" y="834650"/>
                  </a:lnTo>
                  <a:lnTo>
                    <a:pt x="48161" y="879156"/>
                  </a:lnTo>
                  <a:lnTo>
                    <a:pt x="48178" y="923591"/>
                  </a:lnTo>
                  <a:lnTo>
                    <a:pt x="49110" y="968920"/>
                  </a:lnTo>
                  <a:lnTo>
                    <a:pt x="52606" y="1016803"/>
                  </a:lnTo>
                  <a:lnTo>
                    <a:pt x="54777" y="1063355"/>
                  </a:lnTo>
                  <a:lnTo>
                    <a:pt x="55741" y="1108700"/>
                  </a:lnTo>
                  <a:lnTo>
                    <a:pt x="56170" y="1153508"/>
                  </a:lnTo>
                  <a:lnTo>
                    <a:pt x="58826" y="1200543"/>
                  </a:lnTo>
                  <a:lnTo>
                    <a:pt x="62164" y="1248260"/>
                  </a:lnTo>
                  <a:lnTo>
                    <a:pt x="63647" y="1294123"/>
                  </a:lnTo>
                  <a:lnTo>
                    <a:pt x="64482" y="1357109"/>
                  </a:lnTo>
                  <a:lnTo>
                    <a:pt x="67143" y="1399515"/>
                  </a:lnTo>
                  <a:lnTo>
                    <a:pt x="73839" y="1462507"/>
                  </a:lnTo>
                  <a:lnTo>
                    <a:pt x="79213" y="1522160"/>
                  </a:lnTo>
                  <a:lnTo>
                    <a:pt x="83271" y="1580823"/>
                  </a:lnTo>
                  <a:lnTo>
                    <a:pt x="90329" y="1636729"/>
                  </a:lnTo>
                  <a:lnTo>
                    <a:pt x="98275" y="1685961"/>
                  </a:lnTo>
                  <a:lnTo>
                    <a:pt x="104826" y="1744012"/>
                  </a:lnTo>
                  <a:lnTo>
                    <a:pt x="106439" y="1772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30631" y="1838952"/>
              <a:ext cx="1001496" cy="1872236"/>
            </a:xfrm>
            <a:custGeom>
              <a:avLst/>
              <a:gdLst/>
              <a:ahLst/>
              <a:cxnLst/>
              <a:rect l="0" t="0" r="0" b="0"/>
              <a:pathLst>
                <a:path w="1001496" h="1872236">
                  <a:moveTo>
                    <a:pt x="0" y="0"/>
                  </a:moveTo>
                  <a:lnTo>
                    <a:pt x="57908" y="4417"/>
                  </a:lnTo>
                  <a:lnTo>
                    <a:pt x="112353" y="14193"/>
                  </a:lnTo>
                  <a:lnTo>
                    <a:pt x="175567" y="22562"/>
                  </a:lnTo>
                  <a:lnTo>
                    <a:pt x="232638" y="24489"/>
                  </a:lnTo>
                  <a:lnTo>
                    <a:pt x="294101" y="31487"/>
                  </a:lnTo>
                  <a:lnTo>
                    <a:pt x="356213" y="32929"/>
                  </a:lnTo>
                  <a:lnTo>
                    <a:pt x="411357" y="39823"/>
                  </a:lnTo>
                  <a:lnTo>
                    <a:pt x="470907" y="48013"/>
                  </a:lnTo>
                  <a:lnTo>
                    <a:pt x="531335" y="61134"/>
                  </a:lnTo>
                  <a:lnTo>
                    <a:pt x="590269" y="68318"/>
                  </a:lnTo>
                  <a:lnTo>
                    <a:pt x="647123" y="74024"/>
                  </a:lnTo>
                  <a:lnTo>
                    <a:pt x="708897" y="74775"/>
                  </a:lnTo>
                  <a:lnTo>
                    <a:pt x="765383" y="74874"/>
                  </a:lnTo>
                  <a:lnTo>
                    <a:pt x="818719" y="70469"/>
                  </a:lnTo>
                  <a:lnTo>
                    <a:pt x="870312" y="67339"/>
                  </a:lnTo>
                  <a:lnTo>
                    <a:pt x="928953" y="62252"/>
                  </a:lnTo>
                  <a:lnTo>
                    <a:pt x="970366" y="65681"/>
                  </a:lnTo>
                  <a:lnTo>
                    <a:pt x="988784" y="70180"/>
                  </a:lnTo>
                  <a:lnTo>
                    <a:pt x="994805" y="76373"/>
                  </a:lnTo>
                  <a:lnTo>
                    <a:pt x="1001495" y="95581"/>
                  </a:lnTo>
                  <a:lnTo>
                    <a:pt x="1000843" y="127967"/>
                  </a:lnTo>
                  <a:lnTo>
                    <a:pt x="989779" y="181457"/>
                  </a:lnTo>
                  <a:lnTo>
                    <a:pt x="981757" y="229123"/>
                  </a:lnTo>
                  <a:lnTo>
                    <a:pt x="975181" y="289959"/>
                  </a:lnTo>
                  <a:lnTo>
                    <a:pt x="968163" y="344232"/>
                  </a:lnTo>
                  <a:lnTo>
                    <a:pt x="963353" y="399469"/>
                  </a:lnTo>
                  <a:lnTo>
                    <a:pt x="953773" y="459313"/>
                  </a:lnTo>
                  <a:lnTo>
                    <a:pt x="948697" y="518834"/>
                  </a:lnTo>
                  <a:lnTo>
                    <a:pt x="943184" y="567623"/>
                  </a:lnTo>
                  <a:lnTo>
                    <a:pt x="941139" y="621733"/>
                  </a:lnTo>
                  <a:lnTo>
                    <a:pt x="939609" y="675159"/>
                  </a:lnTo>
                  <a:lnTo>
                    <a:pt x="934635" y="736087"/>
                  </a:lnTo>
                  <a:lnTo>
                    <a:pt x="932751" y="796464"/>
                  </a:lnTo>
                  <a:lnTo>
                    <a:pt x="932310" y="839070"/>
                  </a:lnTo>
                  <a:lnTo>
                    <a:pt x="932114" y="882661"/>
                  </a:lnTo>
                  <a:lnTo>
                    <a:pt x="932027" y="925765"/>
                  </a:lnTo>
                  <a:lnTo>
                    <a:pt x="931978" y="987343"/>
                  </a:lnTo>
                  <a:lnTo>
                    <a:pt x="931966" y="1030229"/>
                  </a:lnTo>
                  <a:lnTo>
                    <a:pt x="931961" y="1073945"/>
                  </a:lnTo>
                  <a:lnTo>
                    <a:pt x="931959" y="1118030"/>
                  </a:lnTo>
                  <a:lnTo>
                    <a:pt x="931958" y="1162278"/>
                  </a:lnTo>
                  <a:lnTo>
                    <a:pt x="931957" y="1224355"/>
                  </a:lnTo>
                  <a:lnTo>
                    <a:pt x="931957" y="1266548"/>
                  </a:lnTo>
                  <a:lnTo>
                    <a:pt x="931957" y="1309955"/>
                  </a:lnTo>
                  <a:lnTo>
                    <a:pt x="931957" y="1353902"/>
                  </a:lnTo>
                  <a:lnTo>
                    <a:pt x="931957" y="1415810"/>
                  </a:lnTo>
                  <a:lnTo>
                    <a:pt x="931957" y="1475142"/>
                  </a:lnTo>
                  <a:lnTo>
                    <a:pt x="927540" y="1538128"/>
                  </a:lnTo>
                  <a:lnTo>
                    <a:pt x="924793" y="1594800"/>
                  </a:lnTo>
                  <a:lnTo>
                    <a:pt x="923979" y="1651143"/>
                  </a:lnTo>
                  <a:lnTo>
                    <a:pt x="923738" y="1708826"/>
                  </a:lnTo>
                  <a:lnTo>
                    <a:pt x="923666" y="1758071"/>
                  </a:lnTo>
                  <a:lnTo>
                    <a:pt x="923642" y="1820920"/>
                  </a:lnTo>
                  <a:lnTo>
                    <a:pt x="923636" y="18722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196757" y="2612809"/>
              <a:ext cx="48901" cy="524227"/>
            </a:xfrm>
            <a:custGeom>
              <a:avLst/>
              <a:gdLst/>
              <a:ahLst/>
              <a:cxnLst/>
              <a:rect l="0" t="0" r="0" b="0"/>
              <a:pathLst>
                <a:path w="48901" h="524227">
                  <a:moveTo>
                    <a:pt x="0" y="0"/>
                  </a:moveTo>
                  <a:lnTo>
                    <a:pt x="11581" y="59579"/>
                  </a:lnTo>
                  <a:lnTo>
                    <a:pt x="16567" y="118436"/>
                  </a:lnTo>
                  <a:lnTo>
                    <a:pt x="25496" y="177043"/>
                  </a:lnTo>
                  <a:lnTo>
                    <a:pt x="30976" y="225350"/>
                  </a:lnTo>
                  <a:lnTo>
                    <a:pt x="35066" y="274797"/>
                  </a:lnTo>
                  <a:lnTo>
                    <a:pt x="44731" y="336786"/>
                  </a:lnTo>
                  <a:lnTo>
                    <a:pt x="48900" y="393546"/>
                  </a:lnTo>
                  <a:lnTo>
                    <a:pt x="47258" y="446809"/>
                  </a:lnTo>
                  <a:lnTo>
                    <a:pt x="41425" y="506498"/>
                  </a:lnTo>
                  <a:lnTo>
                    <a:pt x="33284" y="5242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38509" y="2506436"/>
              <a:ext cx="249633" cy="89732"/>
            </a:xfrm>
            <a:custGeom>
              <a:avLst/>
              <a:gdLst/>
              <a:ahLst/>
              <a:cxnLst/>
              <a:rect l="0" t="0" r="0" b="0"/>
              <a:pathLst>
                <a:path w="249633" h="89732">
                  <a:moveTo>
                    <a:pt x="0" y="89731"/>
                  </a:moveTo>
                  <a:lnTo>
                    <a:pt x="8835" y="72062"/>
                  </a:lnTo>
                  <a:lnTo>
                    <a:pt x="23034" y="58456"/>
                  </a:lnTo>
                  <a:lnTo>
                    <a:pt x="81307" y="25805"/>
                  </a:lnTo>
                  <a:lnTo>
                    <a:pt x="125490" y="10567"/>
                  </a:lnTo>
                  <a:lnTo>
                    <a:pt x="185044" y="1157"/>
                  </a:lnTo>
                  <a:lnTo>
                    <a:pt x="223098" y="0"/>
                  </a:lnTo>
                  <a:lnTo>
                    <a:pt x="249632" y="65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38215" y="2887404"/>
              <a:ext cx="133137" cy="257953"/>
            </a:xfrm>
            <a:custGeom>
              <a:avLst/>
              <a:gdLst/>
              <a:ahLst/>
              <a:cxnLst/>
              <a:rect l="0" t="0" r="0" b="0"/>
              <a:pathLst>
                <a:path w="133137" h="257953">
                  <a:moveTo>
                    <a:pt x="0" y="0"/>
                  </a:moveTo>
                  <a:lnTo>
                    <a:pt x="15999" y="34745"/>
                  </a:lnTo>
                  <a:lnTo>
                    <a:pt x="63850" y="96630"/>
                  </a:lnTo>
                  <a:lnTo>
                    <a:pt x="85995" y="121953"/>
                  </a:lnTo>
                  <a:lnTo>
                    <a:pt x="112626" y="181838"/>
                  </a:lnTo>
                  <a:lnTo>
                    <a:pt x="130607" y="238773"/>
                  </a:lnTo>
                  <a:lnTo>
                    <a:pt x="133136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79820" y="2829156"/>
              <a:ext cx="133137" cy="257954"/>
            </a:xfrm>
            <a:custGeom>
              <a:avLst/>
              <a:gdLst/>
              <a:ahLst/>
              <a:cxnLst/>
              <a:rect l="0" t="0" r="0" b="0"/>
              <a:pathLst>
                <a:path w="133137" h="257954">
                  <a:moveTo>
                    <a:pt x="0" y="257953"/>
                  </a:moveTo>
                  <a:lnTo>
                    <a:pt x="4931" y="203644"/>
                  </a:lnTo>
                  <a:lnTo>
                    <a:pt x="23163" y="149427"/>
                  </a:lnTo>
                  <a:lnTo>
                    <a:pt x="59106" y="91851"/>
                  </a:lnTo>
                  <a:lnTo>
                    <a:pt x="99965" y="37025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24739" y="1956603"/>
              <a:ext cx="720029" cy="90376"/>
            </a:xfrm>
            <a:custGeom>
              <a:avLst/>
              <a:gdLst/>
              <a:ahLst/>
              <a:cxnLst/>
              <a:rect l="0" t="0" r="0" b="0"/>
              <a:pathLst>
                <a:path w="720029" h="90376">
                  <a:moveTo>
                    <a:pt x="4417" y="90375"/>
                  </a:moveTo>
                  <a:lnTo>
                    <a:pt x="0" y="77123"/>
                  </a:lnTo>
                  <a:lnTo>
                    <a:pt x="1473" y="72295"/>
                  </a:lnTo>
                  <a:lnTo>
                    <a:pt x="5228" y="68151"/>
                  </a:lnTo>
                  <a:lnTo>
                    <a:pt x="10505" y="64465"/>
                  </a:lnTo>
                  <a:lnTo>
                    <a:pt x="66460" y="53321"/>
                  </a:lnTo>
                  <a:lnTo>
                    <a:pt x="122381" y="43026"/>
                  </a:lnTo>
                  <a:lnTo>
                    <a:pt x="181367" y="32089"/>
                  </a:lnTo>
                  <a:lnTo>
                    <a:pt x="241747" y="21025"/>
                  </a:lnTo>
                  <a:lnTo>
                    <a:pt x="296500" y="9629"/>
                  </a:lnTo>
                  <a:lnTo>
                    <a:pt x="349035" y="7651"/>
                  </a:lnTo>
                  <a:lnTo>
                    <a:pt x="396530" y="7309"/>
                  </a:lnTo>
                  <a:lnTo>
                    <a:pt x="445736" y="7207"/>
                  </a:lnTo>
                  <a:lnTo>
                    <a:pt x="505418" y="7173"/>
                  </a:lnTo>
                  <a:lnTo>
                    <a:pt x="561723" y="4701"/>
                  </a:lnTo>
                  <a:lnTo>
                    <a:pt x="617361" y="0"/>
                  </a:lnTo>
                  <a:lnTo>
                    <a:pt x="675221" y="1461"/>
                  </a:lnTo>
                  <a:lnTo>
                    <a:pt x="702437" y="10405"/>
                  </a:lnTo>
                  <a:lnTo>
                    <a:pt x="711075" y="14872"/>
                  </a:lnTo>
                  <a:lnTo>
                    <a:pt x="715908" y="21549"/>
                  </a:lnTo>
                  <a:lnTo>
                    <a:pt x="720028" y="570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495687" y="2005373"/>
              <a:ext cx="98875" cy="1789026"/>
            </a:xfrm>
            <a:custGeom>
              <a:avLst/>
              <a:gdLst/>
              <a:ahLst/>
              <a:cxnLst/>
              <a:rect l="0" t="0" r="0" b="0"/>
              <a:pathLst>
                <a:path w="98875" h="1789026">
                  <a:moveTo>
                    <a:pt x="82364" y="0"/>
                  </a:moveTo>
                  <a:lnTo>
                    <a:pt x="95632" y="51071"/>
                  </a:lnTo>
                  <a:lnTo>
                    <a:pt x="98340" y="112509"/>
                  </a:lnTo>
                  <a:lnTo>
                    <a:pt x="98874" y="173441"/>
                  </a:lnTo>
                  <a:lnTo>
                    <a:pt x="98055" y="233451"/>
                  </a:lnTo>
                  <a:lnTo>
                    <a:pt x="92415" y="295711"/>
                  </a:lnTo>
                  <a:lnTo>
                    <a:pt x="88732" y="348344"/>
                  </a:lnTo>
                  <a:lnTo>
                    <a:pt x="84251" y="401538"/>
                  </a:lnTo>
                  <a:lnTo>
                    <a:pt x="80457" y="455822"/>
                  </a:lnTo>
                  <a:lnTo>
                    <a:pt x="75943" y="509505"/>
                  </a:lnTo>
                  <a:lnTo>
                    <a:pt x="74606" y="566400"/>
                  </a:lnTo>
                  <a:lnTo>
                    <a:pt x="74209" y="621782"/>
                  </a:lnTo>
                  <a:lnTo>
                    <a:pt x="74092" y="675790"/>
                  </a:lnTo>
                  <a:lnTo>
                    <a:pt x="74057" y="732781"/>
                  </a:lnTo>
                  <a:lnTo>
                    <a:pt x="74047" y="788191"/>
                  </a:lnTo>
                  <a:lnTo>
                    <a:pt x="74044" y="842207"/>
                  </a:lnTo>
                  <a:lnTo>
                    <a:pt x="71577" y="899200"/>
                  </a:lnTo>
                  <a:lnTo>
                    <a:pt x="67456" y="957077"/>
                  </a:lnTo>
                  <a:lnTo>
                    <a:pt x="63770" y="1015214"/>
                  </a:lnTo>
                  <a:lnTo>
                    <a:pt x="59288" y="1073429"/>
                  </a:lnTo>
                  <a:lnTo>
                    <a:pt x="55494" y="1131667"/>
                  </a:lnTo>
                  <a:lnTo>
                    <a:pt x="48514" y="1189911"/>
                  </a:lnTo>
                  <a:lnTo>
                    <a:pt x="40591" y="1245692"/>
                  </a:lnTo>
                  <a:lnTo>
                    <a:pt x="32388" y="1299818"/>
                  </a:lnTo>
                  <a:lnTo>
                    <a:pt x="24102" y="1354379"/>
                  </a:lnTo>
                  <a:lnTo>
                    <a:pt x="18257" y="1405679"/>
                  </a:lnTo>
                  <a:lnTo>
                    <a:pt x="11864" y="1468294"/>
                  </a:lnTo>
                  <a:lnTo>
                    <a:pt x="5586" y="1530110"/>
                  </a:lnTo>
                  <a:lnTo>
                    <a:pt x="0" y="1587344"/>
                  </a:lnTo>
                  <a:lnTo>
                    <a:pt x="3682" y="1644750"/>
                  </a:lnTo>
                  <a:lnTo>
                    <a:pt x="6975" y="1697853"/>
                  </a:lnTo>
                  <a:lnTo>
                    <a:pt x="7408" y="1752090"/>
                  </a:lnTo>
                  <a:lnTo>
                    <a:pt x="7474" y="17890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53825" y="2570816"/>
              <a:ext cx="321387" cy="582862"/>
            </a:xfrm>
            <a:custGeom>
              <a:avLst/>
              <a:gdLst/>
              <a:ahLst/>
              <a:cxnLst/>
              <a:rect l="0" t="0" r="0" b="0"/>
              <a:pathLst>
                <a:path w="321387" h="582862">
                  <a:moveTo>
                    <a:pt x="0" y="250019"/>
                  </a:moveTo>
                  <a:lnTo>
                    <a:pt x="0" y="304329"/>
                  </a:lnTo>
                  <a:lnTo>
                    <a:pt x="0" y="358545"/>
                  </a:lnTo>
                  <a:lnTo>
                    <a:pt x="9051" y="416121"/>
                  </a:lnTo>
                  <a:lnTo>
                    <a:pt x="22285" y="470947"/>
                  </a:lnTo>
                  <a:lnTo>
                    <a:pt x="41610" y="532716"/>
                  </a:lnTo>
                  <a:lnTo>
                    <a:pt x="45306" y="543932"/>
                  </a:lnTo>
                  <a:lnTo>
                    <a:pt x="28469" y="482276"/>
                  </a:lnTo>
                  <a:lnTo>
                    <a:pt x="21007" y="425430"/>
                  </a:lnTo>
                  <a:lnTo>
                    <a:pt x="14751" y="364502"/>
                  </a:lnTo>
                  <a:lnTo>
                    <a:pt x="9168" y="303550"/>
                  </a:lnTo>
                  <a:lnTo>
                    <a:pt x="8432" y="247355"/>
                  </a:lnTo>
                  <a:lnTo>
                    <a:pt x="10801" y="185200"/>
                  </a:lnTo>
                  <a:lnTo>
                    <a:pt x="22715" y="123622"/>
                  </a:lnTo>
                  <a:lnTo>
                    <a:pt x="25813" y="103236"/>
                  </a:lnTo>
                  <a:lnTo>
                    <a:pt x="58980" y="40065"/>
                  </a:lnTo>
                  <a:lnTo>
                    <a:pt x="71209" y="23878"/>
                  </a:lnTo>
                  <a:lnTo>
                    <a:pt x="101741" y="4369"/>
                  </a:lnTo>
                  <a:lnTo>
                    <a:pt x="124422" y="0"/>
                  </a:lnTo>
                  <a:lnTo>
                    <a:pt x="135648" y="129"/>
                  </a:lnTo>
                  <a:lnTo>
                    <a:pt x="155517" y="7669"/>
                  </a:lnTo>
                  <a:lnTo>
                    <a:pt x="164699" y="13563"/>
                  </a:lnTo>
                  <a:lnTo>
                    <a:pt x="177367" y="29974"/>
                  </a:lnTo>
                  <a:lnTo>
                    <a:pt x="185154" y="49595"/>
                  </a:lnTo>
                  <a:lnTo>
                    <a:pt x="190564" y="103285"/>
                  </a:lnTo>
                  <a:lnTo>
                    <a:pt x="183654" y="154090"/>
                  </a:lnTo>
                  <a:lnTo>
                    <a:pt x="165442" y="206176"/>
                  </a:lnTo>
                  <a:lnTo>
                    <a:pt x="139480" y="263593"/>
                  </a:lnTo>
                  <a:lnTo>
                    <a:pt x="118094" y="314905"/>
                  </a:lnTo>
                  <a:lnTo>
                    <a:pt x="90298" y="359202"/>
                  </a:lnTo>
                  <a:lnTo>
                    <a:pt x="89785" y="367187"/>
                  </a:lnTo>
                  <a:lnTo>
                    <a:pt x="94145" y="383455"/>
                  </a:lnTo>
                  <a:lnTo>
                    <a:pt x="106996" y="408208"/>
                  </a:lnTo>
                  <a:lnTo>
                    <a:pt x="145988" y="446472"/>
                  </a:lnTo>
                  <a:lnTo>
                    <a:pt x="167763" y="459034"/>
                  </a:lnTo>
                  <a:lnTo>
                    <a:pt x="183659" y="460642"/>
                  </a:lnTo>
                  <a:lnTo>
                    <a:pt x="199045" y="457351"/>
                  </a:lnTo>
                  <a:lnTo>
                    <a:pt x="212047" y="449724"/>
                  </a:lnTo>
                  <a:lnTo>
                    <a:pt x="221524" y="437705"/>
                  </a:lnTo>
                  <a:lnTo>
                    <a:pt x="225346" y="430617"/>
                  </a:lnTo>
                  <a:lnTo>
                    <a:pt x="229743" y="427741"/>
                  </a:lnTo>
                  <a:lnTo>
                    <a:pt x="234523" y="427672"/>
                  </a:lnTo>
                  <a:lnTo>
                    <a:pt x="239559" y="429475"/>
                  </a:lnTo>
                  <a:lnTo>
                    <a:pt x="259899" y="445266"/>
                  </a:lnTo>
                  <a:lnTo>
                    <a:pt x="302121" y="502633"/>
                  </a:lnTo>
                  <a:lnTo>
                    <a:pt x="317062" y="531867"/>
                  </a:lnTo>
                  <a:lnTo>
                    <a:pt x="321386" y="561177"/>
                  </a:lnTo>
                  <a:lnTo>
                    <a:pt x="316200" y="5828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282020" y="2837477"/>
              <a:ext cx="154574" cy="307880"/>
            </a:xfrm>
            <a:custGeom>
              <a:avLst/>
              <a:gdLst/>
              <a:ahLst/>
              <a:cxnLst/>
              <a:rect l="0" t="0" r="0" b="0"/>
              <a:pathLst>
                <a:path w="154574" h="307880">
                  <a:moveTo>
                    <a:pt x="4794" y="307879"/>
                  </a:moveTo>
                  <a:lnTo>
                    <a:pt x="0" y="280382"/>
                  </a:lnTo>
                  <a:lnTo>
                    <a:pt x="8398" y="226892"/>
                  </a:lnTo>
                  <a:lnTo>
                    <a:pt x="30597" y="171839"/>
                  </a:lnTo>
                  <a:lnTo>
                    <a:pt x="59454" y="111661"/>
                  </a:lnTo>
                  <a:lnTo>
                    <a:pt x="111607" y="52010"/>
                  </a:lnTo>
                  <a:lnTo>
                    <a:pt x="1545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37772" y="1880557"/>
            <a:ext cx="449338" cy="149780"/>
            <a:chOff x="2637772" y="1880557"/>
            <a:chExt cx="449338" cy="149780"/>
          </a:xfrm>
        </p:grpSpPr>
        <p:sp>
          <p:nvSpPr>
            <p:cNvPr id="43" name="Freeform 42"/>
            <p:cNvSpPr/>
            <p:nvPr/>
          </p:nvSpPr>
          <p:spPr>
            <a:xfrm>
              <a:off x="3078788" y="1997052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37772" y="1880557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95577" y="2005373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24963"/>
                  </a:moveTo>
                  <a:lnTo>
                    <a:pt x="6643" y="7807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62736" y="1913841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0"/>
                  </a:moveTo>
                  <a:lnTo>
                    <a:pt x="41605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20688" y="2015954"/>
              <a:ext cx="4795" cy="14383"/>
            </a:xfrm>
            <a:custGeom>
              <a:avLst/>
              <a:gdLst/>
              <a:ahLst/>
              <a:cxnLst/>
              <a:rect l="0" t="0" r="0" b="0"/>
              <a:pathLst>
                <a:path w="4795" h="14383">
                  <a:moveTo>
                    <a:pt x="0" y="14382"/>
                  </a:moveTo>
                  <a:lnTo>
                    <a:pt x="479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54276" y="1830631"/>
            <a:ext cx="548432" cy="191385"/>
            <a:chOff x="3854276" y="1830631"/>
            <a:chExt cx="548432" cy="191385"/>
          </a:xfrm>
        </p:grpSpPr>
        <p:sp>
          <p:nvSpPr>
            <p:cNvPr id="49" name="Freeform 48"/>
            <p:cNvSpPr/>
            <p:nvPr/>
          </p:nvSpPr>
          <p:spPr>
            <a:xfrm>
              <a:off x="3854276" y="1888878"/>
              <a:ext cx="73260" cy="101177"/>
            </a:xfrm>
            <a:custGeom>
              <a:avLst/>
              <a:gdLst/>
              <a:ahLst/>
              <a:cxnLst/>
              <a:rect l="0" t="0" r="0" b="0"/>
              <a:pathLst>
                <a:path w="73260" h="101177">
                  <a:moveTo>
                    <a:pt x="56617" y="0"/>
                  </a:moveTo>
                  <a:lnTo>
                    <a:pt x="43365" y="8835"/>
                  </a:lnTo>
                  <a:lnTo>
                    <a:pt x="34393" y="20569"/>
                  </a:lnTo>
                  <a:lnTo>
                    <a:pt x="816" y="82284"/>
                  </a:lnTo>
                  <a:lnTo>
                    <a:pt x="0" y="89064"/>
                  </a:lnTo>
                  <a:lnTo>
                    <a:pt x="2230" y="94510"/>
                  </a:lnTo>
                  <a:lnTo>
                    <a:pt x="6491" y="99064"/>
                  </a:lnTo>
                  <a:lnTo>
                    <a:pt x="12105" y="101176"/>
                  </a:lnTo>
                  <a:lnTo>
                    <a:pt x="25739" y="101057"/>
                  </a:lnTo>
                  <a:lnTo>
                    <a:pt x="73259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02424" y="1858513"/>
              <a:ext cx="91533" cy="105255"/>
            </a:xfrm>
            <a:custGeom>
              <a:avLst/>
              <a:gdLst/>
              <a:ahLst/>
              <a:cxnLst/>
              <a:rect l="0" t="0" r="0" b="0"/>
              <a:pathLst>
                <a:path w="91533" h="105255">
                  <a:moveTo>
                    <a:pt x="0" y="105254"/>
                  </a:moveTo>
                  <a:lnTo>
                    <a:pt x="15999" y="70509"/>
                  </a:lnTo>
                  <a:lnTo>
                    <a:pt x="66138" y="7810"/>
                  </a:lnTo>
                  <a:lnTo>
                    <a:pt x="71829" y="1460"/>
                  </a:lnTo>
                  <a:lnTo>
                    <a:pt x="76547" y="0"/>
                  </a:lnTo>
                  <a:lnTo>
                    <a:pt x="80618" y="1801"/>
                  </a:lnTo>
                  <a:lnTo>
                    <a:pt x="84256" y="5775"/>
                  </a:lnTo>
                  <a:lnTo>
                    <a:pt x="85833" y="20052"/>
                  </a:lnTo>
                  <a:lnTo>
                    <a:pt x="74389" y="76726"/>
                  </a:lnTo>
                  <a:lnTo>
                    <a:pt x="71782" y="89010"/>
                  </a:lnTo>
                  <a:lnTo>
                    <a:pt x="72818" y="96274"/>
                  </a:lnTo>
                  <a:lnTo>
                    <a:pt x="76282" y="100192"/>
                  </a:lnTo>
                  <a:lnTo>
                    <a:pt x="91532" y="1052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155335" y="1847273"/>
              <a:ext cx="65198" cy="126228"/>
            </a:xfrm>
            <a:custGeom>
              <a:avLst/>
              <a:gdLst/>
              <a:ahLst/>
              <a:cxnLst/>
              <a:rect l="0" t="0" r="0" b="0"/>
              <a:pathLst>
                <a:path w="65198" h="126228">
                  <a:moveTo>
                    <a:pt x="13510" y="0"/>
                  </a:moveTo>
                  <a:lnTo>
                    <a:pt x="242" y="57697"/>
                  </a:lnTo>
                  <a:lnTo>
                    <a:pt x="0" y="106695"/>
                  </a:lnTo>
                  <a:lnTo>
                    <a:pt x="1730" y="118282"/>
                  </a:lnTo>
                  <a:lnTo>
                    <a:pt x="5657" y="124158"/>
                  </a:lnTo>
                  <a:lnTo>
                    <a:pt x="11048" y="126227"/>
                  </a:lnTo>
                  <a:lnTo>
                    <a:pt x="17416" y="125756"/>
                  </a:lnTo>
                  <a:lnTo>
                    <a:pt x="23511" y="121744"/>
                  </a:lnTo>
                  <a:lnTo>
                    <a:pt x="52198" y="87406"/>
                  </a:lnTo>
                  <a:lnTo>
                    <a:pt x="64524" y="56511"/>
                  </a:lnTo>
                  <a:lnTo>
                    <a:pt x="65197" y="22497"/>
                  </a:lnTo>
                  <a:lnTo>
                    <a:pt x="60912" y="14073"/>
                  </a:lnTo>
                  <a:lnTo>
                    <a:pt x="46288" y="2248"/>
                  </a:lnTo>
                  <a:lnTo>
                    <a:pt x="39061" y="1499"/>
                  </a:lnTo>
                  <a:lnTo>
                    <a:pt x="32393" y="3773"/>
                  </a:lnTo>
                  <a:lnTo>
                    <a:pt x="26099" y="8062"/>
                  </a:lnTo>
                  <a:lnTo>
                    <a:pt x="16640" y="22691"/>
                  </a:lnTo>
                  <a:lnTo>
                    <a:pt x="12823" y="31769"/>
                  </a:lnTo>
                  <a:lnTo>
                    <a:pt x="11048" y="51718"/>
                  </a:lnTo>
                  <a:lnTo>
                    <a:pt x="11868" y="62215"/>
                  </a:lnTo>
                  <a:lnTo>
                    <a:pt x="15190" y="69214"/>
                  </a:lnTo>
                  <a:lnTo>
                    <a:pt x="20177" y="73879"/>
                  </a:lnTo>
                  <a:lnTo>
                    <a:pt x="38473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68698" y="1847273"/>
              <a:ext cx="134010" cy="104704"/>
            </a:xfrm>
            <a:custGeom>
              <a:avLst/>
              <a:gdLst/>
              <a:ahLst/>
              <a:cxnLst/>
              <a:rect l="0" t="0" r="0" b="0"/>
              <a:pathLst>
                <a:path w="134010" h="104704">
                  <a:moveTo>
                    <a:pt x="0" y="83210"/>
                  </a:moveTo>
                  <a:lnTo>
                    <a:pt x="8834" y="96462"/>
                  </a:lnTo>
                  <a:lnTo>
                    <a:pt x="15135" y="100366"/>
                  </a:lnTo>
                  <a:lnTo>
                    <a:pt x="31998" y="104703"/>
                  </a:lnTo>
                  <a:lnTo>
                    <a:pt x="39823" y="103086"/>
                  </a:lnTo>
                  <a:lnTo>
                    <a:pt x="53449" y="93893"/>
                  </a:lnTo>
                  <a:lnTo>
                    <a:pt x="113326" y="31972"/>
                  </a:lnTo>
                  <a:lnTo>
                    <a:pt x="133059" y="8233"/>
                  </a:lnTo>
                  <a:lnTo>
                    <a:pt x="134009" y="5489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274027" y="1830631"/>
              <a:ext cx="52919" cy="66569"/>
            </a:xfrm>
            <a:custGeom>
              <a:avLst/>
              <a:gdLst/>
              <a:ahLst/>
              <a:cxnLst/>
              <a:rect l="0" t="0" r="0" b="0"/>
              <a:pathLst>
                <a:path w="52919" h="66569">
                  <a:moveTo>
                    <a:pt x="52918" y="0"/>
                  </a:moveTo>
                  <a:lnTo>
                    <a:pt x="28229" y="29620"/>
                  </a:lnTo>
                  <a:lnTo>
                    <a:pt x="20680" y="43675"/>
                  </a:lnTo>
                  <a:lnTo>
                    <a:pt x="21256" y="44834"/>
                  </a:lnTo>
                  <a:lnTo>
                    <a:pt x="23489" y="43757"/>
                  </a:lnTo>
                  <a:lnTo>
                    <a:pt x="24053" y="40266"/>
                  </a:lnTo>
                  <a:lnTo>
                    <a:pt x="22214" y="28991"/>
                  </a:lnTo>
                  <a:lnTo>
                    <a:pt x="11564" y="11466"/>
                  </a:lnTo>
                  <a:lnTo>
                    <a:pt x="7782" y="10418"/>
                  </a:lnTo>
                  <a:lnTo>
                    <a:pt x="4336" y="12492"/>
                  </a:lnTo>
                  <a:lnTo>
                    <a:pt x="1114" y="16649"/>
                  </a:lnTo>
                  <a:lnTo>
                    <a:pt x="0" y="33595"/>
                  </a:lnTo>
                  <a:lnTo>
                    <a:pt x="2992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17650" y="1981745"/>
              <a:ext cx="50901" cy="40271"/>
            </a:xfrm>
            <a:custGeom>
              <a:avLst/>
              <a:gdLst/>
              <a:ahLst/>
              <a:cxnLst/>
              <a:rect l="0" t="0" r="0" b="0"/>
              <a:pathLst>
                <a:path w="50901" h="40271">
                  <a:moveTo>
                    <a:pt x="50900" y="15307"/>
                  </a:moveTo>
                  <a:lnTo>
                    <a:pt x="46483" y="2055"/>
                  </a:lnTo>
                  <a:lnTo>
                    <a:pt x="42408" y="0"/>
                  </a:lnTo>
                  <a:lnTo>
                    <a:pt x="36918" y="479"/>
                  </a:lnTo>
                  <a:lnTo>
                    <a:pt x="24345" y="5943"/>
                  </a:lnTo>
                  <a:lnTo>
                    <a:pt x="12594" y="14535"/>
                  </a:lnTo>
                  <a:lnTo>
                    <a:pt x="0" y="34185"/>
                  </a:lnTo>
                  <a:lnTo>
                    <a:pt x="325" y="38063"/>
                  </a:lnTo>
                  <a:lnTo>
                    <a:pt x="3315" y="39723"/>
                  </a:lnTo>
                  <a:lnTo>
                    <a:pt x="17616" y="40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901097" y="1372973"/>
            <a:ext cx="2754269" cy="1239837"/>
            <a:chOff x="4901097" y="1372973"/>
            <a:chExt cx="2754269" cy="1239837"/>
          </a:xfrm>
        </p:grpSpPr>
        <p:sp>
          <p:nvSpPr>
            <p:cNvPr id="56" name="Freeform 55"/>
            <p:cNvSpPr/>
            <p:nvPr/>
          </p:nvSpPr>
          <p:spPr>
            <a:xfrm>
              <a:off x="4901097" y="2022015"/>
              <a:ext cx="757217" cy="424374"/>
            </a:xfrm>
            <a:custGeom>
              <a:avLst/>
              <a:gdLst/>
              <a:ahLst/>
              <a:cxnLst/>
              <a:rect l="0" t="0" r="0" b="0"/>
              <a:pathLst>
                <a:path w="757217" h="424374">
                  <a:moveTo>
                    <a:pt x="0" y="424373"/>
                  </a:moveTo>
                  <a:lnTo>
                    <a:pt x="57162" y="400929"/>
                  </a:lnTo>
                  <a:lnTo>
                    <a:pt x="116432" y="368501"/>
                  </a:lnTo>
                  <a:lnTo>
                    <a:pt x="170833" y="331163"/>
                  </a:lnTo>
                  <a:lnTo>
                    <a:pt x="228743" y="289932"/>
                  </a:lnTo>
                  <a:lnTo>
                    <a:pt x="283087" y="256045"/>
                  </a:lnTo>
                  <a:lnTo>
                    <a:pt x="339337" y="216096"/>
                  </a:lnTo>
                  <a:lnTo>
                    <a:pt x="401031" y="179126"/>
                  </a:lnTo>
                  <a:lnTo>
                    <a:pt x="457506" y="140939"/>
                  </a:lnTo>
                  <a:lnTo>
                    <a:pt x="518830" y="105503"/>
                  </a:lnTo>
                  <a:lnTo>
                    <a:pt x="582072" y="64656"/>
                  </a:lnTo>
                  <a:lnTo>
                    <a:pt x="639833" y="37229"/>
                  </a:lnTo>
                  <a:lnTo>
                    <a:pt x="671364" y="22729"/>
                  </a:lnTo>
                  <a:lnTo>
                    <a:pt x="686700" y="13800"/>
                  </a:lnTo>
                  <a:lnTo>
                    <a:pt x="729281" y="3000"/>
                  </a:lnTo>
                  <a:lnTo>
                    <a:pt x="7572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17592" y="2055299"/>
              <a:ext cx="607438" cy="557511"/>
            </a:xfrm>
            <a:custGeom>
              <a:avLst/>
              <a:gdLst/>
              <a:ahLst/>
              <a:cxnLst/>
              <a:rect l="0" t="0" r="0" b="0"/>
              <a:pathLst>
                <a:path w="607438" h="557511">
                  <a:moveTo>
                    <a:pt x="0" y="557510"/>
                  </a:moveTo>
                  <a:lnTo>
                    <a:pt x="57861" y="499649"/>
                  </a:lnTo>
                  <a:lnTo>
                    <a:pt x="113056" y="456036"/>
                  </a:lnTo>
                  <a:lnTo>
                    <a:pt x="174954" y="407589"/>
                  </a:lnTo>
                  <a:lnTo>
                    <a:pt x="232652" y="366107"/>
                  </a:lnTo>
                  <a:lnTo>
                    <a:pt x="288419" y="330237"/>
                  </a:lnTo>
                  <a:lnTo>
                    <a:pt x="343931" y="290893"/>
                  </a:lnTo>
                  <a:lnTo>
                    <a:pt x="398923" y="241280"/>
                  </a:lnTo>
                  <a:lnTo>
                    <a:pt x="459461" y="190611"/>
                  </a:lnTo>
                  <a:lnTo>
                    <a:pt x="513545" y="133091"/>
                  </a:lnTo>
                  <a:lnTo>
                    <a:pt x="560192" y="74117"/>
                  </a:lnTo>
                  <a:lnTo>
                    <a:pt x="600242" y="15455"/>
                  </a:lnTo>
                  <a:lnTo>
                    <a:pt x="6074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550139" y="1941665"/>
              <a:ext cx="220771" cy="546329"/>
            </a:xfrm>
            <a:custGeom>
              <a:avLst/>
              <a:gdLst/>
              <a:ahLst/>
              <a:cxnLst/>
              <a:rect l="0" t="0" r="0" b="0"/>
              <a:pathLst>
                <a:path w="220771" h="546329">
                  <a:moveTo>
                    <a:pt x="0" y="30424"/>
                  </a:moveTo>
                  <a:lnTo>
                    <a:pt x="27581" y="7260"/>
                  </a:lnTo>
                  <a:lnTo>
                    <a:pt x="59537" y="138"/>
                  </a:lnTo>
                  <a:lnTo>
                    <a:pt x="120420" y="0"/>
                  </a:lnTo>
                  <a:lnTo>
                    <a:pt x="161649" y="13216"/>
                  </a:lnTo>
                  <a:lnTo>
                    <a:pt x="189971" y="32721"/>
                  </a:lnTo>
                  <a:lnTo>
                    <a:pt x="211511" y="60485"/>
                  </a:lnTo>
                  <a:lnTo>
                    <a:pt x="220770" y="96551"/>
                  </a:lnTo>
                  <a:lnTo>
                    <a:pt x="211537" y="154022"/>
                  </a:lnTo>
                  <a:lnTo>
                    <a:pt x="197385" y="194960"/>
                  </a:lnTo>
                  <a:lnTo>
                    <a:pt x="163752" y="258122"/>
                  </a:lnTo>
                  <a:lnTo>
                    <a:pt x="124465" y="318190"/>
                  </a:lnTo>
                  <a:lnTo>
                    <a:pt x="87582" y="378686"/>
                  </a:lnTo>
                  <a:lnTo>
                    <a:pt x="54337" y="437629"/>
                  </a:lnTo>
                  <a:lnTo>
                    <a:pt x="29996" y="499278"/>
                  </a:lnTo>
                  <a:lnTo>
                    <a:pt x="8321" y="546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199181" y="2252549"/>
              <a:ext cx="204962" cy="210482"/>
            </a:xfrm>
            <a:custGeom>
              <a:avLst/>
              <a:gdLst/>
              <a:ahLst/>
              <a:cxnLst/>
              <a:rect l="0" t="0" r="0" b="0"/>
              <a:pathLst>
                <a:path w="204962" h="210482">
                  <a:moveTo>
                    <a:pt x="0" y="77344"/>
                  </a:moveTo>
                  <a:lnTo>
                    <a:pt x="4417" y="59675"/>
                  </a:lnTo>
                  <a:lnTo>
                    <a:pt x="20416" y="35435"/>
                  </a:lnTo>
                  <a:lnTo>
                    <a:pt x="42724" y="15103"/>
                  </a:lnTo>
                  <a:lnTo>
                    <a:pt x="66899" y="1785"/>
                  </a:lnTo>
                  <a:lnTo>
                    <a:pt x="88288" y="0"/>
                  </a:lnTo>
                  <a:lnTo>
                    <a:pt x="113204" y="4137"/>
                  </a:lnTo>
                  <a:lnTo>
                    <a:pt x="159470" y="26929"/>
                  </a:lnTo>
                  <a:lnTo>
                    <a:pt x="173502" y="39220"/>
                  </a:lnTo>
                  <a:lnTo>
                    <a:pt x="197681" y="86637"/>
                  </a:lnTo>
                  <a:lnTo>
                    <a:pt x="204961" y="125607"/>
                  </a:lnTo>
                  <a:lnTo>
                    <a:pt x="200777" y="172622"/>
                  </a:lnTo>
                  <a:lnTo>
                    <a:pt x="191384" y="2104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99181" y="2404783"/>
              <a:ext cx="241311" cy="24964"/>
            </a:xfrm>
            <a:custGeom>
              <a:avLst/>
              <a:gdLst/>
              <a:ahLst/>
              <a:cxnLst/>
              <a:rect l="0" t="0" r="0" b="0"/>
              <a:pathLst>
                <a:path w="241311" h="24964">
                  <a:moveTo>
                    <a:pt x="0" y="0"/>
                  </a:moveTo>
                  <a:lnTo>
                    <a:pt x="53492" y="0"/>
                  </a:lnTo>
                  <a:lnTo>
                    <a:pt x="109597" y="0"/>
                  </a:lnTo>
                  <a:lnTo>
                    <a:pt x="163688" y="2465"/>
                  </a:lnTo>
                  <a:lnTo>
                    <a:pt x="221233" y="16859"/>
                  </a:lnTo>
                  <a:lnTo>
                    <a:pt x="241310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24292" y="2155152"/>
              <a:ext cx="74890" cy="166421"/>
            </a:xfrm>
            <a:custGeom>
              <a:avLst/>
              <a:gdLst/>
              <a:ahLst/>
              <a:cxnLst/>
              <a:rect l="0" t="0" r="0" b="0"/>
              <a:pathLst>
                <a:path w="74890" h="166421">
                  <a:moveTo>
                    <a:pt x="0" y="0"/>
                  </a:moveTo>
                  <a:lnTo>
                    <a:pt x="16858" y="58382"/>
                  </a:lnTo>
                  <a:lnTo>
                    <a:pt x="40487" y="116502"/>
                  </a:lnTo>
                  <a:lnTo>
                    <a:pt x="74889" y="166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257428" y="2088583"/>
              <a:ext cx="8322" cy="216348"/>
            </a:xfrm>
            <a:custGeom>
              <a:avLst/>
              <a:gdLst/>
              <a:ahLst/>
              <a:cxnLst/>
              <a:rect l="0" t="0" r="0" b="0"/>
              <a:pathLst>
                <a:path w="8322" h="216348">
                  <a:moveTo>
                    <a:pt x="0" y="0"/>
                  </a:moveTo>
                  <a:lnTo>
                    <a:pt x="0" y="50189"/>
                  </a:lnTo>
                  <a:lnTo>
                    <a:pt x="0" y="112129"/>
                  </a:lnTo>
                  <a:lnTo>
                    <a:pt x="0" y="173802"/>
                  </a:lnTo>
                  <a:lnTo>
                    <a:pt x="925" y="193740"/>
                  </a:lnTo>
                  <a:lnTo>
                    <a:pt x="8321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340639" y="2088583"/>
              <a:ext cx="33285" cy="166545"/>
            </a:xfrm>
            <a:custGeom>
              <a:avLst/>
              <a:gdLst/>
              <a:ahLst/>
              <a:cxnLst/>
              <a:rect l="0" t="0" r="0" b="0"/>
              <a:pathLst>
                <a:path w="33285" h="166545">
                  <a:moveTo>
                    <a:pt x="0" y="0"/>
                  </a:moveTo>
                  <a:lnTo>
                    <a:pt x="0" y="53491"/>
                  </a:lnTo>
                  <a:lnTo>
                    <a:pt x="0" y="108278"/>
                  </a:lnTo>
                  <a:lnTo>
                    <a:pt x="0" y="156991"/>
                  </a:lnTo>
                  <a:lnTo>
                    <a:pt x="3698" y="163832"/>
                  </a:lnTo>
                  <a:lnTo>
                    <a:pt x="9862" y="166544"/>
                  </a:lnTo>
                  <a:lnTo>
                    <a:pt x="33284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382244" y="2138509"/>
              <a:ext cx="83212" cy="274596"/>
            </a:xfrm>
            <a:custGeom>
              <a:avLst/>
              <a:gdLst/>
              <a:ahLst/>
              <a:cxnLst/>
              <a:rect l="0" t="0" r="0" b="0"/>
              <a:pathLst>
                <a:path w="83212" h="274596">
                  <a:moveTo>
                    <a:pt x="83211" y="0"/>
                  </a:moveTo>
                  <a:lnTo>
                    <a:pt x="80746" y="33741"/>
                  </a:lnTo>
                  <a:lnTo>
                    <a:pt x="63651" y="91559"/>
                  </a:lnTo>
                  <a:lnTo>
                    <a:pt x="45787" y="135606"/>
                  </a:lnTo>
                  <a:lnTo>
                    <a:pt x="37913" y="167153"/>
                  </a:lnTo>
                  <a:lnTo>
                    <a:pt x="17048" y="224002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222670" y="1673197"/>
              <a:ext cx="432696" cy="58680"/>
            </a:xfrm>
            <a:custGeom>
              <a:avLst/>
              <a:gdLst/>
              <a:ahLst/>
              <a:cxnLst/>
              <a:rect l="0" t="0" r="0" b="0"/>
              <a:pathLst>
                <a:path w="432696" h="58680">
                  <a:moveTo>
                    <a:pt x="0" y="15976"/>
                  </a:moveTo>
                  <a:lnTo>
                    <a:pt x="45353" y="2707"/>
                  </a:lnTo>
                  <a:lnTo>
                    <a:pt x="97306" y="0"/>
                  </a:lnTo>
                  <a:lnTo>
                    <a:pt x="155915" y="5140"/>
                  </a:lnTo>
                  <a:lnTo>
                    <a:pt x="217920" y="11741"/>
                  </a:lnTo>
                  <a:lnTo>
                    <a:pt x="266036" y="21782"/>
                  </a:lnTo>
                  <a:lnTo>
                    <a:pt x="327590" y="32669"/>
                  </a:lnTo>
                  <a:lnTo>
                    <a:pt x="386700" y="47418"/>
                  </a:lnTo>
                  <a:lnTo>
                    <a:pt x="412903" y="58679"/>
                  </a:lnTo>
                  <a:lnTo>
                    <a:pt x="432695" y="575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84968" y="1459657"/>
              <a:ext cx="353160" cy="312727"/>
            </a:xfrm>
            <a:custGeom>
              <a:avLst/>
              <a:gdLst/>
              <a:ahLst/>
              <a:cxnLst/>
              <a:rect l="0" t="0" r="0" b="0"/>
              <a:pathLst>
                <a:path w="353160" h="312727">
                  <a:moveTo>
                    <a:pt x="4418" y="279442"/>
                  </a:moveTo>
                  <a:lnTo>
                    <a:pt x="0" y="266190"/>
                  </a:lnTo>
                  <a:lnTo>
                    <a:pt x="5228" y="247356"/>
                  </a:lnTo>
                  <a:lnTo>
                    <a:pt x="26542" y="191766"/>
                  </a:lnTo>
                  <a:lnTo>
                    <a:pt x="63999" y="131680"/>
                  </a:lnTo>
                  <a:lnTo>
                    <a:pt x="108864" y="76864"/>
                  </a:lnTo>
                  <a:lnTo>
                    <a:pt x="162757" y="32993"/>
                  </a:lnTo>
                  <a:lnTo>
                    <a:pt x="214153" y="4342"/>
                  </a:lnTo>
                  <a:lnTo>
                    <a:pt x="241865" y="0"/>
                  </a:lnTo>
                  <a:lnTo>
                    <a:pt x="265276" y="5467"/>
                  </a:lnTo>
                  <a:lnTo>
                    <a:pt x="275402" y="10808"/>
                  </a:lnTo>
                  <a:lnTo>
                    <a:pt x="302906" y="40411"/>
                  </a:lnTo>
                  <a:lnTo>
                    <a:pt x="323762" y="79468"/>
                  </a:lnTo>
                  <a:lnTo>
                    <a:pt x="339717" y="132767"/>
                  </a:lnTo>
                  <a:lnTo>
                    <a:pt x="350141" y="194961"/>
                  </a:lnTo>
                  <a:lnTo>
                    <a:pt x="353159" y="253680"/>
                  </a:lnTo>
                  <a:lnTo>
                    <a:pt x="351216" y="288451"/>
                  </a:lnTo>
                  <a:lnTo>
                    <a:pt x="345581" y="3127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222670" y="1439541"/>
              <a:ext cx="49927" cy="141459"/>
            </a:xfrm>
            <a:custGeom>
              <a:avLst/>
              <a:gdLst/>
              <a:ahLst/>
              <a:cxnLst/>
              <a:rect l="0" t="0" r="0" b="0"/>
              <a:pathLst>
                <a:path w="49927" h="141459">
                  <a:moveTo>
                    <a:pt x="0" y="0"/>
                  </a:moveTo>
                  <a:lnTo>
                    <a:pt x="14193" y="54017"/>
                  </a:lnTo>
                  <a:lnTo>
                    <a:pt x="35768" y="116247"/>
                  </a:lnTo>
                  <a:lnTo>
                    <a:pt x="49926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330843" y="1389615"/>
              <a:ext cx="33286" cy="174743"/>
            </a:xfrm>
            <a:custGeom>
              <a:avLst/>
              <a:gdLst/>
              <a:ahLst/>
              <a:cxnLst/>
              <a:rect l="0" t="0" r="0" b="0"/>
              <a:pathLst>
                <a:path w="33286" h="174743">
                  <a:moveTo>
                    <a:pt x="0" y="0"/>
                  </a:moveTo>
                  <a:lnTo>
                    <a:pt x="6586" y="29620"/>
                  </a:lnTo>
                  <a:lnTo>
                    <a:pt x="10634" y="89475"/>
                  </a:lnTo>
                  <a:lnTo>
                    <a:pt x="22494" y="148173"/>
                  </a:lnTo>
                  <a:lnTo>
                    <a:pt x="33285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414054" y="14645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461233" y="1372973"/>
              <a:ext cx="2748" cy="149780"/>
            </a:xfrm>
            <a:custGeom>
              <a:avLst/>
              <a:gdLst/>
              <a:ahLst/>
              <a:cxnLst/>
              <a:rect l="0" t="0" r="0" b="0"/>
              <a:pathLst>
                <a:path w="2748" h="149780">
                  <a:moveTo>
                    <a:pt x="2747" y="0"/>
                  </a:moveTo>
                  <a:lnTo>
                    <a:pt x="281" y="54309"/>
                  </a:lnTo>
                  <a:lnTo>
                    <a:pt x="0" y="112943"/>
                  </a:lnTo>
                  <a:lnTo>
                    <a:pt x="2747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38870" y="1397936"/>
              <a:ext cx="83211" cy="191385"/>
            </a:xfrm>
            <a:custGeom>
              <a:avLst/>
              <a:gdLst/>
              <a:ahLst/>
              <a:cxnLst/>
              <a:rect l="0" t="0" r="0" b="0"/>
              <a:pathLst>
                <a:path w="83211" h="191385">
                  <a:moveTo>
                    <a:pt x="83210" y="0"/>
                  </a:moveTo>
                  <a:lnTo>
                    <a:pt x="69924" y="15135"/>
                  </a:lnTo>
                  <a:lnTo>
                    <a:pt x="33845" y="77752"/>
                  </a:lnTo>
                  <a:lnTo>
                    <a:pt x="10255" y="13293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931434" y="2962293"/>
            <a:ext cx="657363" cy="416054"/>
            <a:chOff x="6931434" y="2962293"/>
            <a:chExt cx="657363" cy="416054"/>
          </a:xfrm>
        </p:grpSpPr>
        <p:sp>
          <p:nvSpPr>
            <p:cNvPr id="73" name="Freeform 72"/>
            <p:cNvSpPr/>
            <p:nvPr/>
          </p:nvSpPr>
          <p:spPr>
            <a:xfrm>
              <a:off x="6973039" y="3303456"/>
              <a:ext cx="615758" cy="74891"/>
            </a:xfrm>
            <a:custGeom>
              <a:avLst/>
              <a:gdLst/>
              <a:ahLst/>
              <a:cxnLst/>
              <a:rect l="0" t="0" r="0" b="0"/>
              <a:pathLst>
                <a:path w="615758" h="74891">
                  <a:moveTo>
                    <a:pt x="0" y="0"/>
                  </a:moveTo>
                  <a:lnTo>
                    <a:pt x="50744" y="11582"/>
                  </a:lnTo>
                  <a:lnTo>
                    <a:pt x="108130" y="15643"/>
                  </a:lnTo>
                  <a:lnTo>
                    <a:pt x="168458" y="12093"/>
                  </a:lnTo>
                  <a:lnTo>
                    <a:pt x="213428" y="9991"/>
                  </a:lnTo>
                  <a:lnTo>
                    <a:pt x="269027" y="15584"/>
                  </a:lnTo>
                  <a:lnTo>
                    <a:pt x="324518" y="18968"/>
                  </a:lnTo>
                  <a:lnTo>
                    <a:pt x="379070" y="25099"/>
                  </a:lnTo>
                  <a:lnTo>
                    <a:pt x="438088" y="39087"/>
                  </a:lnTo>
                  <a:lnTo>
                    <a:pt x="499091" y="58262"/>
                  </a:lnTo>
                  <a:lnTo>
                    <a:pt x="554132" y="71193"/>
                  </a:lnTo>
                  <a:lnTo>
                    <a:pt x="615757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931434" y="3068325"/>
              <a:ext cx="482621" cy="301701"/>
            </a:xfrm>
            <a:custGeom>
              <a:avLst/>
              <a:gdLst/>
              <a:ahLst/>
              <a:cxnLst/>
              <a:rect l="0" t="0" r="0" b="0"/>
              <a:pathLst>
                <a:path w="482621" h="301701">
                  <a:moveTo>
                    <a:pt x="0" y="210168"/>
                  </a:moveTo>
                  <a:lnTo>
                    <a:pt x="29310" y="160039"/>
                  </a:lnTo>
                  <a:lnTo>
                    <a:pt x="79343" y="101983"/>
                  </a:lnTo>
                  <a:lnTo>
                    <a:pt x="135263" y="52067"/>
                  </a:lnTo>
                  <a:lnTo>
                    <a:pt x="177935" y="23201"/>
                  </a:lnTo>
                  <a:lnTo>
                    <a:pt x="239703" y="0"/>
                  </a:lnTo>
                  <a:lnTo>
                    <a:pt x="279048" y="69"/>
                  </a:lnTo>
                  <a:lnTo>
                    <a:pt x="317006" y="14780"/>
                  </a:lnTo>
                  <a:lnTo>
                    <a:pt x="342839" y="36705"/>
                  </a:lnTo>
                  <a:lnTo>
                    <a:pt x="385315" y="93748"/>
                  </a:lnTo>
                  <a:lnTo>
                    <a:pt x="417773" y="151925"/>
                  </a:lnTo>
                  <a:lnTo>
                    <a:pt x="443402" y="210168"/>
                  </a:lnTo>
                  <a:lnTo>
                    <a:pt x="473770" y="271395"/>
                  </a:lnTo>
                  <a:lnTo>
                    <a:pt x="482620" y="301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931434" y="3003898"/>
              <a:ext cx="83211" cy="174743"/>
            </a:xfrm>
            <a:custGeom>
              <a:avLst/>
              <a:gdLst/>
              <a:ahLst/>
              <a:cxnLst/>
              <a:rect l="0" t="0" r="0" b="0"/>
              <a:pathLst>
                <a:path w="83211" h="174743">
                  <a:moveTo>
                    <a:pt x="0" y="0"/>
                  </a:moveTo>
                  <a:lnTo>
                    <a:pt x="15999" y="55162"/>
                  </a:lnTo>
                  <a:lnTo>
                    <a:pt x="40175" y="115494"/>
                  </a:lnTo>
                  <a:lnTo>
                    <a:pt x="8321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056249" y="3028862"/>
              <a:ext cx="16643" cy="133137"/>
            </a:xfrm>
            <a:custGeom>
              <a:avLst/>
              <a:gdLst/>
              <a:ahLst/>
              <a:cxnLst/>
              <a:rect l="0" t="0" r="0" b="0"/>
              <a:pathLst>
                <a:path w="16643" h="133137">
                  <a:moveTo>
                    <a:pt x="0" y="0"/>
                  </a:moveTo>
                  <a:lnTo>
                    <a:pt x="2466" y="51844"/>
                  </a:lnTo>
                  <a:lnTo>
                    <a:pt x="14392" y="112736"/>
                  </a:lnTo>
                  <a:lnTo>
                    <a:pt x="16642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164422" y="2978935"/>
              <a:ext cx="8323" cy="141459"/>
            </a:xfrm>
            <a:custGeom>
              <a:avLst/>
              <a:gdLst/>
              <a:ahLst/>
              <a:cxnLst/>
              <a:rect l="0" t="0" r="0" b="0"/>
              <a:pathLst>
                <a:path w="8323" h="141459">
                  <a:moveTo>
                    <a:pt x="0" y="0"/>
                  </a:moveTo>
                  <a:lnTo>
                    <a:pt x="0" y="57909"/>
                  </a:lnTo>
                  <a:lnTo>
                    <a:pt x="925" y="113449"/>
                  </a:lnTo>
                  <a:lnTo>
                    <a:pt x="8322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277509" y="2962293"/>
              <a:ext cx="28372" cy="158101"/>
            </a:xfrm>
            <a:custGeom>
              <a:avLst/>
              <a:gdLst/>
              <a:ahLst/>
              <a:cxnLst/>
              <a:rect l="0" t="0" r="0" b="0"/>
              <a:pathLst>
                <a:path w="28372" h="158101">
                  <a:moveTo>
                    <a:pt x="28371" y="0"/>
                  </a:moveTo>
                  <a:lnTo>
                    <a:pt x="16789" y="55162"/>
                  </a:lnTo>
                  <a:lnTo>
                    <a:pt x="592" y="115494"/>
                  </a:lnTo>
                  <a:lnTo>
                    <a:pt x="0" y="132692"/>
                  </a:lnTo>
                  <a:lnTo>
                    <a:pt x="340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380770" y="2987256"/>
              <a:ext cx="41606" cy="191385"/>
            </a:xfrm>
            <a:custGeom>
              <a:avLst/>
              <a:gdLst/>
              <a:ahLst/>
              <a:cxnLst/>
              <a:rect l="0" t="0" r="0" b="0"/>
              <a:pathLst>
                <a:path w="41606" h="191385">
                  <a:moveTo>
                    <a:pt x="41605" y="0"/>
                  </a:moveTo>
                  <a:lnTo>
                    <a:pt x="39756" y="27498"/>
                  </a:lnTo>
                  <a:lnTo>
                    <a:pt x="19862" y="90974"/>
                  </a:lnTo>
                  <a:lnTo>
                    <a:pt x="5606" y="144524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380770" y="3186961"/>
              <a:ext cx="58248" cy="158101"/>
            </a:xfrm>
            <a:custGeom>
              <a:avLst/>
              <a:gdLst/>
              <a:ahLst/>
              <a:cxnLst/>
              <a:rect l="0" t="0" r="0" b="0"/>
              <a:pathLst>
                <a:path w="58248" h="158101">
                  <a:moveTo>
                    <a:pt x="58247" y="0"/>
                  </a:moveTo>
                  <a:lnTo>
                    <a:pt x="26996" y="58383"/>
                  </a:lnTo>
                  <a:lnTo>
                    <a:pt x="5666" y="11650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870473" y="1977400"/>
            <a:ext cx="1114786" cy="718506"/>
            <a:chOff x="8870473" y="1977400"/>
            <a:chExt cx="1114786" cy="718506"/>
          </a:xfrm>
        </p:grpSpPr>
        <p:sp>
          <p:nvSpPr>
            <p:cNvPr id="82" name="Freeform 81"/>
            <p:cNvSpPr/>
            <p:nvPr/>
          </p:nvSpPr>
          <p:spPr>
            <a:xfrm>
              <a:off x="8870473" y="2163473"/>
              <a:ext cx="74655" cy="408317"/>
            </a:xfrm>
            <a:custGeom>
              <a:avLst/>
              <a:gdLst/>
              <a:ahLst/>
              <a:cxnLst/>
              <a:rect l="0" t="0" r="0" b="0"/>
              <a:pathLst>
                <a:path w="74655" h="408317">
                  <a:moveTo>
                    <a:pt x="16406" y="0"/>
                  </a:moveTo>
                  <a:lnTo>
                    <a:pt x="9821" y="29620"/>
                  </a:lnTo>
                  <a:lnTo>
                    <a:pt x="7390" y="89542"/>
                  </a:lnTo>
                  <a:lnTo>
                    <a:pt x="2435" y="140457"/>
                  </a:lnTo>
                  <a:lnTo>
                    <a:pt x="556" y="191087"/>
                  </a:lnTo>
                  <a:lnTo>
                    <a:pt x="0" y="240298"/>
                  </a:lnTo>
                  <a:lnTo>
                    <a:pt x="2277" y="298809"/>
                  </a:lnTo>
                  <a:lnTo>
                    <a:pt x="6939" y="359301"/>
                  </a:lnTo>
                  <a:lnTo>
                    <a:pt x="7746" y="399340"/>
                  </a:lnTo>
                  <a:lnTo>
                    <a:pt x="10633" y="405835"/>
                  </a:lnTo>
                  <a:lnTo>
                    <a:pt x="15331" y="408316"/>
                  </a:lnTo>
                  <a:lnTo>
                    <a:pt x="21237" y="408121"/>
                  </a:lnTo>
                  <a:lnTo>
                    <a:pt x="26099" y="404293"/>
                  </a:lnTo>
                  <a:lnTo>
                    <a:pt x="67474" y="343112"/>
                  </a:lnTo>
                  <a:lnTo>
                    <a:pt x="74654" y="3328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45134" y="2171794"/>
              <a:ext cx="64208" cy="282550"/>
            </a:xfrm>
            <a:custGeom>
              <a:avLst/>
              <a:gdLst/>
              <a:ahLst/>
              <a:cxnLst/>
              <a:rect l="0" t="0" r="0" b="0"/>
              <a:pathLst>
                <a:path w="64208" h="282550">
                  <a:moveTo>
                    <a:pt x="58093" y="0"/>
                  </a:moveTo>
                  <a:lnTo>
                    <a:pt x="45731" y="21778"/>
                  </a:lnTo>
                  <a:lnTo>
                    <a:pt x="26137" y="77426"/>
                  </a:lnTo>
                  <a:lnTo>
                    <a:pt x="8707" y="135571"/>
                  </a:lnTo>
                  <a:lnTo>
                    <a:pt x="1013" y="196156"/>
                  </a:lnTo>
                  <a:lnTo>
                    <a:pt x="0" y="252303"/>
                  </a:lnTo>
                  <a:lnTo>
                    <a:pt x="4845" y="269618"/>
                  </a:lnTo>
                  <a:lnTo>
                    <a:pt x="8726" y="276824"/>
                  </a:lnTo>
                  <a:lnTo>
                    <a:pt x="14087" y="280704"/>
                  </a:lnTo>
                  <a:lnTo>
                    <a:pt x="20434" y="282366"/>
                  </a:lnTo>
                  <a:lnTo>
                    <a:pt x="27440" y="282549"/>
                  </a:lnTo>
                  <a:lnTo>
                    <a:pt x="40155" y="277821"/>
                  </a:lnTo>
                  <a:lnTo>
                    <a:pt x="46134" y="273972"/>
                  </a:lnTo>
                  <a:lnTo>
                    <a:pt x="55244" y="259833"/>
                  </a:lnTo>
                  <a:lnTo>
                    <a:pt x="61449" y="241221"/>
                  </a:lnTo>
                  <a:lnTo>
                    <a:pt x="64207" y="220622"/>
                  </a:lnTo>
                  <a:lnTo>
                    <a:pt x="60502" y="204070"/>
                  </a:lnTo>
                  <a:lnTo>
                    <a:pt x="56925" y="197068"/>
                  </a:lnTo>
                  <a:lnTo>
                    <a:pt x="51767" y="194248"/>
                  </a:lnTo>
                  <a:lnTo>
                    <a:pt x="45555" y="194218"/>
                  </a:lnTo>
                  <a:lnTo>
                    <a:pt x="38639" y="196047"/>
                  </a:lnTo>
                  <a:lnTo>
                    <a:pt x="35878" y="199115"/>
                  </a:lnTo>
                  <a:lnTo>
                    <a:pt x="35887" y="203010"/>
                  </a:lnTo>
                  <a:lnTo>
                    <a:pt x="37742" y="207456"/>
                  </a:lnTo>
                  <a:lnTo>
                    <a:pt x="39902" y="209495"/>
                  </a:lnTo>
                  <a:lnTo>
                    <a:pt x="42268" y="209930"/>
                  </a:lnTo>
                  <a:lnTo>
                    <a:pt x="49772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195101" y="2230041"/>
              <a:ext cx="120589" cy="224564"/>
            </a:xfrm>
            <a:custGeom>
              <a:avLst/>
              <a:gdLst/>
              <a:ahLst/>
              <a:cxnLst/>
              <a:rect l="0" t="0" r="0" b="0"/>
              <a:pathLst>
                <a:path w="120589" h="224564">
                  <a:moveTo>
                    <a:pt x="7978" y="33284"/>
                  </a:moveTo>
                  <a:lnTo>
                    <a:pt x="3561" y="86776"/>
                  </a:lnTo>
                  <a:lnTo>
                    <a:pt x="171" y="148148"/>
                  </a:lnTo>
                  <a:lnTo>
                    <a:pt x="0" y="159786"/>
                  </a:lnTo>
                  <a:lnTo>
                    <a:pt x="2659" y="166621"/>
                  </a:lnTo>
                  <a:lnTo>
                    <a:pt x="7206" y="170252"/>
                  </a:lnTo>
                  <a:lnTo>
                    <a:pt x="13011" y="171749"/>
                  </a:lnTo>
                  <a:lnTo>
                    <a:pt x="34433" y="187107"/>
                  </a:lnTo>
                  <a:lnTo>
                    <a:pt x="61571" y="220270"/>
                  </a:lnTo>
                  <a:lnTo>
                    <a:pt x="68670" y="224510"/>
                  </a:lnTo>
                  <a:lnTo>
                    <a:pt x="75252" y="224563"/>
                  </a:lnTo>
                  <a:lnTo>
                    <a:pt x="81489" y="221824"/>
                  </a:lnTo>
                  <a:lnTo>
                    <a:pt x="92425" y="211385"/>
                  </a:lnTo>
                  <a:lnTo>
                    <a:pt x="110037" y="174088"/>
                  </a:lnTo>
                  <a:lnTo>
                    <a:pt x="117812" y="113293"/>
                  </a:lnTo>
                  <a:lnTo>
                    <a:pt x="120588" y="93806"/>
                  </a:lnTo>
                  <a:lnTo>
                    <a:pt x="112501" y="41391"/>
                  </a:lnTo>
                  <a:lnTo>
                    <a:pt x="102511" y="22711"/>
                  </a:lnTo>
                  <a:lnTo>
                    <a:pt x="86222" y="6729"/>
                  </a:lnTo>
                  <a:lnTo>
                    <a:pt x="745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878559" y="1977400"/>
              <a:ext cx="636081" cy="718506"/>
            </a:xfrm>
            <a:custGeom>
              <a:avLst/>
              <a:gdLst/>
              <a:ahLst/>
              <a:cxnLst/>
              <a:rect l="0" t="0" r="0" b="0"/>
              <a:pathLst>
                <a:path w="636081" h="718506">
                  <a:moveTo>
                    <a:pt x="0" y="69578"/>
                  </a:moveTo>
                  <a:lnTo>
                    <a:pt x="50744" y="50832"/>
                  </a:lnTo>
                  <a:lnTo>
                    <a:pt x="107916" y="45434"/>
                  </a:lnTo>
                  <a:lnTo>
                    <a:pt x="163613" y="39004"/>
                  </a:lnTo>
                  <a:lnTo>
                    <a:pt x="223533" y="36651"/>
                  </a:lnTo>
                  <a:lnTo>
                    <a:pt x="284866" y="33875"/>
                  </a:lnTo>
                  <a:lnTo>
                    <a:pt x="345870" y="28750"/>
                  </a:lnTo>
                  <a:lnTo>
                    <a:pt x="402073" y="23658"/>
                  </a:lnTo>
                  <a:lnTo>
                    <a:pt x="465545" y="14724"/>
                  </a:lnTo>
                  <a:lnTo>
                    <a:pt x="527530" y="9536"/>
                  </a:lnTo>
                  <a:lnTo>
                    <a:pt x="579792" y="0"/>
                  </a:lnTo>
                  <a:lnTo>
                    <a:pt x="593917" y="5062"/>
                  </a:lnTo>
                  <a:lnTo>
                    <a:pt x="598424" y="10850"/>
                  </a:lnTo>
                  <a:lnTo>
                    <a:pt x="603430" y="27143"/>
                  </a:lnTo>
                  <a:lnTo>
                    <a:pt x="597857" y="90037"/>
                  </a:lnTo>
                  <a:lnTo>
                    <a:pt x="590421" y="137277"/>
                  </a:lnTo>
                  <a:lnTo>
                    <a:pt x="584042" y="194103"/>
                  </a:lnTo>
                  <a:lnTo>
                    <a:pt x="582783" y="252378"/>
                  </a:lnTo>
                  <a:lnTo>
                    <a:pt x="582513" y="312897"/>
                  </a:lnTo>
                  <a:lnTo>
                    <a:pt x="582484" y="359971"/>
                  </a:lnTo>
                  <a:lnTo>
                    <a:pt x="586893" y="414908"/>
                  </a:lnTo>
                  <a:lnTo>
                    <a:pt x="602386" y="476317"/>
                  </a:lnTo>
                  <a:lnTo>
                    <a:pt x="618231" y="530427"/>
                  </a:lnTo>
                  <a:lnTo>
                    <a:pt x="632360" y="585538"/>
                  </a:lnTo>
                  <a:lnTo>
                    <a:pt x="636080" y="606772"/>
                  </a:lnTo>
                  <a:lnTo>
                    <a:pt x="634652" y="625455"/>
                  </a:lnTo>
                  <a:lnTo>
                    <a:pt x="626004" y="643004"/>
                  </a:lnTo>
                  <a:lnTo>
                    <a:pt x="605541" y="666013"/>
                  </a:lnTo>
                  <a:lnTo>
                    <a:pt x="581911" y="682076"/>
                  </a:lnTo>
                  <a:lnTo>
                    <a:pt x="519775" y="704561"/>
                  </a:lnTo>
                  <a:lnTo>
                    <a:pt x="459171" y="712009"/>
                  </a:lnTo>
                  <a:lnTo>
                    <a:pt x="401458" y="717749"/>
                  </a:lnTo>
                  <a:lnTo>
                    <a:pt x="339572" y="718505"/>
                  </a:lnTo>
                  <a:lnTo>
                    <a:pt x="276485" y="716139"/>
                  </a:lnTo>
                  <a:lnTo>
                    <a:pt x="213650" y="704425"/>
                  </a:lnTo>
                  <a:lnTo>
                    <a:pt x="162053" y="693592"/>
                  </a:lnTo>
                  <a:lnTo>
                    <a:pt x="103407" y="682549"/>
                  </a:lnTo>
                  <a:lnTo>
                    <a:pt x="61517" y="670540"/>
                  </a:lnTo>
                  <a:lnTo>
                    <a:pt x="33284" y="6520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77674" y="2463030"/>
              <a:ext cx="507585" cy="141459"/>
            </a:xfrm>
            <a:custGeom>
              <a:avLst/>
              <a:gdLst/>
              <a:ahLst/>
              <a:cxnLst/>
              <a:rect l="0" t="0" r="0" b="0"/>
              <a:pathLst>
                <a:path w="507585" h="141459">
                  <a:moveTo>
                    <a:pt x="0" y="0"/>
                  </a:moveTo>
                  <a:lnTo>
                    <a:pt x="60660" y="13269"/>
                  </a:lnTo>
                  <a:lnTo>
                    <a:pt x="123273" y="20615"/>
                  </a:lnTo>
                  <a:lnTo>
                    <a:pt x="178683" y="30748"/>
                  </a:lnTo>
                  <a:lnTo>
                    <a:pt x="242089" y="41652"/>
                  </a:lnTo>
                  <a:lnTo>
                    <a:pt x="303615" y="52709"/>
                  </a:lnTo>
                  <a:lnTo>
                    <a:pt x="365078" y="70440"/>
                  </a:lnTo>
                  <a:lnTo>
                    <a:pt x="417215" y="91749"/>
                  </a:lnTo>
                  <a:lnTo>
                    <a:pt x="472261" y="119297"/>
                  </a:lnTo>
                  <a:lnTo>
                    <a:pt x="507584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73481" y="1722457"/>
            <a:ext cx="2121868" cy="1497790"/>
            <a:chOff x="6673481" y="1722457"/>
            <a:chExt cx="2121868" cy="1497790"/>
          </a:xfrm>
        </p:grpSpPr>
        <p:sp>
          <p:nvSpPr>
            <p:cNvPr id="88" name="Freeform 87"/>
            <p:cNvSpPr/>
            <p:nvPr/>
          </p:nvSpPr>
          <p:spPr>
            <a:xfrm>
              <a:off x="6673481" y="2304932"/>
              <a:ext cx="1988732" cy="141457"/>
            </a:xfrm>
            <a:custGeom>
              <a:avLst/>
              <a:gdLst/>
              <a:ahLst/>
              <a:cxnLst/>
              <a:rect l="0" t="0" r="0" b="0"/>
              <a:pathLst>
                <a:path w="1988732" h="141457">
                  <a:moveTo>
                    <a:pt x="0" y="141456"/>
                  </a:moveTo>
                  <a:lnTo>
                    <a:pt x="63098" y="121896"/>
                  </a:lnTo>
                  <a:lnTo>
                    <a:pt x="125819" y="108153"/>
                  </a:lnTo>
                  <a:lnTo>
                    <a:pt x="186722" y="100020"/>
                  </a:lnTo>
                  <a:lnTo>
                    <a:pt x="247544" y="91472"/>
                  </a:lnTo>
                  <a:lnTo>
                    <a:pt x="302422" y="80062"/>
                  </a:lnTo>
                  <a:lnTo>
                    <a:pt x="360282" y="73104"/>
                  </a:lnTo>
                  <a:lnTo>
                    <a:pt x="421755" y="66503"/>
                  </a:lnTo>
                  <a:lnTo>
                    <a:pt x="474878" y="60151"/>
                  </a:lnTo>
                  <a:lnTo>
                    <a:pt x="529888" y="54205"/>
                  </a:lnTo>
                  <a:lnTo>
                    <a:pt x="590988" y="49845"/>
                  </a:lnTo>
                  <a:lnTo>
                    <a:pt x="650998" y="43505"/>
                  </a:lnTo>
                  <a:lnTo>
                    <a:pt x="699547" y="42167"/>
                  </a:lnTo>
                  <a:lnTo>
                    <a:pt x="761233" y="37298"/>
                  </a:lnTo>
                  <a:lnTo>
                    <a:pt x="812749" y="34472"/>
                  </a:lnTo>
                  <a:lnTo>
                    <a:pt x="864584" y="33635"/>
                  </a:lnTo>
                  <a:lnTo>
                    <a:pt x="915078" y="28970"/>
                  </a:lnTo>
                  <a:lnTo>
                    <a:pt x="965171" y="26149"/>
                  </a:lnTo>
                  <a:lnTo>
                    <a:pt x="1019564" y="20896"/>
                  </a:lnTo>
                  <a:lnTo>
                    <a:pt x="1072252" y="17901"/>
                  </a:lnTo>
                  <a:lnTo>
                    <a:pt x="1127414" y="17014"/>
                  </a:lnTo>
                  <a:lnTo>
                    <a:pt x="1180330" y="12334"/>
                  </a:lnTo>
                  <a:lnTo>
                    <a:pt x="1231142" y="9509"/>
                  </a:lnTo>
                  <a:lnTo>
                    <a:pt x="1281331" y="8672"/>
                  </a:lnTo>
                  <a:lnTo>
                    <a:pt x="1335752" y="4007"/>
                  </a:lnTo>
                  <a:lnTo>
                    <a:pt x="1384031" y="1186"/>
                  </a:lnTo>
                  <a:lnTo>
                    <a:pt x="1432031" y="350"/>
                  </a:lnTo>
                  <a:lnTo>
                    <a:pt x="1481386" y="103"/>
                  </a:lnTo>
                  <a:lnTo>
                    <a:pt x="1531144" y="29"/>
                  </a:lnTo>
                  <a:lnTo>
                    <a:pt x="1591936" y="5"/>
                  </a:lnTo>
                  <a:lnTo>
                    <a:pt x="1653939" y="0"/>
                  </a:lnTo>
                  <a:lnTo>
                    <a:pt x="1710977" y="4416"/>
                  </a:lnTo>
                  <a:lnTo>
                    <a:pt x="1765835" y="7548"/>
                  </a:lnTo>
                  <a:lnTo>
                    <a:pt x="1824586" y="12635"/>
                  </a:lnTo>
                  <a:lnTo>
                    <a:pt x="1884443" y="23453"/>
                  </a:lnTo>
                  <a:lnTo>
                    <a:pt x="1947249" y="40828"/>
                  </a:lnTo>
                  <a:lnTo>
                    <a:pt x="1988731" y="582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871712" y="1722457"/>
              <a:ext cx="898674" cy="624080"/>
            </a:xfrm>
            <a:custGeom>
              <a:avLst/>
              <a:gdLst/>
              <a:ahLst/>
              <a:cxnLst/>
              <a:rect l="0" t="0" r="0" b="0"/>
              <a:pathLst>
                <a:path w="898674" h="624080">
                  <a:moveTo>
                    <a:pt x="0" y="0"/>
                  </a:moveTo>
                  <a:lnTo>
                    <a:pt x="61138" y="60214"/>
                  </a:lnTo>
                  <a:lnTo>
                    <a:pt x="116664" y="99805"/>
                  </a:lnTo>
                  <a:lnTo>
                    <a:pt x="179169" y="150263"/>
                  </a:lnTo>
                  <a:lnTo>
                    <a:pt x="237064" y="192583"/>
                  </a:lnTo>
                  <a:lnTo>
                    <a:pt x="291408" y="233147"/>
                  </a:lnTo>
                  <a:lnTo>
                    <a:pt x="346733" y="268897"/>
                  </a:lnTo>
                  <a:lnTo>
                    <a:pt x="406604" y="303807"/>
                  </a:lnTo>
                  <a:lnTo>
                    <a:pt x="459831" y="327038"/>
                  </a:lnTo>
                  <a:lnTo>
                    <a:pt x="522652" y="354998"/>
                  </a:lnTo>
                  <a:lnTo>
                    <a:pt x="576237" y="377214"/>
                  </a:lnTo>
                  <a:lnTo>
                    <a:pt x="639134" y="400539"/>
                  </a:lnTo>
                  <a:lnTo>
                    <a:pt x="695928" y="424887"/>
                  </a:lnTo>
                  <a:lnTo>
                    <a:pt x="755213" y="457703"/>
                  </a:lnTo>
                  <a:lnTo>
                    <a:pt x="812598" y="492074"/>
                  </a:lnTo>
                  <a:lnTo>
                    <a:pt x="835160" y="505968"/>
                  </a:lnTo>
                  <a:lnTo>
                    <a:pt x="875413" y="552184"/>
                  </a:lnTo>
                  <a:lnTo>
                    <a:pt x="892619" y="591189"/>
                  </a:lnTo>
                  <a:lnTo>
                    <a:pt x="898673" y="6240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672007" y="2438067"/>
              <a:ext cx="1123342" cy="782180"/>
            </a:xfrm>
            <a:custGeom>
              <a:avLst/>
              <a:gdLst/>
              <a:ahLst/>
              <a:cxnLst/>
              <a:rect l="0" t="0" r="0" b="0"/>
              <a:pathLst>
                <a:path w="1123342" h="782180">
                  <a:moveTo>
                    <a:pt x="0" y="782179"/>
                  </a:moveTo>
                  <a:lnTo>
                    <a:pt x="58764" y="730057"/>
                  </a:lnTo>
                  <a:lnTo>
                    <a:pt x="118990" y="681630"/>
                  </a:lnTo>
                  <a:lnTo>
                    <a:pt x="179161" y="625753"/>
                  </a:lnTo>
                  <a:lnTo>
                    <a:pt x="238947" y="575126"/>
                  </a:lnTo>
                  <a:lnTo>
                    <a:pt x="294331" y="525788"/>
                  </a:lnTo>
                  <a:lnTo>
                    <a:pt x="342080" y="491405"/>
                  </a:lnTo>
                  <a:lnTo>
                    <a:pt x="391361" y="455329"/>
                  </a:lnTo>
                  <a:lnTo>
                    <a:pt x="441095" y="417828"/>
                  </a:lnTo>
                  <a:lnTo>
                    <a:pt x="490965" y="383295"/>
                  </a:lnTo>
                  <a:lnTo>
                    <a:pt x="540875" y="349640"/>
                  </a:lnTo>
                  <a:lnTo>
                    <a:pt x="590796" y="316246"/>
                  </a:lnTo>
                  <a:lnTo>
                    <a:pt x="640721" y="282929"/>
                  </a:lnTo>
                  <a:lnTo>
                    <a:pt x="702872" y="238540"/>
                  </a:lnTo>
                  <a:lnTo>
                    <a:pt x="765382" y="199877"/>
                  </a:lnTo>
                  <a:lnTo>
                    <a:pt x="823205" y="160052"/>
                  </a:lnTo>
                  <a:lnTo>
                    <a:pt x="879143" y="125201"/>
                  </a:lnTo>
                  <a:lnTo>
                    <a:pt x="941998" y="83261"/>
                  </a:lnTo>
                  <a:lnTo>
                    <a:pt x="1003203" y="48255"/>
                  </a:lnTo>
                  <a:lnTo>
                    <a:pt x="1059432" y="23978"/>
                  </a:lnTo>
                  <a:lnTo>
                    <a:pt x="1103488" y="8557"/>
                  </a:lnTo>
                  <a:lnTo>
                    <a:pt x="112334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56553" y="1722457"/>
            <a:ext cx="2097338" cy="1389616"/>
            <a:chOff x="6556553" y="1722457"/>
            <a:chExt cx="2097338" cy="1389616"/>
          </a:xfrm>
        </p:grpSpPr>
        <p:sp>
          <p:nvSpPr>
            <p:cNvPr id="92" name="Freeform 91"/>
            <p:cNvSpPr/>
            <p:nvPr/>
          </p:nvSpPr>
          <p:spPr>
            <a:xfrm>
              <a:off x="6573628" y="1722457"/>
              <a:ext cx="707291" cy="324522"/>
            </a:xfrm>
            <a:custGeom>
              <a:avLst/>
              <a:gdLst/>
              <a:ahLst/>
              <a:cxnLst/>
              <a:rect l="0" t="0" r="0" b="0"/>
              <a:pathLst>
                <a:path w="707291" h="324522">
                  <a:moveTo>
                    <a:pt x="0" y="324521"/>
                  </a:moveTo>
                  <a:lnTo>
                    <a:pt x="55120" y="273819"/>
                  </a:lnTo>
                  <a:lnTo>
                    <a:pt x="99441" y="244404"/>
                  </a:lnTo>
                  <a:lnTo>
                    <a:pt x="158076" y="214911"/>
                  </a:lnTo>
                  <a:lnTo>
                    <a:pt x="217271" y="185762"/>
                  </a:lnTo>
                  <a:lnTo>
                    <a:pt x="273823" y="160795"/>
                  </a:lnTo>
                  <a:lnTo>
                    <a:pt x="331096" y="136756"/>
                  </a:lnTo>
                  <a:lnTo>
                    <a:pt x="391008" y="113624"/>
                  </a:lnTo>
                  <a:lnTo>
                    <a:pt x="454196" y="87897"/>
                  </a:lnTo>
                  <a:lnTo>
                    <a:pt x="508205" y="61117"/>
                  </a:lnTo>
                  <a:lnTo>
                    <a:pt x="565034" y="36919"/>
                  </a:lnTo>
                  <a:lnTo>
                    <a:pt x="628049" y="13773"/>
                  </a:lnTo>
                  <a:lnTo>
                    <a:pt x="684893" y="1996"/>
                  </a:lnTo>
                  <a:lnTo>
                    <a:pt x="7072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197706" y="1972089"/>
              <a:ext cx="74891" cy="1056774"/>
            </a:xfrm>
            <a:custGeom>
              <a:avLst/>
              <a:gdLst/>
              <a:ahLst/>
              <a:cxnLst/>
              <a:rect l="0" t="0" r="0" b="0"/>
              <a:pathLst>
                <a:path w="74891" h="1056774">
                  <a:moveTo>
                    <a:pt x="74890" y="0"/>
                  </a:moveTo>
                  <a:lnTo>
                    <a:pt x="60697" y="55847"/>
                  </a:lnTo>
                  <a:lnTo>
                    <a:pt x="54454" y="85273"/>
                  </a:lnTo>
                  <a:lnTo>
                    <a:pt x="57225" y="138577"/>
                  </a:lnTo>
                  <a:lnTo>
                    <a:pt x="58113" y="197476"/>
                  </a:lnTo>
                  <a:lnTo>
                    <a:pt x="58221" y="250286"/>
                  </a:lnTo>
                  <a:lnTo>
                    <a:pt x="58243" y="309651"/>
                  </a:lnTo>
                  <a:lnTo>
                    <a:pt x="58246" y="358330"/>
                  </a:lnTo>
                  <a:lnTo>
                    <a:pt x="58247" y="412304"/>
                  </a:lnTo>
                  <a:lnTo>
                    <a:pt x="53830" y="464867"/>
                  </a:lnTo>
                  <a:lnTo>
                    <a:pt x="46667" y="519993"/>
                  </a:lnTo>
                  <a:lnTo>
                    <a:pt x="43106" y="577315"/>
                  </a:lnTo>
                  <a:lnTo>
                    <a:pt x="37633" y="630871"/>
                  </a:lnTo>
                  <a:lnTo>
                    <a:pt x="30156" y="681873"/>
                  </a:lnTo>
                  <a:lnTo>
                    <a:pt x="22085" y="732117"/>
                  </a:lnTo>
                  <a:lnTo>
                    <a:pt x="18256" y="782138"/>
                  </a:lnTo>
                  <a:lnTo>
                    <a:pt x="16037" y="842095"/>
                  </a:lnTo>
                  <a:lnTo>
                    <a:pt x="12586" y="895989"/>
                  </a:lnTo>
                  <a:lnTo>
                    <a:pt x="12976" y="931162"/>
                  </a:lnTo>
                  <a:lnTo>
                    <a:pt x="9241" y="985013"/>
                  </a:lnTo>
                  <a:lnTo>
                    <a:pt x="1857" y="1044127"/>
                  </a:lnTo>
                  <a:lnTo>
                    <a:pt x="0" y="10567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556553" y="2463030"/>
              <a:ext cx="483055" cy="565833"/>
            </a:xfrm>
            <a:custGeom>
              <a:avLst/>
              <a:gdLst/>
              <a:ahLst/>
              <a:cxnLst/>
              <a:rect l="0" t="0" r="0" b="0"/>
              <a:pathLst>
                <a:path w="483055" h="565833">
                  <a:moveTo>
                    <a:pt x="17075" y="0"/>
                  </a:moveTo>
                  <a:lnTo>
                    <a:pt x="3823" y="4418"/>
                  </a:lnTo>
                  <a:lnTo>
                    <a:pt x="844" y="10342"/>
                  </a:lnTo>
                  <a:lnTo>
                    <a:pt x="0" y="29251"/>
                  </a:lnTo>
                  <a:lnTo>
                    <a:pt x="13557" y="65887"/>
                  </a:lnTo>
                  <a:lnTo>
                    <a:pt x="50992" y="121896"/>
                  </a:lnTo>
                  <a:lnTo>
                    <a:pt x="108478" y="178002"/>
                  </a:lnTo>
                  <a:lnTo>
                    <a:pt x="167228" y="237021"/>
                  </a:lnTo>
                  <a:lnTo>
                    <a:pt x="225123" y="290548"/>
                  </a:lnTo>
                  <a:lnTo>
                    <a:pt x="283350" y="341691"/>
                  </a:lnTo>
                  <a:lnTo>
                    <a:pt x="341596" y="399442"/>
                  </a:lnTo>
                  <a:lnTo>
                    <a:pt x="397088" y="457660"/>
                  </a:lnTo>
                  <a:lnTo>
                    <a:pt x="447711" y="518371"/>
                  </a:lnTo>
                  <a:lnTo>
                    <a:pt x="483054" y="5658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430696" y="2546241"/>
              <a:ext cx="1098380" cy="565832"/>
            </a:xfrm>
            <a:custGeom>
              <a:avLst/>
              <a:gdLst/>
              <a:ahLst/>
              <a:cxnLst/>
              <a:rect l="0" t="0" r="0" b="0"/>
              <a:pathLst>
                <a:path w="1098380" h="565832">
                  <a:moveTo>
                    <a:pt x="0" y="565831"/>
                  </a:moveTo>
                  <a:lnTo>
                    <a:pt x="34745" y="549832"/>
                  </a:lnTo>
                  <a:lnTo>
                    <a:pt x="91617" y="512082"/>
                  </a:lnTo>
                  <a:lnTo>
                    <a:pt x="152250" y="464020"/>
                  </a:lnTo>
                  <a:lnTo>
                    <a:pt x="205578" y="429834"/>
                  </a:lnTo>
                  <a:lnTo>
                    <a:pt x="260769" y="390712"/>
                  </a:lnTo>
                  <a:lnTo>
                    <a:pt x="311757" y="363449"/>
                  </a:lnTo>
                  <a:lnTo>
                    <a:pt x="366344" y="334778"/>
                  </a:lnTo>
                  <a:lnTo>
                    <a:pt x="421643" y="306617"/>
                  </a:lnTo>
                  <a:lnTo>
                    <a:pt x="472288" y="280064"/>
                  </a:lnTo>
                  <a:lnTo>
                    <a:pt x="531328" y="251533"/>
                  </a:lnTo>
                  <a:lnTo>
                    <a:pt x="587780" y="223400"/>
                  </a:lnTo>
                  <a:lnTo>
                    <a:pt x="643447" y="196852"/>
                  </a:lnTo>
                  <a:lnTo>
                    <a:pt x="698959" y="168323"/>
                  </a:lnTo>
                  <a:lnTo>
                    <a:pt x="758858" y="144607"/>
                  </a:lnTo>
                  <a:lnTo>
                    <a:pt x="817466" y="116397"/>
                  </a:lnTo>
                  <a:lnTo>
                    <a:pt x="873558" y="92060"/>
                  </a:lnTo>
                  <a:lnTo>
                    <a:pt x="929154" y="69446"/>
                  </a:lnTo>
                  <a:lnTo>
                    <a:pt x="991936" y="41619"/>
                  </a:lnTo>
                  <a:lnTo>
                    <a:pt x="1053131" y="19589"/>
                  </a:lnTo>
                  <a:lnTo>
                    <a:pt x="10983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572154" y="1830631"/>
              <a:ext cx="1081737" cy="632400"/>
            </a:xfrm>
            <a:custGeom>
              <a:avLst/>
              <a:gdLst/>
              <a:ahLst/>
              <a:cxnLst/>
              <a:rect l="0" t="0" r="0" b="0"/>
              <a:pathLst>
                <a:path w="1081737" h="632400">
                  <a:moveTo>
                    <a:pt x="0" y="0"/>
                  </a:moveTo>
                  <a:lnTo>
                    <a:pt x="50744" y="4417"/>
                  </a:lnTo>
                  <a:lnTo>
                    <a:pt x="112923" y="19911"/>
                  </a:lnTo>
                  <a:lnTo>
                    <a:pt x="175548" y="45274"/>
                  </a:lnTo>
                  <a:lnTo>
                    <a:pt x="230539" y="72233"/>
                  </a:lnTo>
                  <a:lnTo>
                    <a:pt x="289910" y="106454"/>
                  </a:lnTo>
                  <a:lnTo>
                    <a:pt x="353179" y="141402"/>
                  </a:lnTo>
                  <a:lnTo>
                    <a:pt x="407913" y="168327"/>
                  </a:lnTo>
                  <a:lnTo>
                    <a:pt x="463241" y="200081"/>
                  </a:lnTo>
                  <a:lnTo>
                    <a:pt x="518686" y="232139"/>
                  </a:lnTo>
                  <a:lnTo>
                    <a:pt x="574154" y="259702"/>
                  </a:lnTo>
                  <a:lnTo>
                    <a:pt x="625209" y="291582"/>
                  </a:lnTo>
                  <a:lnTo>
                    <a:pt x="677550" y="324589"/>
                  </a:lnTo>
                  <a:lnTo>
                    <a:pt x="732404" y="357818"/>
                  </a:lnTo>
                  <a:lnTo>
                    <a:pt x="787756" y="391092"/>
                  </a:lnTo>
                  <a:lnTo>
                    <a:pt x="850485" y="432695"/>
                  </a:lnTo>
                  <a:lnTo>
                    <a:pt x="911675" y="473375"/>
                  </a:lnTo>
                  <a:lnTo>
                    <a:pt x="972391" y="515751"/>
                  </a:lnTo>
                  <a:lnTo>
                    <a:pt x="1035668" y="570108"/>
                  </a:lnTo>
                  <a:lnTo>
                    <a:pt x="1076740" y="621049"/>
                  </a:lnTo>
                  <a:lnTo>
                    <a:pt x="1081736" y="632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221196" y="973563"/>
            <a:ext cx="613660" cy="454330"/>
            <a:chOff x="8221196" y="973563"/>
            <a:chExt cx="613660" cy="454330"/>
          </a:xfrm>
        </p:grpSpPr>
        <p:sp>
          <p:nvSpPr>
            <p:cNvPr id="98" name="Freeform 97"/>
            <p:cNvSpPr/>
            <p:nvPr/>
          </p:nvSpPr>
          <p:spPr>
            <a:xfrm>
              <a:off x="8221196" y="973563"/>
              <a:ext cx="113675" cy="307879"/>
            </a:xfrm>
            <a:custGeom>
              <a:avLst/>
              <a:gdLst/>
              <a:ahLst/>
              <a:cxnLst/>
              <a:rect l="0" t="0" r="0" b="0"/>
              <a:pathLst>
                <a:path w="113675" h="307879">
                  <a:moveTo>
                    <a:pt x="0" y="0"/>
                  </a:moveTo>
                  <a:lnTo>
                    <a:pt x="0" y="56774"/>
                  </a:lnTo>
                  <a:lnTo>
                    <a:pt x="2466" y="107737"/>
                  </a:lnTo>
                  <a:lnTo>
                    <a:pt x="2747" y="165821"/>
                  </a:lnTo>
                  <a:lnTo>
                    <a:pt x="542" y="219550"/>
                  </a:lnTo>
                  <a:lnTo>
                    <a:pt x="241" y="247048"/>
                  </a:lnTo>
                  <a:lnTo>
                    <a:pt x="2010" y="252532"/>
                  </a:lnTo>
                  <a:lnTo>
                    <a:pt x="5038" y="252490"/>
                  </a:lnTo>
                  <a:lnTo>
                    <a:pt x="13333" y="242581"/>
                  </a:lnTo>
                  <a:lnTo>
                    <a:pt x="56643" y="183218"/>
                  </a:lnTo>
                  <a:lnTo>
                    <a:pt x="62725" y="174845"/>
                  </a:lnTo>
                  <a:lnTo>
                    <a:pt x="70478" y="169263"/>
                  </a:lnTo>
                  <a:lnTo>
                    <a:pt x="88954" y="163061"/>
                  </a:lnTo>
                  <a:lnTo>
                    <a:pt x="96285" y="164181"/>
                  </a:lnTo>
                  <a:lnTo>
                    <a:pt x="102097" y="167701"/>
                  </a:lnTo>
                  <a:lnTo>
                    <a:pt x="106896" y="172822"/>
                  </a:lnTo>
                  <a:lnTo>
                    <a:pt x="112229" y="188373"/>
                  </a:lnTo>
                  <a:lnTo>
                    <a:pt x="113674" y="207612"/>
                  </a:lnTo>
                  <a:lnTo>
                    <a:pt x="104663" y="256619"/>
                  </a:lnTo>
                  <a:lnTo>
                    <a:pt x="84848" y="294451"/>
                  </a:lnTo>
                  <a:lnTo>
                    <a:pt x="74889" y="307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346011" y="1164947"/>
              <a:ext cx="40788" cy="262946"/>
            </a:xfrm>
            <a:custGeom>
              <a:avLst/>
              <a:gdLst/>
              <a:ahLst/>
              <a:cxnLst/>
              <a:rect l="0" t="0" r="0" b="0"/>
              <a:pathLst>
                <a:path w="40788" h="262946">
                  <a:moveTo>
                    <a:pt x="16643" y="0"/>
                  </a:moveTo>
                  <a:lnTo>
                    <a:pt x="16643" y="57908"/>
                  </a:lnTo>
                  <a:lnTo>
                    <a:pt x="21574" y="76896"/>
                  </a:lnTo>
                  <a:lnTo>
                    <a:pt x="35388" y="108570"/>
                  </a:lnTo>
                  <a:lnTo>
                    <a:pt x="40787" y="161348"/>
                  </a:lnTo>
                  <a:lnTo>
                    <a:pt x="37027" y="209798"/>
                  </a:lnTo>
                  <a:lnTo>
                    <a:pt x="26456" y="247413"/>
                  </a:lnTo>
                  <a:lnTo>
                    <a:pt x="17614" y="261281"/>
                  </a:lnTo>
                  <a:lnTo>
                    <a:pt x="13592" y="262945"/>
                  </a:lnTo>
                  <a:lnTo>
                    <a:pt x="9986" y="261281"/>
                  </a:lnTo>
                  <a:lnTo>
                    <a:pt x="6657" y="257398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491700" y="1040131"/>
              <a:ext cx="51611" cy="233089"/>
            </a:xfrm>
            <a:custGeom>
              <a:avLst/>
              <a:gdLst/>
              <a:ahLst/>
              <a:cxnLst/>
              <a:rect l="0" t="0" r="0" b="0"/>
              <a:pathLst>
                <a:path w="51611" h="233089">
                  <a:moveTo>
                    <a:pt x="4090" y="0"/>
                  </a:moveTo>
                  <a:lnTo>
                    <a:pt x="9809" y="60453"/>
                  </a:lnTo>
                  <a:lnTo>
                    <a:pt x="9432" y="116109"/>
                  </a:lnTo>
                  <a:lnTo>
                    <a:pt x="0" y="166952"/>
                  </a:lnTo>
                  <a:lnTo>
                    <a:pt x="439" y="166775"/>
                  </a:lnTo>
                  <a:lnTo>
                    <a:pt x="12204" y="146562"/>
                  </a:lnTo>
                  <a:lnTo>
                    <a:pt x="17821" y="143011"/>
                  </a:lnTo>
                  <a:lnTo>
                    <a:pt x="31457" y="141532"/>
                  </a:lnTo>
                  <a:lnTo>
                    <a:pt x="37127" y="144281"/>
                  </a:lnTo>
                  <a:lnTo>
                    <a:pt x="45894" y="154732"/>
                  </a:lnTo>
                  <a:lnTo>
                    <a:pt x="51610" y="180627"/>
                  </a:lnTo>
                  <a:lnTo>
                    <a:pt x="48016" y="198622"/>
                  </a:lnTo>
                  <a:lnTo>
                    <a:pt x="35597" y="221882"/>
                  </a:lnTo>
                  <a:lnTo>
                    <a:pt x="27339" y="231751"/>
                  </a:lnTo>
                  <a:lnTo>
                    <a:pt x="25137" y="233088"/>
                  </a:lnTo>
                  <a:lnTo>
                    <a:pt x="20732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612285" y="1148305"/>
              <a:ext cx="41606" cy="91906"/>
            </a:xfrm>
            <a:custGeom>
              <a:avLst/>
              <a:gdLst/>
              <a:ahLst/>
              <a:cxnLst/>
              <a:rect l="0" t="0" r="0" b="0"/>
              <a:pathLst>
                <a:path w="41606" h="91906">
                  <a:moveTo>
                    <a:pt x="0" y="41605"/>
                  </a:moveTo>
                  <a:lnTo>
                    <a:pt x="0" y="87932"/>
                  </a:lnTo>
                  <a:lnTo>
                    <a:pt x="925" y="91905"/>
                  </a:lnTo>
                  <a:lnTo>
                    <a:pt x="2466" y="91781"/>
                  </a:lnTo>
                  <a:lnTo>
                    <a:pt x="15999" y="71651"/>
                  </a:lnTo>
                  <a:lnTo>
                    <a:pt x="28593" y="10350"/>
                  </a:lnTo>
                  <a:lnTo>
                    <a:pt x="31081" y="5051"/>
                  </a:lnTo>
                  <a:lnTo>
                    <a:pt x="33665" y="2442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709321" y="1133418"/>
              <a:ext cx="125535" cy="189630"/>
            </a:xfrm>
            <a:custGeom>
              <a:avLst/>
              <a:gdLst/>
              <a:ahLst/>
              <a:cxnLst/>
              <a:rect l="0" t="0" r="0" b="0"/>
              <a:pathLst>
                <a:path w="125535" h="189630">
                  <a:moveTo>
                    <a:pt x="27780" y="64813"/>
                  </a:moveTo>
                  <a:lnTo>
                    <a:pt x="13587" y="120661"/>
                  </a:lnTo>
                  <a:lnTo>
                    <a:pt x="0" y="168767"/>
                  </a:lnTo>
                  <a:lnTo>
                    <a:pt x="939" y="176645"/>
                  </a:lnTo>
                  <a:lnTo>
                    <a:pt x="4339" y="182822"/>
                  </a:lnTo>
                  <a:lnTo>
                    <a:pt x="9379" y="187865"/>
                  </a:lnTo>
                  <a:lnTo>
                    <a:pt x="15512" y="187528"/>
                  </a:lnTo>
                  <a:lnTo>
                    <a:pt x="29724" y="177292"/>
                  </a:lnTo>
                  <a:lnTo>
                    <a:pt x="73459" y="116700"/>
                  </a:lnTo>
                  <a:lnTo>
                    <a:pt x="100923" y="57821"/>
                  </a:lnTo>
                  <a:lnTo>
                    <a:pt x="121688" y="2265"/>
                  </a:lnTo>
                  <a:lnTo>
                    <a:pt x="123670" y="0"/>
                  </a:lnTo>
                  <a:lnTo>
                    <a:pt x="124991" y="3113"/>
                  </a:lnTo>
                  <a:lnTo>
                    <a:pt x="125534" y="17975"/>
                  </a:lnTo>
                  <a:lnTo>
                    <a:pt x="120314" y="72776"/>
                  </a:lnTo>
                  <a:lnTo>
                    <a:pt x="110392" y="130969"/>
                  </a:lnTo>
                  <a:lnTo>
                    <a:pt x="94348" y="1896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393750" y="1547715"/>
            <a:ext cx="2351673" cy="532548"/>
            <a:chOff x="6393750" y="1547715"/>
            <a:chExt cx="2351673" cy="532548"/>
          </a:xfrm>
        </p:grpSpPr>
        <p:sp>
          <p:nvSpPr>
            <p:cNvPr id="104" name="Freeform 103"/>
            <p:cNvSpPr/>
            <p:nvPr/>
          </p:nvSpPr>
          <p:spPr>
            <a:xfrm>
              <a:off x="6393750" y="1620158"/>
              <a:ext cx="612574" cy="376895"/>
            </a:xfrm>
            <a:custGeom>
              <a:avLst/>
              <a:gdLst/>
              <a:ahLst/>
              <a:cxnLst/>
              <a:rect l="0" t="0" r="0" b="0"/>
              <a:pathLst>
                <a:path w="612574" h="376895">
                  <a:moveTo>
                    <a:pt x="13457" y="376894"/>
                  </a:moveTo>
                  <a:lnTo>
                    <a:pt x="205" y="372476"/>
                  </a:lnTo>
                  <a:lnTo>
                    <a:pt x="0" y="369326"/>
                  </a:lnTo>
                  <a:lnTo>
                    <a:pt x="9633" y="360895"/>
                  </a:lnTo>
                  <a:lnTo>
                    <a:pt x="71881" y="330491"/>
                  </a:lnTo>
                  <a:lnTo>
                    <a:pt x="134379" y="281178"/>
                  </a:lnTo>
                  <a:lnTo>
                    <a:pt x="195004" y="240740"/>
                  </a:lnTo>
                  <a:lnTo>
                    <a:pt x="257513" y="194529"/>
                  </a:lnTo>
                  <a:lnTo>
                    <a:pt x="319837" y="147900"/>
                  </a:lnTo>
                  <a:lnTo>
                    <a:pt x="373363" y="111409"/>
                  </a:lnTo>
                  <a:lnTo>
                    <a:pt x="431829" y="73536"/>
                  </a:lnTo>
                  <a:lnTo>
                    <a:pt x="494395" y="38658"/>
                  </a:lnTo>
                  <a:lnTo>
                    <a:pt x="546677" y="6325"/>
                  </a:lnTo>
                  <a:lnTo>
                    <a:pt x="562946" y="164"/>
                  </a:lnTo>
                  <a:lnTo>
                    <a:pt x="570242" y="0"/>
                  </a:lnTo>
                  <a:lnTo>
                    <a:pt x="612573" y="10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672007" y="1547715"/>
              <a:ext cx="1073416" cy="532548"/>
            </a:xfrm>
            <a:custGeom>
              <a:avLst/>
              <a:gdLst/>
              <a:ahLst/>
              <a:cxnLst/>
              <a:rect l="0" t="0" r="0" b="0"/>
              <a:pathLst>
                <a:path w="1073416" h="532548">
                  <a:moveTo>
                    <a:pt x="0" y="0"/>
                  </a:moveTo>
                  <a:lnTo>
                    <a:pt x="56772" y="14193"/>
                  </a:lnTo>
                  <a:lnTo>
                    <a:pt x="111118" y="32197"/>
                  </a:lnTo>
                  <a:lnTo>
                    <a:pt x="170563" y="51883"/>
                  </a:lnTo>
                  <a:lnTo>
                    <a:pt x="227234" y="82715"/>
                  </a:lnTo>
                  <a:lnTo>
                    <a:pt x="283335" y="111513"/>
                  </a:lnTo>
                  <a:lnTo>
                    <a:pt x="346066" y="144281"/>
                  </a:lnTo>
                  <a:lnTo>
                    <a:pt x="405753" y="177520"/>
                  </a:lnTo>
                  <a:lnTo>
                    <a:pt x="460535" y="205253"/>
                  </a:lnTo>
                  <a:lnTo>
                    <a:pt x="515918" y="226403"/>
                  </a:lnTo>
                  <a:lnTo>
                    <a:pt x="577099" y="252634"/>
                  </a:lnTo>
                  <a:lnTo>
                    <a:pt x="639248" y="280172"/>
                  </a:lnTo>
                  <a:lnTo>
                    <a:pt x="698408" y="307883"/>
                  </a:lnTo>
                  <a:lnTo>
                    <a:pt x="753443" y="335616"/>
                  </a:lnTo>
                  <a:lnTo>
                    <a:pt x="807158" y="363352"/>
                  </a:lnTo>
                  <a:lnTo>
                    <a:pt x="864660" y="396637"/>
                  </a:lnTo>
                  <a:lnTo>
                    <a:pt x="923593" y="434544"/>
                  </a:lnTo>
                  <a:lnTo>
                    <a:pt x="977760" y="466493"/>
                  </a:lnTo>
                  <a:lnTo>
                    <a:pt x="1035472" y="504840"/>
                  </a:lnTo>
                  <a:lnTo>
                    <a:pt x="1062380" y="527620"/>
                  </a:lnTo>
                  <a:lnTo>
                    <a:pt x="1073415" y="5325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7" name="Freeform 106"/>
          <p:cNvSpPr/>
          <p:nvPr/>
        </p:nvSpPr>
        <p:spPr>
          <a:xfrm>
            <a:off x="7655365" y="2571902"/>
            <a:ext cx="1231515" cy="748197"/>
          </a:xfrm>
          <a:custGeom>
            <a:avLst/>
            <a:gdLst/>
            <a:ahLst/>
            <a:cxnLst/>
            <a:rect l="0" t="0" r="0" b="0"/>
            <a:pathLst>
              <a:path w="1231515" h="748197">
                <a:moveTo>
                  <a:pt x="0" y="748196"/>
                </a:moveTo>
                <a:lnTo>
                  <a:pt x="59306" y="709343"/>
                </a:lnTo>
                <a:lnTo>
                  <a:pt x="119022" y="670678"/>
                </a:lnTo>
                <a:lnTo>
                  <a:pt x="172301" y="632280"/>
                </a:lnTo>
                <a:lnTo>
                  <a:pt x="227485" y="597215"/>
                </a:lnTo>
                <a:lnTo>
                  <a:pt x="278472" y="563971"/>
                </a:lnTo>
                <a:lnTo>
                  <a:pt x="333059" y="525216"/>
                </a:lnTo>
                <a:lnTo>
                  <a:pt x="392776" y="486160"/>
                </a:lnTo>
                <a:lnTo>
                  <a:pt x="452271" y="448551"/>
                </a:lnTo>
                <a:lnTo>
                  <a:pt x="500133" y="417280"/>
                </a:lnTo>
                <a:lnTo>
                  <a:pt x="549447" y="385517"/>
                </a:lnTo>
                <a:lnTo>
                  <a:pt x="599192" y="357204"/>
                </a:lnTo>
                <a:lnTo>
                  <a:pt x="649065" y="325803"/>
                </a:lnTo>
                <a:lnTo>
                  <a:pt x="698974" y="294002"/>
                </a:lnTo>
                <a:lnTo>
                  <a:pt x="747971" y="265677"/>
                </a:lnTo>
                <a:lnTo>
                  <a:pt x="808876" y="225908"/>
                </a:lnTo>
                <a:lnTo>
                  <a:pt x="869635" y="191069"/>
                </a:lnTo>
                <a:lnTo>
                  <a:pt x="931871" y="157478"/>
                </a:lnTo>
                <a:lnTo>
                  <a:pt x="989639" y="126598"/>
                </a:lnTo>
                <a:lnTo>
                  <a:pt x="1052828" y="90989"/>
                </a:lnTo>
                <a:lnTo>
                  <a:pt x="1109319" y="60709"/>
                </a:lnTo>
                <a:lnTo>
                  <a:pt x="1164446" y="31490"/>
                </a:lnTo>
                <a:lnTo>
                  <a:pt x="1210606" y="7113"/>
                </a:lnTo>
                <a:lnTo>
                  <a:pt x="1217576" y="1736"/>
                </a:lnTo>
                <a:lnTo>
                  <a:pt x="1222222" y="0"/>
                </a:lnTo>
                <a:lnTo>
                  <a:pt x="1225319" y="692"/>
                </a:lnTo>
                <a:lnTo>
                  <a:pt x="1231514" y="762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6" name="Group 115"/>
          <p:cNvGrpSpPr/>
          <p:nvPr/>
        </p:nvGrpSpPr>
        <p:grpSpPr>
          <a:xfrm>
            <a:off x="542710" y="1705815"/>
            <a:ext cx="1279600" cy="341164"/>
            <a:chOff x="542710" y="1705815"/>
            <a:chExt cx="1279600" cy="341164"/>
          </a:xfrm>
        </p:grpSpPr>
        <p:sp>
          <p:nvSpPr>
            <p:cNvPr id="108" name="Freeform 107"/>
            <p:cNvSpPr/>
            <p:nvPr/>
          </p:nvSpPr>
          <p:spPr>
            <a:xfrm>
              <a:off x="1506110" y="1840172"/>
              <a:ext cx="316200" cy="23744"/>
            </a:xfrm>
            <a:custGeom>
              <a:avLst/>
              <a:gdLst/>
              <a:ahLst/>
              <a:cxnLst/>
              <a:rect l="0" t="0" r="0" b="0"/>
              <a:pathLst>
                <a:path w="316200" h="23744">
                  <a:moveTo>
                    <a:pt x="316199" y="15422"/>
                  </a:moveTo>
                  <a:lnTo>
                    <a:pt x="263158" y="1029"/>
                  </a:lnTo>
                  <a:lnTo>
                    <a:pt x="210389" y="0"/>
                  </a:lnTo>
                  <a:lnTo>
                    <a:pt x="166339" y="10355"/>
                  </a:lnTo>
                  <a:lnTo>
                    <a:pt x="133112" y="19776"/>
                  </a:lnTo>
                  <a:lnTo>
                    <a:pt x="77660" y="23220"/>
                  </a:lnTo>
                  <a:lnTo>
                    <a:pt x="14792" y="23697"/>
                  </a:lnTo>
                  <a:lnTo>
                    <a:pt x="0" y="237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43454" y="1759645"/>
              <a:ext cx="102106" cy="287334"/>
            </a:xfrm>
            <a:custGeom>
              <a:avLst/>
              <a:gdLst/>
              <a:ahLst/>
              <a:cxnLst/>
              <a:rect l="0" t="0" r="0" b="0"/>
              <a:pathLst>
                <a:path w="102106" h="287334">
                  <a:moveTo>
                    <a:pt x="21493" y="4417"/>
                  </a:moveTo>
                  <a:lnTo>
                    <a:pt x="8241" y="0"/>
                  </a:lnTo>
                  <a:lnTo>
                    <a:pt x="4337" y="3322"/>
                  </a:lnTo>
                  <a:lnTo>
                    <a:pt x="0" y="19340"/>
                  </a:lnTo>
                  <a:lnTo>
                    <a:pt x="3999" y="82416"/>
                  </a:lnTo>
                  <a:lnTo>
                    <a:pt x="9403" y="99488"/>
                  </a:lnTo>
                  <a:lnTo>
                    <a:pt x="13433" y="106629"/>
                  </a:lnTo>
                  <a:lnTo>
                    <a:pt x="18893" y="110466"/>
                  </a:lnTo>
                  <a:lnTo>
                    <a:pt x="25307" y="112099"/>
                  </a:lnTo>
                  <a:lnTo>
                    <a:pt x="47586" y="109980"/>
                  </a:lnTo>
                  <a:lnTo>
                    <a:pt x="55530" y="108076"/>
                  </a:lnTo>
                  <a:lnTo>
                    <a:pt x="71754" y="110893"/>
                  </a:lnTo>
                  <a:lnTo>
                    <a:pt x="79963" y="114232"/>
                  </a:lnTo>
                  <a:lnTo>
                    <a:pt x="91550" y="125340"/>
                  </a:lnTo>
                  <a:lnTo>
                    <a:pt x="95935" y="132185"/>
                  </a:lnTo>
                  <a:lnTo>
                    <a:pt x="102105" y="159488"/>
                  </a:lnTo>
                  <a:lnTo>
                    <a:pt x="96622" y="213283"/>
                  </a:lnTo>
                  <a:lnTo>
                    <a:pt x="77911" y="268427"/>
                  </a:lnTo>
                  <a:lnTo>
                    <a:pt x="72973" y="274729"/>
                  </a:lnTo>
                  <a:lnTo>
                    <a:pt x="46456" y="2873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148305" y="1705815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41605"/>
                  </a:moveTo>
                  <a:lnTo>
                    <a:pt x="8834" y="28353"/>
                  </a:lnTo>
                  <a:lnTo>
                    <a:pt x="20568" y="19381"/>
                  </a:lnTo>
                  <a:lnTo>
                    <a:pt x="50702" y="6088"/>
                  </a:lnTo>
                  <a:lnTo>
                    <a:pt x="111502" y="53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331368" y="1739099"/>
              <a:ext cx="58248" cy="116496"/>
            </a:xfrm>
            <a:custGeom>
              <a:avLst/>
              <a:gdLst/>
              <a:ahLst/>
              <a:cxnLst/>
              <a:rect l="0" t="0" r="0" b="0"/>
              <a:pathLst>
                <a:path w="58248" h="116496">
                  <a:moveTo>
                    <a:pt x="0" y="0"/>
                  </a:moveTo>
                  <a:lnTo>
                    <a:pt x="39120" y="63098"/>
                  </a:lnTo>
                  <a:lnTo>
                    <a:pt x="58247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320661" y="1764062"/>
              <a:ext cx="77276" cy="174743"/>
            </a:xfrm>
            <a:custGeom>
              <a:avLst/>
              <a:gdLst/>
              <a:ahLst/>
              <a:cxnLst/>
              <a:rect l="0" t="0" r="0" b="0"/>
              <a:pathLst>
                <a:path w="77276" h="174743">
                  <a:moveTo>
                    <a:pt x="10707" y="174742"/>
                  </a:moveTo>
                  <a:lnTo>
                    <a:pt x="1872" y="165908"/>
                  </a:lnTo>
                  <a:lnTo>
                    <a:pt x="0" y="149243"/>
                  </a:lnTo>
                  <a:lnTo>
                    <a:pt x="6332" y="109711"/>
                  </a:lnTo>
                  <a:lnTo>
                    <a:pt x="44253" y="49472"/>
                  </a:lnTo>
                  <a:lnTo>
                    <a:pt x="7727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5536" y="1856412"/>
              <a:ext cx="133138" cy="24146"/>
            </a:xfrm>
            <a:custGeom>
              <a:avLst/>
              <a:gdLst/>
              <a:ahLst/>
              <a:cxnLst/>
              <a:rect l="0" t="0" r="0" b="0"/>
              <a:pathLst>
                <a:path w="133138" h="24146">
                  <a:moveTo>
                    <a:pt x="0" y="24145"/>
                  </a:moveTo>
                  <a:lnTo>
                    <a:pt x="14211" y="11783"/>
                  </a:lnTo>
                  <a:lnTo>
                    <a:pt x="27581" y="5399"/>
                  </a:lnTo>
                  <a:lnTo>
                    <a:pt x="82551" y="0"/>
                  </a:lnTo>
                  <a:lnTo>
                    <a:pt x="111369" y="1890"/>
                  </a:lnTo>
                  <a:lnTo>
                    <a:pt x="133137" y="7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2710" y="1822310"/>
              <a:ext cx="108235" cy="208027"/>
            </a:xfrm>
            <a:custGeom>
              <a:avLst/>
              <a:gdLst/>
              <a:ahLst/>
              <a:cxnLst/>
              <a:rect l="0" t="0" r="0" b="0"/>
              <a:pathLst>
                <a:path w="108235" h="208027">
                  <a:moveTo>
                    <a:pt x="23121" y="0"/>
                  </a:moveTo>
                  <a:lnTo>
                    <a:pt x="10760" y="20854"/>
                  </a:lnTo>
                  <a:lnTo>
                    <a:pt x="2303" y="49222"/>
                  </a:lnTo>
                  <a:lnTo>
                    <a:pt x="0" y="70261"/>
                  </a:lnTo>
                  <a:lnTo>
                    <a:pt x="2160" y="78276"/>
                  </a:lnTo>
                  <a:lnTo>
                    <a:pt x="6373" y="84543"/>
                  </a:lnTo>
                  <a:lnTo>
                    <a:pt x="11956" y="89646"/>
                  </a:lnTo>
                  <a:lnTo>
                    <a:pt x="28021" y="95316"/>
                  </a:lnTo>
                  <a:lnTo>
                    <a:pt x="64051" y="103373"/>
                  </a:lnTo>
                  <a:lnTo>
                    <a:pt x="89489" y="115586"/>
                  </a:lnTo>
                  <a:lnTo>
                    <a:pt x="101312" y="128110"/>
                  </a:lnTo>
                  <a:lnTo>
                    <a:pt x="105759" y="135333"/>
                  </a:lnTo>
                  <a:lnTo>
                    <a:pt x="108234" y="150755"/>
                  </a:lnTo>
                  <a:lnTo>
                    <a:pt x="105328" y="166854"/>
                  </a:lnTo>
                  <a:lnTo>
                    <a:pt x="97873" y="183255"/>
                  </a:lnTo>
                  <a:lnTo>
                    <a:pt x="78862" y="203666"/>
                  </a:lnTo>
                  <a:lnTo>
                    <a:pt x="71377" y="206968"/>
                  </a:lnTo>
                  <a:lnTo>
                    <a:pt x="3144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49189" y="1772383"/>
              <a:ext cx="99854" cy="49928"/>
            </a:xfrm>
            <a:custGeom>
              <a:avLst/>
              <a:gdLst/>
              <a:ahLst/>
              <a:cxnLst/>
              <a:rect l="0" t="0" r="0" b="0"/>
              <a:pathLst>
                <a:path w="99854" h="49928">
                  <a:moveTo>
                    <a:pt x="0" y="49927"/>
                  </a:moveTo>
                  <a:lnTo>
                    <a:pt x="4418" y="36674"/>
                  </a:lnTo>
                  <a:lnTo>
                    <a:pt x="13983" y="27703"/>
                  </a:lnTo>
                  <a:lnTo>
                    <a:pt x="57315" y="6662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5905" y="2996921"/>
            <a:ext cx="432695" cy="215005"/>
            <a:chOff x="515905" y="2996921"/>
            <a:chExt cx="432695" cy="215005"/>
          </a:xfrm>
        </p:grpSpPr>
        <p:sp>
          <p:nvSpPr>
            <p:cNvPr id="117" name="Freeform 116"/>
            <p:cNvSpPr/>
            <p:nvPr/>
          </p:nvSpPr>
          <p:spPr>
            <a:xfrm>
              <a:off x="690647" y="3047905"/>
              <a:ext cx="257953" cy="39205"/>
            </a:xfrm>
            <a:custGeom>
              <a:avLst/>
              <a:gdLst/>
              <a:ahLst/>
              <a:cxnLst/>
              <a:rect l="0" t="0" r="0" b="0"/>
              <a:pathLst>
                <a:path w="257953" h="39205">
                  <a:moveTo>
                    <a:pt x="0" y="22562"/>
                  </a:moveTo>
                  <a:lnTo>
                    <a:pt x="52903" y="8369"/>
                  </a:lnTo>
                  <a:lnTo>
                    <a:pt x="110405" y="0"/>
                  </a:lnTo>
                  <a:lnTo>
                    <a:pt x="170765" y="2490"/>
                  </a:lnTo>
                  <a:lnTo>
                    <a:pt x="213918" y="12810"/>
                  </a:lnTo>
                  <a:lnTo>
                    <a:pt x="257952" y="392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15905" y="2996921"/>
              <a:ext cx="124817" cy="215005"/>
            </a:xfrm>
            <a:custGeom>
              <a:avLst/>
              <a:gdLst/>
              <a:ahLst/>
              <a:cxnLst/>
              <a:rect l="0" t="0" r="0" b="0"/>
              <a:pathLst>
                <a:path w="124817" h="215005">
                  <a:moveTo>
                    <a:pt x="0" y="81867"/>
                  </a:moveTo>
                  <a:lnTo>
                    <a:pt x="35029" y="26019"/>
                  </a:lnTo>
                  <a:lnTo>
                    <a:pt x="50702" y="8044"/>
                  </a:lnTo>
                  <a:lnTo>
                    <a:pt x="58764" y="3066"/>
                  </a:lnTo>
                  <a:lnTo>
                    <a:pt x="75119" y="0"/>
                  </a:lnTo>
                  <a:lnTo>
                    <a:pt x="82439" y="4175"/>
                  </a:lnTo>
                  <a:lnTo>
                    <a:pt x="95503" y="21141"/>
                  </a:lnTo>
                  <a:lnTo>
                    <a:pt x="104419" y="65518"/>
                  </a:lnTo>
                  <a:lnTo>
                    <a:pt x="107061" y="115238"/>
                  </a:lnTo>
                  <a:lnTo>
                    <a:pt x="114613" y="173684"/>
                  </a:lnTo>
                  <a:lnTo>
                    <a:pt x="118403" y="199371"/>
                  </a:lnTo>
                  <a:lnTo>
                    <a:pt x="124816" y="2150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99705" y="1048452"/>
            <a:ext cx="524227" cy="569337"/>
            <a:chOff x="199705" y="1048452"/>
            <a:chExt cx="524227" cy="569337"/>
          </a:xfrm>
        </p:grpSpPr>
        <p:sp>
          <p:nvSpPr>
            <p:cNvPr id="120" name="Freeform 119"/>
            <p:cNvSpPr/>
            <p:nvPr/>
          </p:nvSpPr>
          <p:spPr>
            <a:xfrm>
              <a:off x="199705" y="1356331"/>
              <a:ext cx="146434" cy="261458"/>
            </a:xfrm>
            <a:custGeom>
              <a:avLst/>
              <a:gdLst/>
              <a:ahLst/>
              <a:cxnLst/>
              <a:rect l="0" t="0" r="0" b="0"/>
              <a:pathLst>
                <a:path w="146434" h="261458">
                  <a:moveTo>
                    <a:pt x="0" y="133137"/>
                  </a:moveTo>
                  <a:lnTo>
                    <a:pt x="7568" y="163579"/>
                  </a:lnTo>
                  <a:lnTo>
                    <a:pt x="48472" y="225801"/>
                  </a:lnTo>
                  <a:lnTo>
                    <a:pt x="71829" y="260436"/>
                  </a:lnTo>
                  <a:lnTo>
                    <a:pt x="75623" y="261457"/>
                  </a:lnTo>
                  <a:lnTo>
                    <a:pt x="78152" y="258440"/>
                  </a:lnTo>
                  <a:lnTo>
                    <a:pt x="79838" y="252730"/>
                  </a:lnTo>
                  <a:lnTo>
                    <a:pt x="76180" y="201677"/>
                  </a:lnTo>
                  <a:lnTo>
                    <a:pt x="69341" y="142984"/>
                  </a:lnTo>
                  <a:lnTo>
                    <a:pt x="67801" y="121488"/>
                  </a:lnTo>
                  <a:lnTo>
                    <a:pt x="70164" y="115200"/>
                  </a:lnTo>
                  <a:lnTo>
                    <a:pt x="74513" y="111934"/>
                  </a:lnTo>
                  <a:lnTo>
                    <a:pt x="80186" y="110680"/>
                  </a:lnTo>
                  <a:lnTo>
                    <a:pt x="85817" y="111694"/>
                  </a:lnTo>
                  <a:lnTo>
                    <a:pt x="118116" y="127140"/>
                  </a:lnTo>
                  <a:lnTo>
                    <a:pt x="124972" y="126365"/>
                  </a:lnTo>
                  <a:lnTo>
                    <a:pt x="137521" y="118108"/>
                  </a:lnTo>
                  <a:lnTo>
                    <a:pt x="144331" y="102727"/>
                  </a:lnTo>
                  <a:lnTo>
                    <a:pt x="146433" y="82639"/>
                  </a:lnTo>
                  <a:lnTo>
                    <a:pt x="136298" y="20145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78498" y="1156626"/>
              <a:ext cx="154198" cy="257953"/>
            </a:xfrm>
            <a:custGeom>
              <a:avLst/>
              <a:gdLst/>
              <a:ahLst/>
              <a:cxnLst/>
              <a:rect l="0" t="0" r="0" b="0"/>
              <a:pathLst>
                <a:path w="154198" h="257953">
                  <a:moveTo>
                    <a:pt x="4418" y="0"/>
                  </a:moveTo>
                  <a:lnTo>
                    <a:pt x="0" y="13252"/>
                  </a:lnTo>
                  <a:lnTo>
                    <a:pt x="2763" y="29620"/>
                  </a:lnTo>
                  <a:lnTo>
                    <a:pt x="24711" y="79201"/>
                  </a:lnTo>
                  <a:lnTo>
                    <a:pt x="75411" y="137263"/>
                  </a:lnTo>
                  <a:lnTo>
                    <a:pt x="115299" y="198268"/>
                  </a:lnTo>
                  <a:lnTo>
                    <a:pt x="154197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05257" y="1406157"/>
              <a:ext cx="77512" cy="68220"/>
            </a:xfrm>
            <a:custGeom>
              <a:avLst/>
              <a:gdLst/>
              <a:ahLst/>
              <a:cxnLst/>
              <a:rect l="0" t="0" r="0" b="0"/>
              <a:pathLst>
                <a:path w="77512" h="68220">
                  <a:moveTo>
                    <a:pt x="52548" y="58348"/>
                  </a:moveTo>
                  <a:lnTo>
                    <a:pt x="45962" y="28727"/>
                  </a:lnTo>
                  <a:lnTo>
                    <a:pt x="45384" y="19185"/>
                  </a:lnTo>
                  <a:lnTo>
                    <a:pt x="42224" y="11899"/>
                  </a:lnTo>
                  <a:lnTo>
                    <a:pt x="31318" y="1338"/>
                  </a:lnTo>
                  <a:lnTo>
                    <a:pt x="25451" y="0"/>
                  </a:lnTo>
                  <a:lnTo>
                    <a:pt x="19690" y="958"/>
                  </a:lnTo>
                  <a:lnTo>
                    <a:pt x="14001" y="3446"/>
                  </a:lnTo>
                  <a:lnTo>
                    <a:pt x="5214" y="13606"/>
                  </a:lnTo>
                  <a:lnTo>
                    <a:pt x="1576" y="20199"/>
                  </a:lnTo>
                  <a:lnTo>
                    <a:pt x="0" y="37386"/>
                  </a:lnTo>
                  <a:lnTo>
                    <a:pt x="874" y="47147"/>
                  </a:lnTo>
                  <a:lnTo>
                    <a:pt x="5155" y="54579"/>
                  </a:lnTo>
                  <a:lnTo>
                    <a:pt x="19773" y="65302"/>
                  </a:lnTo>
                  <a:lnTo>
                    <a:pt x="36132" y="68219"/>
                  </a:lnTo>
                  <a:lnTo>
                    <a:pt x="44378" y="67702"/>
                  </a:lnTo>
                  <a:lnTo>
                    <a:pt x="58471" y="59731"/>
                  </a:lnTo>
                  <a:lnTo>
                    <a:pt x="77511" y="41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35825" y="1227522"/>
              <a:ext cx="63439" cy="117182"/>
            </a:xfrm>
            <a:custGeom>
              <a:avLst/>
              <a:gdLst/>
              <a:ahLst/>
              <a:cxnLst/>
              <a:rect l="0" t="0" r="0" b="0"/>
              <a:pathLst>
                <a:path w="63439" h="117182">
                  <a:moveTo>
                    <a:pt x="46796" y="70562"/>
                  </a:moveTo>
                  <a:lnTo>
                    <a:pt x="27472" y="13400"/>
                  </a:lnTo>
                  <a:lnTo>
                    <a:pt x="22818" y="4717"/>
                  </a:lnTo>
                  <a:lnTo>
                    <a:pt x="17867" y="777"/>
                  </a:lnTo>
                  <a:lnTo>
                    <a:pt x="12717" y="0"/>
                  </a:lnTo>
                  <a:lnTo>
                    <a:pt x="7434" y="1331"/>
                  </a:lnTo>
                  <a:lnTo>
                    <a:pt x="3913" y="6841"/>
                  </a:lnTo>
                  <a:lnTo>
                    <a:pt x="0" y="25291"/>
                  </a:lnTo>
                  <a:lnTo>
                    <a:pt x="5056" y="79597"/>
                  </a:lnTo>
                  <a:lnTo>
                    <a:pt x="13143" y="104471"/>
                  </a:lnTo>
                  <a:lnTo>
                    <a:pt x="18814" y="111659"/>
                  </a:lnTo>
                  <a:lnTo>
                    <a:pt x="25367" y="115527"/>
                  </a:lnTo>
                  <a:lnTo>
                    <a:pt x="32510" y="117181"/>
                  </a:lnTo>
                  <a:lnTo>
                    <a:pt x="36347" y="114585"/>
                  </a:lnTo>
                  <a:lnTo>
                    <a:pt x="37981" y="109156"/>
                  </a:lnTo>
                  <a:lnTo>
                    <a:pt x="38377" y="73870"/>
                  </a:lnTo>
                  <a:lnTo>
                    <a:pt x="41183" y="68145"/>
                  </a:lnTo>
                  <a:lnTo>
                    <a:pt x="45828" y="65252"/>
                  </a:lnTo>
                  <a:lnTo>
                    <a:pt x="63438" y="622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41016" y="1048452"/>
              <a:ext cx="108174" cy="183917"/>
            </a:xfrm>
            <a:custGeom>
              <a:avLst/>
              <a:gdLst/>
              <a:ahLst/>
              <a:cxnLst/>
              <a:rect l="0" t="0" r="0" b="0"/>
              <a:pathLst>
                <a:path w="108174" h="183917">
                  <a:moveTo>
                    <a:pt x="0" y="0"/>
                  </a:moveTo>
                  <a:lnTo>
                    <a:pt x="16858" y="58383"/>
                  </a:lnTo>
                  <a:lnTo>
                    <a:pt x="36070" y="116503"/>
                  </a:lnTo>
                  <a:lnTo>
                    <a:pt x="45306" y="149952"/>
                  </a:lnTo>
                  <a:lnTo>
                    <a:pt x="44996" y="149894"/>
                  </a:lnTo>
                  <a:lnTo>
                    <a:pt x="43866" y="147082"/>
                  </a:lnTo>
                  <a:lnTo>
                    <a:pt x="44961" y="143358"/>
                  </a:lnTo>
                  <a:lnTo>
                    <a:pt x="51109" y="134290"/>
                  </a:lnTo>
                  <a:lnTo>
                    <a:pt x="55338" y="132981"/>
                  </a:lnTo>
                  <a:lnTo>
                    <a:pt x="60006" y="133957"/>
                  </a:lnTo>
                  <a:lnTo>
                    <a:pt x="64967" y="136458"/>
                  </a:lnTo>
                  <a:lnTo>
                    <a:pt x="80784" y="153228"/>
                  </a:lnTo>
                  <a:lnTo>
                    <a:pt x="96051" y="183916"/>
                  </a:lnTo>
                  <a:lnTo>
                    <a:pt x="99167" y="183632"/>
                  </a:lnTo>
                  <a:lnTo>
                    <a:pt x="102169" y="180668"/>
                  </a:lnTo>
                  <a:lnTo>
                    <a:pt x="108173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15905" y="107341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82473" y="1084956"/>
              <a:ext cx="141459" cy="121597"/>
            </a:xfrm>
            <a:custGeom>
              <a:avLst/>
              <a:gdLst/>
              <a:ahLst/>
              <a:cxnLst/>
              <a:rect l="0" t="0" r="0" b="0"/>
              <a:pathLst>
                <a:path w="141459" h="121597">
                  <a:moveTo>
                    <a:pt x="0" y="63349"/>
                  </a:moveTo>
                  <a:lnTo>
                    <a:pt x="15999" y="98094"/>
                  </a:lnTo>
                  <a:lnTo>
                    <a:pt x="20837" y="101305"/>
                  </a:lnTo>
                  <a:lnTo>
                    <a:pt x="25911" y="101597"/>
                  </a:lnTo>
                  <a:lnTo>
                    <a:pt x="31142" y="99942"/>
                  </a:lnTo>
                  <a:lnTo>
                    <a:pt x="35555" y="96065"/>
                  </a:lnTo>
                  <a:lnTo>
                    <a:pt x="42923" y="84361"/>
                  </a:lnTo>
                  <a:lnTo>
                    <a:pt x="47851" y="57761"/>
                  </a:lnTo>
                  <a:lnTo>
                    <a:pt x="52241" y="50378"/>
                  </a:lnTo>
                  <a:lnTo>
                    <a:pt x="92367" y="17759"/>
                  </a:lnTo>
                  <a:lnTo>
                    <a:pt x="100532" y="3330"/>
                  </a:lnTo>
                  <a:lnTo>
                    <a:pt x="99381" y="222"/>
                  </a:lnTo>
                  <a:lnTo>
                    <a:pt x="94916" y="0"/>
                  </a:lnTo>
                  <a:lnTo>
                    <a:pt x="88240" y="1700"/>
                  </a:lnTo>
                  <a:lnTo>
                    <a:pt x="82866" y="6532"/>
                  </a:lnTo>
                  <a:lnTo>
                    <a:pt x="74428" y="21763"/>
                  </a:lnTo>
                  <a:lnTo>
                    <a:pt x="68898" y="55547"/>
                  </a:lnTo>
                  <a:lnTo>
                    <a:pt x="76093" y="90418"/>
                  </a:lnTo>
                  <a:lnTo>
                    <a:pt x="82164" y="98961"/>
                  </a:lnTo>
                  <a:lnTo>
                    <a:pt x="98771" y="110920"/>
                  </a:lnTo>
                  <a:lnTo>
                    <a:pt x="141458" y="1215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015168" y="4260377"/>
            <a:ext cx="1397891" cy="1223195"/>
            <a:chOff x="1015168" y="4260377"/>
            <a:chExt cx="1397891" cy="1223195"/>
          </a:xfrm>
        </p:grpSpPr>
        <p:sp>
          <p:nvSpPr>
            <p:cNvPr id="128" name="Freeform 127"/>
            <p:cNvSpPr/>
            <p:nvPr/>
          </p:nvSpPr>
          <p:spPr>
            <a:xfrm>
              <a:off x="1107223" y="4784345"/>
              <a:ext cx="124293" cy="241569"/>
            </a:xfrm>
            <a:custGeom>
              <a:avLst/>
              <a:gdLst/>
              <a:ahLst/>
              <a:cxnLst/>
              <a:rect l="0" t="0" r="0" b="0"/>
              <a:pathLst>
                <a:path w="124293" h="241569">
                  <a:moveTo>
                    <a:pt x="107650" y="58505"/>
                  </a:moveTo>
                  <a:lnTo>
                    <a:pt x="91651" y="23760"/>
                  </a:lnTo>
                  <a:lnTo>
                    <a:pt x="76508" y="4242"/>
                  </a:lnTo>
                  <a:lnTo>
                    <a:pt x="70247" y="1065"/>
                  </a:lnTo>
                  <a:lnTo>
                    <a:pt x="55893" y="0"/>
                  </a:lnTo>
                  <a:lnTo>
                    <a:pt x="50031" y="3784"/>
                  </a:lnTo>
                  <a:lnTo>
                    <a:pt x="41053" y="17851"/>
                  </a:lnTo>
                  <a:lnTo>
                    <a:pt x="18215" y="78389"/>
                  </a:lnTo>
                  <a:lnTo>
                    <a:pt x="3451" y="132897"/>
                  </a:lnTo>
                  <a:lnTo>
                    <a:pt x="261" y="188256"/>
                  </a:lnTo>
                  <a:lnTo>
                    <a:pt x="0" y="200479"/>
                  </a:lnTo>
                  <a:lnTo>
                    <a:pt x="3524" y="207704"/>
                  </a:lnTo>
                  <a:lnTo>
                    <a:pt x="9571" y="211595"/>
                  </a:lnTo>
                  <a:lnTo>
                    <a:pt x="17301" y="213265"/>
                  </a:lnTo>
                  <a:lnTo>
                    <a:pt x="24303" y="210680"/>
                  </a:lnTo>
                  <a:lnTo>
                    <a:pt x="54567" y="178819"/>
                  </a:lnTo>
                  <a:lnTo>
                    <a:pt x="83783" y="118671"/>
                  </a:lnTo>
                  <a:lnTo>
                    <a:pt x="87116" y="115257"/>
                  </a:lnTo>
                  <a:lnTo>
                    <a:pt x="90262" y="115756"/>
                  </a:lnTo>
                  <a:lnTo>
                    <a:pt x="93285" y="118862"/>
                  </a:lnTo>
                  <a:lnTo>
                    <a:pt x="97538" y="149737"/>
                  </a:lnTo>
                  <a:lnTo>
                    <a:pt x="94973" y="203758"/>
                  </a:lnTo>
                  <a:lnTo>
                    <a:pt x="96425" y="216362"/>
                  </a:lnTo>
                  <a:lnTo>
                    <a:pt x="100166" y="224764"/>
                  </a:lnTo>
                  <a:lnTo>
                    <a:pt x="105435" y="230365"/>
                  </a:lnTo>
                  <a:lnTo>
                    <a:pt x="124292" y="241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270468" y="4851171"/>
              <a:ext cx="60901" cy="126269"/>
            </a:xfrm>
            <a:custGeom>
              <a:avLst/>
              <a:gdLst/>
              <a:ahLst/>
              <a:cxnLst/>
              <a:rect l="0" t="0" r="0" b="0"/>
              <a:pathLst>
                <a:path w="60901" h="126269">
                  <a:moveTo>
                    <a:pt x="60900" y="0"/>
                  </a:moveTo>
                  <a:lnTo>
                    <a:pt x="41895" y="14211"/>
                  </a:lnTo>
                  <a:lnTo>
                    <a:pt x="13801" y="55119"/>
                  </a:lnTo>
                  <a:lnTo>
                    <a:pt x="1538" y="82284"/>
                  </a:lnTo>
                  <a:lnTo>
                    <a:pt x="0" y="99441"/>
                  </a:lnTo>
                  <a:lnTo>
                    <a:pt x="884" y="107899"/>
                  </a:lnTo>
                  <a:lnTo>
                    <a:pt x="4247" y="114463"/>
                  </a:lnTo>
                  <a:lnTo>
                    <a:pt x="15381" y="124221"/>
                  </a:lnTo>
                  <a:lnTo>
                    <a:pt x="21308" y="126268"/>
                  </a:lnTo>
                  <a:lnTo>
                    <a:pt x="44258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351737" y="4817887"/>
              <a:ext cx="71163" cy="183064"/>
            </a:xfrm>
            <a:custGeom>
              <a:avLst/>
              <a:gdLst/>
              <a:ahLst/>
              <a:cxnLst/>
              <a:rect l="0" t="0" r="0" b="0"/>
              <a:pathLst>
                <a:path w="71163" h="183064">
                  <a:moveTo>
                    <a:pt x="46199" y="0"/>
                  </a:moveTo>
                  <a:lnTo>
                    <a:pt x="37364" y="8835"/>
                  </a:lnTo>
                  <a:lnTo>
                    <a:pt x="18661" y="65030"/>
                  </a:lnTo>
                  <a:lnTo>
                    <a:pt x="499" y="123609"/>
                  </a:lnTo>
                  <a:lnTo>
                    <a:pt x="0" y="144620"/>
                  </a:lnTo>
                  <a:lnTo>
                    <a:pt x="5942" y="160122"/>
                  </a:lnTo>
                  <a:lnTo>
                    <a:pt x="11965" y="164995"/>
                  </a:lnTo>
                  <a:lnTo>
                    <a:pt x="71162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725927" y="4867813"/>
              <a:ext cx="79741" cy="82787"/>
            </a:xfrm>
            <a:custGeom>
              <a:avLst/>
              <a:gdLst/>
              <a:ahLst/>
              <a:cxnLst/>
              <a:rect l="0" t="0" r="0" b="0"/>
              <a:pathLst>
                <a:path w="79741" h="82787">
                  <a:moveTo>
                    <a:pt x="21493" y="0"/>
                  </a:moveTo>
                  <a:lnTo>
                    <a:pt x="8241" y="4418"/>
                  </a:lnTo>
                  <a:lnTo>
                    <a:pt x="4338" y="10342"/>
                  </a:lnTo>
                  <a:lnTo>
                    <a:pt x="0" y="29251"/>
                  </a:lnTo>
                  <a:lnTo>
                    <a:pt x="1975" y="61470"/>
                  </a:lnTo>
                  <a:lnTo>
                    <a:pt x="5708" y="69641"/>
                  </a:lnTo>
                  <a:lnTo>
                    <a:pt x="17251" y="81186"/>
                  </a:lnTo>
                  <a:lnTo>
                    <a:pt x="24212" y="82786"/>
                  </a:lnTo>
                  <a:lnTo>
                    <a:pt x="39344" y="79632"/>
                  </a:lnTo>
                  <a:lnTo>
                    <a:pt x="59039" y="67460"/>
                  </a:lnTo>
                  <a:lnTo>
                    <a:pt x="79740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824462" y="4693071"/>
              <a:ext cx="72738" cy="297512"/>
            </a:xfrm>
            <a:custGeom>
              <a:avLst/>
              <a:gdLst/>
              <a:ahLst/>
              <a:cxnLst/>
              <a:rect l="0" t="0" r="0" b="0"/>
              <a:pathLst>
                <a:path w="72738" h="297512">
                  <a:moveTo>
                    <a:pt x="22811" y="0"/>
                  </a:moveTo>
                  <a:lnTo>
                    <a:pt x="13976" y="8835"/>
                  </a:lnTo>
                  <a:lnTo>
                    <a:pt x="4065" y="31998"/>
                  </a:lnTo>
                  <a:lnTo>
                    <a:pt x="0" y="85320"/>
                  </a:lnTo>
                  <a:lnTo>
                    <a:pt x="7142" y="138861"/>
                  </a:lnTo>
                  <a:lnTo>
                    <a:pt x="9591" y="150822"/>
                  </a:lnTo>
                  <a:lnTo>
                    <a:pt x="13998" y="156946"/>
                  </a:lnTo>
                  <a:lnTo>
                    <a:pt x="19709" y="159180"/>
                  </a:lnTo>
                  <a:lnTo>
                    <a:pt x="26290" y="158820"/>
                  </a:lnTo>
                  <a:lnTo>
                    <a:pt x="38534" y="163351"/>
                  </a:lnTo>
                  <a:lnTo>
                    <a:pt x="44387" y="167148"/>
                  </a:lnTo>
                  <a:lnTo>
                    <a:pt x="53357" y="178764"/>
                  </a:lnTo>
                  <a:lnTo>
                    <a:pt x="57043" y="185744"/>
                  </a:lnTo>
                  <a:lnTo>
                    <a:pt x="62231" y="222073"/>
                  </a:lnTo>
                  <a:lnTo>
                    <a:pt x="57542" y="278088"/>
                  </a:lnTo>
                  <a:lnTo>
                    <a:pt x="57060" y="290792"/>
                  </a:lnTo>
                  <a:lnTo>
                    <a:pt x="58587" y="296488"/>
                  </a:lnTo>
                  <a:lnTo>
                    <a:pt x="61455" y="297511"/>
                  </a:lnTo>
                  <a:lnTo>
                    <a:pt x="72737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963767" y="4834529"/>
              <a:ext cx="8323" cy="99854"/>
            </a:xfrm>
            <a:custGeom>
              <a:avLst/>
              <a:gdLst/>
              <a:ahLst/>
              <a:cxnLst/>
              <a:rect l="0" t="0" r="0" b="0"/>
              <a:pathLst>
                <a:path w="8323" h="99854">
                  <a:moveTo>
                    <a:pt x="8322" y="0"/>
                  </a:moveTo>
                  <a:lnTo>
                    <a:pt x="771" y="63398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988731" y="4742998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002369" y="4843743"/>
              <a:ext cx="115576" cy="297171"/>
            </a:xfrm>
            <a:custGeom>
              <a:avLst/>
              <a:gdLst/>
              <a:ahLst/>
              <a:cxnLst/>
              <a:rect l="0" t="0" r="0" b="0"/>
              <a:pathLst>
                <a:path w="115576" h="297171">
                  <a:moveTo>
                    <a:pt x="52930" y="15749"/>
                  </a:moveTo>
                  <a:lnTo>
                    <a:pt x="41348" y="78075"/>
                  </a:lnTo>
                  <a:lnTo>
                    <a:pt x="36954" y="139641"/>
                  </a:lnTo>
                  <a:lnTo>
                    <a:pt x="35451" y="194992"/>
                  </a:lnTo>
                  <a:lnTo>
                    <a:pt x="29135" y="253166"/>
                  </a:lnTo>
                  <a:lnTo>
                    <a:pt x="23895" y="291142"/>
                  </a:lnTo>
                  <a:lnTo>
                    <a:pt x="20630" y="296423"/>
                  </a:lnTo>
                  <a:lnTo>
                    <a:pt x="16604" y="297170"/>
                  </a:lnTo>
                  <a:lnTo>
                    <a:pt x="12070" y="294895"/>
                  </a:lnTo>
                  <a:lnTo>
                    <a:pt x="4568" y="275108"/>
                  </a:lnTo>
                  <a:lnTo>
                    <a:pt x="0" y="247514"/>
                  </a:lnTo>
                  <a:lnTo>
                    <a:pt x="2425" y="188287"/>
                  </a:lnTo>
                  <a:lnTo>
                    <a:pt x="11979" y="132319"/>
                  </a:lnTo>
                  <a:lnTo>
                    <a:pt x="28024" y="74734"/>
                  </a:lnTo>
                  <a:lnTo>
                    <a:pt x="34464" y="58607"/>
                  </a:lnTo>
                  <a:lnTo>
                    <a:pt x="63385" y="18539"/>
                  </a:lnTo>
                  <a:lnTo>
                    <a:pt x="78842" y="5278"/>
                  </a:lnTo>
                  <a:lnTo>
                    <a:pt x="86846" y="447"/>
                  </a:lnTo>
                  <a:lnTo>
                    <a:pt x="94957" y="0"/>
                  </a:lnTo>
                  <a:lnTo>
                    <a:pt x="111365" y="6901"/>
                  </a:lnTo>
                  <a:lnTo>
                    <a:pt x="115000" y="13549"/>
                  </a:lnTo>
                  <a:lnTo>
                    <a:pt x="115575" y="21679"/>
                  </a:lnTo>
                  <a:lnTo>
                    <a:pt x="114109" y="30797"/>
                  </a:lnTo>
                  <a:lnTo>
                    <a:pt x="105084" y="48325"/>
                  </a:lnTo>
                  <a:lnTo>
                    <a:pt x="76689" y="82178"/>
                  </a:lnTo>
                  <a:lnTo>
                    <a:pt x="36288" y="1072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015168" y="4634824"/>
              <a:ext cx="16643" cy="456808"/>
            </a:xfrm>
            <a:custGeom>
              <a:avLst/>
              <a:gdLst/>
              <a:ahLst/>
              <a:cxnLst/>
              <a:rect l="0" t="0" r="0" b="0"/>
              <a:pathLst>
                <a:path w="16643" h="456808">
                  <a:moveTo>
                    <a:pt x="16642" y="0"/>
                  </a:moveTo>
                  <a:lnTo>
                    <a:pt x="7807" y="13252"/>
                  </a:lnTo>
                  <a:lnTo>
                    <a:pt x="2313" y="43580"/>
                  </a:lnTo>
                  <a:lnTo>
                    <a:pt x="305" y="99747"/>
                  </a:lnTo>
                  <a:lnTo>
                    <a:pt x="40" y="162880"/>
                  </a:lnTo>
                  <a:lnTo>
                    <a:pt x="8" y="225613"/>
                  </a:lnTo>
                  <a:lnTo>
                    <a:pt x="2" y="274874"/>
                  </a:lnTo>
                  <a:lnTo>
                    <a:pt x="0" y="336801"/>
                  </a:lnTo>
                  <a:lnTo>
                    <a:pt x="0" y="392625"/>
                  </a:lnTo>
                  <a:lnTo>
                    <a:pt x="0" y="451582"/>
                  </a:lnTo>
                  <a:lnTo>
                    <a:pt x="924" y="456381"/>
                  </a:lnTo>
                  <a:lnTo>
                    <a:pt x="2465" y="456807"/>
                  </a:lnTo>
                  <a:lnTo>
                    <a:pt x="4417" y="454317"/>
                  </a:lnTo>
                  <a:lnTo>
                    <a:pt x="8321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115021" y="4401874"/>
              <a:ext cx="1298038" cy="839711"/>
            </a:xfrm>
            <a:custGeom>
              <a:avLst/>
              <a:gdLst/>
              <a:ahLst/>
              <a:cxnLst/>
              <a:rect l="0" t="0" r="0" b="0"/>
              <a:pathLst>
                <a:path w="1298038" h="839711">
                  <a:moveTo>
                    <a:pt x="8321" y="158060"/>
                  </a:moveTo>
                  <a:lnTo>
                    <a:pt x="23456" y="132413"/>
                  </a:lnTo>
                  <a:lnTo>
                    <a:pt x="49068" y="109780"/>
                  </a:lnTo>
                  <a:lnTo>
                    <a:pt x="108123" y="77006"/>
                  </a:lnTo>
                  <a:lnTo>
                    <a:pt x="159189" y="61266"/>
                  </a:lnTo>
                  <a:lnTo>
                    <a:pt x="219678" y="52408"/>
                  </a:lnTo>
                  <a:lnTo>
                    <a:pt x="279484" y="50219"/>
                  </a:lnTo>
                  <a:lnTo>
                    <a:pt x="335529" y="45513"/>
                  </a:lnTo>
                  <a:lnTo>
                    <a:pt x="386620" y="41421"/>
                  </a:lnTo>
                  <a:lnTo>
                    <a:pt x="438763" y="35134"/>
                  </a:lnTo>
                  <a:lnTo>
                    <a:pt x="501911" y="27775"/>
                  </a:lnTo>
                  <a:lnTo>
                    <a:pt x="564319" y="20882"/>
                  </a:lnTo>
                  <a:lnTo>
                    <a:pt x="618780" y="16523"/>
                  </a:lnTo>
                  <a:lnTo>
                    <a:pt x="671588" y="7718"/>
                  </a:lnTo>
                  <a:lnTo>
                    <a:pt x="722323" y="1493"/>
                  </a:lnTo>
                  <a:lnTo>
                    <a:pt x="775936" y="263"/>
                  </a:lnTo>
                  <a:lnTo>
                    <a:pt x="838839" y="0"/>
                  </a:lnTo>
                  <a:lnTo>
                    <a:pt x="900564" y="2431"/>
                  </a:lnTo>
                  <a:lnTo>
                    <a:pt x="961621" y="14155"/>
                  </a:lnTo>
                  <a:lnTo>
                    <a:pt x="1023243" y="30500"/>
                  </a:lnTo>
                  <a:lnTo>
                    <a:pt x="1080862" y="47116"/>
                  </a:lnTo>
                  <a:lnTo>
                    <a:pt x="1143947" y="63755"/>
                  </a:lnTo>
                  <a:lnTo>
                    <a:pt x="1187131" y="77315"/>
                  </a:lnTo>
                  <a:lnTo>
                    <a:pt x="1218227" y="97526"/>
                  </a:lnTo>
                  <a:lnTo>
                    <a:pt x="1253512" y="134784"/>
                  </a:lnTo>
                  <a:lnTo>
                    <a:pt x="1269212" y="168564"/>
                  </a:lnTo>
                  <a:lnTo>
                    <a:pt x="1281217" y="220300"/>
                  </a:lnTo>
                  <a:lnTo>
                    <a:pt x="1288074" y="274830"/>
                  </a:lnTo>
                  <a:lnTo>
                    <a:pt x="1289540" y="332473"/>
                  </a:lnTo>
                  <a:lnTo>
                    <a:pt x="1295451" y="388233"/>
                  </a:lnTo>
                  <a:lnTo>
                    <a:pt x="1297736" y="443744"/>
                  </a:lnTo>
                  <a:lnTo>
                    <a:pt x="1298037" y="501688"/>
                  </a:lnTo>
                  <a:lnTo>
                    <a:pt x="1292358" y="556528"/>
                  </a:lnTo>
                  <a:lnTo>
                    <a:pt x="1283347" y="614783"/>
                  </a:lnTo>
                  <a:lnTo>
                    <a:pt x="1267496" y="671281"/>
                  </a:lnTo>
                  <a:lnTo>
                    <a:pt x="1248152" y="734521"/>
                  </a:lnTo>
                  <a:lnTo>
                    <a:pt x="1231514" y="789932"/>
                  </a:lnTo>
                  <a:lnTo>
                    <a:pt x="1225043" y="805943"/>
                  </a:lnTo>
                  <a:lnTo>
                    <a:pt x="1216003" y="819223"/>
                  </a:lnTo>
                  <a:lnTo>
                    <a:pt x="1198425" y="828823"/>
                  </a:lnTo>
                  <a:lnTo>
                    <a:pt x="1165004" y="836960"/>
                  </a:lnTo>
                  <a:lnTo>
                    <a:pt x="1111744" y="839710"/>
                  </a:lnTo>
                  <a:lnTo>
                    <a:pt x="1049653" y="834534"/>
                  </a:lnTo>
                  <a:lnTo>
                    <a:pt x="992462" y="832553"/>
                  </a:lnTo>
                  <a:lnTo>
                    <a:pt x="943412" y="829744"/>
                  </a:lnTo>
                  <a:lnTo>
                    <a:pt x="889841" y="824929"/>
                  </a:lnTo>
                  <a:lnTo>
                    <a:pt x="837927" y="824903"/>
                  </a:lnTo>
                  <a:lnTo>
                    <a:pt x="775389" y="830940"/>
                  </a:lnTo>
                  <a:lnTo>
                    <a:pt x="713711" y="831917"/>
                  </a:lnTo>
                  <a:lnTo>
                    <a:pt x="659761" y="832036"/>
                  </a:lnTo>
                  <a:lnTo>
                    <a:pt x="604588" y="832060"/>
                  </a:lnTo>
                  <a:lnTo>
                    <a:pt x="549174" y="832064"/>
                  </a:lnTo>
                  <a:lnTo>
                    <a:pt x="498129" y="832065"/>
                  </a:lnTo>
                  <a:lnTo>
                    <a:pt x="445791" y="832065"/>
                  </a:lnTo>
                  <a:lnTo>
                    <a:pt x="390936" y="829600"/>
                  </a:lnTo>
                  <a:lnTo>
                    <a:pt x="327445" y="823591"/>
                  </a:lnTo>
                  <a:lnTo>
                    <a:pt x="264798" y="816681"/>
                  </a:lnTo>
                  <a:lnTo>
                    <a:pt x="208197" y="813124"/>
                  </a:lnTo>
                  <a:lnTo>
                    <a:pt x="150429" y="803874"/>
                  </a:lnTo>
                  <a:lnTo>
                    <a:pt x="88877" y="790400"/>
                  </a:lnTo>
                  <a:lnTo>
                    <a:pt x="26191" y="773813"/>
                  </a:lnTo>
                  <a:lnTo>
                    <a:pt x="0" y="7654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166103" y="5192334"/>
              <a:ext cx="15487" cy="116496"/>
            </a:xfrm>
            <a:custGeom>
              <a:avLst/>
              <a:gdLst/>
              <a:ahLst/>
              <a:cxnLst/>
              <a:rect l="0" t="0" r="0" b="0"/>
              <a:pathLst>
                <a:path w="15487" h="116496">
                  <a:moveTo>
                    <a:pt x="7165" y="0"/>
                  </a:moveTo>
                  <a:lnTo>
                    <a:pt x="0" y="55162"/>
                  </a:lnTo>
                  <a:lnTo>
                    <a:pt x="1548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356331" y="5292187"/>
              <a:ext cx="33285" cy="58248"/>
            </a:xfrm>
            <a:custGeom>
              <a:avLst/>
              <a:gdLst/>
              <a:ahLst/>
              <a:cxnLst/>
              <a:rect l="0" t="0" r="0" b="0"/>
              <a:pathLst>
                <a:path w="33285" h="58248">
                  <a:moveTo>
                    <a:pt x="0" y="0"/>
                  </a:moveTo>
                  <a:lnTo>
                    <a:pt x="15999" y="34745"/>
                  </a:lnTo>
                  <a:lnTo>
                    <a:pt x="33284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178328" y="5200655"/>
              <a:ext cx="19904" cy="166422"/>
            </a:xfrm>
            <a:custGeom>
              <a:avLst/>
              <a:gdLst/>
              <a:ahLst/>
              <a:cxnLst/>
              <a:rect l="0" t="0" r="0" b="0"/>
              <a:pathLst>
                <a:path w="19904" h="166422">
                  <a:moveTo>
                    <a:pt x="11582" y="0"/>
                  </a:moveTo>
                  <a:lnTo>
                    <a:pt x="0" y="34745"/>
                  </a:lnTo>
                  <a:lnTo>
                    <a:pt x="2192" y="93185"/>
                  </a:lnTo>
                  <a:lnTo>
                    <a:pt x="7467" y="138497"/>
                  </a:lnTo>
                  <a:lnTo>
                    <a:pt x="19903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489899" y="5225618"/>
              <a:ext cx="32854" cy="232991"/>
            </a:xfrm>
            <a:custGeom>
              <a:avLst/>
              <a:gdLst/>
              <a:ahLst/>
              <a:cxnLst/>
              <a:rect l="0" t="0" r="0" b="0"/>
              <a:pathLst>
                <a:path w="32854" h="232991">
                  <a:moveTo>
                    <a:pt x="32853" y="0"/>
                  </a:moveTo>
                  <a:lnTo>
                    <a:pt x="19601" y="4417"/>
                  </a:lnTo>
                  <a:lnTo>
                    <a:pt x="14773" y="9417"/>
                  </a:lnTo>
                  <a:lnTo>
                    <a:pt x="6942" y="24834"/>
                  </a:lnTo>
                  <a:lnTo>
                    <a:pt x="1025" y="79076"/>
                  </a:lnTo>
                  <a:lnTo>
                    <a:pt x="0" y="131501"/>
                  </a:lnTo>
                  <a:lnTo>
                    <a:pt x="2119" y="191986"/>
                  </a:lnTo>
                  <a:lnTo>
                    <a:pt x="7174" y="211068"/>
                  </a:lnTo>
                  <a:lnTo>
                    <a:pt x="24532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830973" y="5242260"/>
              <a:ext cx="16301" cy="174743"/>
            </a:xfrm>
            <a:custGeom>
              <a:avLst/>
              <a:gdLst/>
              <a:ahLst/>
              <a:cxnLst/>
              <a:rect l="0" t="0" r="0" b="0"/>
              <a:pathLst>
                <a:path w="16301" h="174743">
                  <a:moveTo>
                    <a:pt x="7979" y="0"/>
                  </a:moveTo>
                  <a:lnTo>
                    <a:pt x="1393" y="29621"/>
                  </a:lnTo>
                  <a:lnTo>
                    <a:pt x="0" y="79097"/>
                  </a:lnTo>
                  <a:lnTo>
                    <a:pt x="6369" y="133797"/>
                  </a:lnTo>
                  <a:lnTo>
                    <a:pt x="1630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063620" y="5250581"/>
              <a:ext cx="8322" cy="232991"/>
            </a:xfrm>
            <a:custGeom>
              <a:avLst/>
              <a:gdLst/>
              <a:ahLst/>
              <a:cxnLst/>
              <a:rect l="0" t="0" r="0" b="0"/>
              <a:pathLst>
                <a:path w="8322" h="232991">
                  <a:moveTo>
                    <a:pt x="8321" y="0"/>
                  </a:moveTo>
                  <a:lnTo>
                    <a:pt x="8321" y="62326"/>
                  </a:lnTo>
                  <a:lnTo>
                    <a:pt x="1735" y="117306"/>
                  </a:lnTo>
                  <a:lnTo>
                    <a:pt x="228" y="173925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318196" y="4277019"/>
              <a:ext cx="38136" cy="183064"/>
            </a:xfrm>
            <a:custGeom>
              <a:avLst/>
              <a:gdLst/>
              <a:ahLst/>
              <a:cxnLst/>
              <a:rect l="0" t="0" r="0" b="0"/>
              <a:pathLst>
                <a:path w="38136" h="183064">
                  <a:moveTo>
                    <a:pt x="13172" y="0"/>
                  </a:moveTo>
                  <a:lnTo>
                    <a:pt x="4337" y="8835"/>
                  </a:lnTo>
                  <a:lnTo>
                    <a:pt x="0" y="23034"/>
                  </a:lnTo>
                  <a:lnTo>
                    <a:pt x="23" y="54286"/>
                  </a:lnTo>
                  <a:lnTo>
                    <a:pt x="8314" y="106261"/>
                  </a:lnTo>
                  <a:lnTo>
                    <a:pt x="19780" y="152551"/>
                  </a:lnTo>
                  <a:lnTo>
                    <a:pt x="38135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580999" y="4260377"/>
              <a:ext cx="16643" cy="133138"/>
            </a:xfrm>
            <a:custGeom>
              <a:avLst/>
              <a:gdLst/>
              <a:ahLst/>
              <a:cxnLst/>
              <a:rect l="0" t="0" r="0" b="0"/>
              <a:pathLst>
                <a:path w="16643" h="133138">
                  <a:moveTo>
                    <a:pt x="0" y="0"/>
                  </a:moveTo>
                  <a:lnTo>
                    <a:pt x="0" y="57908"/>
                  </a:lnTo>
                  <a:lnTo>
                    <a:pt x="6643" y="107730"/>
                  </a:lnTo>
                  <a:lnTo>
                    <a:pt x="1664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36007" y="4326945"/>
              <a:ext cx="44698" cy="99854"/>
            </a:xfrm>
            <a:custGeom>
              <a:avLst/>
              <a:gdLst/>
              <a:ahLst/>
              <a:cxnLst/>
              <a:rect l="0" t="0" r="0" b="0"/>
              <a:pathLst>
                <a:path w="44698" h="99854">
                  <a:moveTo>
                    <a:pt x="19734" y="0"/>
                  </a:moveTo>
                  <a:lnTo>
                    <a:pt x="10900" y="8835"/>
                  </a:lnTo>
                  <a:lnTo>
                    <a:pt x="988" y="31998"/>
                  </a:lnTo>
                  <a:lnTo>
                    <a:pt x="0" y="49355"/>
                  </a:lnTo>
                  <a:lnTo>
                    <a:pt x="6899" y="83097"/>
                  </a:lnTo>
                  <a:lnTo>
                    <a:pt x="12102" y="88682"/>
                  </a:lnTo>
                  <a:lnTo>
                    <a:pt x="44697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981181" y="4260377"/>
              <a:ext cx="7551" cy="149780"/>
            </a:xfrm>
            <a:custGeom>
              <a:avLst/>
              <a:gdLst/>
              <a:ahLst/>
              <a:cxnLst/>
              <a:rect l="0" t="0" r="0" b="0"/>
              <a:pathLst>
                <a:path w="7551" h="149780">
                  <a:moveTo>
                    <a:pt x="7550" y="0"/>
                  </a:moveTo>
                  <a:lnTo>
                    <a:pt x="0" y="63415"/>
                  </a:lnTo>
                  <a:lnTo>
                    <a:pt x="3747" y="126261"/>
                  </a:lnTo>
                  <a:lnTo>
                    <a:pt x="755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171794" y="4268698"/>
              <a:ext cx="1" cy="158101"/>
            </a:xfrm>
            <a:custGeom>
              <a:avLst/>
              <a:gdLst/>
              <a:ahLst/>
              <a:cxnLst/>
              <a:rect l="0" t="0" r="0" b="0"/>
              <a:pathLst>
                <a:path w="1" h="158101">
                  <a:moveTo>
                    <a:pt x="0" y="0"/>
                  </a:moveTo>
                  <a:lnTo>
                    <a:pt x="0" y="57909"/>
                  </a:lnTo>
                  <a:lnTo>
                    <a:pt x="0" y="11529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363178" y="5658313"/>
            <a:ext cx="906150" cy="1131663"/>
            <a:chOff x="2363178" y="5658313"/>
            <a:chExt cx="906150" cy="1131663"/>
          </a:xfrm>
        </p:grpSpPr>
        <p:sp>
          <p:nvSpPr>
            <p:cNvPr id="150" name="Freeform 149"/>
            <p:cNvSpPr/>
            <p:nvPr/>
          </p:nvSpPr>
          <p:spPr>
            <a:xfrm>
              <a:off x="2363178" y="5866339"/>
              <a:ext cx="24964" cy="642379"/>
            </a:xfrm>
            <a:custGeom>
              <a:avLst/>
              <a:gdLst/>
              <a:ahLst/>
              <a:cxnLst/>
              <a:rect l="0" t="0" r="0" b="0"/>
              <a:pathLst>
                <a:path w="24964" h="642379">
                  <a:moveTo>
                    <a:pt x="24963" y="0"/>
                  </a:moveTo>
                  <a:lnTo>
                    <a:pt x="12601" y="30271"/>
                  </a:lnTo>
                  <a:lnTo>
                    <a:pt x="4144" y="80571"/>
                  </a:lnTo>
                  <a:lnTo>
                    <a:pt x="818" y="142854"/>
                  </a:lnTo>
                  <a:lnTo>
                    <a:pt x="242" y="194263"/>
                  </a:lnTo>
                  <a:lnTo>
                    <a:pt x="72" y="250485"/>
                  </a:lnTo>
                  <a:lnTo>
                    <a:pt x="21" y="308131"/>
                  </a:lnTo>
                  <a:lnTo>
                    <a:pt x="2472" y="366201"/>
                  </a:lnTo>
                  <a:lnTo>
                    <a:pt x="6588" y="424396"/>
                  </a:lnTo>
                  <a:lnTo>
                    <a:pt x="7807" y="482627"/>
                  </a:lnTo>
                  <a:lnTo>
                    <a:pt x="10634" y="535939"/>
                  </a:lnTo>
                  <a:lnTo>
                    <a:pt x="15455" y="595369"/>
                  </a:lnTo>
                  <a:lnTo>
                    <a:pt x="11873" y="637659"/>
                  </a:lnTo>
                  <a:lnTo>
                    <a:pt x="9764" y="642378"/>
                  </a:lnTo>
                  <a:lnTo>
                    <a:pt x="7434" y="640901"/>
                  </a:lnTo>
                  <a:lnTo>
                    <a:pt x="0" y="624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371499" y="5808208"/>
              <a:ext cx="897829" cy="805909"/>
            </a:xfrm>
            <a:custGeom>
              <a:avLst/>
              <a:gdLst/>
              <a:ahLst/>
              <a:cxnLst/>
              <a:rect l="0" t="0" r="0" b="0"/>
              <a:pathLst>
                <a:path w="897829" h="805909">
                  <a:moveTo>
                    <a:pt x="66568" y="49810"/>
                  </a:moveTo>
                  <a:lnTo>
                    <a:pt x="116715" y="22349"/>
                  </a:lnTo>
                  <a:lnTo>
                    <a:pt x="167560" y="11272"/>
                  </a:lnTo>
                  <a:lnTo>
                    <a:pt x="226537" y="4393"/>
                  </a:lnTo>
                  <a:lnTo>
                    <a:pt x="289756" y="774"/>
                  </a:lnTo>
                  <a:lnTo>
                    <a:pt x="351332" y="0"/>
                  </a:lnTo>
                  <a:lnTo>
                    <a:pt x="408420" y="8951"/>
                  </a:lnTo>
                  <a:lnTo>
                    <a:pt x="461184" y="19447"/>
                  </a:lnTo>
                  <a:lnTo>
                    <a:pt x="522648" y="35954"/>
                  </a:lnTo>
                  <a:lnTo>
                    <a:pt x="568089" y="47346"/>
                  </a:lnTo>
                  <a:lnTo>
                    <a:pt x="619491" y="49323"/>
                  </a:lnTo>
                  <a:lnTo>
                    <a:pt x="682139" y="49714"/>
                  </a:lnTo>
                  <a:lnTo>
                    <a:pt x="737523" y="49791"/>
                  </a:lnTo>
                  <a:lnTo>
                    <a:pt x="761407" y="51651"/>
                  </a:lnTo>
                  <a:lnTo>
                    <a:pt x="793796" y="63094"/>
                  </a:lnTo>
                  <a:lnTo>
                    <a:pt x="815926" y="79120"/>
                  </a:lnTo>
                  <a:lnTo>
                    <a:pt x="839969" y="111382"/>
                  </a:lnTo>
                  <a:lnTo>
                    <a:pt x="864618" y="168331"/>
                  </a:lnTo>
                  <a:lnTo>
                    <a:pt x="873437" y="227764"/>
                  </a:lnTo>
                  <a:lnTo>
                    <a:pt x="880716" y="289683"/>
                  </a:lnTo>
                  <a:lnTo>
                    <a:pt x="888443" y="351278"/>
                  </a:lnTo>
                  <a:lnTo>
                    <a:pt x="894392" y="405219"/>
                  </a:lnTo>
                  <a:lnTo>
                    <a:pt x="897828" y="465184"/>
                  </a:lnTo>
                  <a:lnTo>
                    <a:pt x="894144" y="521646"/>
                  </a:lnTo>
                  <a:lnTo>
                    <a:pt x="888386" y="583493"/>
                  </a:lnTo>
                  <a:lnTo>
                    <a:pt x="878983" y="619368"/>
                  </a:lnTo>
                  <a:lnTo>
                    <a:pt x="864486" y="645099"/>
                  </a:lnTo>
                  <a:lnTo>
                    <a:pt x="815439" y="706559"/>
                  </a:lnTo>
                  <a:lnTo>
                    <a:pt x="770158" y="750603"/>
                  </a:lnTo>
                  <a:lnTo>
                    <a:pt x="707144" y="783534"/>
                  </a:lnTo>
                  <a:lnTo>
                    <a:pt x="645335" y="803251"/>
                  </a:lnTo>
                  <a:lnTo>
                    <a:pt x="597503" y="805908"/>
                  </a:lnTo>
                  <a:lnTo>
                    <a:pt x="545116" y="805770"/>
                  </a:lnTo>
                  <a:lnTo>
                    <a:pt x="485554" y="795401"/>
                  </a:lnTo>
                  <a:lnTo>
                    <a:pt x="432350" y="788578"/>
                  </a:lnTo>
                  <a:lnTo>
                    <a:pt x="377175" y="781996"/>
                  </a:lnTo>
                  <a:lnTo>
                    <a:pt x="321741" y="775011"/>
                  </a:lnTo>
                  <a:lnTo>
                    <a:pt x="259595" y="769435"/>
                  </a:lnTo>
                  <a:lnTo>
                    <a:pt x="201006" y="761355"/>
                  </a:lnTo>
                  <a:lnTo>
                    <a:pt x="144288" y="755194"/>
                  </a:lnTo>
                  <a:lnTo>
                    <a:pt x="86543" y="745628"/>
                  </a:lnTo>
                  <a:lnTo>
                    <a:pt x="39113" y="733911"/>
                  </a:lnTo>
                  <a:lnTo>
                    <a:pt x="0" y="715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556254" y="6091007"/>
              <a:ext cx="123125" cy="292108"/>
            </a:xfrm>
            <a:custGeom>
              <a:avLst/>
              <a:gdLst/>
              <a:ahLst/>
              <a:cxnLst/>
              <a:rect l="0" t="0" r="0" b="0"/>
              <a:pathLst>
                <a:path w="123125" h="292108">
                  <a:moveTo>
                    <a:pt x="123124" y="0"/>
                  </a:moveTo>
                  <a:lnTo>
                    <a:pt x="76797" y="0"/>
                  </a:lnTo>
                  <a:lnTo>
                    <a:pt x="68200" y="2774"/>
                  </a:lnTo>
                  <a:lnTo>
                    <a:pt x="53718" y="13253"/>
                  </a:lnTo>
                  <a:lnTo>
                    <a:pt x="30278" y="48298"/>
                  </a:lnTo>
                  <a:lnTo>
                    <a:pt x="9774" y="105428"/>
                  </a:lnTo>
                  <a:lnTo>
                    <a:pt x="0" y="153835"/>
                  </a:lnTo>
                  <a:lnTo>
                    <a:pt x="996" y="205730"/>
                  </a:lnTo>
                  <a:lnTo>
                    <a:pt x="13455" y="259842"/>
                  </a:lnTo>
                  <a:lnTo>
                    <a:pt x="22298" y="276050"/>
                  </a:lnTo>
                  <a:lnTo>
                    <a:pt x="34858" y="286953"/>
                  </a:lnTo>
                  <a:lnTo>
                    <a:pt x="42091" y="291155"/>
                  </a:lnTo>
                  <a:lnTo>
                    <a:pt x="48761" y="292107"/>
                  </a:lnTo>
                  <a:lnTo>
                    <a:pt x="61104" y="288233"/>
                  </a:lnTo>
                  <a:lnTo>
                    <a:pt x="82866" y="266822"/>
                  </a:lnTo>
                  <a:lnTo>
                    <a:pt x="101783" y="233098"/>
                  </a:lnTo>
                  <a:lnTo>
                    <a:pt x="123124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722024" y="6098780"/>
              <a:ext cx="79371" cy="243651"/>
            </a:xfrm>
            <a:custGeom>
              <a:avLst/>
              <a:gdLst/>
              <a:ahLst/>
              <a:cxnLst/>
              <a:rect l="0" t="0" r="0" b="0"/>
              <a:pathLst>
                <a:path w="79371" h="243651">
                  <a:moveTo>
                    <a:pt x="15601" y="33832"/>
                  </a:moveTo>
                  <a:lnTo>
                    <a:pt x="9015" y="63453"/>
                  </a:lnTo>
                  <a:lnTo>
                    <a:pt x="7508" y="123375"/>
                  </a:lnTo>
                  <a:lnTo>
                    <a:pt x="9790" y="183869"/>
                  </a:lnTo>
                  <a:lnTo>
                    <a:pt x="19630" y="243160"/>
                  </a:lnTo>
                  <a:lnTo>
                    <a:pt x="19211" y="243650"/>
                  </a:lnTo>
                  <a:lnTo>
                    <a:pt x="4231" y="186132"/>
                  </a:lnTo>
                  <a:lnTo>
                    <a:pt x="0" y="125143"/>
                  </a:lnTo>
                  <a:lnTo>
                    <a:pt x="3513" y="62419"/>
                  </a:lnTo>
                  <a:lnTo>
                    <a:pt x="14998" y="34906"/>
                  </a:lnTo>
                  <a:lnTo>
                    <a:pt x="30113" y="13605"/>
                  </a:lnTo>
                  <a:lnTo>
                    <a:pt x="45781" y="3886"/>
                  </a:lnTo>
                  <a:lnTo>
                    <a:pt x="55137" y="0"/>
                  </a:lnTo>
                  <a:lnTo>
                    <a:pt x="62298" y="183"/>
                  </a:lnTo>
                  <a:lnTo>
                    <a:pt x="67997" y="3078"/>
                  </a:lnTo>
                  <a:lnTo>
                    <a:pt x="72721" y="7782"/>
                  </a:lnTo>
                  <a:lnTo>
                    <a:pt x="77970" y="22871"/>
                  </a:lnTo>
                  <a:lnTo>
                    <a:pt x="79370" y="32072"/>
                  </a:lnTo>
                  <a:lnTo>
                    <a:pt x="75994" y="49692"/>
                  </a:lnTo>
                  <a:lnTo>
                    <a:pt x="63698" y="72741"/>
                  </a:lnTo>
                  <a:lnTo>
                    <a:pt x="58760" y="79187"/>
                  </a:lnTo>
                  <a:lnTo>
                    <a:pt x="53619" y="81635"/>
                  </a:lnTo>
                  <a:lnTo>
                    <a:pt x="48343" y="81419"/>
                  </a:lnTo>
                  <a:lnTo>
                    <a:pt x="42976" y="79425"/>
                  </a:lnTo>
                  <a:lnTo>
                    <a:pt x="40323" y="77171"/>
                  </a:lnTo>
                  <a:lnTo>
                    <a:pt x="39479" y="74744"/>
                  </a:lnTo>
                  <a:lnTo>
                    <a:pt x="40564" y="671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912710" y="6074365"/>
              <a:ext cx="131091" cy="366127"/>
            </a:xfrm>
            <a:custGeom>
              <a:avLst/>
              <a:gdLst/>
              <a:ahLst/>
              <a:cxnLst/>
              <a:rect l="0" t="0" r="0" b="0"/>
              <a:pathLst>
                <a:path w="131091" h="366127">
                  <a:moveTo>
                    <a:pt x="7978" y="0"/>
                  </a:moveTo>
                  <a:lnTo>
                    <a:pt x="2259" y="22704"/>
                  </a:lnTo>
                  <a:lnTo>
                    <a:pt x="0" y="84591"/>
                  </a:lnTo>
                  <a:lnTo>
                    <a:pt x="2167" y="143740"/>
                  </a:lnTo>
                  <a:lnTo>
                    <a:pt x="8137" y="204458"/>
                  </a:lnTo>
                  <a:lnTo>
                    <a:pt x="19344" y="249474"/>
                  </a:lnTo>
                  <a:lnTo>
                    <a:pt x="29672" y="268978"/>
                  </a:lnTo>
                  <a:lnTo>
                    <a:pt x="43507" y="280727"/>
                  </a:lnTo>
                  <a:lnTo>
                    <a:pt x="49231" y="281457"/>
                  </a:lnTo>
                  <a:lnTo>
                    <a:pt x="53971" y="279170"/>
                  </a:lnTo>
                  <a:lnTo>
                    <a:pt x="67525" y="260233"/>
                  </a:lnTo>
                  <a:lnTo>
                    <a:pt x="84254" y="220702"/>
                  </a:lnTo>
                  <a:lnTo>
                    <a:pt x="96462" y="161049"/>
                  </a:lnTo>
                  <a:lnTo>
                    <a:pt x="106151" y="105240"/>
                  </a:lnTo>
                  <a:lnTo>
                    <a:pt x="111750" y="72069"/>
                  </a:lnTo>
                  <a:lnTo>
                    <a:pt x="114142" y="68386"/>
                  </a:lnTo>
                  <a:lnTo>
                    <a:pt x="116661" y="69629"/>
                  </a:lnTo>
                  <a:lnTo>
                    <a:pt x="119265" y="74156"/>
                  </a:lnTo>
                  <a:lnTo>
                    <a:pt x="123444" y="131793"/>
                  </a:lnTo>
                  <a:lnTo>
                    <a:pt x="124270" y="193037"/>
                  </a:lnTo>
                  <a:lnTo>
                    <a:pt x="128850" y="253862"/>
                  </a:lnTo>
                  <a:lnTo>
                    <a:pt x="131090" y="308543"/>
                  </a:lnTo>
                  <a:lnTo>
                    <a:pt x="124473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506370" y="5658313"/>
              <a:ext cx="23230" cy="166422"/>
            </a:xfrm>
            <a:custGeom>
              <a:avLst/>
              <a:gdLst/>
              <a:ahLst/>
              <a:cxnLst/>
              <a:rect l="0" t="0" r="0" b="0"/>
              <a:pathLst>
                <a:path w="23230" h="166422">
                  <a:moveTo>
                    <a:pt x="6586" y="0"/>
                  </a:moveTo>
                  <a:lnTo>
                    <a:pt x="0" y="29620"/>
                  </a:lnTo>
                  <a:lnTo>
                    <a:pt x="3025" y="74679"/>
                  </a:lnTo>
                  <a:lnTo>
                    <a:pt x="17856" y="132387"/>
                  </a:lnTo>
                  <a:lnTo>
                    <a:pt x="2322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707811" y="5724881"/>
              <a:ext cx="13173" cy="124817"/>
            </a:xfrm>
            <a:custGeom>
              <a:avLst/>
              <a:gdLst/>
              <a:ahLst/>
              <a:cxnLst/>
              <a:rect l="0" t="0" r="0" b="0"/>
              <a:pathLst>
                <a:path w="13173" h="124817">
                  <a:moveTo>
                    <a:pt x="13172" y="0"/>
                  </a:moveTo>
                  <a:lnTo>
                    <a:pt x="4337" y="8835"/>
                  </a:lnTo>
                  <a:lnTo>
                    <a:pt x="0" y="23034"/>
                  </a:lnTo>
                  <a:lnTo>
                    <a:pt x="23" y="54286"/>
                  </a:lnTo>
                  <a:lnTo>
                    <a:pt x="11013" y="114606"/>
                  </a:lnTo>
                  <a:lnTo>
                    <a:pt x="13172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020540" y="5658313"/>
              <a:ext cx="16644" cy="257953"/>
            </a:xfrm>
            <a:custGeom>
              <a:avLst/>
              <a:gdLst/>
              <a:ahLst/>
              <a:cxnLst/>
              <a:rect l="0" t="0" r="0" b="0"/>
              <a:pathLst>
                <a:path w="16644" h="257953">
                  <a:moveTo>
                    <a:pt x="0" y="0"/>
                  </a:moveTo>
                  <a:lnTo>
                    <a:pt x="11438" y="26572"/>
                  </a:lnTo>
                  <a:lnTo>
                    <a:pt x="15615" y="74830"/>
                  </a:lnTo>
                  <a:lnTo>
                    <a:pt x="16338" y="127263"/>
                  </a:lnTo>
                  <a:lnTo>
                    <a:pt x="16553" y="181322"/>
                  </a:lnTo>
                  <a:lnTo>
                    <a:pt x="16616" y="225077"/>
                  </a:lnTo>
                  <a:lnTo>
                    <a:pt x="16643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518699" y="6540344"/>
              <a:ext cx="27543" cy="199706"/>
            </a:xfrm>
            <a:custGeom>
              <a:avLst/>
              <a:gdLst/>
              <a:ahLst/>
              <a:cxnLst/>
              <a:rect l="0" t="0" r="0" b="0"/>
              <a:pathLst>
                <a:path w="27543" h="199706">
                  <a:moveTo>
                    <a:pt x="27542" y="0"/>
                  </a:moveTo>
                  <a:lnTo>
                    <a:pt x="14290" y="4418"/>
                  </a:lnTo>
                  <a:lnTo>
                    <a:pt x="9461" y="9417"/>
                  </a:lnTo>
                  <a:lnTo>
                    <a:pt x="1631" y="24834"/>
                  </a:lnTo>
                  <a:lnTo>
                    <a:pt x="0" y="44014"/>
                  </a:lnTo>
                  <a:lnTo>
                    <a:pt x="3164" y="99245"/>
                  </a:lnTo>
                  <a:lnTo>
                    <a:pt x="11563" y="157158"/>
                  </a:lnTo>
                  <a:lnTo>
                    <a:pt x="1922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704341" y="6556986"/>
              <a:ext cx="83211" cy="216348"/>
            </a:xfrm>
            <a:custGeom>
              <a:avLst/>
              <a:gdLst/>
              <a:ahLst/>
              <a:cxnLst/>
              <a:rect l="0" t="0" r="0" b="0"/>
              <a:pathLst>
                <a:path w="83211" h="216348">
                  <a:moveTo>
                    <a:pt x="0" y="0"/>
                  </a:moveTo>
                  <a:lnTo>
                    <a:pt x="13252" y="8834"/>
                  </a:lnTo>
                  <a:lnTo>
                    <a:pt x="22223" y="20569"/>
                  </a:lnTo>
                  <a:lnTo>
                    <a:pt x="38470" y="61538"/>
                  </a:lnTo>
                  <a:lnTo>
                    <a:pt x="49855" y="118789"/>
                  </a:lnTo>
                  <a:lnTo>
                    <a:pt x="61007" y="174681"/>
                  </a:lnTo>
                  <a:lnTo>
                    <a:pt x="8321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932536" y="6648517"/>
              <a:ext cx="21437" cy="141459"/>
            </a:xfrm>
            <a:custGeom>
              <a:avLst/>
              <a:gdLst/>
              <a:ahLst/>
              <a:cxnLst/>
              <a:rect l="0" t="0" r="0" b="0"/>
              <a:pathLst>
                <a:path w="21437" h="141459">
                  <a:moveTo>
                    <a:pt x="4794" y="0"/>
                  </a:moveTo>
                  <a:lnTo>
                    <a:pt x="0" y="26573"/>
                  </a:lnTo>
                  <a:lnTo>
                    <a:pt x="10895" y="85274"/>
                  </a:lnTo>
                  <a:lnTo>
                    <a:pt x="2143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063688" y="6590271"/>
              <a:ext cx="15101" cy="149779"/>
            </a:xfrm>
            <a:custGeom>
              <a:avLst/>
              <a:gdLst/>
              <a:ahLst/>
              <a:cxnLst/>
              <a:rect l="0" t="0" r="0" b="0"/>
              <a:pathLst>
                <a:path w="15101" h="149779">
                  <a:moveTo>
                    <a:pt x="15100" y="0"/>
                  </a:moveTo>
                  <a:lnTo>
                    <a:pt x="6265" y="13252"/>
                  </a:lnTo>
                  <a:lnTo>
                    <a:pt x="0" y="61584"/>
                  </a:lnTo>
                  <a:lnTo>
                    <a:pt x="1228" y="114140"/>
                  </a:lnTo>
                  <a:lnTo>
                    <a:pt x="6779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3" name="Freeform 162"/>
          <p:cNvSpPr/>
          <p:nvPr/>
        </p:nvSpPr>
        <p:spPr>
          <a:xfrm>
            <a:off x="1481147" y="5175692"/>
            <a:ext cx="16643" cy="58248"/>
          </a:xfrm>
          <a:custGeom>
            <a:avLst/>
            <a:gdLst/>
            <a:ahLst/>
            <a:cxnLst/>
            <a:rect l="0" t="0" r="0" b="0"/>
            <a:pathLst>
              <a:path w="16643" h="58248">
                <a:moveTo>
                  <a:pt x="0" y="58247"/>
                </a:moveTo>
                <a:lnTo>
                  <a:pt x="16642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9" name="Group 168"/>
          <p:cNvGrpSpPr/>
          <p:nvPr/>
        </p:nvGrpSpPr>
        <p:grpSpPr>
          <a:xfrm>
            <a:off x="2463030" y="5175692"/>
            <a:ext cx="953520" cy="1672532"/>
            <a:chOff x="2463030" y="5175692"/>
            <a:chExt cx="953520" cy="1672532"/>
          </a:xfrm>
        </p:grpSpPr>
        <p:sp>
          <p:nvSpPr>
            <p:cNvPr id="164" name="Freeform 163"/>
            <p:cNvSpPr/>
            <p:nvPr/>
          </p:nvSpPr>
          <p:spPr>
            <a:xfrm>
              <a:off x="2463030" y="5841376"/>
              <a:ext cx="940280" cy="956922"/>
            </a:xfrm>
            <a:custGeom>
              <a:avLst/>
              <a:gdLst/>
              <a:ahLst/>
              <a:cxnLst/>
              <a:rect l="0" t="0" r="0" b="0"/>
              <a:pathLst>
                <a:path w="940280" h="956922">
                  <a:moveTo>
                    <a:pt x="0" y="956921"/>
                  </a:moveTo>
                  <a:lnTo>
                    <a:pt x="34745" y="940922"/>
                  </a:lnTo>
                  <a:lnTo>
                    <a:pt x="95789" y="898590"/>
                  </a:lnTo>
                  <a:lnTo>
                    <a:pt x="146642" y="863357"/>
                  </a:lnTo>
                  <a:lnTo>
                    <a:pt x="199806" y="807639"/>
                  </a:lnTo>
                  <a:lnTo>
                    <a:pt x="260066" y="746860"/>
                  </a:lnTo>
                  <a:lnTo>
                    <a:pt x="313844" y="688601"/>
                  </a:lnTo>
                  <a:lnTo>
                    <a:pt x="368983" y="629393"/>
                  </a:lnTo>
                  <a:lnTo>
                    <a:pt x="410530" y="581582"/>
                  </a:lnTo>
                  <a:lnTo>
                    <a:pt x="452118" y="532283"/>
                  </a:lnTo>
                  <a:lnTo>
                    <a:pt x="493718" y="482543"/>
                  </a:lnTo>
                  <a:lnTo>
                    <a:pt x="535322" y="433596"/>
                  </a:lnTo>
                  <a:lnTo>
                    <a:pt x="590795" y="372707"/>
                  </a:lnTo>
                  <a:lnTo>
                    <a:pt x="646268" y="311952"/>
                  </a:lnTo>
                  <a:lnTo>
                    <a:pt x="695099" y="255436"/>
                  </a:lnTo>
                  <a:lnTo>
                    <a:pt x="740357" y="202221"/>
                  </a:lnTo>
                  <a:lnTo>
                    <a:pt x="796019" y="145487"/>
                  </a:lnTo>
                  <a:lnTo>
                    <a:pt x="855970" y="87091"/>
                  </a:lnTo>
                  <a:lnTo>
                    <a:pt x="912012" y="29153"/>
                  </a:lnTo>
                  <a:lnTo>
                    <a:pt x="9402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600071" y="5533497"/>
              <a:ext cx="553607" cy="1314727"/>
            </a:xfrm>
            <a:custGeom>
              <a:avLst/>
              <a:gdLst/>
              <a:ahLst/>
              <a:cxnLst/>
              <a:rect l="0" t="0" r="0" b="0"/>
              <a:pathLst>
                <a:path w="553607" h="1314727">
                  <a:moveTo>
                    <a:pt x="4417" y="0"/>
                  </a:moveTo>
                  <a:lnTo>
                    <a:pt x="0" y="13252"/>
                  </a:lnTo>
                  <a:lnTo>
                    <a:pt x="12248" y="70334"/>
                  </a:lnTo>
                  <a:lnTo>
                    <a:pt x="33185" y="123463"/>
                  </a:lnTo>
                  <a:lnTo>
                    <a:pt x="57013" y="175570"/>
                  </a:lnTo>
                  <a:lnTo>
                    <a:pt x="88155" y="234797"/>
                  </a:lnTo>
                  <a:lnTo>
                    <a:pt x="116222" y="295120"/>
                  </a:lnTo>
                  <a:lnTo>
                    <a:pt x="144074" y="348683"/>
                  </a:lnTo>
                  <a:lnTo>
                    <a:pt x="170305" y="405542"/>
                  </a:lnTo>
                  <a:lnTo>
                    <a:pt x="195643" y="463378"/>
                  </a:lnTo>
                  <a:lnTo>
                    <a:pt x="221642" y="522429"/>
                  </a:lnTo>
                  <a:lnTo>
                    <a:pt x="251432" y="585434"/>
                  </a:lnTo>
                  <a:lnTo>
                    <a:pt x="279161" y="645501"/>
                  </a:lnTo>
                  <a:lnTo>
                    <a:pt x="309464" y="704289"/>
                  </a:lnTo>
                  <a:lnTo>
                    <a:pt x="336420" y="761771"/>
                  </a:lnTo>
                  <a:lnTo>
                    <a:pt x="362898" y="815271"/>
                  </a:lnTo>
                  <a:lnTo>
                    <a:pt x="391905" y="871702"/>
                  </a:lnTo>
                  <a:lnTo>
                    <a:pt x="413958" y="928486"/>
                  </a:lnTo>
                  <a:lnTo>
                    <a:pt x="437648" y="980855"/>
                  </a:lnTo>
                  <a:lnTo>
                    <a:pt x="461309" y="1031505"/>
                  </a:lnTo>
                  <a:lnTo>
                    <a:pt x="480442" y="1081647"/>
                  </a:lnTo>
                  <a:lnTo>
                    <a:pt x="497822" y="1130711"/>
                  </a:lnTo>
                  <a:lnTo>
                    <a:pt x="520261" y="1189174"/>
                  </a:lnTo>
                  <a:lnTo>
                    <a:pt x="532015" y="1228831"/>
                  </a:lnTo>
                  <a:lnTo>
                    <a:pt x="545581" y="1288797"/>
                  </a:lnTo>
                  <a:lnTo>
                    <a:pt x="553606" y="13147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939301" y="5300508"/>
              <a:ext cx="83712" cy="244238"/>
            </a:xfrm>
            <a:custGeom>
              <a:avLst/>
              <a:gdLst/>
              <a:ahLst/>
              <a:cxnLst/>
              <a:rect l="0" t="0" r="0" b="0"/>
              <a:pathLst>
                <a:path w="83712" h="244238">
                  <a:moveTo>
                    <a:pt x="31313" y="0"/>
                  </a:moveTo>
                  <a:lnTo>
                    <a:pt x="985" y="23164"/>
                  </a:lnTo>
                  <a:lnTo>
                    <a:pt x="0" y="27461"/>
                  </a:lnTo>
                  <a:lnTo>
                    <a:pt x="2117" y="31251"/>
                  </a:lnTo>
                  <a:lnTo>
                    <a:pt x="11865" y="37928"/>
                  </a:lnTo>
                  <a:lnTo>
                    <a:pt x="55836" y="57243"/>
                  </a:lnTo>
                  <a:lnTo>
                    <a:pt x="68716" y="69820"/>
                  </a:lnTo>
                  <a:lnTo>
                    <a:pt x="81946" y="96912"/>
                  </a:lnTo>
                  <a:lnTo>
                    <a:pt x="83711" y="117653"/>
                  </a:lnTo>
                  <a:lnTo>
                    <a:pt x="73997" y="178764"/>
                  </a:lnTo>
                  <a:lnTo>
                    <a:pt x="50141" y="238187"/>
                  </a:lnTo>
                  <a:lnTo>
                    <a:pt x="45714" y="242927"/>
                  </a:lnTo>
                  <a:lnTo>
                    <a:pt x="41838" y="244237"/>
                  </a:lnTo>
                  <a:lnTo>
                    <a:pt x="31313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048106" y="5175692"/>
              <a:ext cx="280314" cy="324390"/>
            </a:xfrm>
            <a:custGeom>
              <a:avLst/>
              <a:gdLst/>
              <a:ahLst/>
              <a:cxnLst/>
              <a:rect l="0" t="0" r="0" b="0"/>
              <a:pathLst>
                <a:path w="280314" h="324390">
                  <a:moveTo>
                    <a:pt x="5719" y="0"/>
                  </a:moveTo>
                  <a:lnTo>
                    <a:pt x="0" y="21779"/>
                  </a:lnTo>
                  <a:lnTo>
                    <a:pt x="377" y="63748"/>
                  </a:lnTo>
                  <a:lnTo>
                    <a:pt x="4663" y="112548"/>
                  </a:lnTo>
                  <a:lnTo>
                    <a:pt x="9824" y="163813"/>
                  </a:lnTo>
                  <a:lnTo>
                    <a:pt x="22536" y="222133"/>
                  </a:lnTo>
                  <a:lnTo>
                    <a:pt x="37177" y="283096"/>
                  </a:lnTo>
                  <a:lnTo>
                    <a:pt x="46204" y="304261"/>
                  </a:lnTo>
                  <a:lnTo>
                    <a:pt x="58845" y="317982"/>
                  </a:lnTo>
                  <a:lnTo>
                    <a:pt x="66100" y="322935"/>
                  </a:lnTo>
                  <a:lnTo>
                    <a:pt x="72785" y="324389"/>
                  </a:lnTo>
                  <a:lnTo>
                    <a:pt x="79091" y="323508"/>
                  </a:lnTo>
                  <a:lnTo>
                    <a:pt x="91953" y="316674"/>
                  </a:lnTo>
                  <a:lnTo>
                    <a:pt x="106915" y="304391"/>
                  </a:lnTo>
                  <a:lnTo>
                    <a:pt x="117880" y="287221"/>
                  </a:lnTo>
                  <a:lnTo>
                    <a:pt x="134587" y="235234"/>
                  </a:lnTo>
                  <a:lnTo>
                    <a:pt x="136958" y="213339"/>
                  </a:lnTo>
                  <a:lnTo>
                    <a:pt x="133081" y="196211"/>
                  </a:lnTo>
                  <a:lnTo>
                    <a:pt x="129459" y="189054"/>
                  </a:lnTo>
                  <a:lnTo>
                    <a:pt x="125194" y="186133"/>
                  </a:lnTo>
                  <a:lnTo>
                    <a:pt x="120502" y="186034"/>
                  </a:lnTo>
                  <a:lnTo>
                    <a:pt x="115525" y="187817"/>
                  </a:lnTo>
                  <a:lnTo>
                    <a:pt x="107530" y="199661"/>
                  </a:lnTo>
                  <a:lnTo>
                    <a:pt x="101819" y="218176"/>
                  </a:lnTo>
                  <a:lnTo>
                    <a:pt x="97852" y="281113"/>
                  </a:lnTo>
                  <a:lnTo>
                    <a:pt x="102449" y="303380"/>
                  </a:lnTo>
                  <a:lnTo>
                    <a:pt x="106263" y="313200"/>
                  </a:lnTo>
                  <a:lnTo>
                    <a:pt x="112504" y="318823"/>
                  </a:lnTo>
                  <a:lnTo>
                    <a:pt x="120363" y="321647"/>
                  </a:lnTo>
                  <a:lnTo>
                    <a:pt x="129301" y="322605"/>
                  </a:lnTo>
                  <a:lnTo>
                    <a:pt x="144163" y="318739"/>
                  </a:lnTo>
                  <a:lnTo>
                    <a:pt x="168771" y="301189"/>
                  </a:lnTo>
                  <a:lnTo>
                    <a:pt x="190513" y="267555"/>
                  </a:lnTo>
                  <a:lnTo>
                    <a:pt x="207695" y="224837"/>
                  </a:lnTo>
                  <a:lnTo>
                    <a:pt x="208590" y="208101"/>
                  </a:lnTo>
                  <a:lnTo>
                    <a:pt x="207535" y="199755"/>
                  </a:lnTo>
                  <a:lnTo>
                    <a:pt x="205907" y="197889"/>
                  </a:lnTo>
                  <a:lnTo>
                    <a:pt x="203896" y="200344"/>
                  </a:lnTo>
                  <a:lnTo>
                    <a:pt x="200122" y="213858"/>
                  </a:lnTo>
                  <a:lnTo>
                    <a:pt x="197501" y="268902"/>
                  </a:lnTo>
                  <a:lnTo>
                    <a:pt x="202211" y="288707"/>
                  </a:lnTo>
                  <a:lnTo>
                    <a:pt x="206055" y="297871"/>
                  </a:lnTo>
                  <a:lnTo>
                    <a:pt x="220189" y="310519"/>
                  </a:lnTo>
                  <a:lnTo>
                    <a:pt x="229136" y="315186"/>
                  </a:lnTo>
                  <a:lnTo>
                    <a:pt x="237874" y="316449"/>
                  </a:lnTo>
                  <a:lnTo>
                    <a:pt x="254979" y="312920"/>
                  </a:lnTo>
                  <a:lnTo>
                    <a:pt x="28031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338773" y="5391445"/>
              <a:ext cx="77777" cy="222238"/>
            </a:xfrm>
            <a:custGeom>
              <a:avLst/>
              <a:gdLst/>
              <a:ahLst/>
              <a:cxnLst/>
              <a:rect l="0" t="0" r="0" b="0"/>
              <a:pathLst>
                <a:path w="77777" h="222238">
                  <a:moveTo>
                    <a:pt x="14610" y="8915"/>
                  </a:moveTo>
                  <a:lnTo>
                    <a:pt x="10192" y="66824"/>
                  </a:lnTo>
                  <a:lnTo>
                    <a:pt x="13389" y="123345"/>
                  </a:lnTo>
                  <a:lnTo>
                    <a:pt x="18786" y="180476"/>
                  </a:lnTo>
                  <a:lnTo>
                    <a:pt x="25981" y="222237"/>
                  </a:lnTo>
                  <a:lnTo>
                    <a:pt x="24040" y="221396"/>
                  </a:lnTo>
                  <a:lnTo>
                    <a:pt x="20896" y="217137"/>
                  </a:lnTo>
                  <a:lnTo>
                    <a:pt x="3580" y="160294"/>
                  </a:lnTo>
                  <a:lnTo>
                    <a:pt x="0" y="113364"/>
                  </a:lnTo>
                  <a:lnTo>
                    <a:pt x="5864" y="79722"/>
                  </a:lnTo>
                  <a:lnTo>
                    <a:pt x="19825" y="51776"/>
                  </a:lnTo>
                  <a:lnTo>
                    <a:pt x="52484" y="13498"/>
                  </a:lnTo>
                  <a:lnTo>
                    <a:pt x="74217" y="0"/>
                  </a:lnTo>
                  <a:lnTo>
                    <a:pt x="77462" y="198"/>
                  </a:lnTo>
                  <a:lnTo>
                    <a:pt x="77776" y="3104"/>
                  </a:lnTo>
                  <a:lnTo>
                    <a:pt x="73194" y="12805"/>
                  </a:lnTo>
                  <a:lnTo>
                    <a:pt x="31252" y="58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423855" y="6117017"/>
            <a:ext cx="162518" cy="406083"/>
            <a:chOff x="3423855" y="6117017"/>
            <a:chExt cx="162518" cy="406083"/>
          </a:xfrm>
        </p:grpSpPr>
        <p:sp>
          <p:nvSpPr>
            <p:cNvPr id="170" name="Freeform 169"/>
            <p:cNvSpPr/>
            <p:nvPr/>
          </p:nvSpPr>
          <p:spPr>
            <a:xfrm>
              <a:off x="3447611" y="6117017"/>
              <a:ext cx="105478" cy="406083"/>
            </a:xfrm>
            <a:custGeom>
              <a:avLst/>
              <a:gdLst/>
              <a:ahLst/>
              <a:cxnLst/>
              <a:rect l="0" t="0" r="0" b="0"/>
              <a:pathLst>
                <a:path w="105478" h="406083">
                  <a:moveTo>
                    <a:pt x="105477" y="32238"/>
                  </a:moveTo>
                  <a:lnTo>
                    <a:pt x="101059" y="18985"/>
                  </a:lnTo>
                  <a:lnTo>
                    <a:pt x="91494" y="7548"/>
                  </a:lnTo>
                  <a:lnTo>
                    <a:pt x="85060" y="1910"/>
                  </a:lnTo>
                  <a:lnTo>
                    <a:pt x="77997" y="0"/>
                  </a:lnTo>
                  <a:lnTo>
                    <a:pt x="62753" y="2809"/>
                  </a:lnTo>
                  <a:lnTo>
                    <a:pt x="42994" y="14786"/>
                  </a:lnTo>
                  <a:lnTo>
                    <a:pt x="25429" y="34463"/>
                  </a:lnTo>
                  <a:lnTo>
                    <a:pt x="9570" y="79248"/>
                  </a:lnTo>
                  <a:lnTo>
                    <a:pt x="0" y="132610"/>
                  </a:lnTo>
                  <a:lnTo>
                    <a:pt x="568" y="168919"/>
                  </a:lnTo>
                  <a:lnTo>
                    <a:pt x="7646" y="232254"/>
                  </a:lnTo>
                  <a:lnTo>
                    <a:pt x="22443" y="291953"/>
                  </a:lnTo>
                  <a:lnTo>
                    <a:pt x="35233" y="345896"/>
                  </a:lnTo>
                  <a:lnTo>
                    <a:pt x="38424" y="401168"/>
                  </a:lnTo>
                  <a:lnTo>
                    <a:pt x="35812" y="405781"/>
                  </a:lnTo>
                  <a:lnTo>
                    <a:pt x="31297" y="406082"/>
                  </a:lnTo>
                  <a:lnTo>
                    <a:pt x="13945" y="3983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423855" y="6299034"/>
              <a:ext cx="162518" cy="58248"/>
            </a:xfrm>
            <a:custGeom>
              <a:avLst/>
              <a:gdLst/>
              <a:ahLst/>
              <a:cxnLst/>
              <a:rect l="0" t="0" r="0" b="0"/>
              <a:pathLst>
                <a:path w="162518" h="58248">
                  <a:moveTo>
                    <a:pt x="4417" y="58247"/>
                  </a:moveTo>
                  <a:lnTo>
                    <a:pt x="0" y="44995"/>
                  </a:lnTo>
                  <a:lnTo>
                    <a:pt x="1472" y="40167"/>
                  </a:lnTo>
                  <a:lnTo>
                    <a:pt x="5227" y="36023"/>
                  </a:lnTo>
                  <a:lnTo>
                    <a:pt x="31184" y="22730"/>
                  </a:lnTo>
                  <a:lnTo>
                    <a:pt x="88657" y="3730"/>
                  </a:lnTo>
                  <a:lnTo>
                    <a:pt x="148058" y="327"/>
                  </a:lnTo>
                  <a:lnTo>
                    <a:pt x="16251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636298" y="6082686"/>
            <a:ext cx="2562884" cy="339761"/>
            <a:chOff x="3636298" y="6082686"/>
            <a:chExt cx="2562884" cy="339761"/>
          </a:xfrm>
        </p:grpSpPr>
        <p:sp>
          <p:nvSpPr>
            <p:cNvPr id="173" name="Freeform 172"/>
            <p:cNvSpPr/>
            <p:nvPr/>
          </p:nvSpPr>
          <p:spPr>
            <a:xfrm>
              <a:off x="3636298" y="6249107"/>
              <a:ext cx="124817" cy="24965"/>
            </a:xfrm>
            <a:custGeom>
              <a:avLst/>
              <a:gdLst/>
              <a:ahLst/>
              <a:cxnLst/>
              <a:rect l="0" t="0" r="0" b="0"/>
              <a:pathLst>
                <a:path w="124817" h="24965">
                  <a:moveTo>
                    <a:pt x="0" y="0"/>
                  </a:moveTo>
                  <a:lnTo>
                    <a:pt x="57697" y="7550"/>
                  </a:lnTo>
                  <a:lnTo>
                    <a:pt x="113866" y="12637"/>
                  </a:lnTo>
                  <a:lnTo>
                    <a:pt x="119365" y="14897"/>
                  </a:lnTo>
                  <a:lnTo>
                    <a:pt x="122107" y="17328"/>
                  </a:lnTo>
                  <a:lnTo>
                    <a:pt x="124816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669582" y="6329225"/>
              <a:ext cx="99854" cy="19736"/>
            </a:xfrm>
            <a:custGeom>
              <a:avLst/>
              <a:gdLst/>
              <a:ahLst/>
              <a:cxnLst/>
              <a:rect l="0" t="0" r="0" b="0"/>
              <a:pathLst>
                <a:path w="99854" h="19736">
                  <a:moveTo>
                    <a:pt x="0" y="19735"/>
                  </a:moveTo>
                  <a:lnTo>
                    <a:pt x="46327" y="989"/>
                  </a:lnTo>
                  <a:lnTo>
                    <a:pt x="64969" y="0"/>
                  </a:lnTo>
                  <a:lnTo>
                    <a:pt x="99853" y="3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85929" y="6161652"/>
              <a:ext cx="141460" cy="178988"/>
            </a:xfrm>
            <a:custGeom>
              <a:avLst/>
              <a:gdLst/>
              <a:ahLst/>
              <a:cxnLst/>
              <a:rect l="0" t="0" r="0" b="0"/>
              <a:pathLst>
                <a:path w="141460" h="178988">
                  <a:moveTo>
                    <a:pt x="0" y="178987"/>
                  </a:moveTo>
                  <a:lnTo>
                    <a:pt x="12362" y="158133"/>
                  </a:lnTo>
                  <a:lnTo>
                    <a:pt x="39783" y="96098"/>
                  </a:lnTo>
                  <a:lnTo>
                    <a:pt x="60554" y="48343"/>
                  </a:lnTo>
                  <a:lnTo>
                    <a:pt x="73108" y="27481"/>
                  </a:lnTo>
                  <a:lnTo>
                    <a:pt x="85148" y="6199"/>
                  </a:lnTo>
                  <a:lnTo>
                    <a:pt x="90050" y="0"/>
                  </a:lnTo>
                  <a:lnTo>
                    <a:pt x="92393" y="490"/>
                  </a:lnTo>
                  <a:lnTo>
                    <a:pt x="92531" y="13363"/>
                  </a:lnTo>
                  <a:lnTo>
                    <a:pt x="86011" y="65937"/>
                  </a:lnTo>
                  <a:lnTo>
                    <a:pt x="81299" y="122345"/>
                  </a:lnTo>
                  <a:lnTo>
                    <a:pt x="76156" y="165435"/>
                  </a:lnTo>
                  <a:lnTo>
                    <a:pt x="79432" y="170877"/>
                  </a:lnTo>
                  <a:lnTo>
                    <a:pt x="85315" y="172656"/>
                  </a:lnTo>
                  <a:lnTo>
                    <a:pt x="92934" y="171992"/>
                  </a:lnTo>
                  <a:lnTo>
                    <a:pt x="99863" y="167852"/>
                  </a:lnTo>
                  <a:lnTo>
                    <a:pt x="112493" y="153390"/>
                  </a:lnTo>
                  <a:lnTo>
                    <a:pt x="138729" y="94827"/>
                  </a:lnTo>
                  <a:lnTo>
                    <a:pt x="141459" y="874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045390" y="6200700"/>
              <a:ext cx="61434" cy="145881"/>
            </a:xfrm>
            <a:custGeom>
              <a:avLst/>
              <a:gdLst/>
              <a:ahLst/>
              <a:cxnLst/>
              <a:rect l="0" t="0" r="0" b="0"/>
              <a:pathLst>
                <a:path w="61434" h="145881">
                  <a:moveTo>
                    <a:pt x="23603" y="23444"/>
                  </a:moveTo>
                  <a:lnTo>
                    <a:pt x="12165" y="50941"/>
                  </a:lnTo>
                  <a:lnTo>
                    <a:pt x="1699" y="114418"/>
                  </a:lnTo>
                  <a:lnTo>
                    <a:pt x="0" y="135376"/>
                  </a:lnTo>
                  <a:lnTo>
                    <a:pt x="2320" y="141520"/>
                  </a:lnTo>
                  <a:lnTo>
                    <a:pt x="6640" y="144691"/>
                  </a:lnTo>
                  <a:lnTo>
                    <a:pt x="12294" y="145880"/>
                  </a:lnTo>
                  <a:lnTo>
                    <a:pt x="17913" y="143900"/>
                  </a:lnTo>
                  <a:lnTo>
                    <a:pt x="29087" y="134303"/>
                  </a:lnTo>
                  <a:lnTo>
                    <a:pt x="50293" y="81954"/>
                  </a:lnTo>
                  <a:lnTo>
                    <a:pt x="60789" y="48486"/>
                  </a:lnTo>
                  <a:lnTo>
                    <a:pt x="61433" y="17612"/>
                  </a:lnTo>
                  <a:lnTo>
                    <a:pt x="59918" y="8461"/>
                  </a:lnTo>
                  <a:lnTo>
                    <a:pt x="55209" y="3285"/>
                  </a:lnTo>
                  <a:lnTo>
                    <a:pt x="48372" y="759"/>
                  </a:lnTo>
                  <a:lnTo>
                    <a:pt x="40115" y="0"/>
                  </a:lnTo>
                  <a:lnTo>
                    <a:pt x="32762" y="2267"/>
                  </a:lnTo>
                  <a:lnTo>
                    <a:pt x="19661" y="12183"/>
                  </a:lnTo>
                  <a:lnTo>
                    <a:pt x="12605" y="28301"/>
                  </a:lnTo>
                  <a:lnTo>
                    <a:pt x="10724" y="37777"/>
                  </a:lnTo>
                  <a:lnTo>
                    <a:pt x="12243" y="42245"/>
                  </a:lnTo>
                  <a:lnTo>
                    <a:pt x="16030" y="43374"/>
                  </a:lnTo>
                  <a:lnTo>
                    <a:pt x="31924" y="400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161413" y="6137813"/>
              <a:ext cx="70804" cy="207161"/>
            </a:xfrm>
            <a:custGeom>
              <a:avLst/>
              <a:gdLst/>
              <a:ahLst/>
              <a:cxnLst/>
              <a:rect l="0" t="0" r="0" b="0"/>
              <a:pathLst>
                <a:path w="70804" h="207161">
                  <a:moveTo>
                    <a:pt x="32395" y="78010"/>
                  </a:moveTo>
                  <a:lnTo>
                    <a:pt x="9232" y="117173"/>
                  </a:lnTo>
                  <a:lnTo>
                    <a:pt x="2110" y="148272"/>
                  </a:lnTo>
                  <a:lnTo>
                    <a:pt x="0" y="180909"/>
                  </a:lnTo>
                  <a:lnTo>
                    <a:pt x="4437" y="198016"/>
                  </a:lnTo>
                  <a:lnTo>
                    <a:pt x="8209" y="205166"/>
                  </a:lnTo>
                  <a:lnTo>
                    <a:pt x="12573" y="207160"/>
                  </a:lnTo>
                  <a:lnTo>
                    <a:pt x="17332" y="205715"/>
                  </a:lnTo>
                  <a:lnTo>
                    <a:pt x="22353" y="201978"/>
                  </a:lnTo>
                  <a:lnTo>
                    <a:pt x="33838" y="183467"/>
                  </a:lnTo>
                  <a:lnTo>
                    <a:pt x="54507" y="122059"/>
                  </a:lnTo>
                  <a:lnTo>
                    <a:pt x="70295" y="62336"/>
                  </a:lnTo>
                  <a:lnTo>
                    <a:pt x="70803" y="15468"/>
                  </a:lnTo>
                  <a:lnTo>
                    <a:pt x="69095" y="5805"/>
                  </a:lnTo>
                  <a:lnTo>
                    <a:pt x="66107" y="1212"/>
                  </a:lnTo>
                  <a:lnTo>
                    <a:pt x="62266" y="0"/>
                  </a:lnTo>
                  <a:lnTo>
                    <a:pt x="57857" y="1040"/>
                  </a:lnTo>
                  <a:lnTo>
                    <a:pt x="48026" y="14523"/>
                  </a:lnTo>
                  <a:lnTo>
                    <a:pt x="34562" y="50570"/>
                  </a:lnTo>
                  <a:lnTo>
                    <a:pt x="26146" y="103614"/>
                  </a:lnTo>
                  <a:lnTo>
                    <a:pt x="31127" y="146931"/>
                  </a:lnTo>
                  <a:lnTo>
                    <a:pt x="40717" y="1695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277019" y="6172248"/>
              <a:ext cx="224669" cy="168392"/>
            </a:xfrm>
            <a:custGeom>
              <a:avLst/>
              <a:gdLst/>
              <a:ahLst/>
              <a:cxnLst/>
              <a:rect l="0" t="0" r="0" b="0"/>
              <a:pathLst>
                <a:path w="224669" h="168392">
                  <a:moveTo>
                    <a:pt x="0" y="168391"/>
                  </a:moveTo>
                  <a:lnTo>
                    <a:pt x="13252" y="159556"/>
                  </a:lnTo>
                  <a:lnTo>
                    <a:pt x="22224" y="142891"/>
                  </a:lnTo>
                  <a:lnTo>
                    <a:pt x="49908" y="83089"/>
                  </a:lnTo>
                  <a:lnTo>
                    <a:pt x="73476" y="23611"/>
                  </a:lnTo>
                  <a:lnTo>
                    <a:pt x="86280" y="12204"/>
                  </a:lnTo>
                  <a:lnTo>
                    <a:pt x="90804" y="13416"/>
                  </a:lnTo>
                  <a:lnTo>
                    <a:pt x="93820" y="18845"/>
                  </a:lnTo>
                  <a:lnTo>
                    <a:pt x="106664" y="81290"/>
                  </a:lnTo>
                  <a:lnTo>
                    <a:pt x="112144" y="108991"/>
                  </a:lnTo>
                  <a:lnTo>
                    <a:pt x="115443" y="112149"/>
                  </a:lnTo>
                  <a:lnTo>
                    <a:pt x="119492" y="111481"/>
                  </a:lnTo>
                  <a:lnTo>
                    <a:pt x="124040" y="108261"/>
                  </a:lnTo>
                  <a:lnTo>
                    <a:pt x="143701" y="77446"/>
                  </a:lnTo>
                  <a:lnTo>
                    <a:pt x="170000" y="16472"/>
                  </a:lnTo>
                  <a:lnTo>
                    <a:pt x="180647" y="402"/>
                  </a:lnTo>
                  <a:lnTo>
                    <a:pt x="185150" y="0"/>
                  </a:lnTo>
                  <a:lnTo>
                    <a:pt x="189077" y="4355"/>
                  </a:lnTo>
                  <a:lnTo>
                    <a:pt x="194982" y="21521"/>
                  </a:lnTo>
                  <a:lnTo>
                    <a:pt x="199083" y="79103"/>
                  </a:lnTo>
                  <a:lnTo>
                    <a:pt x="202089" y="139157"/>
                  </a:lnTo>
                  <a:lnTo>
                    <a:pt x="204068" y="148902"/>
                  </a:lnTo>
                  <a:lnTo>
                    <a:pt x="207236" y="150775"/>
                  </a:lnTo>
                  <a:lnTo>
                    <a:pt x="211198" y="147402"/>
                  </a:lnTo>
                  <a:lnTo>
                    <a:pt x="218681" y="134099"/>
                  </a:lnTo>
                  <a:lnTo>
                    <a:pt x="224668" y="1101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576576" y="6115970"/>
              <a:ext cx="66474" cy="235451"/>
            </a:xfrm>
            <a:custGeom>
              <a:avLst/>
              <a:gdLst/>
              <a:ahLst/>
              <a:cxnLst/>
              <a:rect l="0" t="0" r="0" b="0"/>
              <a:pathLst>
                <a:path w="66474" h="235451">
                  <a:moveTo>
                    <a:pt x="0" y="0"/>
                  </a:moveTo>
                  <a:lnTo>
                    <a:pt x="6587" y="29621"/>
                  </a:lnTo>
                  <a:lnTo>
                    <a:pt x="2374" y="86769"/>
                  </a:lnTo>
                  <a:lnTo>
                    <a:pt x="469" y="140141"/>
                  </a:lnTo>
                  <a:lnTo>
                    <a:pt x="4511" y="194515"/>
                  </a:lnTo>
                  <a:lnTo>
                    <a:pt x="7630" y="197169"/>
                  </a:lnTo>
                  <a:lnTo>
                    <a:pt x="11559" y="194316"/>
                  </a:lnTo>
                  <a:lnTo>
                    <a:pt x="26733" y="165357"/>
                  </a:lnTo>
                  <a:lnTo>
                    <a:pt x="44291" y="103150"/>
                  </a:lnTo>
                  <a:lnTo>
                    <a:pt x="52675" y="70011"/>
                  </a:lnTo>
                  <a:lnTo>
                    <a:pt x="55457" y="67939"/>
                  </a:lnTo>
                  <a:lnTo>
                    <a:pt x="58236" y="71181"/>
                  </a:lnTo>
                  <a:lnTo>
                    <a:pt x="62866" y="87110"/>
                  </a:lnTo>
                  <a:lnTo>
                    <a:pt x="66081" y="143832"/>
                  </a:lnTo>
                  <a:lnTo>
                    <a:pt x="66473" y="200894"/>
                  </a:lnTo>
                  <a:lnTo>
                    <a:pt x="65616" y="235293"/>
                  </a:lnTo>
                  <a:lnTo>
                    <a:pt x="64085" y="235450"/>
                  </a:lnTo>
                  <a:lnTo>
                    <a:pt x="62139" y="231856"/>
                  </a:lnTo>
                  <a:lnTo>
                    <a:pt x="58248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605443" y="6215823"/>
              <a:ext cx="87629" cy="38136"/>
            </a:xfrm>
            <a:custGeom>
              <a:avLst/>
              <a:gdLst/>
              <a:ahLst/>
              <a:cxnLst/>
              <a:rect l="0" t="0" r="0" b="0"/>
              <a:pathLst>
                <a:path w="87629" h="38136">
                  <a:moveTo>
                    <a:pt x="4418" y="16642"/>
                  </a:moveTo>
                  <a:lnTo>
                    <a:pt x="0" y="29894"/>
                  </a:lnTo>
                  <a:lnTo>
                    <a:pt x="2397" y="33798"/>
                  </a:lnTo>
                  <a:lnTo>
                    <a:pt x="14923" y="38135"/>
                  </a:lnTo>
                  <a:lnTo>
                    <a:pt x="32817" y="35132"/>
                  </a:lnTo>
                  <a:lnTo>
                    <a:pt x="58752" y="23045"/>
                  </a:lnTo>
                  <a:lnTo>
                    <a:pt x="8762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701392" y="6233622"/>
              <a:ext cx="108175" cy="188825"/>
            </a:xfrm>
            <a:custGeom>
              <a:avLst/>
              <a:gdLst/>
              <a:ahLst/>
              <a:cxnLst/>
              <a:rect l="0" t="0" r="0" b="0"/>
              <a:pathLst>
                <a:path w="108175" h="188825">
                  <a:moveTo>
                    <a:pt x="0" y="7164"/>
                  </a:moveTo>
                  <a:lnTo>
                    <a:pt x="29620" y="578"/>
                  </a:lnTo>
                  <a:lnTo>
                    <a:pt x="39163" y="0"/>
                  </a:lnTo>
                  <a:lnTo>
                    <a:pt x="54697" y="4288"/>
                  </a:lnTo>
                  <a:lnTo>
                    <a:pt x="61428" y="8021"/>
                  </a:lnTo>
                  <a:lnTo>
                    <a:pt x="65915" y="15132"/>
                  </a:lnTo>
                  <a:lnTo>
                    <a:pt x="70901" y="35360"/>
                  </a:lnTo>
                  <a:lnTo>
                    <a:pt x="69290" y="63904"/>
                  </a:lnTo>
                  <a:lnTo>
                    <a:pt x="55226" y="122370"/>
                  </a:lnTo>
                  <a:lnTo>
                    <a:pt x="51898" y="162407"/>
                  </a:lnTo>
                  <a:lnTo>
                    <a:pt x="54809" y="180636"/>
                  </a:lnTo>
                  <a:lnTo>
                    <a:pt x="58729" y="185683"/>
                  </a:lnTo>
                  <a:lnTo>
                    <a:pt x="64116" y="188122"/>
                  </a:lnTo>
                  <a:lnTo>
                    <a:pt x="70481" y="188824"/>
                  </a:lnTo>
                  <a:lnTo>
                    <a:pt x="82484" y="184672"/>
                  </a:lnTo>
                  <a:lnTo>
                    <a:pt x="88274" y="180976"/>
                  </a:lnTo>
                  <a:lnTo>
                    <a:pt x="97172" y="167009"/>
                  </a:lnTo>
                  <a:lnTo>
                    <a:pt x="103284" y="148473"/>
                  </a:lnTo>
                  <a:lnTo>
                    <a:pt x="108174" y="903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718034" y="6282391"/>
              <a:ext cx="141459" cy="46400"/>
            </a:xfrm>
            <a:custGeom>
              <a:avLst/>
              <a:gdLst/>
              <a:ahLst/>
              <a:cxnLst/>
              <a:rect l="0" t="0" r="0" b="0"/>
              <a:pathLst>
                <a:path w="141459" h="46400">
                  <a:moveTo>
                    <a:pt x="0" y="41606"/>
                  </a:moveTo>
                  <a:lnTo>
                    <a:pt x="25649" y="46399"/>
                  </a:lnTo>
                  <a:lnTo>
                    <a:pt x="51054" y="41588"/>
                  </a:lnTo>
                  <a:lnTo>
                    <a:pt x="107421" y="1430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034234" y="6224144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092481" y="6257428"/>
              <a:ext cx="49928" cy="8322"/>
            </a:xfrm>
            <a:custGeom>
              <a:avLst/>
              <a:gdLst/>
              <a:ahLst/>
              <a:cxnLst/>
              <a:rect l="0" t="0" r="0" b="0"/>
              <a:pathLst>
                <a:path w="49928" h="8322">
                  <a:moveTo>
                    <a:pt x="0" y="0"/>
                  </a:moveTo>
                  <a:lnTo>
                    <a:pt x="27155" y="6587"/>
                  </a:lnTo>
                  <a:lnTo>
                    <a:pt x="49927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333792" y="6101869"/>
              <a:ext cx="121539" cy="197166"/>
            </a:xfrm>
            <a:custGeom>
              <a:avLst/>
              <a:gdLst/>
              <a:ahLst/>
              <a:cxnLst/>
              <a:rect l="0" t="0" r="0" b="0"/>
              <a:pathLst>
                <a:path w="121539" h="197166">
                  <a:moveTo>
                    <a:pt x="0" y="163880"/>
                  </a:moveTo>
                  <a:lnTo>
                    <a:pt x="7568" y="144876"/>
                  </a:lnTo>
                  <a:lnTo>
                    <a:pt x="44350" y="86074"/>
                  </a:lnTo>
                  <a:lnTo>
                    <a:pt x="80814" y="25056"/>
                  </a:lnTo>
                  <a:lnTo>
                    <a:pt x="97191" y="2657"/>
                  </a:lnTo>
                  <a:lnTo>
                    <a:pt x="102701" y="0"/>
                  </a:lnTo>
                  <a:lnTo>
                    <a:pt x="108223" y="77"/>
                  </a:lnTo>
                  <a:lnTo>
                    <a:pt x="113754" y="1978"/>
                  </a:lnTo>
                  <a:lnTo>
                    <a:pt x="117441" y="6944"/>
                  </a:lnTo>
                  <a:lnTo>
                    <a:pt x="121538" y="22323"/>
                  </a:lnTo>
                  <a:lnTo>
                    <a:pt x="117798" y="73877"/>
                  </a:lnTo>
                  <a:lnTo>
                    <a:pt x="112335" y="125967"/>
                  </a:lnTo>
                  <a:lnTo>
                    <a:pt x="108722" y="179833"/>
                  </a:lnTo>
                  <a:lnTo>
                    <a:pt x="108174" y="1971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533497" y="625742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589281" y="6091007"/>
              <a:ext cx="90425" cy="288619"/>
            </a:xfrm>
            <a:custGeom>
              <a:avLst/>
              <a:gdLst/>
              <a:ahLst/>
              <a:cxnLst/>
              <a:rect l="0" t="0" r="0" b="0"/>
              <a:pathLst>
                <a:path w="90425" h="288619">
                  <a:moveTo>
                    <a:pt x="27427" y="16642"/>
                  </a:moveTo>
                  <a:lnTo>
                    <a:pt x="36261" y="7808"/>
                  </a:lnTo>
                  <a:lnTo>
                    <a:pt x="41637" y="6130"/>
                  </a:lnTo>
                  <a:lnTo>
                    <a:pt x="55007" y="6731"/>
                  </a:lnTo>
                  <a:lnTo>
                    <a:pt x="60607" y="10035"/>
                  </a:lnTo>
                  <a:lnTo>
                    <a:pt x="69294" y="21102"/>
                  </a:lnTo>
                  <a:lnTo>
                    <a:pt x="71305" y="35266"/>
                  </a:lnTo>
                  <a:lnTo>
                    <a:pt x="60180" y="89971"/>
                  </a:lnTo>
                  <a:lnTo>
                    <a:pt x="44022" y="147907"/>
                  </a:lnTo>
                  <a:lnTo>
                    <a:pt x="31119" y="204424"/>
                  </a:lnTo>
                  <a:lnTo>
                    <a:pt x="30621" y="253406"/>
                  </a:lnTo>
                  <a:lnTo>
                    <a:pt x="35318" y="271649"/>
                  </a:lnTo>
                  <a:lnTo>
                    <a:pt x="43570" y="285922"/>
                  </a:lnTo>
                  <a:lnTo>
                    <a:pt x="49283" y="288618"/>
                  </a:lnTo>
                  <a:lnTo>
                    <a:pt x="55866" y="288566"/>
                  </a:lnTo>
                  <a:lnTo>
                    <a:pt x="69652" y="283578"/>
                  </a:lnTo>
                  <a:lnTo>
                    <a:pt x="81943" y="275197"/>
                  </a:lnTo>
                  <a:lnTo>
                    <a:pt x="85961" y="268525"/>
                  </a:lnTo>
                  <a:lnTo>
                    <a:pt x="90424" y="251249"/>
                  </a:lnTo>
                  <a:lnTo>
                    <a:pt x="88841" y="243313"/>
                  </a:lnTo>
                  <a:lnTo>
                    <a:pt x="79685" y="229565"/>
                  </a:lnTo>
                  <a:lnTo>
                    <a:pt x="21337" y="183146"/>
                  </a:lnTo>
                  <a:lnTo>
                    <a:pt x="9927" y="171081"/>
                  </a:lnTo>
                  <a:lnTo>
                    <a:pt x="1774" y="156473"/>
                  </a:lnTo>
                  <a:lnTo>
                    <a:pt x="0" y="138269"/>
                  </a:lnTo>
                  <a:lnTo>
                    <a:pt x="6664" y="104764"/>
                  </a:lnTo>
                  <a:lnTo>
                    <a:pt x="22816" y="68024"/>
                  </a:lnTo>
                  <a:lnTo>
                    <a:pt x="47633" y="36181"/>
                  </a:lnTo>
                  <a:lnTo>
                    <a:pt x="856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793427" y="6091007"/>
              <a:ext cx="56271" cy="229570"/>
            </a:xfrm>
            <a:custGeom>
              <a:avLst/>
              <a:gdLst/>
              <a:ahLst/>
              <a:cxnLst/>
              <a:rect l="0" t="0" r="0" b="0"/>
              <a:pathLst>
                <a:path w="56271" h="229570">
                  <a:moveTo>
                    <a:pt x="31307" y="0"/>
                  </a:moveTo>
                  <a:lnTo>
                    <a:pt x="12560" y="50745"/>
                  </a:lnTo>
                  <a:lnTo>
                    <a:pt x="6647" y="108130"/>
                  </a:lnTo>
                  <a:lnTo>
                    <a:pt x="0" y="161927"/>
                  </a:lnTo>
                  <a:lnTo>
                    <a:pt x="2830" y="216590"/>
                  </a:lnTo>
                  <a:lnTo>
                    <a:pt x="6775" y="223906"/>
                  </a:lnTo>
                  <a:lnTo>
                    <a:pt x="12179" y="227858"/>
                  </a:lnTo>
                  <a:lnTo>
                    <a:pt x="18555" y="229569"/>
                  </a:lnTo>
                  <a:lnTo>
                    <a:pt x="24655" y="227935"/>
                  </a:lnTo>
                  <a:lnTo>
                    <a:pt x="36363" y="218724"/>
                  </a:lnTo>
                  <a:lnTo>
                    <a:pt x="48933" y="197944"/>
                  </a:lnTo>
                  <a:lnTo>
                    <a:pt x="50543" y="182281"/>
                  </a:lnTo>
                  <a:lnTo>
                    <a:pt x="49679" y="174221"/>
                  </a:lnTo>
                  <a:lnTo>
                    <a:pt x="48178" y="171621"/>
                  </a:lnTo>
                  <a:lnTo>
                    <a:pt x="46252" y="172662"/>
                  </a:lnTo>
                  <a:lnTo>
                    <a:pt x="44044" y="176129"/>
                  </a:lnTo>
                  <a:lnTo>
                    <a:pt x="44421" y="179365"/>
                  </a:lnTo>
                  <a:lnTo>
                    <a:pt x="46522" y="182447"/>
                  </a:lnTo>
                  <a:lnTo>
                    <a:pt x="5627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924586" y="6091007"/>
              <a:ext cx="24965" cy="183065"/>
            </a:xfrm>
            <a:custGeom>
              <a:avLst/>
              <a:gdLst/>
              <a:ahLst/>
              <a:cxnLst/>
              <a:rect l="0" t="0" r="0" b="0"/>
              <a:pathLst>
                <a:path w="24965" h="183065">
                  <a:moveTo>
                    <a:pt x="24964" y="0"/>
                  </a:moveTo>
                  <a:lnTo>
                    <a:pt x="11695" y="57697"/>
                  </a:lnTo>
                  <a:lnTo>
                    <a:pt x="4348" y="118283"/>
                  </a:lnTo>
                  <a:lnTo>
                    <a:pt x="573" y="171337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930675" y="6082686"/>
              <a:ext cx="68802" cy="197363"/>
            </a:xfrm>
            <a:custGeom>
              <a:avLst/>
              <a:gdLst/>
              <a:ahLst/>
              <a:cxnLst/>
              <a:rect l="0" t="0" r="0" b="0"/>
              <a:pathLst>
                <a:path w="68802" h="197363">
                  <a:moveTo>
                    <a:pt x="68801" y="0"/>
                  </a:moveTo>
                  <a:lnTo>
                    <a:pt x="68800" y="51844"/>
                  </a:lnTo>
                  <a:lnTo>
                    <a:pt x="68800" y="114613"/>
                  </a:lnTo>
                  <a:lnTo>
                    <a:pt x="62215" y="177234"/>
                  </a:lnTo>
                  <a:lnTo>
                    <a:pt x="61636" y="190272"/>
                  </a:lnTo>
                  <a:lnTo>
                    <a:pt x="58477" y="196190"/>
                  </a:lnTo>
                  <a:lnTo>
                    <a:pt x="53597" y="197362"/>
                  </a:lnTo>
                  <a:lnTo>
                    <a:pt x="47570" y="195370"/>
                  </a:lnTo>
                  <a:lnTo>
                    <a:pt x="42628" y="189418"/>
                  </a:lnTo>
                  <a:lnTo>
                    <a:pt x="20575" y="147078"/>
                  </a:lnTo>
                  <a:lnTo>
                    <a:pt x="7611" y="136868"/>
                  </a:lnTo>
                  <a:lnTo>
                    <a:pt x="271" y="132851"/>
                  </a:lnTo>
                  <a:lnTo>
                    <a:pt x="0" y="129248"/>
                  </a:lnTo>
                  <a:lnTo>
                    <a:pt x="4443" y="125921"/>
                  </a:lnTo>
                  <a:lnTo>
                    <a:pt x="35953" y="109522"/>
                  </a:lnTo>
                  <a:lnTo>
                    <a:pt x="68801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057723" y="6132612"/>
              <a:ext cx="141459" cy="243388"/>
            </a:xfrm>
            <a:custGeom>
              <a:avLst/>
              <a:gdLst/>
              <a:ahLst/>
              <a:cxnLst/>
              <a:rect l="0" t="0" r="0" b="0"/>
              <a:pathLst>
                <a:path w="141459" h="243388">
                  <a:moveTo>
                    <a:pt x="0" y="0"/>
                  </a:moveTo>
                  <a:lnTo>
                    <a:pt x="58680" y="19560"/>
                  </a:lnTo>
                  <a:lnTo>
                    <a:pt x="64084" y="25060"/>
                  </a:lnTo>
                  <a:lnTo>
                    <a:pt x="70087" y="41032"/>
                  </a:lnTo>
                  <a:lnTo>
                    <a:pt x="67824" y="57993"/>
                  </a:lnTo>
                  <a:lnTo>
                    <a:pt x="47571" y="117204"/>
                  </a:lnTo>
                  <a:lnTo>
                    <a:pt x="31689" y="161014"/>
                  </a:lnTo>
                  <a:lnTo>
                    <a:pt x="31374" y="198617"/>
                  </a:lnTo>
                  <a:lnTo>
                    <a:pt x="37366" y="218021"/>
                  </a:lnTo>
                  <a:lnTo>
                    <a:pt x="41553" y="225784"/>
                  </a:lnTo>
                  <a:lnTo>
                    <a:pt x="53602" y="236876"/>
                  </a:lnTo>
                  <a:lnTo>
                    <a:pt x="60697" y="241128"/>
                  </a:lnTo>
                  <a:lnTo>
                    <a:pt x="78444" y="243387"/>
                  </a:lnTo>
                  <a:lnTo>
                    <a:pt x="88354" y="242695"/>
                  </a:lnTo>
                  <a:lnTo>
                    <a:pt x="96810" y="238535"/>
                  </a:lnTo>
                  <a:lnTo>
                    <a:pt x="123666" y="207753"/>
                  </a:lnTo>
                  <a:lnTo>
                    <a:pt x="133550" y="191263"/>
                  </a:lnTo>
                  <a:lnTo>
                    <a:pt x="141458" y="1581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6066044" y="6257428"/>
              <a:ext cx="99854" cy="16644"/>
            </a:xfrm>
            <a:custGeom>
              <a:avLst/>
              <a:gdLst/>
              <a:ahLst/>
              <a:cxnLst/>
              <a:rect l="0" t="0" r="0" b="0"/>
              <a:pathLst>
                <a:path w="99854" h="16644">
                  <a:moveTo>
                    <a:pt x="0" y="16643"/>
                  </a:moveTo>
                  <a:lnTo>
                    <a:pt x="56773" y="10000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3395133" y="6606912"/>
            <a:ext cx="1445590" cy="486175"/>
            <a:chOff x="3395133" y="6606912"/>
            <a:chExt cx="1445590" cy="486175"/>
          </a:xfrm>
        </p:grpSpPr>
        <p:sp>
          <p:nvSpPr>
            <p:cNvPr id="194" name="Freeform 193"/>
            <p:cNvSpPr/>
            <p:nvPr/>
          </p:nvSpPr>
          <p:spPr>
            <a:xfrm>
              <a:off x="3395133" y="6726872"/>
              <a:ext cx="166277" cy="366215"/>
            </a:xfrm>
            <a:custGeom>
              <a:avLst/>
              <a:gdLst/>
              <a:ahLst/>
              <a:cxnLst/>
              <a:rect l="0" t="0" r="0" b="0"/>
              <a:pathLst>
                <a:path w="166277" h="366215">
                  <a:moveTo>
                    <a:pt x="33139" y="29819"/>
                  </a:moveTo>
                  <a:lnTo>
                    <a:pt x="24304" y="38654"/>
                  </a:lnTo>
                  <a:lnTo>
                    <a:pt x="19967" y="55319"/>
                  </a:lnTo>
                  <a:lnTo>
                    <a:pt x="16954" y="110327"/>
                  </a:lnTo>
                  <a:lnTo>
                    <a:pt x="20974" y="165739"/>
                  </a:lnTo>
                  <a:lnTo>
                    <a:pt x="29777" y="216753"/>
                  </a:lnTo>
                  <a:lnTo>
                    <a:pt x="32475" y="271346"/>
                  </a:lnTo>
                  <a:lnTo>
                    <a:pt x="38770" y="334781"/>
                  </a:lnTo>
                  <a:lnTo>
                    <a:pt x="40265" y="361057"/>
                  </a:lnTo>
                  <a:lnTo>
                    <a:pt x="38814" y="366214"/>
                  </a:lnTo>
                  <a:lnTo>
                    <a:pt x="35998" y="365954"/>
                  </a:lnTo>
                  <a:lnTo>
                    <a:pt x="28862" y="356728"/>
                  </a:lnTo>
                  <a:lnTo>
                    <a:pt x="8250" y="301601"/>
                  </a:lnTo>
                  <a:lnTo>
                    <a:pt x="960" y="248570"/>
                  </a:lnTo>
                  <a:lnTo>
                    <a:pt x="0" y="193417"/>
                  </a:lnTo>
                  <a:lnTo>
                    <a:pt x="808" y="130073"/>
                  </a:lnTo>
                  <a:lnTo>
                    <a:pt x="8912" y="68114"/>
                  </a:lnTo>
                  <a:lnTo>
                    <a:pt x="19181" y="33769"/>
                  </a:lnTo>
                  <a:lnTo>
                    <a:pt x="39217" y="1733"/>
                  </a:lnTo>
                  <a:lnTo>
                    <a:pt x="43663" y="0"/>
                  </a:lnTo>
                  <a:lnTo>
                    <a:pt x="47551" y="1619"/>
                  </a:lnTo>
                  <a:lnTo>
                    <a:pt x="51068" y="5471"/>
                  </a:lnTo>
                  <a:lnTo>
                    <a:pt x="56018" y="32981"/>
                  </a:lnTo>
                  <a:lnTo>
                    <a:pt x="51047" y="83691"/>
                  </a:lnTo>
                  <a:lnTo>
                    <a:pt x="45636" y="117075"/>
                  </a:lnTo>
                  <a:lnTo>
                    <a:pt x="46093" y="118500"/>
                  </a:lnTo>
                  <a:lnTo>
                    <a:pt x="78948" y="69757"/>
                  </a:lnTo>
                  <a:lnTo>
                    <a:pt x="93254" y="58048"/>
                  </a:lnTo>
                  <a:lnTo>
                    <a:pt x="111324" y="51611"/>
                  </a:lnTo>
                  <a:lnTo>
                    <a:pt x="121320" y="49894"/>
                  </a:lnTo>
                  <a:lnTo>
                    <a:pt x="127060" y="45977"/>
                  </a:lnTo>
                  <a:lnTo>
                    <a:pt x="129962" y="40591"/>
                  </a:lnTo>
                  <a:lnTo>
                    <a:pt x="130972" y="34227"/>
                  </a:lnTo>
                  <a:lnTo>
                    <a:pt x="128871" y="32757"/>
                  </a:lnTo>
                  <a:lnTo>
                    <a:pt x="119141" y="38521"/>
                  </a:lnTo>
                  <a:lnTo>
                    <a:pt x="112967" y="55260"/>
                  </a:lnTo>
                  <a:lnTo>
                    <a:pt x="109603" y="116037"/>
                  </a:lnTo>
                  <a:lnTo>
                    <a:pt x="112735" y="139638"/>
                  </a:lnTo>
                  <a:lnTo>
                    <a:pt x="115789" y="145561"/>
                  </a:lnTo>
                  <a:lnTo>
                    <a:pt x="119674" y="147662"/>
                  </a:lnTo>
                  <a:lnTo>
                    <a:pt x="124113" y="147212"/>
                  </a:lnTo>
                  <a:lnTo>
                    <a:pt x="127997" y="144140"/>
                  </a:lnTo>
                  <a:lnTo>
                    <a:pt x="134778" y="133329"/>
                  </a:lnTo>
                  <a:lnTo>
                    <a:pt x="138805" y="132109"/>
                  </a:lnTo>
                  <a:lnTo>
                    <a:pt x="143339" y="134070"/>
                  </a:lnTo>
                  <a:lnTo>
                    <a:pt x="148211" y="138152"/>
                  </a:lnTo>
                  <a:lnTo>
                    <a:pt x="153624" y="152548"/>
                  </a:lnTo>
                  <a:lnTo>
                    <a:pt x="159137" y="174049"/>
                  </a:lnTo>
                  <a:lnTo>
                    <a:pt x="166276" y="1879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613070" y="6731728"/>
              <a:ext cx="89798" cy="142825"/>
            </a:xfrm>
            <a:custGeom>
              <a:avLst/>
              <a:gdLst/>
              <a:ahLst/>
              <a:cxnLst/>
              <a:rect l="0" t="0" r="0" b="0"/>
              <a:pathLst>
                <a:path w="89798" h="142825">
                  <a:moveTo>
                    <a:pt x="6586" y="74890"/>
                  </a:moveTo>
                  <a:lnTo>
                    <a:pt x="0" y="104510"/>
                  </a:lnTo>
                  <a:lnTo>
                    <a:pt x="1245" y="132051"/>
                  </a:lnTo>
                  <a:lnTo>
                    <a:pt x="3025" y="140735"/>
                  </a:lnTo>
                  <a:lnTo>
                    <a:pt x="4212" y="142824"/>
                  </a:lnTo>
                  <a:lnTo>
                    <a:pt x="5003" y="140520"/>
                  </a:lnTo>
                  <a:lnTo>
                    <a:pt x="15498" y="87523"/>
                  </a:lnTo>
                  <a:lnTo>
                    <a:pt x="29778" y="30154"/>
                  </a:lnTo>
                  <a:lnTo>
                    <a:pt x="38775" y="14635"/>
                  </a:lnTo>
                  <a:lnTo>
                    <a:pt x="44687" y="10681"/>
                  </a:lnTo>
                  <a:lnTo>
                    <a:pt x="8979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755395" y="6623555"/>
              <a:ext cx="5720" cy="216348"/>
            </a:xfrm>
            <a:custGeom>
              <a:avLst/>
              <a:gdLst/>
              <a:ahLst/>
              <a:cxnLst/>
              <a:rect l="0" t="0" r="0" b="0"/>
              <a:pathLst>
                <a:path w="5720" h="216348">
                  <a:moveTo>
                    <a:pt x="5719" y="0"/>
                  </a:moveTo>
                  <a:lnTo>
                    <a:pt x="0" y="22703"/>
                  </a:lnTo>
                  <a:lnTo>
                    <a:pt x="377" y="80196"/>
                  </a:lnTo>
                  <a:lnTo>
                    <a:pt x="4663" y="140348"/>
                  </a:lnTo>
                  <a:lnTo>
                    <a:pt x="5580" y="194263"/>
                  </a:lnTo>
                  <a:lnTo>
                    <a:pt x="5719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719509" y="6748370"/>
              <a:ext cx="149779" cy="15262"/>
            </a:xfrm>
            <a:custGeom>
              <a:avLst/>
              <a:gdLst/>
              <a:ahLst/>
              <a:cxnLst/>
              <a:rect l="0" t="0" r="0" b="0"/>
              <a:pathLst>
                <a:path w="149779" h="15262">
                  <a:moveTo>
                    <a:pt x="0" y="0"/>
                  </a:moveTo>
                  <a:lnTo>
                    <a:pt x="8834" y="8835"/>
                  </a:lnTo>
                  <a:lnTo>
                    <a:pt x="23033" y="13172"/>
                  </a:lnTo>
                  <a:lnTo>
                    <a:pt x="72032" y="15261"/>
                  </a:lnTo>
                  <a:lnTo>
                    <a:pt x="134624" y="8808"/>
                  </a:lnTo>
                  <a:lnTo>
                    <a:pt x="149778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957253" y="6621576"/>
              <a:ext cx="164441" cy="462896"/>
            </a:xfrm>
            <a:custGeom>
              <a:avLst/>
              <a:gdLst/>
              <a:ahLst/>
              <a:cxnLst/>
              <a:rect l="0" t="0" r="0" b="0"/>
              <a:pathLst>
                <a:path w="164441" h="462896">
                  <a:moveTo>
                    <a:pt x="28529" y="126794"/>
                  </a:moveTo>
                  <a:lnTo>
                    <a:pt x="16167" y="141005"/>
                  </a:lnTo>
                  <a:lnTo>
                    <a:pt x="3864" y="174494"/>
                  </a:lnTo>
                  <a:lnTo>
                    <a:pt x="0" y="196995"/>
                  </a:lnTo>
                  <a:lnTo>
                    <a:pt x="7331" y="255924"/>
                  </a:lnTo>
                  <a:lnTo>
                    <a:pt x="22804" y="314820"/>
                  </a:lnTo>
                  <a:lnTo>
                    <a:pt x="27486" y="324260"/>
                  </a:lnTo>
                  <a:lnTo>
                    <a:pt x="33381" y="327780"/>
                  </a:lnTo>
                  <a:lnTo>
                    <a:pt x="40085" y="327353"/>
                  </a:lnTo>
                  <a:lnTo>
                    <a:pt x="47328" y="324295"/>
                  </a:lnTo>
                  <a:lnTo>
                    <a:pt x="57841" y="311034"/>
                  </a:lnTo>
                  <a:lnTo>
                    <a:pt x="72123" y="267971"/>
                  </a:lnTo>
                  <a:lnTo>
                    <a:pt x="76280" y="215873"/>
                  </a:lnTo>
                  <a:lnTo>
                    <a:pt x="73482" y="191964"/>
                  </a:lnTo>
                  <a:lnTo>
                    <a:pt x="68668" y="184109"/>
                  </a:lnTo>
                  <a:lnTo>
                    <a:pt x="61760" y="178872"/>
                  </a:lnTo>
                  <a:lnTo>
                    <a:pt x="53457" y="175381"/>
                  </a:lnTo>
                  <a:lnTo>
                    <a:pt x="48846" y="175828"/>
                  </a:lnTo>
                  <a:lnTo>
                    <a:pt x="46696" y="178899"/>
                  </a:lnTo>
                  <a:lnTo>
                    <a:pt x="46188" y="183720"/>
                  </a:lnTo>
                  <a:lnTo>
                    <a:pt x="48623" y="186010"/>
                  </a:lnTo>
                  <a:lnTo>
                    <a:pt x="53020" y="186612"/>
                  </a:lnTo>
                  <a:lnTo>
                    <a:pt x="58725" y="186088"/>
                  </a:lnTo>
                  <a:lnTo>
                    <a:pt x="69994" y="180575"/>
                  </a:lnTo>
                  <a:lnTo>
                    <a:pt x="81167" y="171037"/>
                  </a:lnTo>
                  <a:lnTo>
                    <a:pt x="114508" y="124446"/>
                  </a:lnTo>
                  <a:lnTo>
                    <a:pt x="137832" y="70795"/>
                  </a:lnTo>
                  <a:lnTo>
                    <a:pt x="148397" y="29063"/>
                  </a:lnTo>
                  <a:lnTo>
                    <a:pt x="147139" y="7236"/>
                  </a:lnTo>
                  <a:lnTo>
                    <a:pt x="143661" y="1785"/>
                  </a:lnTo>
                  <a:lnTo>
                    <a:pt x="138568" y="0"/>
                  </a:lnTo>
                  <a:lnTo>
                    <a:pt x="132399" y="659"/>
                  </a:lnTo>
                  <a:lnTo>
                    <a:pt x="127361" y="4798"/>
                  </a:lnTo>
                  <a:lnTo>
                    <a:pt x="112634" y="35546"/>
                  </a:lnTo>
                  <a:lnTo>
                    <a:pt x="98914" y="77830"/>
                  </a:lnTo>
                  <a:lnTo>
                    <a:pt x="97153" y="108485"/>
                  </a:lnTo>
                  <a:lnTo>
                    <a:pt x="102410" y="162997"/>
                  </a:lnTo>
                  <a:lnTo>
                    <a:pt x="112337" y="218345"/>
                  </a:lnTo>
                  <a:lnTo>
                    <a:pt x="128434" y="275844"/>
                  </a:lnTo>
                  <a:lnTo>
                    <a:pt x="147801" y="334778"/>
                  </a:lnTo>
                  <a:lnTo>
                    <a:pt x="164440" y="396324"/>
                  </a:lnTo>
                  <a:lnTo>
                    <a:pt x="162590" y="415780"/>
                  </a:lnTo>
                  <a:lnTo>
                    <a:pt x="146337" y="450871"/>
                  </a:lnTo>
                  <a:lnTo>
                    <a:pt x="139427" y="456566"/>
                  </a:lnTo>
                  <a:lnTo>
                    <a:pt x="121888" y="462895"/>
                  </a:lnTo>
                  <a:lnTo>
                    <a:pt x="113882" y="462733"/>
                  </a:lnTo>
                  <a:lnTo>
                    <a:pt x="86777" y="4513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378735" y="6690123"/>
              <a:ext cx="131274" cy="204902"/>
            </a:xfrm>
            <a:custGeom>
              <a:avLst/>
              <a:gdLst/>
              <a:ahLst/>
              <a:cxnLst/>
              <a:rect l="0" t="0" r="0" b="0"/>
              <a:pathLst>
                <a:path w="131274" h="204902">
                  <a:moveTo>
                    <a:pt x="56384" y="0"/>
                  </a:moveTo>
                  <a:lnTo>
                    <a:pt x="18546" y="36183"/>
                  </a:lnTo>
                  <a:lnTo>
                    <a:pt x="7574" y="64037"/>
                  </a:lnTo>
                  <a:lnTo>
                    <a:pt x="0" y="110447"/>
                  </a:lnTo>
                  <a:lnTo>
                    <a:pt x="7433" y="166355"/>
                  </a:lnTo>
                  <a:lnTo>
                    <a:pt x="9882" y="177472"/>
                  </a:lnTo>
                  <a:lnTo>
                    <a:pt x="19999" y="194755"/>
                  </a:lnTo>
                  <a:lnTo>
                    <a:pt x="26580" y="201952"/>
                  </a:lnTo>
                  <a:lnTo>
                    <a:pt x="34665" y="204901"/>
                  </a:lnTo>
                  <a:lnTo>
                    <a:pt x="53511" y="203248"/>
                  </a:lnTo>
                  <a:lnTo>
                    <a:pt x="71749" y="193883"/>
                  </a:lnTo>
                  <a:lnTo>
                    <a:pt x="87251" y="180475"/>
                  </a:lnTo>
                  <a:lnTo>
                    <a:pt x="101176" y="156409"/>
                  </a:lnTo>
                  <a:lnTo>
                    <a:pt x="119971" y="94838"/>
                  </a:lnTo>
                  <a:lnTo>
                    <a:pt x="130530" y="34288"/>
                  </a:lnTo>
                  <a:lnTo>
                    <a:pt x="131273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530177" y="6606912"/>
              <a:ext cx="162895" cy="247000"/>
            </a:xfrm>
            <a:custGeom>
              <a:avLst/>
              <a:gdLst/>
              <a:ahLst/>
              <a:cxnLst/>
              <a:rect l="0" t="0" r="0" b="0"/>
              <a:pathLst>
                <a:path w="162895" h="247000">
                  <a:moveTo>
                    <a:pt x="4794" y="0"/>
                  </a:moveTo>
                  <a:lnTo>
                    <a:pt x="2329" y="33741"/>
                  </a:lnTo>
                  <a:lnTo>
                    <a:pt x="0" y="51054"/>
                  </a:lnTo>
                  <a:lnTo>
                    <a:pt x="3980" y="111975"/>
                  </a:lnTo>
                  <a:lnTo>
                    <a:pt x="8970" y="150392"/>
                  </a:lnTo>
                  <a:lnTo>
                    <a:pt x="12201" y="156659"/>
                  </a:lnTo>
                  <a:lnTo>
                    <a:pt x="16204" y="158989"/>
                  </a:lnTo>
                  <a:lnTo>
                    <a:pt x="26508" y="159420"/>
                  </a:lnTo>
                  <a:lnTo>
                    <a:pt x="40332" y="162693"/>
                  </a:lnTo>
                  <a:lnTo>
                    <a:pt x="46053" y="166709"/>
                  </a:lnTo>
                  <a:lnTo>
                    <a:pt x="54875" y="178568"/>
                  </a:lnTo>
                  <a:lnTo>
                    <a:pt x="73906" y="239334"/>
                  </a:lnTo>
                  <a:lnTo>
                    <a:pt x="76757" y="241842"/>
                  </a:lnTo>
                  <a:lnTo>
                    <a:pt x="79582" y="239816"/>
                  </a:lnTo>
                  <a:lnTo>
                    <a:pt x="106258" y="183646"/>
                  </a:lnTo>
                  <a:lnTo>
                    <a:pt x="110344" y="180678"/>
                  </a:lnTo>
                  <a:lnTo>
                    <a:pt x="114917" y="181473"/>
                  </a:lnTo>
                  <a:lnTo>
                    <a:pt x="119814" y="184777"/>
                  </a:lnTo>
                  <a:lnTo>
                    <a:pt x="127722" y="200775"/>
                  </a:lnTo>
                  <a:lnTo>
                    <a:pt x="136587" y="246999"/>
                  </a:lnTo>
                  <a:lnTo>
                    <a:pt x="137813" y="193098"/>
                  </a:lnTo>
                  <a:lnTo>
                    <a:pt x="140374" y="139228"/>
                  </a:lnTo>
                  <a:lnTo>
                    <a:pt x="147327" y="90313"/>
                  </a:lnTo>
                  <a:lnTo>
                    <a:pt x="150667" y="87021"/>
                  </a:lnTo>
                  <a:lnTo>
                    <a:pt x="162894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726866" y="6746595"/>
              <a:ext cx="113857" cy="303073"/>
            </a:xfrm>
            <a:custGeom>
              <a:avLst/>
              <a:gdLst/>
              <a:ahLst/>
              <a:cxnLst/>
              <a:rect l="0" t="0" r="0" b="0"/>
              <a:pathLst>
                <a:path w="113857" h="303073">
                  <a:moveTo>
                    <a:pt x="16132" y="10096"/>
                  </a:moveTo>
                  <a:lnTo>
                    <a:pt x="20549" y="65258"/>
                  </a:lnTo>
                  <a:lnTo>
                    <a:pt x="24606" y="128550"/>
                  </a:lnTo>
                  <a:lnTo>
                    <a:pt x="29943" y="183467"/>
                  </a:lnTo>
                  <a:lnTo>
                    <a:pt x="32860" y="237029"/>
                  </a:lnTo>
                  <a:lnTo>
                    <a:pt x="36729" y="284316"/>
                  </a:lnTo>
                  <a:lnTo>
                    <a:pt x="35410" y="295536"/>
                  </a:lnTo>
                  <a:lnTo>
                    <a:pt x="32682" y="301167"/>
                  </a:lnTo>
                  <a:lnTo>
                    <a:pt x="29015" y="303072"/>
                  </a:lnTo>
                  <a:lnTo>
                    <a:pt x="24720" y="302492"/>
                  </a:lnTo>
                  <a:lnTo>
                    <a:pt x="20933" y="297483"/>
                  </a:lnTo>
                  <a:lnTo>
                    <a:pt x="3366" y="242797"/>
                  </a:lnTo>
                  <a:lnTo>
                    <a:pt x="0" y="189982"/>
                  </a:lnTo>
                  <a:lnTo>
                    <a:pt x="3952" y="128199"/>
                  </a:lnTo>
                  <a:lnTo>
                    <a:pt x="22702" y="67513"/>
                  </a:lnTo>
                  <a:lnTo>
                    <a:pt x="44310" y="28492"/>
                  </a:lnTo>
                  <a:lnTo>
                    <a:pt x="59166" y="12725"/>
                  </a:lnTo>
                  <a:lnTo>
                    <a:pt x="75014" y="2636"/>
                  </a:lnTo>
                  <a:lnTo>
                    <a:pt x="93768" y="0"/>
                  </a:lnTo>
                  <a:lnTo>
                    <a:pt x="103948" y="592"/>
                  </a:lnTo>
                  <a:lnTo>
                    <a:pt x="109809" y="3760"/>
                  </a:lnTo>
                  <a:lnTo>
                    <a:pt x="112792" y="8646"/>
                  </a:lnTo>
                  <a:lnTo>
                    <a:pt x="113856" y="14677"/>
                  </a:lnTo>
                  <a:lnTo>
                    <a:pt x="110107" y="28774"/>
                  </a:lnTo>
                  <a:lnTo>
                    <a:pt x="97601" y="49839"/>
                  </a:lnTo>
                  <a:lnTo>
                    <a:pt x="92634" y="56007"/>
                  </a:lnTo>
                  <a:lnTo>
                    <a:pt x="86549" y="59195"/>
                  </a:lnTo>
                  <a:lnTo>
                    <a:pt x="72391" y="60271"/>
                  </a:lnTo>
                  <a:lnTo>
                    <a:pt x="32774" y="433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2401096" y="4152203"/>
            <a:ext cx="236677" cy="299559"/>
            <a:chOff x="2401096" y="4152203"/>
            <a:chExt cx="236677" cy="299559"/>
          </a:xfrm>
        </p:grpSpPr>
        <p:sp>
          <p:nvSpPr>
            <p:cNvPr id="203" name="Freeform 202"/>
            <p:cNvSpPr/>
            <p:nvPr/>
          </p:nvSpPr>
          <p:spPr>
            <a:xfrm>
              <a:off x="2413104" y="4152203"/>
              <a:ext cx="224669" cy="249632"/>
            </a:xfrm>
            <a:custGeom>
              <a:avLst/>
              <a:gdLst/>
              <a:ahLst/>
              <a:cxnLst/>
              <a:rect l="0" t="0" r="0" b="0"/>
              <a:pathLst>
                <a:path w="224669" h="249632">
                  <a:moveTo>
                    <a:pt x="0" y="249631"/>
                  </a:moveTo>
                  <a:lnTo>
                    <a:pt x="15999" y="214886"/>
                  </a:lnTo>
                  <a:lnTo>
                    <a:pt x="67382" y="157529"/>
                  </a:lnTo>
                  <a:lnTo>
                    <a:pt x="127450" y="97228"/>
                  </a:lnTo>
                  <a:lnTo>
                    <a:pt x="187070" y="37599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401096" y="4268698"/>
              <a:ext cx="95219" cy="183064"/>
            </a:xfrm>
            <a:custGeom>
              <a:avLst/>
              <a:gdLst/>
              <a:ahLst/>
              <a:cxnLst/>
              <a:rect l="0" t="0" r="0" b="0"/>
              <a:pathLst>
                <a:path w="95219" h="183064">
                  <a:moveTo>
                    <a:pt x="45292" y="0"/>
                  </a:moveTo>
                  <a:lnTo>
                    <a:pt x="36458" y="8834"/>
                  </a:lnTo>
                  <a:lnTo>
                    <a:pt x="23549" y="41672"/>
                  </a:lnTo>
                  <a:lnTo>
                    <a:pt x="6500" y="104725"/>
                  </a:lnTo>
                  <a:lnTo>
                    <a:pt x="0" y="132115"/>
                  </a:lnTo>
                  <a:lnTo>
                    <a:pt x="1432" y="149325"/>
                  </a:lnTo>
                  <a:lnTo>
                    <a:pt x="5882" y="155023"/>
                  </a:lnTo>
                  <a:lnTo>
                    <a:pt x="20688" y="161355"/>
                  </a:lnTo>
                  <a:lnTo>
                    <a:pt x="83374" y="179393"/>
                  </a:lnTo>
                  <a:lnTo>
                    <a:pt x="95218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696020" y="4058951"/>
            <a:ext cx="1115021" cy="663432"/>
            <a:chOff x="2696020" y="4058951"/>
            <a:chExt cx="1115021" cy="663432"/>
          </a:xfrm>
        </p:grpSpPr>
        <p:sp>
          <p:nvSpPr>
            <p:cNvPr id="206" name="Freeform 205"/>
            <p:cNvSpPr/>
            <p:nvPr/>
          </p:nvSpPr>
          <p:spPr>
            <a:xfrm>
              <a:off x="2696020" y="4058951"/>
              <a:ext cx="186285" cy="127113"/>
            </a:xfrm>
            <a:custGeom>
              <a:avLst/>
              <a:gdLst/>
              <a:ahLst/>
              <a:cxnLst/>
              <a:rect l="0" t="0" r="0" b="0"/>
              <a:pathLst>
                <a:path w="186285" h="127113">
                  <a:moveTo>
                    <a:pt x="0" y="101573"/>
                  </a:moveTo>
                  <a:lnTo>
                    <a:pt x="31956" y="42893"/>
                  </a:lnTo>
                  <a:lnTo>
                    <a:pt x="63921" y="526"/>
                  </a:lnTo>
                  <a:lnTo>
                    <a:pt x="66653" y="0"/>
                  </a:lnTo>
                  <a:lnTo>
                    <a:pt x="67549" y="4272"/>
                  </a:lnTo>
                  <a:lnTo>
                    <a:pt x="60054" y="62667"/>
                  </a:lnTo>
                  <a:lnTo>
                    <a:pt x="54666" y="113270"/>
                  </a:lnTo>
                  <a:lnTo>
                    <a:pt x="55860" y="123239"/>
                  </a:lnTo>
                  <a:lnTo>
                    <a:pt x="58505" y="127112"/>
                  </a:lnTo>
                  <a:lnTo>
                    <a:pt x="62117" y="126920"/>
                  </a:lnTo>
                  <a:lnTo>
                    <a:pt x="66374" y="124018"/>
                  </a:lnTo>
                  <a:lnTo>
                    <a:pt x="102777" y="67501"/>
                  </a:lnTo>
                  <a:lnTo>
                    <a:pt x="130383" y="19537"/>
                  </a:lnTo>
                  <a:lnTo>
                    <a:pt x="133150" y="19146"/>
                  </a:lnTo>
                  <a:lnTo>
                    <a:pt x="133321" y="68358"/>
                  </a:lnTo>
                  <a:lnTo>
                    <a:pt x="128774" y="103545"/>
                  </a:lnTo>
                  <a:lnTo>
                    <a:pt x="130228" y="112134"/>
                  </a:lnTo>
                  <a:lnTo>
                    <a:pt x="133971" y="118784"/>
                  </a:lnTo>
                  <a:lnTo>
                    <a:pt x="139240" y="124142"/>
                  </a:lnTo>
                  <a:lnTo>
                    <a:pt x="143678" y="124940"/>
                  </a:lnTo>
                  <a:lnTo>
                    <a:pt x="147561" y="122698"/>
                  </a:lnTo>
                  <a:lnTo>
                    <a:pt x="164852" y="94754"/>
                  </a:lnTo>
                  <a:lnTo>
                    <a:pt x="185455" y="36293"/>
                  </a:lnTo>
                  <a:lnTo>
                    <a:pt x="186284" y="18935"/>
                  </a:lnTo>
                  <a:lnTo>
                    <a:pt x="185210" y="10423"/>
                  </a:lnTo>
                  <a:lnTo>
                    <a:pt x="181721" y="7522"/>
                  </a:lnTo>
                  <a:lnTo>
                    <a:pt x="176621" y="8362"/>
                  </a:lnTo>
                  <a:lnTo>
                    <a:pt x="170447" y="11695"/>
                  </a:lnTo>
                  <a:lnTo>
                    <a:pt x="152923" y="34057"/>
                  </a:lnTo>
                  <a:lnTo>
                    <a:pt x="140437" y="64104"/>
                  </a:lnTo>
                  <a:lnTo>
                    <a:pt x="139717" y="96429"/>
                  </a:lnTo>
                  <a:lnTo>
                    <a:pt x="143150" y="108533"/>
                  </a:lnTo>
                  <a:lnTo>
                    <a:pt x="149779" y="1182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998038" y="4077314"/>
              <a:ext cx="94348" cy="289742"/>
            </a:xfrm>
            <a:custGeom>
              <a:avLst/>
              <a:gdLst/>
              <a:ahLst/>
              <a:cxnLst/>
              <a:rect l="0" t="0" r="0" b="0"/>
              <a:pathLst>
                <a:path w="94348" h="289742">
                  <a:moveTo>
                    <a:pt x="22502" y="0"/>
                  </a:moveTo>
                  <a:lnTo>
                    <a:pt x="14953" y="63415"/>
                  </a:lnTo>
                  <a:lnTo>
                    <a:pt x="14283" y="126260"/>
                  </a:lnTo>
                  <a:lnTo>
                    <a:pt x="18629" y="156062"/>
                  </a:lnTo>
                  <a:lnTo>
                    <a:pt x="21769" y="160440"/>
                  </a:lnTo>
                  <a:lnTo>
                    <a:pt x="25712" y="161509"/>
                  </a:lnTo>
                  <a:lnTo>
                    <a:pt x="30190" y="160372"/>
                  </a:lnTo>
                  <a:lnTo>
                    <a:pt x="40096" y="151713"/>
                  </a:lnTo>
                  <a:lnTo>
                    <a:pt x="45326" y="145521"/>
                  </a:lnTo>
                  <a:lnTo>
                    <a:pt x="65926" y="91975"/>
                  </a:lnTo>
                  <a:lnTo>
                    <a:pt x="81289" y="63309"/>
                  </a:lnTo>
                  <a:lnTo>
                    <a:pt x="86656" y="56074"/>
                  </a:lnTo>
                  <a:lnTo>
                    <a:pt x="90235" y="55874"/>
                  </a:lnTo>
                  <a:lnTo>
                    <a:pt x="92621" y="60363"/>
                  </a:lnTo>
                  <a:lnTo>
                    <a:pt x="94347" y="75830"/>
                  </a:lnTo>
                  <a:lnTo>
                    <a:pt x="85531" y="134288"/>
                  </a:lnTo>
                  <a:lnTo>
                    <a:pt x="75051" y="197158"/>
                  </a:lnTo>
                  <a:lnTo>
                    <a:pt x="56897" y="252617"/>
                  </a:lnTo>
                  <a:lnTo>
                    <a:pt x="41426" y="281334"/>
                  </a:lnTo>
                  <a:lnTo>
                    <a:pt x="35118" y="286484"/>
                  </a:lnTo>
                  <a:lnTo>
                    <a:pt x="28139" y="288993"/>
                  </a:lnTo>
                  <a:lnTo>
                    <a:pt x="20713" y="289741"/>
                  </a:lnTo>
                  <a:lnTo>
                    <a:pt x="14837" y="287466"/>
                  </a:lnTo>
                  <a:lnTo>
                    <a:pt x="5844" y="277541"/>
                  </a:lnTo>
                  <a:lnTo>
                    <a:pt x="0" y="247525"/>
                  </a:lnTo>
                  <a:lnTo>
                    <a:pt x="3564" y="227430"/>
                  </a:lnTo>
                  <a:lnTo>
                    <a:pt x="14181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120393" y="4107521"/>
              <a:ext cx="47118" cy="94610"/>
            </a:xfrm>
            <a:custGeom>
              <a:avLst/>
              <a:gdLst/>
              <a:ahLst/>
              <a:cxnLst/>
              <a:rect l="0" t="0" r="0" b="0"/>
              <a:pathLst>
                <a:path w="47118" h="94610">
                  <a:moveTo>
                    <a:pt x="0" y="53003"/>
                  </a:moveTo>
                  <a:lnTo>
                    <a:pt x="13252" y="48586"/>
                  </a:lnTo>
                  <a:lnTo>
                    <a:pt x="24689" y="39021"/>
                  </a:lnTo>
                  <a:lnTo>
                    <a:pt x="47099" y="5862"/>
                  </a:lnTo>
                  <a:lnTo>
                    <a:pt x="47117" y="1236"/>
                  </a:lnTo>
                  <a:lnTo>
                    <a:pt x="43430" y="0"/>
                  </a:lnTo>
                  <a:lnTo>
                    <a:pt x="37275" y="1026"/>
                  </a:lnTo>
                  <a:lnTo>
                    <a:pt x="32246" y="6332"/>
                  </a:lnTo>
                  <a:lnTo>
                    <a:pt x="14462" y="56388"/>
                  </a:lnTo>
                  <a:lnTo>
                    <a:pt x="13516" y="75772"/>
                  </a:lnTo>
                  <a:lnTo>
                    <a:pt x="14558" y="84825"/>
                  </a:lnTo>
                  <a:lnTo>
                    <a:pt x="18026" y="89935"/>
                  </a:lnTo>
                  <a:lnTo>
                    <a:pt x="23112" y="92417"/>
                  </a:lnTo>
                  <a:lnTo>
                    <a:pt x="41605" y="946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192897" y="4160524"/>
              <a:ext cx="19029" cy="61311"/>
            </a:xfrm>
            <a:custGeom>
              <a:avLst/>
              <a:gdLst/>
              <a:ahLst/>
              <a:cxnLst/>
              <a:rect l="0" t="0" r="0" b="0"/>
              <a:pathLst>
                <a:path w="19029" h="61311">
                  <a:moveTo>
                    <a:pt x="10707" y="0"/>
                  </a:moveTo>
                  <a:lnTo>
                    <a:pt x="1872" y="13252"/>
                  </a:lnTo>
                  <a:lnTo>
                    <a:pt x="0" y="27154"/>
                  </a:lnTo>
                  <a:lnTo>
                    <a:pt x="6865" y="61310"/>
                  </a:lnTo>
                  <a:lnTo>
                    <a:pt x="4993" y="56834"/>
                  </a:lnTo>
                  <a:lnTo>
                    <a:pt x="5973" y="52683"/>
                  </a:lnTo>
                  <a:lnTo>
                    <a:pt x="19028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196892" y="4144605"/>
              <a:ext cx="81602" cy="76243"/>
            </a:xfrm>
            <a:custGeom>
              <a:avLst/>
              <a:gdLst/>
              <a:ahLst/>
              <a:cxnLst/>
              <a:rect l="0" t="0" r="0" b="0"/>
              <a:pathLst>
                <a:path w="81602" h="76243">
                  <a:moveTo>
                    <a:pt x="23354" y="24240"/>
                  </a:moveTo>
                  <a:lnTo>
                    <a:pt x="23354" y="6571"/>
                  </a:lnTo>
                  <a:lnTo>
                    <a:pt x="20580" y="2291"/>
                  </a:lnTo>
                  <a:lnTo>
                    <a:pt x="15957" y="362"/>
                  </a:lnTo>
                  <a:lnTo>
                    <a:pt x="10102" y="0"/>
                  </a:lnTo>
                  <a:lnTo>
                    <a:pt x="6198" y="3457"/>
                  </a:lnTo>
                  <a:lnTo>
                    <a:pt x="1861" y="17161"/>
                  </a:lnTo>
                  <a:lnTo>
                    <a:pt x="0" y="55167"/>
                  </a:lnTo>
                  <a:lnTo>
                    <a:pt x="3113" y="73119"/>
                  </a:lnTo>
                  <a:lnTo>
                    <a:pt x="6161" y="76242"/>
                  </a:lnTo>
                  <a:lnTo>
                    <a:pt x="10043" y="75550"/>
                  </a:lnTo>
                  <a:lnTo>
                    <a:pt x="14480" y="72315"/>
                  </a:lnTo>
                  <a:lnTo>
                    <a:pt x="33963" y="41475"/>
                  </a:lnTo>
                  <a:lnTo>
                    <a:pt x="41321" y="24504"/>
                  </a:lnTo>
                  <a:lnTo>
                    <a:pt x="44577" y="21642"/>
                  </a:lnTo>
                  <a:lnTo>
                    <a:pt x="47673" y="22508"/>
                  </a:lnTo>
                  <a:lnTo>
                    <a:pt x="50661" y="25859"/>
                  </a:lnTo>
                  <a:lnTo>
                    <a:pt x="63025" y="54112"/>
                  </a:lnTo>
                  <a:lnTo>
                    <a:pt x="67368" y="58023"/>
                  </a:lnTo>
                  <a:lnTo>
                    <a:pt x="81601" y="658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299119" y="4093956"/>
              <a:ext cx="145796" cy="100220"/>
            </a:xfrm>
            <a:custGeom>
              <a:avLst/>
              <a:gdLst/>
              <a:ahLst/>
              <a:cxnLst/>
              <a:rect l="0" t="0" r="0" b="0"/>
              <a:pathLst>
                <a:path w="145796" h="100220">
                  <a:moveTo>
                    <a:pt x="20979" y="16642"/>
                  </a:moveTo>
                  <a:lnTo>
                    <a:pt x="9542" y="44139"/>
                  </a:lnTo>
                  <a:lnTo>
                    <a:pt x="0" y="100219"/>
                  </a:lnTo>
                  <a:lnTo>
                    <a:pt x="11403" y="60467"/>
                  </a:lnTo>
                  <a:lnTo>
                    <a:pt x="20113" y="46598"/>
                  </a:lnTo>
                  <a:lnTo>
                    <a:pt x="32614" y="36736"/>
                  </a:lnTo>
                  <a:lnTo>
                    <a:pt x="39830" y="32811"/>
                  </a:lnTo>
                  <a:lnTo>
                    <a:pt x="46490" y="32044"/>
                  </a:lnTo>
                  <a:lnTo>
                    <a:pt x="65623" y="37026"/>
                  </a:lnTo>
                  <a:lnTo>
                    <a:pt x="96469" y="31831"/>
                  </a:lnTo>
                  <a:lnTo>
                    <a:pt x="104590" y="29542"/>
                  </a:lnTo>
                  <a:lnTo>
                    <a:pt x="118544" y="19601"/>
                  </a:lnTo>
                  <a:lnTo>
                    <a:pt x="134331" y="5808"/>
                  </a:lnTo>
                  <a:lnTo>
                    <a:pt x="1457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854853" y="4411887"/>
              <a:ext cx="124083" cy="302846"/>
            </a:xfrm>
            <a:custGeom>
              <a:avLst/>
              <a:gdLst/>
              <a:ahLst/>
              <a:cxnLst/>
              <a:rect l="0" t="0" r="0" b="0"/>
              <a:pathLst>
                <a:path w="124083" h="302846">
                  <a:moveTo>
                    <a:pt x="124082" y="56516"/>
                  </a:moveTo>
                  <a:lnTo>
                    <a:pt x="108083" y="21771"/>
                  </a:lnTo>
                  <a:lnTo>
                    <a:pt x="92941" y="2253"/>
                  </a:lnTo>
                  <a:lnTo>
                    <a:pt x="87604" y="0"/>
                  </a:lnTo>
                  <a:lnTo>
                    <a:pt x="82196" y="348"/>
                  </a:lnTo>
                  <a:lnTo>
                    <a:pt x="76742" y="2428"/>
                  </a:lnTo>
                  <a:lnTo>
                    <a:pt x="55815" y="23026"/>
                  </a:lnTo>
                  <a:lnTo>
                    <a:pt x="30602" y="80304"/>
                  </a:lnTo>
                  <a:lnTo>
                    <a:pt x="16017" y="138567"/>
                  </a:lnTo>
                  <a:lnTo>
                    <a:pt x="2979" y="195047"/>
                  </a:lnTo>
                  <a:lnTo>
                    <a:pt x="0" y="244480"/>
                  </a:lnTo>
                  <a:lnTo>
                    <a:pt x="3829" y="293863"/>
                  </a:lnTo>
                  <a:lnTo>
                    <a:pt x="9705" y="299807"/>
                  </a:lnTo>
                  <a:lnTo>
                    <a:pt x="18244" y="302845"/>
                  </a:lnTo>
                  <a:lnTo>
                    <a:pt x="38212" y="302831"/>
                  </a:lnTo>
                  <a:lnTo>
                    <a:pt x="56332" y="296660"/>
                  </a:lnTo>
                  <a:lnTo>
                    <a:pt x="71165" y="282823"/>
                  </a:lnTo>
                  <a:lnTo>
                    <a:pt x="90798" y="2562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004695" y="4436620"/>
              <a:ext cx="157304" cy="206348"/>
            </a:xfrm>
            <a:custGeom>
              <a:avLst/>
              <a:gdLst/>
              <a:ahLst/>
              <a:cxnLst/>
              <a:rect l="0" t="0" r="0" b="0"/>
              <a:pathLst>
                <a:path w="157304" h="206348">
                  <a:moveTo>
                    <a:pt x="40809" y="40104"/>
                  </a:moveTo>
                  <a:lnTo>
                    <a:pt x="34223" y="69724"/>
                  </a:lnTo>
                  <a:lnTo>
                    <a:pt x="28413" y="119201"/>
                  </a:lnTo>
                  <a:lnTo>
                    <a:pt x="24081" y="179619"/>
                  </a:lnTo>
                  <a:lnTo>
                    <a:pt x="20122" y="201963"/>
                  </a:lnTo>
                  <a:lnTo>
                    <a:pt x="16847" y="206257"/>
                  </a:lnTo>
                  <a:lnTo>
                    <a:pt x="12815" y="206347"/>
                  </a:lnTo>
                  <a:lnTo>
                    <a:pt x="8278" y="203632"/>
                  </a:lnTo>
                  <a:lnTo>
                    <a:pt x="3237" y="188289"/>
                  </a:lnTo>
                  <a:lnTo>
                    <a:pt x="0" y="136354"/>
                  </a:lnTo>
                  <a:lnTo>
                    <a:pt x="5894" y="80961"/>
                  </a:lnTo>
                  <a:lnTo>
                    <a:pt x="11620" y="37183"/>
                  </a:lnTo>
                  <a:lnTo>
                    <a:pt x="21364" y="17541"/>
                  </a:lnTo>
                  <a:lnTo>
                    <a:pt x="27845" y="8420"/>
                  </a:lnTo>
                  <a:lnTo>
                    <a:pt x="35865" y="3263"/>
                  </a:lnTo>
                  <a:lnTo>
                    <a:pt x="54637" y="0"/>
                  </a:lnTo>
                  <a:lnTo>
                    <a:pt x="61122" y="3198"/>
                  </a:lnTo>
                  <a:lnTo>
                    <a:pt x="65446" y="9028"/>
                  </a:lnTo>
                  <a:lnTo>
                    <a:pt x="68328" y="16613"/>
                  </a:lnTo>
                  <a:lnTo>
                    <a:pt x="69065" y="32437"/>
                  </a:lnTo>
                  <a:lnTo>
                    <a:pt x="61940" y="84232"/>
                  </a:lnTo>
                  <a:lnTo>
                    <a:pt x="65918" y="104095"/>
                  </a:lnTo>
                  <a:lnTo>
                    <a:pt x="78553" y="129947"/>
                  </a:lnTo>
                  <a:lnTo>
                    <a:pt x="88711" y="143521"/>
                  </a:lnTo>
                  <a:lnTo>
                    <a:pt x="104320" y="150786"/>
                  </a:lnTo>
                  <a:lnTo>
                    <a:pt x="113660" y="152724"/>
                  </a:lnTo>
                  <a:lnTo>
                    <a:pt x="131435" y="149945"/>
                  </a:lnTo>
                  <a:lnTo>
                    <a:pt x="157303" y="1399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228567" y="4439022"/>
              <a:ext cx="74890" cy="193268"/>
            </a:xfrm>
            <a:custGeom>
              <a:avLst/>
              <a:gdLst/>
              <a:ahLst/>
              <a:cxnLst/>
              <a:rect l="0" t="0" r="0" b="0"/>
              <a:pathLst>
                <a:path w="74890" h="193268">
                  <a:moveTo>
                    <a:pt x="0" y="4418"/>
                  </a:moveTo>
                  <a:lnTo>
                    <a:pt x="13252" y="0"/>
                  </a:lnTo>
                  <a:lnTo>
                    <a:pt x="27154" y="297"/>
                  </a:lnTo>
                  <a:lnTo>
                    <a:pt x="34745" y="1671"/>
                  </a:lnTo>
                  <a:lnTo>
                    <a:pt x="40730" y="5360"/>
                  </a:lnTo>
                  <a:lnTo>
                    <a:pt x="49845" y="16856"/>
                  </a:lnTo>
                  <a:lnTo>
                    <a:pt x="52047" y="31211"/>
                  </a:lnTo>
                  <a:lnTo>
                    <a:pt x="49019" y="47761"/>
                  </a:lnTo>
                  <a:lnTo>
                    <a:pt x="28266" y="103570"/>
                  </a:lnTo>
                  <a:lnTo>
                    <a:pt x="19212" y="139882"/>
                  </a:lnTo>
                  <a:lnTo>
                    <a:pt x="17150" y="182393"/>
                  </a:lnTo>
                  <a:lnTo>
                    <a:pt x="20678" y="188712"/>
                  </a:lnTo>
                  <a:lnTo>
                    <a:pt x="26730" y="192000"/>
                  </a:lnTo>
                  <a:lnTo>
                    <a:pt x="34462" y="193267"/>
                  </a:lnTo>
                  <a:lnTo>
                    <a:pt x="41466" y="192263"/>
                  </a:lnTo>
                  <a:lnTo>
                    <a:pt x="59233" y="182939"/>
                  </a:lnTo>
                  <a:lnTo>
                    <a:pt x="74889" y="1708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350804" y="4468260"/>
              <a:ext cx="75299" cy="155032"/>
            </a:xfrm>
            <a:custGeom>
              <a:avLst/>
              <a:gdLst/>
              <a:ahLst/>
              <a:cxnLst/>
              <a:rect l="0" t="0" r="0" b="0"/>
              <a:pathLst>
                <a:path w="75299" h="155032">
                  <a:moveTo>
                    <a:pt x="27542" y="75032"/>
                  </a:moveTo>
                  <a:lnTo>
                    <a:pt x="9461" y="94962"/>
                  </a:lnTo>
                  <a:lnTo>
                    <a:pt x="1631" y="109777"/>
                  </a:lnTo>
                  <a:lnTo>
                    <a:pt x="0" y="130539"/>
                  </a:lnTo>
                  <a:lnTo>
                    <a:pt x="860" y="142547"/>
                  </a:lnTo>
                  <a:lnTo>
                    <a:pt x="5131" y="149628"/>
                  </a:lnTo>
                  <a:lnTo>
                    <a:pt x="11676" y="153425"/>
                  </a:lnTo>
                  <a:lnTo>
                    <a:pt x="19738" y="155031"/>
                  </a:lnTo>
                  <a:lnTo>
                    <a:pt x="26962" y="152403"/>
                  </a:lnTo>
                  <a:lnTo>
                    <a:pt x="39920" y="139622"/>
                  </a:lnTo>
                  <a:lnTo>
                    <a:pt x="66485" y="84097"/>
                  </a:lnTo>
                  <a:lnTo>
                    <a:pt x="75298" y="39121"/>
                  </a:lnTo>
                  <a:lnTo>
                    <a:pt x="71572" y="21781"/>
                  </a:lnTo>
                  <a:lnTo>
                    <a:pt x="67990" y="14568"/>
                  </a:lnTo>
                  <a:lnTo>
                    <a:pt x="56614" y="4089"/>
                  </a:lnTo>
                  <a:lnTo>
                    <a:pt x="49697" y="0"/>
                  </a:lnTo>
                  <a:lnTo>
                    <a:pt x="42312" y="47"/>
                  </a:lnTo>
                  <a:lnTo>
                    <a:pt x="26710" y="7497"/>
                  </a:lnTo>
                  <a:lnTo>
                    <a:pt x="15461" y="22519"/>
                  </a:lnTo>
                  <a:lnTo>
                    <a:pt x="11167" y="31702"/>
                  </a:lnTo>
                  <a:lnTo>
                    <a:pt x="10153" y="40598"/>
                  </a:lnTo>
                  <a:lnTo>
                    <a:pt x="13958" y="57879"/>
                  </a:lnTo>
                  <a:lnTo>
                    <a:pt x="18486" y="62672"/>
                  </a:lnTo>
                  <a:lnTo>
                    <a:pt x="24278" y="64944"/>
                  </a:lnTo>
                  <a:lnTo>
                    <a:pt x="44184" y="667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466229" y="4460082"/>
              <a:ext cx="45255" cy="206434"/>
            </a:xfrm>
            <a:custGeom>
              <a:avLst/>
              <a:gdLst/>
              <a:ahLst/>
              <a:cxnLst/>
              <a:rect l="0" t="0" r="0" b="0"/>
              <a:pathLst>
                <a:path w="45255" h="206434">
                  <a:moveTo>
                    <a:pt x="20290" y="0"/>
                  </a:moveTo>
                  <a:lnTo>
                    <a:pt x="32652" y="14211"/>
                  </a:lnTo>
                  <a:lnTo>
                    <a:pt x="39036" y="27581"/>
                  </a:lnTo>
                  <a:lnTo>
                    <a:pt x="38994" y="59537"/>
                  </a:lnTo>
                  <a:lnTo>
                    <a:pt x="18367" y="120295"/>
                  </a:lnTo>
                  <a:lnTo>
                    <a:pt x="0" y="182798"/>
                  </a:lnTo>
                  <a:lnTo>
                    <a:pt x="1410" y="199587"/>
                  </a:lnTo>
                  <a:lnTo>
                    <a:pt x="5854" y="204250"/>
                  </a:lnTo>
                  <a:lnTo>
                    <a:pt x="12515" y="206433"/>
                  </a:lnTo>
                  <a:lnTo>
                    <a:pt x="27005" y="206393"/>
                  </a:lnTo>
                  <a:lnTo>
                    <a:pt x="45254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578736" y="4501687"/>
              <a:ext cx="69167" cy="220696"/>
            </a:xfrm>
            <a:custGeom>
              <a:avLst/>
              <a:gdLst/>
              <a:ahLst/>
              <a:cxnLst/>
              <a:rect l="0" t="0" r="0" b="0"/>
              <a:pathLst>
                <a:path w="69167" h="220696">
                  <a:moveTo>
                    <a:pt x="15957" y="0"/>
                  </a:moveTo>
                  <a:lnTo>
                    <a:pt x="7122" y="8835"/>
                  </a:lnTo>
                  <a:lnTo>
                    <a:pt x="2785" y="23034"/>
                  </a:lnTo>
                  <a:lnTo>
                    <a:pt x="0" y="62284"/>
                  </a:lnTo>
                  <a:lnTo>
                    <a:pt x="4550" y="78841"/>
                  </a:lnTo>
                  <a:lnTo>
                    <a:pt x="8352" y="85845"/>
                  </a:lnTo>
                  <a:lnTo>
                    <a:pt x="14585" y="90514"/>
                  </a:lnTo>
                  <a:lnTo>
                    <a:pt x="57199" y="107458"/>
                  </a:lnTo>
                  <a:lnTo>
                    <a:pt x="62867" y="114168"/>
                  </a:lnTo>
                  <a:lnTo>
                    <a:pt x="69166" y="131486"/>
                  </a:lnTo>
                  <a:lnTo>
                    <a:pt x="68294" y="162028"/>
                  </a:lnTo>
                  <a:lnTo>
                    <a:pt x="57763" y="194500"/>
                  </a:lnTo>
                  <a:lnTo>
                    <a:pt x="42931" y="218709"/>
                  </a:lnTo>
                  <a:lnTo>
                    <a:pt x="37638" y="220695"/>
                  </a:lnTo>
                  <a:lnTo>
                    <a:pt x="32260" y="219246"/>
                  </a:lnTo>
                  <a:lnTo>
                    <a:pt x="22278" y="211164"/>
                  </a:lnTo>
                  <a:lnTo>
                    <a:pt x="763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594693" y="4440913"/>
              <a:ext cx="216348" cy="85738"/>
            </a:xfrm>
            <a:custGeom>
              <a:avLst/>
              <a:gdLst/>
              <a:ahLst/>
              <a:cxnLst/>
              <a:rect l="0" t="0" r="0" b="0"/>
              <a:pathLst>
                <a:path w="216348" h="85738">
                  <a:moveTo>
                    <a:pt x="0" y="85737"/>
                  </a:moveTo>
                  <a:lnTo>
                    <a:pt x="7567" y="66732"/>
                  </a:lnTo>
                  <a:lnTo>
                    <a:pt x="15999" y="55409"/>
                  </a:lnTo>
                  <a:lnTo>
                    <a:pt x="54559" y="28279"/>
                  </a:lnTo>
                  <a:lnTo>
                    <a:pt x="116279" y="2898"/>
                  </a:lnTo>
                  <a:lnTo>
                    <a:pt x="124671" y="0"/>
                  </a:lnTo>
                  <a:lnTo>
                    <a:pt x="154153" y="340"/>
                  </a:lnTo>
                  <a:lnTo>
                    <a:pt x="181894" y="6296"/>
                  </a:lnTo>
                  <a:lnTo>
                    <a:pt x="196720" y="18686"/>
                  </a:lnTo>
                  <a:lnTo>
                    <a:pt x="216347" y="441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6363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01122" y="2438067"/>
            <a:ext cx="1695849" cy="1464505"/>
            <a:chOff x="6001122" y="2438067"/>
            <a:chExt cx="1695849" cy="1464505"/>
          </a:xfrm>
        </p:grpSpPr>
        <p:sp>
          <p:nvSpPr>
            <p:cNvPr id="2" name="Freeform 1"/>
            <p:cNvSpPr/>
            <p:nvPr/>
          </p:nvSpPr>
          <p:spPr>
            <a:xfrm>
              <a:off x="6001122" y="2647935"/>
              <a:ext cx="231344" cy="455117"/>
            </a:xfrm>
            <a:custGeom>
              <a:avLst/>
              <a:gdLst/>
              <a:ahLst/>
              <a:cxnLst/>
              <a:rect l="0" t="0" r="0" b="0"/>
              <a:pathLst>
                <a:path w="231344" h="455117">
                  <a:moveTo>
                    <a:pt x="231343" y="23122"/>
                  </a:moveTo>
                  <a:lnTo>
                    <a:pt x="217133" y="10760"/>
                  </a:lnTo>
                  <a:lnTo>
                    <a:pt x="203762" y="4375"/>
                  </a:lnTo>
                  <a:lnTo>
                    <a:pt x="176224" y="0"/>
                  </a:lnTo>
                  <a:lnTo>
                    <a:pt x="160309" y="3908"/>
                  </a:lnTo>
                  <a:lnTo>
                    <a:pt x="114457" y="34413"/>
                  </a:lnTo>
                  <a:lnTo>
                    <a:pt x="99881" y="49405"/>
                  </a:lnTo>
                  <a:lnTo>
                    <a:pt x="63587" y="107540"/>
                  </a:lnTo>
                  <a:lnTo>
                    <a:pt x="38468" y="163529"/>
                  </a:lnTo>
                  <a:lnTo>
                    <a:pt x="20656" y="221578"/>
                  </a:lnTo>
                  <a:lnTo>
                    <a:pt x="6690" y="278250"/>
                  </a:lnTo>
                  <a:lnTo>
                    <a:pt x="0" y="335990"/>
                  </a:lnTo>
                  <a:lnTo>
                    <a:pt x="3259" y="377987"/>
                  </a:lnTo>
                  <a:lnTo>
                    <a:pt x="12553" y="400885"/>
                  </a:lnTo>
                  <a:lnTo>
                    <a:pt x="36703" y="433768"/>
                  </a:lnTo>
                  <a:lnTo>
                    <a:pt x="58102" y="447845"/>
                  </a:lnTo>
                  <a:lnTo>
                    <a:pt x="96825" y="454242"/>
                  </a:lnTo>
                  <a:lnTo>
                    <a:pt x="118241" y="455116"/>
                  </a:lnTo>
                  <a:lnTo>
                    <a:pt x="135155" y="450574"/>
                  </a:lnTo>
                  <a:lnTo>
                    <a:pt x="161081" y="432591"/>
                  </a:lnTo>
                  <a:lnTo>
                    <a:pt x="181417" y="405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6244187" y="2879083"/>
              <a:ext cx="237911" cy="201788"/>
            </a:xfrm>
            <a:custGeom>
              <a:avLst/>
              <a:gdLst/>
              <a:ahLst/>
              <a:cxnLst/>
              <a:rect l="0" t="0" r="0" b="0"/>
              <a:pathLst>
                <a:path w="237911" h="201788">
                  <a:moveTo>
                    <a:pt x="54847" y="0"/>
                  </a:moveTo>
                  <a:lnTo>
                    <a:pt x="31683" y="27581"/>
                  </a:lnTo>
                  <a:lnTo>
                    <a:pt x="11200" y="73900"/>
                  </a:lnTo>
                  <a:lnTo>
                    <a:pt x="1336" y="124111"/>
                  </a:lnTo>
                  <a:lnTo>
                    <a:pt x="0" y="183848"/>
                  </a:lnTo>
                  <a:lnTo>
                    <a:pt x="1640" y="194681"/>
                  </a:lnTo>
                  <a:lnTo>
                    <a:pt x="4583" y="200054"/>
                  </a:lnTo>
                  <a:lnTo>
                    <a:pt x="8394" y="201787"/>
                  </a:lnTo>
                  <a:lnTo>
                    <a:pt x="12783" y="201093"/>
                  </a:lnTo>
                  <a:lnTo>
                    <a:pt x="16634" y="197856"/>
                  </a:lnTo>
                  <a:lnTo>
                    <a:pt x="26472" y="180050"/>
                  </a:lnTo>
                  <a:lnTo>
                    <a:pt x="40894" y="136643"/>
                  </a:lnTo>
                  <a:lnTo>
                    <a:pt x="44620" y="131776"/>
                  </a:lnTo>
                  <a:lnTo>
                    <a:pt x="48954" y="130381"/>
                  </a:lnTo>
                  <a:lnTo>
                    <a:pt x="81225" y="137568"/>
                  </a:lnTo>
                  <a:lnTo>
                    <a:pt x="97081" y="135722"/>
                  </a:lnTo>
                  <a:lnTo>
                    <a:pt x="160455" y="104902"/>
                  </a:lnTo>
                  <a:lnTo>
                    <a:pt x="186299" y="87686"/>
                  </a:lnTo>
                  <a:lnTo>
                    <a:pt x="222725" y="46986"/>
                  </a:lnTo>
                  <a:lnTo>
                    <a:pt x="234636" y="20992"/>
                  </a:lnTo>
                  <a:lnTo>
                    <a:pt x="23791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6427753" y="2777450"/>
              <a:ext cx="760442" cy="606352"/>
            </a:xfrm>
            <a:custGeom>
              <a:avLst/>
              <a:gdLst/>
              <a:ahLst/>
              <a:cxnLst/>
              <a:rect l="0" t="0" r="0" b="0"/>
              <a:pathLst>
                <a:path w="760442" h="606352">
                  <a:moveTo>
                    <a:pt x="4417" y="134917"/>
                  </a:moveTo>
                  <a:lnTo>
                    <a:pt x="0" y="148169"/>
                  </a:lnTo>
                  <a:lnTo>
                    <a:pt x="2762" y="164537"/>
                  </a:lnTo>
                  <a:lnTo>
                    <a:pt x="14713" y="189613"/>
                  </a:lnTo>
                  <a:lnTo>
                    <a:pt x="32431" y="208754"/>
                  </a:lnTo>
                  <a:lnTo>
                    <a:pt x="55248" y="223671"/>
                  </a:lnTo>
                  <a:lnTo>
                    <a:pt x="63267" y="227371"/>
                  </a:lnTo>
                  <a:lnTo>
                    <a:pt x="82040" y="229016"/>
                  </a:lnTo>
                  <a:lnTo>
                    <a:pt x="119809" y="222538"/>
                  </a:lnTo>
                  <a:lnTo>
                    <a:pt x="134598" y="212691"/>
                  </a:lnTo>
                  <a:lnTo>
                    <a:pt x="146411" y="198145"/>
                  </a:lnTo>
                  <a:lnTo>
                    <a:pt x="164631" y="152398"/>
                  </a:lnTo>
                  <a:lnTo>
                    <a:pt x="163149" y="135290"/>
                  </a:lnTo>
                  <a:lnTo>
                    <a:pt x="160164" y="126844"/>
                  </a:lnTo>
                  <a:lnTo>
                    <a:pt x="149453" y="114995"/>
                  </a:lnTo>
                  <a:lnTo>
                    <a:pt x="142713" y="110541"/>
                  </a:lnTo>
                  <a:lnTo>
                    <a:pt x="136370" y="109421"/>
                  </a:lnTo>
                  <a:lnTo>
                    <a:pt x="130293" y="110523"/>
                  </a:lnTo>
                  <a:lnTo>
                    <a:pt x="124392" y="113107"/>
                  </a:lnTo>
                  <a:lnTo>
                    <a:pt x="121383" y="119452"/>
                  </a:lnTo>
                  <a:lnTo>
                    <a:pt x="120505" y="138830"/>
                  </a:lnTo>
                  <a:lnTo>
                    <a:pt x="129627" y="166895"/>
                  </a:lnTo>
                  <a:lnTo>
                    <a:pt x="148457" y="188360"/>
                  </a:lnTo>
                  <a:lnTo>
                    <a:pt x="171603" y="202014"/>
                  </a:lnTo>
                  <a:lnTo>
                    <a:pt x="190286" y="203877"/>
                  </a:lnTo>
                  <a:lnTo>
                    <a:pt x="200446" y="203080"/>
                  </a:lnTo>
                  <a:lnTo>
                    <a:pt x="216665" y="194797"/>
                  </a:lnTo>
                  <a:lnTo>
                    <a:pt x="223579" y="188706"/>
                  </a:lnTo>
                  <a:lnTo>
                    <a:pt x="233726" y="172075"/>
                  </a:lnTo>
                  <a:lnTo>
                    <a:pt x="262777" y="116149"/>
                  </a:lnTo>
                  <a:lnTo>
                    <a:pt x="284640" y="77893"/>
                  </a:lnTo>
                  <a:lnTo>
                    <a:pt x="287387" y="74712"/>
                  </a:lnTo>
                  <a:lnTo>
                    <a:pt x="288293" y="75364"/>
                  </a:lnTo>
                  <a:lnTo>
                    <a:pt x="282972" y="135171"/>
                  </a:lnTo>
                  <a:lnTo>
                    <a:pt x="284603" y="165811"/>
                  </a:lnTo>
                  <a:lnTo>
                    <a:pt x="286438" y="169381"/>
                  </a:lnTo>
                  <a:lnTo>
                    <a:pt x="288585" y="168988"/>
                  </a:lnTo>
                  <a:lnTo>
                    <a:pt x="290942" y="165952"/>
                  </a:lnTo>
                  <a:lnTo>
                    <a:pt x="309571" y="110106"/>
                  </a:lnTo>
                  <a:lnTo>
                    <a:pt x="315091" y="93380"/>
                  </a:lnTo>
                  <a:lnTo>
                    <a:pt x="318782" y="89659"/>
                  </a:lnTo>
                  <a:lnTo>
                    <a:pt x="323092" y="89027"/>
                  </a:lnTo>
                  <a:lnTo>
                    <a:pt x="327814" y="90455"/>
                  </a:lnTo>
                  <a:lnTo>
                    <a:pt x="337992" y="101904"/>
                  </a:lnTo>
                  <a:lnTo>
                    <a:pt x="355176" y="134970"/>
                  </a:lnTo>
                  <a:lnTo>
                    <a:pt x="361603" y="196430"/>
                  </a:lnTo>
                  <a:lnTo>
                    <a:pt x="367819" y="247057"/>
                  </a:lnTo>
                  <a:lnTo>
                    <a:pt x="367540" y="301573"/>
                  </a:lnTo>
                  <a:lnTo>
                    <a:pt x="363273" y="356858"/>
                  </a:lnTo>
                  <a:lnTo>
                    <a:pt x="356711" y="417088"/>
                  </a:lnTo>
                  <a:lnTo>
                    <a:pt x="351991" y="468982"/>
                  </a:lnTo>
                  <a:lnTo>
                    <a:pt x="339781" y="529694"/>
                  </a:lnTo>
                  <a:lnTo>
                    <a:pt x="321714" y="579740"/>
                  </a:lnTo>
                  <a:lnTo>
                    <a:pt x="306252" y="603462"/>
                  </a:lnTo>
                  <a:lnTo>
                    <a:pt x="299946" y="606305"/>
                  </a:lnTo>
                  <a:lnTo>
                    <a:pt x="292968" y="606351"/>
                  </a:lnTo>
                  <a:lnTo>
                    <a:pt x="285542" y="604532"/>
                  </a:lnTo>
                  <a:lnTo>
                    <a:pt x="279667" y="599622"/>
                  </a:lnTo>
                  <a:lnTo>
                    <a:pt x="270674" y="584304"/>
                  </a:lnTo>
                  <a:lnTo>
                    <a:pt x="268526" y="562703"/>
                  </a:lnTo>
                  <a:lnTo>
                    <a:pt x="274681" y="506751"/>
                  </a:lnTo>
                  <a:lnTo>
                    <a:pt x="285724" y="462209"/>
                  </a:lnTo>
                  <a:lnTo>
                    <a:pt x="314262" y="398887"/>
                  </a:lnTo>
                  <a:lnTo>
                    <a:pt x="343287" y="341006"/>
                  </a:lnTo>
                  <a:lnTo>
                    <a:pt x="368607" y="285256"/>
                  </a:lnTo>
                  <a:lnTo>
                    <a:pt x="401428" y="226481"/>
                  </a:lnTo>
                  <a:lnTo>
                    <a:pt x="417807" y="205912"/>
                  </a:lnTo>
                  <a:lnTo>
                    <a:pt x="422392" y="204437"/>
                  </a:lnTo>
                  <a:lnTo>
                    <a:pt x="426374" y="206227"/>
                  </a:lnTo>
                  <a:lnTo>
                    <a:pt x="429954" y="210194"/>
                  </a:lnTo>
                  <a:lnTo>
                    <a:pt x="435113" y="210989"/>
                  </a:lnTo>
                  <a:lnTo>
                    <a:pt x="448244" y="206942"/>
                  </a:lnTo>
                  <a:lnTo>
                    <a:pt x="458393" y="196514"/>
                  </a:lnTo>
                  <a:lnTo>
                    <a:pt x="469305" y="172583"/>
                  </a:lnTo>
                  <a:lnTo>
                    <a:pt x="476858" y="131365"/>
                  </a:lnTo>
                  <a:lnTo>
                    <a:pt x="472960" y="114539"/>
                  </a:lnTo>
                  <a:lnTo>
                    <a:pt x="469332" y="107463"/>
                  </a:lnTo>
                  <a:lnTo>
                    <a:pt x="465988" y="105520"/>
                  </a:lnTo>
                  <a:lnTo>
                    <a:pt x="462835" y="106998"/>
                  </a:lnTo>
                  <a:lnTo>
                    <a:pt x="459808" y="110757"/>
                  </a:lnTo>
                  <a:lnTo>
                    <a:pt x="459639" y="115112"/>
                  </a:lnTo>
                  <a:lnTo>
                    <a:pt x="464382" y="124882"/>
                  </a:lnTo>
                  <a:lnTo>
                    <a:pt x="471010" y="128227"/>
                  </a:lnTo>
                  <a:lnTo>
                    <a:pt x="490701" y="131944"/>
                  </a:lnTo>
                  <a:lnTo>
                    <a:pt x="509931" y="128664"/>
                  </a:lnTo>
                  <a:lnTo>
                    <a:pt x="533885" y="116422"/>
                  </a:lnTo>
                  <a:lnTo>
                    <a:pt x="562963" y="95719"/>
                  </a:lnTo>
                  <a:lnTo>
                    <a:pt x="568165" y="95841"/>
                  </a:lnTo>
                  <a:lnTo>
                    <a:pt x="571633" y="99621"/>
                  </a:lnTo>
                  <a:lnTo>
                    <a:pt x="589746" y="151928"/>
                  </a:lnTo>
                  <a:lnTo>
                    <a:pt x="593417" y="155503"/>
                  </a:lnTo>
                  <a:lnTo>
                    <a:pt x="597714" y="156038"/>
                  </a:lnTo>
                  <a:lnTo>
                    <a:pt x="602427" y="154545"/>
                  </a:lnTo>
                  <a:lnTo>
                    <a:pt x="610130" y="145490"/>
                  </a:lnTo>
                  <a:lnTo>
                    <a:pt x="633976" y="83829"/>
                  </a:lnTo>
                  <a:lnTo>
                    <a:pt x="650679" y="21775"/>
                  </a:lnTo>
                  <a:lnTo>
                    <a:pt x="656230" y="3270"/>
                  </a:lnTo>
                  <a:lnTo>
                    <a:pt x="659929" y="0"/>
                  </a:lnTo>
                  <a:lnTo>
                    <a:pt x="664245" y="593"/>
                  </a:lnTo>
                  <a:lnTo>
                    <a:pt x="717296" y="49056"/>
                  </a:lnTo>
                  <a:lnTo>
                    <a:pt x="738527" y="78714"/>
                  </a:lnTo>
                  <a:lnTo>
                    <a:pt x="755600" y="134421"/>
                  </a:lnTo>
                  <a:lnTo>
                    <a:pt x="760441" y="184197"/>
                  </a:lnTo>
                  <a:lnTo>
                    <a:pt x="760355" y="235092"/>
                  </a:lnTo>
                  <a:lnTo>
                    <a:pt x="754885" y="288387"/>
                  </a:lnTo>
                  <a:lnTo>
                    <a:pt x="747219" y="340933"/>
                  </a:lnTo>
                  <a:lnTo>
                    <a:pt x="744132" y="364239"/>
                  </a:lnTo>
                  <a:lnTo>
                    <a:pt x="726375" y="420489"/>
                  </a:lnTo>
                  <a:lnTo>
                    <a:pt x="704586" y="482747"/>
                  </a:lnTo>
                  <a:lnTo>
                    <a:pt x="668319" y="534182"/>
                  </a:lnTo>
                  <a:lnTo>
                    <a:pt x="640193" y="554830"/>
                  </a:lnTo>
                  <a:lnTo>
                    <a:pt x="616744" y="559465"/>
                  </a:lnTo>
                  <a:lnTo>
                    <a:pt x="604019" y="559407"/>
                  </a:lnTo>
                  <a:lnTo>
                    <a:pt x="593687" y="555670"/>
                  </a:lnTo>
                  <a:lnTo>
                    <a:pt x="577276" y="541656"/>
                  </a:lnTo>
                  <a:lnTo>
                    <a:pt x="557641" y="512974"/>
                  </a:lnTo>
                  <a:lnTo>
                    <a:pt x="546801" y="458713"/>
                  </a:lnTo>
                  <a:lnTo>
                    <a:pt x="536965" y="4095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7414054" y="2439769"/>
              <a:ext cx="158101" cy="31583"/>
            </a:xfrm>
            <a:custGeom>
              <a:avLst/>
              <a:gdLst/>
              <a:ahLst/>
              <a:cxnLst/>
              <a:rect l="0" t="0" r="0" b="0"/>
              <a:pathLst>
                <a:path w="158101" h="31583">
                  <a:moveTo>
                    <a:pt x="0" y="31582"/>
                  </a:moveTo>
                  <a:lnTo>
                    <a:pt x="56772" y="9839"/>
                  </a:lnTo>
                  <a:lnTo>
                    <a:pt x="111118" y="0"/>
                  </a:lnTo>
                  <a:lnTo>
                    <a:pt x="158100" y="66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7376220" y="2438067"/>
              <a:ext cx="229219" cy="515906"/>
            </a:xfrm>
            <a:custGeom>
              <a:avLst/>
              <a:gdLst/>
              <a:ahLst/>
              <a:cxnLst/>
              <a:rect l="0" t="0" r="0" b="0"/>
              <a:pathLst>
                <a:path w="229219" h="515906">
                  <a:moveTo>
                    <a:pt x="170970" y="0"/>
                  </a:moveTo>
                  <a:lnTo>
                    <a:pt x="157719" y="8835"/>
                  </a:lnTo>
                  <a:lnTo>
                    <a:pt x="148747" y="20569"/>
                  </a:lnTo>
                  <a:lnTo>
                    <a:pt x="135454" y="55119"/>
                  </a:lnTo>
                  <a:lnTo>
                    <a:pt x="130168" y="117544"/>
                  </a:lnTo>
                  <a:lnTo>
                    <a:pt x="129524" y="172176"/>
                  </a:lnTo>
                  <a:lnTo>
                    <a:pt x="128472" y="227483"/>
                  </a:lnTo>
                  <a:lnTo>
                    <a:pt x="120320" y="280458"/>
                  </a:lnTo>
                  <a:lnTo>
                    <a:pt x="106156" y="333272"/>
                  </a:lnTo>
                  <a:lnTo>
                    <a:pt x="81713" y="388589"/>
                  </a:lnTo>
                  <a:lnTo>
                    <a:pt x="44467" y="445213"/>
                  </a:lnTo>
                  <a:lnTo>
                    <a:pt x="498" y="494484"/>
                  </a:lnTo>
                  <a:lnTo>
                    <a:pt x="0" y="498850"/>
                  </a:lnTo>
                  <a:lnTo>
                    <a:pt x="3365" y="501762"/>
                  </a:lnTo>
                  <a:lnTo>
                    <a:pt x="18817" y="504996"/>
                  </a:lnTo>
                  <a:lnTo>
                    <a:pt x="80805" y="507243"/>
                  </a:lnTo>
                  <a:lnTo>
                    <a:pt x="132957" y="507517"/>
                  </a:lnTo>
                  <a:lnTo>
                    <a:pt x="185308" y="507571"/>
                  </a:lnTo>
                  <a:lnTo>
                    <a:pt x="212818" y="510045"/>
                  </a:lnTo>
                  <a:lnTo>
                    <a:pt x="229218" y="5159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7655365" y="2762588"/>
              <a:ext cx="41606" cy="41606"/>
            </a:xfrm>
            <a:custGeom>
              <a:avLst/>
              <a:gdLst/>
              <a:ahLst/>
              <a:cxnLst/>
              <a:rect l="0" t="0" r="0" b="0"/>
              <a:pathLst>
                <a:path w="41606" h="41606">
                  <a:moveTo>
                    <a:pt x="0" y="0"/>
                  </a:moveTo>
                  <a:lnTo>
                    <a:pt x="41605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7675911" y="2854120"/>
              <a:ext cx="12739" cy="58248"/>
            </a:xfrm>
            <a:custGeom>
              <a:avLst/>
              <a:gdLst/>
              <a:ahLst/>
              <a:cxnLst/>
              <a:rect l="0" t="0" r="0" b="0"/>
              <a:pathLst>
                <a:path w="12739" h="58248">
                  <a:moveTo>
                    <a:pt x="4416" y="0"/>
                  </a:moveTo>
                  <a:lnTo>
                    <a:pt x="0" y="13252"/>
                  </a:lnTo>
                  <a:lnTo>
                    <a:pt x="2761" y="27154"/>
                  </a:lnTo>
                  <a:lnTo>
                    <a:pt x="12738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22523" y="3444914"/>
              <a:ext cx="183063" cy="16339"/>
            </a:xfrm>
            <a:custGeom>
              <a:avLst/>
              <a:gdLst/>
              <a:ahLst/>
              <a:cxnLst/>
              <a:rect l="0" t="0" r="0" b="0"/>
              <a:pathLst>
                <a:path w="183063" h="16339">
                  <a:moveTo>
                    <a:pt x="0" y="0"/>
                  </a:moveTo>
                  <a:lnTo>
                    <a:pt x="13252" y="8835"/>
                  </a:lnTo>
                  <a:lnTo>
                    <a:pt x="39162" y="14329"/>
                  </a:lnTo>
                  <a:lnTo>
                    <a:pt x="98526" y="16338"/>
                  </a:lnTo>
                  <a:lnTo>
                    <a:pt x="157253" y="10029"/>
                  </a:lnTo>
                  <a:lnTo>
                    <a:pt x="18306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389955" y="3478198"/>
              <a:ext cx="32421" cy="224670"/>
            </a:xfrm>
            <a:custGeom>
              <a:avLst/>
              <a:gdLst/>
              <a:ahLst/>
              <a:cxnLst/>
              <a:rect l="0" t="0" r="0" b="0"/>
              <a:pathLst>
                <a:path w="32421" h="224670">
                  <a:moveTo>
                    <a:pt x="32420" y="0"/>
                  </a:moveTo>
                  <a:lnTo>
                    <a:pt x="24852" y="19005"/>
                  </a:lnTo>
                  <a:lnTo>
                    <a:pt x="5696" y="51516"/>
                  </a:lnTo>
                  <a:lnTo>
                    <a:pt x="0" y="109844"/>
                  </a:lnTo>
                  <a:lnTo>
                    <a:pt x="5893" y="171093"/>
                  </a:lnTo>
                  <a:lnTo>
                    <a:pt x="15778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39017" y="3544767"/>
              <a:ext cx="44868" cy="282916"/>
            </a:xfrm>
            <a:custGeom>
              <a:avLst/>
              <a:gdLst/>
              <a:ahLst/>
              <a:cxnLst/>
              <a:rect l="0" t="0" r="0" b="0"/>
              <a:pathLst>
                <a:path w="44868" h="282916">
                  <a:moveTo>
                    <a:pt x="33284" y="0"/>
                  </a:moveTo>
                  <a:lnTo>
                    <a:pt x="44867" y="59579"/>
                  </a:lnTo>
                  <a:lnTo>
                    <a:pt x="43208" y="114565"/>
                  </a:lnTo>
                  <a:lnTo>
                    <a:pt x="39457" y="175011"/>
                  </a:lnTo>
                  <a:lnTo>
                    <a:pt x="33173" y="229326"/>
                  </a:lnTo>
                  <a:lnTo>
                    <a:pt x="25958" y="255942"/>
                  </a:lnTo>
                  <a:lnTo>
                    <a:pt x="13444" y="274101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289238" y="3879108"/>
              <a:ext cx="224669" cy="23464"/>
            </a:xfrm>
            <a:custGeom>
              <a:avLst/>
              <a:gdLst/>
              <a:ahLst/>
              <a:cxnLst/>
              <a:rect l="0" t="0" r="0" b="0"/>
              <a:pathLst>
                <a:path w="224669" h="23464">
                  <a:moveTo>
                    <a:pt x="0" y="15143"/>
                  </a:moveTo>
                  <a:lnTo>
                    <a:pt x="61567" y="8500"/>
                  </a:lnTo>
                  <a:lnTo>
                    <a:pt x="120768" y="0"/>
                  </a:lnTo>
                  <a:lnTo>
                    <a:pt x="179699" y="1163"/>
                  </a:lnTo>
                  <a:lnTo>
                    <a:pt x="197286" y="6156"/>
                  </a:lnTo>
                  <a:lnTo>
                    <a:pt x="224668" y="234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647043" y="3752793"/>
              <a:ext cx="24965" cy="8322"/>
            </a:xfrm>
            <a:custGeom>
              <a:avLst/>
              <a:gdLst/>
              <a:ahLst/>
              <a:cxnLst/>
              <a:rect l="0" t="0" r="0" b="0"/>
              <a:pathLst>
                <a:path w="24965" h="8322">
                  <a:moveTo>
                    <a:pt x="0" y="0"/>
                  </a:moveTo>
                  <a:lnTo>
                    <a:pt x="24964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650947" y="3860966"/>
              <a:ext cx="12740" cy="33286"/>
            </a:xfrm>
            <a:custGeom>
              <a:avLst/>
              <a:gdLst/>
              <a:ahLst/>
              <a:cxnLst/>
              <a:rect l="0" t="0" r="0" b="0"/>
              <a:pathLst>
                <a:path w="12740" h="33286">
                  <a:moveTo>
                    <a:pt x="4418" y="0"/>
                  </a:moveTo>
                  <a:lnTo>
                    <a:pt x="0" y="13253"/>
                  </a:lnTo>
                  <a:lnTo>
                    <a:pt x="548" y="18081"/>
                  </a:lnTo>
                  <a:lnTo>
                    <a:pt x="2763" y="22224"/>
                  </a:lnTo>
                  <a:lnTo>
                    <a:pt x="12739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4202" y="4218772"/>
            <a:ext cx="374448" cy="320617"/>
            <a:chOff x="7314202" y="4218772"/>
            <a:chExt cx="374448" cy="320617"/>
          </a:xfrm>
        </p:grpSpPr>
        <p:sp>
          <p:nvSpPr>
            <p:cNvPr id="16" name="Freeform 15"/>
            <p:cNvSpPr/>
            <p:nvPr/>
          </p:nvSpPr>
          <p:spPr>
            <a:xfrm>
              <a:off x="7322523" y="4218772"/>
              <a:ext cx="141458" cy="33285"/>
            </a:xfrm>
            <a:custGeom>
              <a:avLst/>
              <a:gdLst/>
              <a:ahLst/>
              <a:cxnLst/>
              <a:rect l="0" t="0" r="0" b="0"/>
              <a:pathLst>
                <a:path w="141458" h="33285">
                  <a:moveTo>
                    <a:pt x="0" y="33284"/>
                  </a:moveTo>
                  <a:lnTo>
                    <a:pt x="56772" y="20015"/>
                  </a:lnTo>
                  <a:lnTo>
                    <a:pt x="114588" y="10294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365970" y="4285340"/>
              <a:ext cx="23122" cy="116495"/>
            </a:xfrm>
            <a:custGeom>
              <a:avLst/>
              <a:gdLst/>
              <a:ahLst/>
              <a:cxnLst/>
              <a:rect l="0" t="0" r="0" b="0"/>
              <a:pathLst>
                <a:path w="23122" h="116495">
                  <a:moveTo>
                    <a:pt x="23121" y="0"/>
                  </a:moveTo>
                  <a:lnTo>
                    <a:pt x="4375" y="46327"/>
                  </a:lnTo>
                  <a:lnTo>
                    <a:pt x="0" y="78240"/>
                  </a:lnTo>
                  <a:lnTo>
                    <a:pt x="3908" y="95178"/>
                  </a:lnTo>
                  <a:lnTo>
                    <a:pt x="1480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14206" y="4293661"/>
              <a:ext cx="24812" cy="157888"/>
            </a:xfrm>
            <a:custGeom>
              <a:avLst/>
              <a:gdLst/>
              <a:ahLst/>
              <a:cxnLst/>
              <a:rect l="0" t="0" r="0" b="0"/>
              <a:pathLst>
                <a:path w="24812" h="157888">
                  <a:moveTo>
                    <a:pt x="8169" y="0"/>
                  </a:moveTo>
                  <a:lnTo>
                    <a:pt x="619" y="57697"/>
                  </a:lnTo>
                  <a:lnTo>
                    <a:pt x="0" y="109160"/>
                  </a:lnTo>
                  <a:lnTo>
                    <a:pt x="4295" y="155007"/>
                  </a:lnTo>
                  <a:lnTo>
                    <a:pt x="7436" y="157887"/>
                  </a:lnTo>
                  <a:lnTo>
                    <a:pt x="11378" y="156109"/>
                  </a:lnTo>
                  <a:lnTo>
                    <a:pt x="24811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63980" y="4301982"/>
              <a:ext cx="30196" cy="158101"/>
            </a:xfrm>
            <a:custGeom>
              <a:avLst/>
              <a:gdLst/>
              <a:ahLst/>
              <a:cxnLst/>
              <a:rect l="0" t="0" r="0" b="0"/>
              <a:pathLst>
                <a:path w="30196" h="158101">
                  <a:moveTo>
                    <a:pt x="24964" y="0"/>
                  </a:moveTo>
                  <a:lnTo>
                    <a:pt x="29381" y="13252"/>
                  </a:lnTo>
                  <a:lnTo>
                    <a:pt x="30195" y="73009"/>
                  </a:lnTo>
                  <a:lnTo>
                    <a:pt x="27952" y="103713"/>
                  </a:lnTo>
                  <a:lnTo>
                    <a:pt x="13192" y="138727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14202" y="4513845"/>
              <a:ext cx="208027" cy="25544"/>
            </a:xfrm>
            <a:custGeom>
              <a:avLst/>
              <a:gdLst/>
              <a:ahLst/>
              <a:cxnLst/>
              <a:rect l="0" t="0" r="0" b="0"/>
              <a:pathLst>
                <a:path w="208027" h="25544">
                  <a:moveTo>
                    <a:pt x="0" y="21126"/>
                  </a:moveTo>
                  <a:lnTo>
                    <a:pt x="13252" y="25543"/>
                  </a:lnTo>
                  <a:lnTo>
                    <a:pt x="27154" y="25247"/>
                  </a:lnTo>
                  <a:lnTo>
                    <a:pt x="88253" y="12436"/>
                  </a:lnTo>
                  <a:lnTo>
                    <a:pt x="145066" y="4607"/>
                  </a:lnTo>
                  <a:lnTo>
                    <a:pt x="177865" y="0"/>
                  </a:lnTo>
                  <a:lnTo>
                    <a:pt x="208026" y="4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625984" y="4235414"/>
              <a:ext cx="21060" cy="33285"/>
            </a:xfrm>
            <a:custGeom>
              <a:avLst/>
              <a:gdLst/>
              <a:ahLst/>
              <a:cxnLst/>
              <a:rect l="0" t="0" r="0" b="0"/>
              <a:pathLst>
                <a:path w="21060" h="33285">
                  <a:moveTo>
                    <a:pt x="4417" y="0"/>
                  </a:moveTo>
                  <a:lnTo>
                    <a:pt x="0" y="13251"/>
                  </a:lnTo>
                  <a:lnTo>
                    <a:pt x="1472" y="18080"/>
                  </a:lnTo>
                  <a:lnTo>
                    <a:pt x="5228" y="22223"/>
                  </a:lnTo>
                  <a:lnTo>
                    <a:pt x="21059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55365" y="4426798"/>
              <a:ext cx="33285" cy="17293"/>
            </a:xfrm>
            <a:custGeom>
              <a:avLst/>
              <a:gdLst/>
              <a:ahLst/>
              <a:cxnLst/>
              <a:rect l="0" t="0" r="0" b="0"/>
              <a:pathLst>
                <a:path w="33285" h="17293">
                  <a:moveTo>
                    <a:pt x="0" y="0"/>
                  </a:moveTo>
                  <a:lnTo>
                    <a:pt x="4417" y="13252"/>
                  </a:lnTo>
                  <a:lnTo>
                    <a:pt x="8492" y="16231"/>
                  </a:lnTo>
                  <a:lnTo>
                    <a:pt x="13982" y="17292"/>
                  </a:lnTo>
                  <a:lnTo>
                    <a:pt x="33284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48653" y="2103212"/>
            <a:ext cx="1146241" cy="429872"/>
            <a:chOff x="7848653" y="2103212"/>
            <a:chExt cx="1146241" cy="429872"/>
          </a:xfrm>
        </p:grpSpPr>
        <p:sp>
          <p:nvSpPr>
            <p:cNvPr id="24" name="Freeform 23"/>
            <p:cNvSpPr/>
            <p:nvPr/>
          </p:nvSpPr>
          <p:spPr>
            <a:xfrm>
              <a:off x="7848653" y="2133373"/>
              <a:ext cx="330939" cy="351042"/>
            </a:xfrm>
            <a:custGeom>
              <a:avLst/>
              <a:gdLst/>
              <a:ahLst/>
              <a:cxnLst/>
              <a:rect l="0" t="0" r="0" b="0"/>
              <a:pathLst>
                <a:path w="330939" h="351042">
                  <a:moveTo>
                    <a:pt x="39701" y="13457"/>
                  </a:moveTo>
                  <a:lnTo>
                    <a:pt x="35284" y="205"/>
                  </a:lnTo>
                  <a:lnTo>
                    <a:pt x="33983" y="0"/>
                  </a:lnTo>
                  <a:lnTo>
                    <a:pt x="24966" y="58314"/>
                  </a:lnTo>
                  <a:lnTo>
                    <a:pt x="17032" y="110939"/>
                  </a:lnTo>
                  <a:lnTo>
                    <a:pt x="10773" y="161638"/>
                  </a:lnTo>
                  <a:lnTo>
                    <a:pt x="6352" y="216168"/>
                  </a:lnTo>
                  <a:lnTo>
                    <a:pt x="0" y="268990"/>
                  </a:lnTo>
                  <a:lnTo>
                    <a:pt x="195" y="330434"/>
                  </a:lnTo>
                  <a:lnTo>
                    <a:pt x="7041" y="347261"/>
                  </a:lnTo>
                  <a:lnTo>
                    <a:pt x="12380" y="350639"/>
                  </a:lnTo>
                  <a:lnTo>
                    <a:pt x="18714" y="351041"/>
                  </a:lnTo>
                  <a:lnTo>
                    <a:pt x="25710" y="349461"/>
                  </a:lnTo>
                  <a:lnTo>
                    <a:pt x="38414" y="340308"/>
                  </a:lnTo>
                  <a:lnTo>
                    <a:pt x="55961" y="317095"/>
                  </a:lnTo>
                  <a:lnTo>
                    <a:pt x="74040" y="280537"/>
                  </a:lnTo>
                  <a:lnTo>
                    <a:pt x="76462" y="280268"/>
                  </a:lnTo>
                  <a:lnTo>
                    <a:pt x="85085" y="320859"/>
                  </a:lnTo>
                  <a:lnTo>
                    <a:pt x="89373" y="325641"/>
                  </a:lnTo>
                  <a:lnTo>
                    <a:pt x="95005" y="327904"/>
                  </a:lnTo>
                  <a:lnTo>
                    <a:pt x="101533" y="328489"/>
                  </a:lnTo>
                  <a:lnTo>
                    <a:pt x="106810" y="326105"/>
                  </a:lnTo>
                  <a:lnTo>
                    <a:pt x="115139" y="316059"/>
                  </a:lnTo>
                  <a:lnTo>
                    <a:pt x="125025" y="294809"/>
                  </a:lnTo>
                  <a:lnTo>
                    <a:pt x="126008" y="276571"/>
                  </a:lnTo>
                  <a:lnTo>
                    <a:pt x="122439" y="257986"/>
                  </a:lnTo>
                  <a:lnTo>
                    <a:pt x="114688" y="243563"/>
                  </a:lnTo>
                  <a:lnTo>
                    <a:pt x="110033" y="240826"/>
                  </a:lnTo>
                  <a:lnTo>
                    <a:pt x="105080" y="240850"/>
                  </a:lnTo>
                  <a:lnTo>
                    <a:pt x="99929" y="242716"/>
                  </a:lnTo>
                  <a:lnTo>
                    <a:pt x="98344" y="245809"/>
                  </a:lnTo>
                  <a:lnTo>
                    <a:pt x="99137" y="249720"/>
                  </a:lnTo>
                  <a:lnTo>
                    <a:pt x="101514" y="254176"/>
                  </a:lnTo>
                  <a:lnTo>
                    <a:pt x="105873" y="256222"/>
                  </a:lnTo>
                  <a:lnTo>
                    <a:pt x="118112" y="256031"/>
                  </a:lnTo>
                  <a:lnTo>
                    <a:pt x="130332" y="250398"/>
                  </a:lnTo>
                  <a:lnTo>
                    <a:pt x="153244" y="231715"/>
                  </a:lnTo>
                  <a:lnTo>
                    <a:pt x="159775" y="229229"/>
                  </a:lnTo>
                  <a:lnTo>
                    <a:pt x="174429" y="228933"/>
                  </a:lnTo>
                  <a:lnTo>
                    <a:pt x="180370" y="232922"/>
                  </a:lnTo>
                  <a:lnTo>
                    <a:pt x="189438" y="247216"/>
                  </a:lnTo>
                  <a:lnTo>
                    <a:pt x="195323" y="276055"/>
                  </a:lnTo>
                  <a:lnTo>
                    <a:pt x="198922" y="281903"/>
                  </a:lnTo>
                  <a:lnTo>
                    <a:pt x="204096" y="284877"/>
                  </a:lnTo>
                  <a:lnTo>
                    <a:pt x="210319" y="285936"/>
                  </a:lnTo>
                  <a:lnTo>
                    <a:pt x="216316" y="282943"/>
                  </a:lnTo>
                  <a:lnTo>
                    <a:pt x="227911" y="269756"/>
                  </a:lnTo>
                  <a:lnTo>
                    <a:pt x="240418" y="245957"/>
                  </a:lnTo>
                  <a:lnTo>
                    <a:pt x="245628" y="242422"/>
                  </a:lnTo>
                  <a:lnTo>
                    <a:pt x="251875" y="241914"/>
                  </a:lnTo>
                  <a:lnTo>
                    <a:pt x="266213" y="246282"/>
                  </a:lnTo>
                  <a:lnTo>
                    <a:pt x="289878" y="256363"/>
                  </a:lnTo>
                  <a:lnTo>
                    <a:pt x="306217" y="256093"/>
                  </a:lnTo>
                  <a:lnTo>
                    <a:pt x="312609" y="252878"/>
                  </a:lnTo>
                  <a:lnTo>
                    <a:pt x="322175" y="241909"/>
                  </a:lnTo>
                  <a:lnTo>
                    <a:pt x="327043" y="225322"/>
                  </a:lnTo>
                  <a:lnTo>
                    <a:pt x="330938" y="1881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26074" y="2142958"/>
              <a:ext cx="452633" cy="259329"/>
            </a:xfrm>
            <a:custGeom>
              <a:avLst/>
              <a:gdLst/>
              <a:ahLst/>
              <a:cxnLst/>
              <a:rect l="0" t="0" r="0" b="0"/>
              <a:pathLst>
                <a:path w="452633" h="259329">
                  <a:moveTo>
                    <a:pt x="61543" y="145330"/>
                  </a:moveTo>
                  <a:lnTo>
                    <a:pt x="43873" y="149748"/>
                  </a:lnTo>
                  <a:lnTo>
                    <a:pt x="30268" y="159313"/>
                  </a:lnTo>
                  <a:lnTo>
                    <a:pt x="18981" y="172810"/>
                  </a:lnTo>
                  <a:lnTo>
                    <a:pt x="4202" y="206540"/>
                  </a:lnTo>
                  <a:lnTo>
                    <a:pt x="0" y="227084"/>
                  </a:lnTo>
                  <a:lnTo>
                    <a:pt x="1215" y="248542"/>
                  </a:lnTo>
                  <a:lnTo>
                    <a:pt x="4682" y="254819"/>
                  </a:lnTo>
                  <a:lnTo>
                    <a:pt x="9768" y="258079"/>
                  </a:lnTo>
                  <a:lnTo>
                    <a:pt x="15931" y="259328"/>
                  </a:lnTo>
                  <a:lnTo>
                    <a:pt x="21889" y="256462"/>
                  </a:lnTo>
                  <a:lnTo>
                    <a:pt x="33441" y="243416"/>
                  </a:lnTo>
                  <a:lnTo>
                    <a:pt x="52443" y="183587"/>
                  </a:lnTo>
                  <a:lnTo>
                    <a:pt x="61269" y="131021"/>
                  </a:lnTo>
                  <a:lnTo>
                    <a:pt x="72968" y="75930"/>
                  </a:lnTo>
                  <a:lnTo>
                    <a:pt x="77498" y="18041"/>
                  </a:lnTo>
                  <a:lnTo>
                    <a:pt x="78804" y="0"/>
                  </a:lnTo>
                  <a:lnTo>
                    <a:pt x="80447" y="366"/>
                  </a:lnTo>
                  <a:lnTo>
                    <a:pt x="82466" y="4309"/>
                  </a:lnTo>
                  <a:lnTo>
                    <a:pt x="91988" y="62786"/>
                  </a:lnTo>
                  <a:lnTo>
                    <a:pt x="98870" y="119690"/>
                  </a:lnTo>
                  <a:lnTo>
                    <a:pt x="109871" y="160195"/>
                  </a:lnTo>
                  <a:lnTo>
                    <a:pt x="128891" y="192440"/>
                  </a:lnTo>
                  <a:lnTo>
                    <a:pt x="134178" y="198926"/>
                  </a:lnTo>
                  <a:lnTo>
                    <a:pt x="140477" y="202326"/>
                  </a:lnTo>
                  <a:lnTo>
                    <a:pt x="154871" y="203638"/>
                  </a:lnTo>
                  <a:lnTo>
                    <a:pt x="160744" y="200844"/>
                  </a:lnTo>
                  <a:lnTo>
                    <a:pt x="169735" y="190343"/>
                  </a:lnTo>
                  <a:lnTo>
                    <a:pt x="179995" y="164420"/>
                  </a:lnTo>
                  <a:lnTo>
                    <a:pt x="184473" y="133317"/>
                  </a:lnTo>
                  <a:lnTo>
                    <a:pt x="181383" y="105097"/>
                  </a:lnTo>
                  <a:lnTo>
                    <a:pt x="177494" y="100017"/>
                  </a:lnTo>
                  <a:lnTo>
                    <a:pt x="172127" y="97554"/>
                  </a:lnTo>
                  <a:lnTo>
                    <a:pt x="165777" y="96838"/>
                  </a:lnTo>
                  <a:lnTo>
                    <a:pt x="160618" y="100058"/>
                  </a:lnTo>
                  <a:lnTo>
                    <a:pt x="152420" y="113498"/>
                  </a:lnTo>
                  <a:lnTo>
                    <a:pt x="151714" y="120411"/>
                  </a:lnTo>
                  <a:lnTo>
                    <a:pt x="155860" y="133022"/>
                  </a:lnTo>
                  <a:lnTo>
                    <a:pt x="161403" y="137125"/>
                  </a:lnTo>
                  <a:lnTo>
                    <a:pt x="177425" y="141683"/>
                  </a:lnTo>
                  <a:lnTo>
                    <a:pt x="194407" y="138778"/>
                  </a:lnTo>
                  <a:lnTo>
                    <a:pt x="217097" y="126747"/>
                  </a:lnTo>
                  <a:lnTo>
                    <a:pt x="223493" y="121847"/>
                  </a:lnTo>
                  <a:lnTo>
                    <a:pt x="229606" y="120429"/>
                  </a:lnTo>
                  <a:lnTo>
                    <a:pt x="235531" y="121333"/>
                  </a:lnTo>
                  <a:lnTo>
                    <a:pt x="241329" y="123784"/>
                  </a:lnTo>
                  <a:lnTo>
                    <a:pt x="245195" y="129117"/>
                  </a:lnTo>
                  <a:lnTo>
                    <a:pt x="249490" y="144905"/>
                  </a:lnTo>
                  <a:lnTo>
                    <a:pt x="252485" y="147820"/>
                  </a:lnTo>
                  <a:lnTo>
                    <a:pt x="256331" y="146990"/>
                  </a:lnTo>
                  <a:lnTo>
                    <a:pt x="265534" y="138672"/>
                  </a:lnTo>
                  <a:lnTo>
                    <a:pt x="298363" y="96668"/>
                  </a:lnTo>
                  <a:lnTo>
                    <a:pt x="312877" y="87337"/>
                  </a:lnTo>
                  <a:lnTo>
                    <a:pt x="318781" y="87252"/>
                  </a:lnTo>
                  <a:lnTo>
                    <a:pt x="323642" y="89969"/>
                  </a:lnTo>
                  <a:lnTo>
                    <a:pt x="358570" y="133248"/>
                  </a:lnTo>
                  <a:lnTo>
                    <a:pt x="364599" y="149822"/>
                  </a:lnTo>
                  <a:lnTo>
                    <a:pt x="366206" y="159420"/>
                  </a:lnTo>
                  <a:lnTo>
                    <a:pt x="368202" y="163044"/>
                  </a:lnTo>
                  <a:lnTo>
                    <a:pt x="370458" y="162687"/>
                  </a:lnTo>
                  <a:lnTo>
                    <a:pt x="416737" y="99545"/>
                  </a:lnTo>
                  <a:lnTo>
                    <a:pt x="422229" y="97240"/>
                  </a:lnTo>
                  <a:lnTo>
                    <a:pt x="427741" y="97553"/>
                  </a:lnTo>
                  <a:lnTo>
                    <a:pt x="441867" y="104362"/>
                  </a:lnTo>
                  <a:lnTo>
                    <a:pt x="452632" y="1120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712137" y="2103212"/>
              <a:ext cx="282757" cy="429872"/>
            </a:xfrm>
            <a:custGeom>
              <a:avLst/>
              <a:gdLst/>
              <a:ahLst/>
              <a:cxnLst/>
              <a:rect l="0" t="0" r="0" b="0"/>
              <a:pathLst>
                <a:path w="282757" h="429872">
                  <a:moveTo>
                    <a:pt x="0" y="85224"/>
                  </a:moveTo>
                  <a:lnTo>
                    <a:pt x="33742" y="73707"/>
                  </a:lnTo>
                  <a:lnTo>
                    <a:pt x="74025" y="47820"/>
                  </a:lnTo>
                  <a:lnTo>
                    <a:pt x="87141" y="33467"/>
                  </a:lnTo>
                  <a:lnTo>
                    <a:pt x="92303" y="31303"/>
                  </a:lnTo>
                  <a:lnTo>
                    <a:pt x="96669" y="32635"/>
                  </a:lnTo>
                  <a:lnTo>
                    <a:pt x="100504" y="36296"/>
                  </a:lnTo>
                  <a:lnTo>
                    <a:pt x="104765" y="50226"/>
                  </a:lnTo>
                  <a:lnTo>
                    <a:pt x="105902" y="59118"/>
                  </a:lnTo>
                  <a:lnTo>
                    <a:pt x="109433" y="65971"/>
                  </a:lnTo>
                  <a:lnTo>
                    <a:pt x="120753" y="76051"/>
                  </a:lnTo>
                  <a:lnTo>
                    <a:pt x="127654" y="77259"/>
                  </a:lnTo>
                  <a:lnTo>
                    <a:pt x="142720" y="73671"/>
                  </a:lnTo>
                  <a:lnTo>
                    <a:pt x="162378" y="61255"/>
                  </a:lnTo>
                  <a:lnTo>
                    <a:pt x="179913" y="41448"/>
                  </a:lnTo>
                  <a:lnTo>
                    <a:pt x="197611" y="11755"/>
                  </a:lnTo>
                  <a:lnTo>
                    <a:pt x="210794" y="2336"/>
                  </a:lnTo>
                  <a:lnTo>
                    <a:pt x="225899" y="0"/>
                  </a:lnTo>
                  <a:lnTo>
                    <a:pt x="233810" y="671"/>
                  </a:lnTo>
                  <a:lnTo>
                    <a:pt x="247531" y="6348"/>
                  </a:lnTo>
                  <a:lnTo>
                    <a:pt x="253779" y="10450"/>
                  </a:lnTo>
                  <a:lnTo>
                    <a:pt x="263186" y="24871"/>
                  </a:lnTo>
                  <a:lnTo>
                    <a:pt x="276759" y="59845"/>
                  </a:lnTo>
                  <a:lnTo>
                    <a:pt x="281700" y="117262"/>
                  </a:lnTo>
                  <a:lnTo>
                    <a:pt x="282756" y="178634"/>
                  </a:lnTo>
                  <a:lnTo>
                    <a:pt x="276309" y="234885"/>
                  </a:lnTo>
                  <a:lnTo>
                    <a:pt x="270516" y="274941"/>
                  </a:lnTo>
                  <a:lnTo>
                    <a:pt x="247901" y="333552"/>
                  </a:lnTo>
                  <a:lnTo>
                    <a:pt x="215024" y="382875"/>
                  </a:lnTo>
                  <a:lnTo>
                    <a:pt x="199118" y="398727"/>
                  </a:lnTo>
                  <a:lnTo>
                    <a:pt x="158023" y="419754"/>
                  </a:lnTo>
                  <a:lnTo>
                    <a:pt x="104871" y="429871"/>
                  </a:lnTo>
                  <a:lnTo>
                    <a:pt x="41605" y="4263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80406" y="2313251"/>
            <a:ext cx="2221347" cy="766756"/>
            <a:chOff x="7880406" y="2313251"/>
            <a:chExt cx="2221347" cy="766756"/>
          </a:xfrm>
        </p:grpSpPr>
        <p:sp>
          <p:nvSpPr>
            <p:cNvPr id="28" name="Freeform 27"/>
            <p:cNvSpPr/>
            <p:nvPr/>
          </p:nvSpPr>
          <p:spPr>
            <a:xfrm>
              <a:off x="7880406" y="2637772"/>
              <a:ext cx="91160" cy="333219"/>
            </a:xfrm>
            <a:custGeom>
              <a:avLst/>
              <a:gdLst/>
              <a:ahLst/>
              <a:cxnLst/>
              <a:rect l="0" t="0" r="0" b="0"/>
              <a:pathLst>
                <a:path w="91160" h="333219">
                  <a:moveTo>
                    <a:pt x="24590" y="0"/>
                  </a:moveTo>
                  <a:lnTo>
                    <a:pt x="17425" y="53492"/>
                  </a:lnTo>
                  <a:lnTo>
                    <a:pt x="16421" y="114864"/>
                  </a:lnTo>
                  <a:lnTo>
                    <a:pt x="9696" y="176334"/>
                  </a:lnTo>
                  <a:lnTo>
                    <a:pt x="3876" y="232688"/>
                  </a:lnTo>
                  <a:lnTo>
                    <a:pt x="886" y="282826"/>
                  </a:lnTo>
                  <a:lnTo>
                    <a:pt x="0" y="323981"/>
                  </a:lnTo>
                  <a:lnTo>
                    <a:pt x="1725" y="330633"/>
                  </a:lnTo>
                  <a:lnTo>
                    <a:pt x="4724" y="333218"/>
                  </a:lnTo>
                  <a:lnTo>
                    <a:pt x="8572" y="333093"/>
                  </a:lnTo>
                  <a:lnTo>
                    <a:pt x="12062" y="329311"/>
                  </a:lnTo>
                  <a:lnTo>
                    <a:pt x="46895" y="266371"/>
                  </a:lnTo>
                  <a:lnTo>
                    <a:pt x="72123" y="231724"/>
                  </a:lnTo>
                  <a:lnTo>
                    <a:pt x="75694" y="230297"/>
                  </a:lnTo>
                  <a:lnTo>
                    <a:pt x="78076" y="233044"/>
                  </a:lnTo>
                  <a:lnTo>
                    <a:pt x="79662" y="238573"/>
                  </a:lnTo>
                  <a:lnTo>
                    <a:pt x="78341" y="264603"/>
                  </a:lnTo>
                  <a:lnTo>
                    <a:pt x="80765" y="267934"/>
                  </a:lnTo>
                  <a:lnTo>
                    <a:pt x="91159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021490" y="2854120"/>
              <a:ext cx="16644" cy="37032"/>
            </a:xfrm>
            <a:custGeom>
              <a:avLst/>
              <a:gdLst/>
              <a:ahLst/>
              <a:cxnLst/>
              <a:rect l="0" t="0" r="0" b="0"/>
              <a:pathLst>
                <a:path w="16644" h="37032">
                  <a:moveTo>
                    <a:pt x="16643" y="0"/>
                  </a:moveTo>
                  <a:lnTo>
                    <a:pt x="12225" y="13252"/>
                  </a:lnTo>
                  <a:lnTo>
                    <a:pt x="12522" y="27154"/>
                  </a:lnTo>
                  <a:lnTo>
                    <a:pt x="13895" y="34745"/>
                  </a:lnTo>
                  <a:lnTo>
                    <a:pt x="12962" y="37031"/>
                  </a:lnTo>
                  <a:lnTo>
                    <a:pt x="10490" y="35782"/>
                  </a:ln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04849" y="2795872"/>
              <a:ext cx="16642" cy="1"/>
            </a:xfrm>
            <a:custGeom>
              <a:avLst/>
              <a:gdLst/>
              <a:ahLst/>
              <a:cxnLst/>
              <a:rect l="0" t="0" r="0" b="0"/>
              <a:pathLst>
                <a:path w="16642" h="1">
                  <a:moveTo>
                    <a:pt x="0" y="0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121343" y="2862441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0"/>
                  </a:moveTo>
                  <a:lnTo>
                    <a:pt x="8321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996527" y="2791455"/>
              <a:ext cx="131938" cy="288552"/>
            </a:xfrm>
            <a:custGeom>
              <a:avLst/>
              <a:gdLst/>
              <a:ahLst/>
              <a:cxnLst/>
              <a:rect l="0" t="0" r="0" b="0"/>
              <a:pathLst>
                <a:path w="131938" h="288552">
                  <a:moveTo>
                    <a:pt x="124816" y="4417"/>
                  </a:moveTo>
                  <a:lnTo>
                    <a:pt x="111564" y="0"/>
                  </a:lnTo>
                  <a:lnTo>
                    <a:pt x="105811" y="548"/>
                  </a:lnTo>
                  <a:lnTo>
                    <a:pt x="94488" y="6088"/>
                  </a:lnTo>
                  <a:lnTo>
                    <a:pt x="85757" y="17179"/>
                  </a:lnTo>
                  <a:lnTo>
                    <a:pt x="75644" y="43948"/>
                  </a:lnTo>
                  <a:lnTo>
                    <a:pt x="68361" y="89992"/>
                  </a:lnTo>
                  <a:lnTo>
                    <a:pt x="70538" y="96600"/>
                  </a:lnTo>
                  <a:lnTo>
                    <a:pt x="74762" y="100081"/>
                  </a:lnTo>
                  <a:lnTo>
                    <a:pt x="80352" y="101477"/>
                  </a:lnTo>
                  <a:lnTo>
                    <a:pt x="85003" y="99634"/>
                  </a:lnTo>
                  <a:lnTo>
                    <a:pt x="92637" y="90190"/>
                  </a:lnTo>
                  <a:lnTo>
                    <a:pt x="116430" y="29156"/>
                  </a:lnTo>
                  <a:lnTo>
                    <a:pt x="119225" y="20910"/>
                  </a:lnTo>
                  <a:lnTo>
                    <a:pt x="121088" y="19110"/>
                  </a:lnTo>
                  <a:lnTo>
                    <a:pt x="122331" y="21609"/>
                  </a:lnTo>
                  <a:lnTo>
                    <a:pt x="127063" y="74960"/>
                  </a:lnTo>
                  <a:lnTo>
                    <a:pt x="131937" y="136079"/>
                  </a:lnTo>
                  <a:lnTo>
                    <a:pt x="126257" y="196263"/>
                  </a:lnTo>
                  <a:lnTo>
                    <a:pt x="113546" y="251735"/>
                  </a:lnTo>
                  <a:lnTo>
                    <a:pt x="100931" y="273909"/>
                  </a:lnTo>
                  <a:lnTo>
                    <a:pt x="88313" y="283832"/>
                  </a:lnTo>
                  <a:lnTo>
                    <a:pt x="81064" y="287773"/>
                  </a:lnTo>
                  <a:lnTo>
                    <a:pt x="73459" y="288551"/>
                  </a:lnTo>
                  <a:lnTo>
                    <a:pt x="57612" y="284484"/>
                  </a:lnTo>
                  <a:lnTo>
                    <a:pt x="33096" y="267381"/>
                  </a:lnTo>
                  <a:lnTo>
                    <a:pt x="21490" y="247647"/>
                  </a:lnTo>
                  <a:lnTo>
                    <a:pt x="4337" y="188486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71269" y="2621130"/>
              <a:ext cx="74891" cy="268774"/>
            </a:xfrm>
            <a:custGeom>
              <a:avLst/>
              <a:gdLst/>
              <a:ahLst/>
              <a:cxnLst/>
              <a:rect l="0" t="0" r="0" b="0"/>
              <a:pathLst>
                <a:path w="74891" h="268774">
                  <a:moveTo>
                    <a:pt x="0" y="0"/>
                  </a:moveTo>
                  <a:lnTo>
                    <a:pt x="0" y="50189"/>
                  </a:lnTo>
                  <a:lnTo>
                    <a:pt x="0" y="107712"/>
                  </a:lnTo>
                  <a:lnTo>
                    <a:pt x="0" y="160406"/>
                  </a:lnTo>
                  <a:lnTo>
                    <a:pt x="0" y="212317"/>
                  </a:lnTo>
                  <a:lnTo>
                    <a:pt x="4418" y="262190"/>
                  </a:lnTo>
                  <a:lnTo>
                    <a:pt x="7568" y="267250"/>
                  </a:lnTo>
                  <a:lnTo>
                    <a:pt x="11518" y="268773"/>
                  </a:lnTo>
                  <a:lnTo>
                    <a:pt x="15999" y="267940"/>
                  </a:lnTo>
                  <a:lnTo>
                    <a:pt x="25910" y="259618"/>
                  </a:lnTo>
                  <a:lnTo>
                    <a:pt x="31142" y="253515"/>
                  </a:lnTo>
                  <a:lnTo>
                    <a:pt x="36480" y="251296"/>
                  </a:lnTo>
                  <a:lnTo>
                    <a:pt x="41886" y="251666"/>
                  </a:lnTo>
                  <a:lnTo>
                    <a:pt x="47340" y="253762"/>
                  </a:lnTo>
                  <a:lnTo>
                    <a:pt x="51900" y="251461"/>
                  </a:lnTo>
                  <a:lnTo>
                    <a:pt x="59433" y="239042"/>
                  </a:lnTo>
                  <a:lnTo>
                    <a:pt x="7489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79443" y="2587846"/>
              <a:ext cx="149331" cy="487784"/>
            </a:xfrm>
            <a:custGeom>
              <a:avLst/>
              <a:gdLst/>
              <a:ahLst/>
              <a:cxnLst/>
              <a:rect l="0" t="0" r="0" b="0"/>
              <a:pathLst>
                <a:path w="149331" h="487784">
                  <a:moveTo>
                    <a:pt x="8321" y="0"/>
                  </a:moveTo>
                  <a:lnTo>
                    <a:pt x="8321" y="53491"/>
                  </a:lnTo>
                  <a:lnTo>
                    <a:pt x="9246" y="109597"/>
                  </a:lnTo>
                  <a:lnTo>
                    <a:pt x="14907" y="163689"/>
                  </a:lnTo>
                  <a:lnTo>
                    <a:pt x="15486" y="175694"/>
                  </a:lnTo>
                  <a:lnTo>
                    <a:pt x="18644" y="184622"/>
                  </a:lnTo>
                  <a:lnTo>
                    <a:pt x="29551" y="197008"/>
                  </a:lnTo>
                  <a:lnTo>
                    <a:pt x="35418" y="198832"/>
                  </a:lnTo>
                  <a:lnTo>
                    <a:pt x="41179" y="198198"/>
                  </a:lnTo>
                  <a:lnTo>
                    <a:pt x="46869" y="195927"/>
                  </a:lnTo>
                  <a:lnTo>
                    <a:pt x="55655" y="186007"/>
                  </a:lnTo>
                  <a:lnTo>
                    <a:pt x="81247" y="131934"/>
                  </a:lnTo>
                  <a:lnTo>
                    <a:pt x="84676" y="121240"/>
                  </a:lnTo>
                  <a:lnTo>
                    <a:pt x="88810" y="115960"/>
                  </a:lnTo>
                  <a:lnTo>
                    <a:pt x="93416" y="114289"/>
                  </a:lnTo>
                  <a:lnTo>
                    <a:pt x="98335" y="115024"/>
                  </a:lnTo>
                  <a:lnTo>
                    <a:pt x="102539" y="118288"/>
                  </a:lnTo>
                  <a:lnTo>
                    <a:pt x="109676" y="129311"/>
                  </a:lnTo>
                  <a:lnTo>
                    <a:pt x="114723" y="130586"/>
                  </a:lnTo>
                  <a:lnTo>
                    <a:pt x="120861" y="128663"/>
                  </a:lnTo>
                  <a:lnTo>
                    <a:pt x="127727" y="124607"/>
                  </a:lnTo>
                  <a:lnTo>
                    <a:pt x="132303" y="125601"/>
                  </a:lnTo>
                  <a:lnTo>
                    <a:pt x="135355" y="129962"/>
                  </a:lnTo>
                  <a:lnTo>
                    <a:pt x="147508" y="191642"/>
                  </a:lnTo>
                  <a:lnTo>
                    <a:pt x="149330" y="249169"/>
                  </a:lnTo>
                  <a:lnTo>
                    <a:pt x="148766" y="309431"/>
                  </a:lnTo>
                  <a:lnTo>
                    <a:pt x="140710" y="372288"/>
                  </a:lnTo>
                  <a:lnTo>
                    <a:pt x="133729" y="400300"/>
                  </a:lnTo>
                  <a:lnTo>
                    <a:pt x="98835" y="459818"/>
                  </a:lnTo>
                  <a:lnTo>
                    <a:pt x="82758" y="474952"/>
                  </a:lnTo>
                  <a:lnTo>
                    <a:pt x="65443" y="483835"/>
                  </a:lnTo>
                  <a:lnTo>
                    <a:pt x="45419" y="487783"/>
                  </a:lnTo>
                  <a:lnTo>
                    <a:pt x="29124" y="484607"/>
                  </a:lnTo>
                  <a:lnTo>
                    <a:pt x="16642" y="477032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554038" y="2633967"/>
              <a:ext cx="216348" cy="107916"/>
            </a:xfrm>
            <a:custGeom>
              <a:avLst/>
              <a:gdLst/>
              <a:ahLst/>
              <a:cxnLst/>
              <a:rect l="0" t="0" r="0" b="0"/>
              <a:pathLst>
                <a:path w="216348" h="107916">
                  <a:moveTo>
                    <a:pt x="0" y="78695"/>
                  </a:moveTo>
                  <a:lnTo>
                    <a:pt x="13252" y="83112"/>
                  </a:lnTo>
                  <a:lnTo>
                    <a:pt x="18080" y="88112"/>
                  </a:lnTo>
                  <a:lnTo>
                    <a:pt x="25910" y="103529"/>
                  </a:lnTo>
                  <a:lnTo>
                    <a:pt x="30217" y="107270"/>
                  </a:lnTo>
                  <a:lnTo>
                    <a:pt x="34938" y="107915"/>
                  </a:lnTo>
                  <a:lnTo>
                    <a:pt x="39934" y="106496"/>
                  </a:lnTo>
                  <a:lnTo>
                    <a:pt x="50416" y="97523"/>
                  </a:lnTo>
                  <a:lnTo>
                    <a:pt x="55800" y="91247"/>
                  </a:lnTo>
                  <a:lnTo>
                    <a:pt x="71645" y="84273"/>
                  </a:lnTo>
                  <a:lnTo>
                    <a:pt x="90089" y="82099"/>
                  </a:lnTo>
                  <a:lnTo>
                    <a:pt x="124530" y="83305"/>
                  </a:lnTo>
                  <a:lnTo>
                    <a:pt x="132946" y="81768"/>
                  </a:lnTo>
                  <a:lnTo>
                    <a:pt x="139482" y="77046"/>
                  </a:lnTo>
                  <a:lnTo>
                    <a:pt x="149208" y="61936"/>
                  </a:lnTo>
                  <a:lnTo>
                    <a:pt x="155465" y="32637"/>
                  </a:lnTo>
                  <a:lnTo>
                    <a:pt x="152902" y="4952"/>
                  </a:lnTo>
                  <a:lnTo>
                    <a:pt x="149087" y="871"/>
                  </a:lnTo>
                  <a:lnTo>
                    <a:pt x="143770" y="0"/>
                  </a:lnTo>
                  <a:lnTo>
                    <a:pt x="137452" y="1269"/>
                  </a:lnTo>
                  <a:lnTo>
                    <a:pt x="132315" y="4888"/>
                  </a:lnTo>
                  <a:lnTo>
                    <a:pt x="124142" y="16306"/>
                  </a:lnTo>
                  <a:lnTo>
                    <a:pt x="122359" y="35557"/>
                  </a:lnTo>
                  <a:lnTo>
                    <a:pt x="125573" y="57673"/>
                  </a:lnTo>
                  <a:lnTo>
                    <a:pt x="133164" y="76748"/>
                  </a:lnTo>
                  <a:lnTo>
                    <a:pt x="139627" y="82944"/>
                  </a:lnTo>
                  <a:lnTo>
                    <a:pt x="156670" y="89829"/>
                  </a:lnTo>
                  <a:lnTo>
                    <a:pt x="174106" y="90423"/>
                  </a:lnTo>
                  <a:lnTo>
                    <a:pt x="182639" y="89288"/>
                  </a:lnTo>
                  <a:lnTo>
                    <a:pt x="189252" y="85757"/>
                  </a:lnTo>
                  <a:lnTo>
                    <a:pt x="216347" y="537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720458" y="2537920"/>
              <a:ext cx="80540" cy="421067"/>
            </a:xfrm>
            <a:custGeom>
              <a:avLst/>
              <a:gdLst/>
              <a:ahLst/>
              <a:cxnLst/>
              <a:rect l="0" t="0" r="0" b="0"/>
              <a:pathLst>
                <a:path w="80540" h="421067">
                  <a:moveTo>
                    <a:pt x="74890" y="0"/>
                  </a:moveTo>
                  <a:lnTo>
                    <a:pt x="66056" y="8834"/>
                  </a:lnTo>
                  <a:lnTo>
                    <a:pt x="61718" y="23034"/>
                  </a:lnTo>
                  <a:lnTo>
                    <a:pt x="61742" y="54286"/>
                  </a:lnTo>
                  <a:lnTo>
                    <a:pt x="65934" y="113199"/>
                  </a:lnTo>
                  <a:lnTo>
                    <a:pt x="70903" y="173543"/>
                  </a:lnTo>
                  <a:lnTo>
                    <a:pt x="74365" y="232466"/>
                  </a:lnTo>
                  <a:lnTo>
                    <a:pt x="80539" y="288394"/>
                  </a:lnTo>
                  <a:lnTo>
                    <a:pt x="80217" y="337759"/>
                  </a:lnTo>
                  <a:lnTo>
                    <a:pt x="75942" y="391547"/>
                  </a:lnTo>
                  <a:lnTo>
                    <a:pt x="70426" y="410092"/>
                  </a:lnTo>
                  <a:lnTo>
                    <a:pt x="66367" y="417626"/>
                  </a:lnTo>
                  <a:lnTo>
                    <a:pt x="61811" y="420800"/>
                  </a:lnTo>
                  <a:lnTo>
                    <a:pt x="56926" y="421066"/>
                  </a:lnTo>
                  <a:lnTo>
                    <a:pt x="46565" y="416432"/>
                  </a:lnTo>
                  <a:lnTo>
                    <a:pt x="35797" y="408208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695496" y="2720983"/>
              <a:ext cx="174743" cy="74890"/>
            </a:xfrm>
            <a:custGeom>
              <a:avLst/>
              <a:gdLst/>
              <a:ahLst/>
              <a:cxnLst/>
              <a:rect l="0" t="0" r="0" b="0"/>
              <a:pathLst>
                <a:path w="174743" h="74890">
                  <a:moveTo>
                    <a:pt x="0" y="74889"/>
                  </a:moveTo>
                  <a:lnTo>
                    <a:pt x="7567" y="55885"/>
                  </a:lnTo>
                  <a:lnTo>
                    <a:pt x="31142" y="27791"/>
                  </a:lnTo>
                  <a:lnTo>
                    <a:pt x="51756" y="15528"/>
                  </a:lnTo>
                  <a:lnTo>
                    <a:pt x="90214" y="4026"/>
                  </a:lnTo>
                  <a:lnTo>
                    <a:pt x="152679" y="353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66166" y="2463030"/>
              <a:ext cx="328593" cy="301695"/>
            </a:xfrm>
            <a:custGeom>
              <a:avLst/>
              <a:gdLst/>
              <a:ahLst/>
              <a:cxnLst/>
              <a:rect l="0" t="0" r="0" b="0"/>
              <a:pathLst>
                <a:path w="328593" h="301695">
                  <a:moveTo>
                    <a:pt x="20713" y="0"/>
                  </a:moveTo>
                  <a:lnTo>
                    <a:pt x="12239" y="55848"/>
                  </a:lnTo>
                  <a:lnTo>
                    <a:pt x="5330" y="108372"/>
                  </a:lnTo>
                  <a:lnTo>
                    <a:pt x="1772" y="166082"/>
                  </a:lnTo>
                  <a:lnTo>
                    <a:pt x="0" y="204536"/>
                  </a:lnTo>
                  <a:lnTo>
                    <a:pt x="7685" y="258393"/>
                  </a:lnTo>
                  <a:lnTo>
                    <a:pt x="19833" y="284485"/>
                  </a:lnTo>
                  <a:lnTo>
                    <a:pt x="32341" y="295324"/>
                  </a:lnTo>
                  <a:lnTo>
                    <a:pt x="39560" y="299509"/>
                  </a:lnTo>
                  <a:lnTo>
                    <a:pt x="57443" y="301694"/>
                  </a:lnTo>
                  <a:lnTo>
                    <a:pt x="75870" y="298658"/>
                  </a:lnTo>
                  <a:lnTo>
                    <a:pt x="97563" y="285628"/>
                  </a:lnTo>
                  <a:lnTo>
                    <a:pt x="113116" y="272102"/>
                  </a:lnTo>
                  <a:lnTo>
                    <a:pt x="124343" y="254379"/>
                  </a:lnTo>
                  <a:lnTo>
                    <a:pt x="131491" y="234175"/>
                  </a:lnTo>
                  <a:lnTo>
                    <a:pt x="134590" y="202008"/>
                  </a:lnTo>
                  <a:lnTo>
                    <a:pt x="132038" y="180081"/>
                  </a:lnTo>
                  <a:lnTo>
                    <a:pt x="128214" y="171829"/>
                  </a:lnTo>
                  <a:lnTo>
                    <a:pt x="116569" y="160196"/>
                  </a:lnTo>
                  <a:lnTo>
                    <a:pt x="110505" y="159497"/>
                  </a:lnTo>
                  <a:lnTo>
                    <a:pt x="104613" y="161805"/>
                  </a:lnTo>
                  <a:lnTo>
                    <a:pt x="98836" y="166117"/>
                  </a:lnTo>
                  <a:lnTo>
                    <a:pt x="89952" y="180771"/>
                  </a:lnTo>
                  <a:lnTo>
                    <a:pt x="83846" y="200536"/>
                  </a:lnTo>
                  <a:lnTo>
                    <a:pt x="81132" y="224730"/>
                  </a:lnTo>
                  <a:lnTo>
                    <a:pt x="84857" y="243495"/>
                  </a:lnTo>
                  <a:lnTo>
                    <a:pt x="88439" y="251088"/>
                  </a:lnTo>
                  <a:lnTo>
                    <a:pt x="99815" y="261990"/>
                  </a:lnTo>
                  <a:lnTo>
                    <a:pt x="106732" y="266192"/>
                  </a:lnTo>
                  <a:lnTo>
                    <a:pt x="114118" y="267144"/>
                  </a:lnTo>
                  <a:lnTo>
                    <a:pt x="129720" y="263270"/>
                  </a:lnTo>
                  <a:lnTo>
                    <a:pt x="155693" y="245717"/>
                  </a:lnTo>
                  <a:lnTo>
                    <a:pt x="184238" y="214554"/>
                  </a:lnTo>
                  <a:lnTo>
                    <a:pt x="206052" y="159099"/>
                  </a:lnTo>
                  <a:lnTo>
                    <a:pt x="206218" y="155993"/>
                  </a:lnTo>
                  <a:lnTo>
                    <a:pt x="204480" y="156695"/>
                  </a:lnTo>
                  <a:lnTo>
                    <a:pt x="201472" y="159937"/>
                  </a:lnTo>
                  <a:lnTo>
                    <a:pt x="192821" y="182170"/>
                  </a:lnTo>
                  <a:lnTo>
                    <a:pt x="193237" y="212179"/>
                  </a:lnTo>
                  <a:lnTo>
                    <a:pt x="196750" y="220041"/>
                  </a:lnTo>
                  <a:lnTo>
                    <a:pt x="208051" y="231241"/>
                  </a:lnTo>
                  <a:lnTo>
                    <a:pt x="224784" y="234370"/>
                  </a:lnTo>
                  <a:lnTo>
                    <a:pt x="261242" y="228845"/>
                  </a:lnTo>
                  <a:lnTo>
                    <a:pt x="286755" y="217071"/>
                  </a:lnTo>
                  <a:lnTo>
                    <a:pt x="307464" y="197454"/>
                  </a:lnTo>
                  <a:lnTo>
                    <a:pt x="323460" y="162107"/>
                  </a:lnTo>
                  <a:lnTo>
                    <a:pt x="328592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155466" y="2562883"/>
              <a:ext cx="97541" cy="113077"/>
            </a:xfrm>
            <a:custGeom>
              <a:avLst/>
              <a:gdLst/>
              <a:ahLst/>
              <a:cxnLst/>
              <a:rect l="0" t="0" r="0" b="0"/>
              <a:pathLst>
                <a:path w="97541" h="113077">
                  <a:moveTo>
                    <a:pt x="14329" y="24963"/>
                  </a:moveTo>
                  <a:lnTo>
                    <a:pt x="5494" y="38215"/>
                  </a:lnTo>
                  <a:lnTo>
                    <a:pt x="0" y="64126"/>
                  </a:lnTo>
                  <a:lnTo>
                    <a:pt x="3646" y="79659"/>
                  </a:lnTo>
                  <a:lnTo>
                    <a:pt x="7207" y="86390"/>
                  </a:lnTo>
                  <a:lnTo>
                    <a:pt x="14205" y="90878"/>
                  </a:lnTo>
                  <a:lnTo>
                    <a:pt x="45213" y="97193"/>
                  </a:lnTo>
                  <a:lnTo>
                    <a:pt x="67195" y="98671"/>
                  </a:lnTo>
                  <a:lnTo>
                    <a:pt x="84361" y="106724"/>
                  </a:lnTo>
                  <a:lnTo>
                    <a:pt x="91528" y="112754"/>
                  </a:lnTo>
                  <a:lnTo>
                    <a:pt x="95381" y="113076"/>
                  </a:lnTo>
                  <a:lnTo>
                    <a:pt x="97025" y="109593"/>
                  </a:lnTo>
                  <a:lnTo>
                    <a:pt x="97472" y="59770"/>
                  </a:lnTo>
                  <a:lnTo>
                    <a:pt x="9754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261327" y="2463437"/>
              <a:ext cx="237162" cy="200265"/>
            </a:xfrm>
            <a:custGeom>
              <a:avLst/>
              <a:gdLst/>
              <a:ahLst/>
              <a:cxnLst/>
              <a:rect l="0" t="0" r="0" b="0"/>
              <a:pathLst>
                <a:path w="237162" h="200265">
                  <a:moveTo>
                    <a:pt x="0" y="16235"/>
                  </a:moveTo>
                  <a:lnTo>
                    <a:pt x="12361" y="37089"/>
                  </a:lnTo>
                  <a:lnTo>
                    <a:pt x="36096" y="98210"/>
                  </a:lnTo>
                  <a:lnTo>
                    <a:pt x="52339" y="159391"/>
                  </a:lnTo>
                  <a:lnTo>
                    <a:pt x="65332" y="184597"/>
                  </a:lnTo>
                  <a:lnTo>
                    <a:pt x="78038" y="195230"/>
                  </a:lnTo>
                  <a:lnTo>
                    <a:pt x="85309" y="199360"/>
                  </a:lnTo>
                  <a:lnTo>
                    <a:pt x="92930" y="200264"/>
                  </a:lnTo>
                  <a:lnTo>
                    <a:pt x="108795" y="196338"/>
                  </a:lnTo>
                  <a:lnTo>
                    <a:pt x="122627" y="185963"/>
                  </a:lnTo>
                  <a:lnTo>
                    <a:pt x="174685" y="126230"/>
                  </a:lnTo>
                  <a:lnTo>
                    <a:pt x="196920" y="98162"/>
                  </a:lnTo>
                  <a:lnTo>
                    <a:pt x="203090" y="77302"/>
                  </a:lnTo>
                  <a:lnTo>
                    <a:pt x="204098" y="42034"/>
                  </a:lnTo>
                  <a:lnTo>
                    <a:pt x="202633" y="30661"/>
                  </a:lnTo>
                  <a:lnTo>
                    <a:pt x="193610" y="13093"/>
                  </a:lnTo>
                  <a:lnTo>
                    <a:pt x="187321" y="5819"/>
                  </a:lnTo>
                  <a:lnTo>
                    <a:pt x="180354" y="1895"/>
                  </a:lnTo>
                  <a:lnTo>
                    <a:pt x="165217" y="0"/>
                  </a:lnTo>
                  <a:lnTo>
                    <a:pt x="149244" y="7171"/>
                  </a:lnTo>
                  <a:lnTo>
                    <a:pt x="141101" y="12966"/>
                  </a:lnTo>
                  <a:lnTo>
                    <a:pt x="120806" y="43209"/>
                  </a:lnTo>
                  <a:lnTo>
                    <a:pt x="104949" y="93919"/>
                  </a:lnTo>
                  <a:lnTo>
                    <a:pt x="102117" y="117638"/>
                  </a:lnTo>
                  <a:lnTo>
                    <a:pt x="105790" y="135576"/>
                  </a:lnTo>
                  <a:lnTo>
                    <a:pt x="114511" y="149713"/>
                  </a:lnTo>
                  <a:lnTo>
                    <a:pt x="135014" y="167142"/>
                  </a:lnTo>
                  <a:lnTo>
                    <a:pt x="150613" y="175145"/>
                  </a:lnTo>
                  <a:lnTo>
                    <a:pt x="169257" y="176852"/>
                  </a:lnTo>
                  <a:lnTo>
                    <a:pt x="232668" y="162901"/>
                  </a:lnTo>
                  <a:lnTo>
                    <a:pt x="236474" y="160240"/>
                  </a:lnTo>
                  <a:lnTo>
                    <a:pt x="237161" y="157542"/>
                  </a:lnTo>
                  <a:lnTo>
                    <a:pt x="232989" y="14937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444390" y="2687699"/>
              <a:ext cx="324522" cy="83211"/>
            </a:xfrm>
            <a:custGeom>
              <a:avLst/>
              <a:gdLst/>
              <a:ahLst/>
              <a:cxnLst/>
              <a:rect l="0" t="0" r="0" b="0"/>
              <a:pathLst>
                <a:path w="324522" h="83211">
                  <a:moveTo>
                    <a:pt x="0" y="83210"/>
                  </a:moveTo>
                  <a:lnTo>
                    <a:pt x="56773" y="76567"/>
                  </a:lnTo>
                  <a:lnTo>
                    <a:pt x="117362" y="60924"/>
                  </a:lnTo>
                  <a:lnTo>
                    <a:pt x="167688" y="49907"/>
                  </a:lnTo>
                  <a:lnTo>
                    <a:pt x="222145" y="38827"/>
                  </a:lnTo>
                  <a:lnTo>
                    <a:pt x="275631" y="22497"/>
                  </a:lnTo>
                  <a:lnTo>
                    <a:pt x="3245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948517" y="2313251"/>
              <a:ext cx="221279" cy="58249"/>
            </a:xfrm>
            <a:custGeom>
              <a:avLst/>
              <a:gdLst/>
              <a:ahLst/>
              <a:cxnLst/>
              <a:rect l="0" t="0" r="0" b="0"/>
              <a:pathLst>
                <a:path w="221279" h="58249">
                  <a:moveTo>
                    <a:pt x="13252" y="58248"/>
                  </a:moveTo>
                  <a:lnTo>
                    <a:pt x="0" y="53830"/>
                  </a:lnTo>
                  <a:lnTo>
                    <a:pt x="719" y="52529"/>
                  </a:lnTo>
                  <a:lnTo>
                    <a:pt x="57401" y="38562"/>
                  </a:lnTo>
                  <a:lnTo>
                    <a:pt x="117528" y="17106"/>
                  </a:lnTo>
                  <a:lnTo>
                    <a:pt x="173870" y="5639"/>
                  </a:lnTo>
                  <a:lnTo>
                    <a:pt x="22127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597569" y="2371499"/>
              <a:ext cx="329442" cy="222643"/>
            </a:xfrm>
            <a:custGeom>
              <a:avLst/>
              <a:gdLst/>
              <a:ahLst/>
              <a:cxnLst/>
              <a:rect l="0" t="0" r="0" b="0"/>
              <a:pathLst>
                <a:path w="329442" h="222643">
                  <a:moveTo>
                    <a:pt x="54847" y="0"/>
                  </a:moveTo>
                  <a:lnTo>
                    <a:pt x="41560" y="15135"/>
                  </a:lnTo>
                  <a:lnTo>
                    <a:pt x="15727" y="66701"/>
                  </a:lnTo>
                  <a:lnTo>
                    <a:pt x="1337" y="119842"/>
                  </a:lnTo>
                  <a:lnTo>
                    <a:pt x="0" y="172390"/>
                  </a:lnTo>
                  <a:lnTo>
                    <a:pt x="8366" y="214239"/>
                  </a:lnTo>
                  <a:lnTo>
                    <a:pt x="12765" y="219564"/>
                  </a:lnTo>
                  <a:lnTo>
                    <a:pt x="18472" y="222190"/>
                  </a:lnTo>
                  <a:lnTo>
                    <a:pt x="32208" y="222642"/>
                  </a:lnTo>
                  <a:lnTo>
                    <a:pt x="47559" y="219761"/>
                  </a:lnTo>
                  <a:lnTo>
                    <a:pt x="61162" y="210468"/>
                  </a:lnTo>
                  <a:lnTo>
                    <a:pt x="72447" y="197092"/>
                  </a:lnTo>
                  <a:lnTo>
                    <a:pt x="80544" y="181902"/>
                  </a:lnTo>
                  <a:lnTo>
                    <a:pt x="84922" y="178590"/>
                  </a:lnTo>
                  <a:lnTo>
                    <a:pt x="89690" y="178232"/>
                  </a:lnTo>
                  <a:lnTo>
                    <a:pt x="101768" y="180916"/>
                  </a:lnTo>
                  <a:lnTo>
                    <a:pt x="119463" y="182109"/>
                  </a:lnTo>
                  <a:lnTo>
                    <a:pt x="126586" y="179653"/>
                  </a:lnTo>
                  <a:lnTo>
                    <a:pt x="136965" y="169528"/>
                  </a:lnTo>
                  <a:lnTo>
                    <a:pt x="148007" y="148234"/>
                  </a:lnTo>
                  <a:lnTo>
                    <a:pt x="146794" y="129985"/>
                  </a:lnTo>
                  <a:lnTo>
                    <a:pt x="140092" y="111395"/>
                  </a:lnTo>
                  <a:lnTo>
                    <a:pt x="130949" y="96970"/>
                  </a:lnTo>
                  <a:lnTo>
                    <a:pt x="124997" y="93308"/>
                  </a:lnTo>
                  <a:lnTo>
                    <a:pt x="109841" y="91647"/>
                  </a:lnTo>
                  <a:lnTo>
                    <a:pt x="118429" y="91583"/>
                  </a:lnTo>
                  <a:lnTo>
                    <a:pt x="147432" y="81953"/>
                  </a:lnTo>
                  <a:lnTo>
                    <a:pt x="163489" y="86042"/>
                  </a:lnTo>
                  <a:lnTo>
                    <a:pt x="168881" y="92494"/>
                  </a:lnTo>
                  <a:lnTo>
                    <a:pt x="177392" y="116266"/>
                  </a:lnTo>
                  <a:lnTo>
                    <a:pt x="179999" y="116342"/>
                  </a:lnTo>
                  <a:lnTo>
                    <a:pt x="182660" y="113619"/>
                  </a:lnTo>
                  <a:lnTo>
                    <a:pt x="203516" y="71159"/>
                  </a:lnTo>
                  <a:lnTo>
                    <a:pt x="208508" y="68704"/>
                  </a:lnTo>
                  <a:lnTo>
                    <a:pt x="213686" y="68917"/>
                  </a:lnTo>
                  <a:lnTo>
                    <a:pt x="218987" y="70908"/>
                  </a:lnTo>
                  <a:lnTo>
                    <a:pt x="227342" y="80516"/>
                  </a:lnTo>
                  <a:lnTo>
                    <a:pt x="230865" y="86962"/>
                  </a:lnTo>
                  <a:lnTo>
                    <a:pt x="234138" y="88485"/>
                  </a:lnTo>
                  <a:lnTo>
                    <a:pt x="237245" y="86727"/>
                  </a:lnTo>
                  <a:lnTo>
                    <a:pt x="240240" y="82781"/>
                  </a:lnTo>
                  <a:lnTo>
                    <a:pt x="253430" y="78397"/>
                  </a:lnTo>
                  <a:lnTo>
                    <a:pt x="270696" y="74599"/>
                  </a:lnTo>
                  <a:lnTo>
                    <a:pt x="295085" y="62065"/>
                  </a:lnTo>
                  <a:lnTo>
                    <a:pt x="308317" y="51931"/>
                  </a:lnTo>
                  <a:lnTo>
                    <a:pt x="329441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860442" y="2383083"/>
              <a:ext cx="241311" cy="107282"/>
            </a:xfrm>
            <a:custGeom>
              <a:avLst/>
              <a:gdLst/>
              <a:ahLst/>
              <a:cxnLst/>
              <a:rect l="0" t="0" r="0" b="0"/>
              <a:pathLst>
                <a:path w="241311" h="107282">
                  <a:moveTo>
                    <a:pt x="0" y="46663"/>
                  </a:moveTo>
                  <a:lnTo>
                    <a:pt x="7568" y="71387"/>
                  </a:lnTo>
                  <a:lnTo>
                    <a:pt x="15999" y="84155"/>
                  </a:lnTo>
                  <a:lnTo>
                    <a:pt x="28376" y="93529"/>
                  </a:lnTo>
                  <a:lnTo>
                    <a:pt x="58922" y="107080"/>
                  </a:lnTo>
                  <a:lnTo>
                    <a:pt x="67018" y="107281"/>
                  </a:lnTo>
                  <a:lnTo>
                    <a:pt x="83411" y="102574"/>
                  </a:lnTo>
                  <a:lnTo>
                    <a:pt x="95011" y="91853"/>
                  </a:lnTo>
                  <a:lnTo>
                    <a:pt x="109991" y="62369"/>
                  </a:lnTo>
                  <a:lnTo>
                    <a:pt x="114568" y="29230"/>
                  </a:lnTo>
                  <a:lnTo>
                    <a:pt x="110708" y="10870"/>
                  </a:lnTo>
                  <a:lnTo>
                    <a:pt x="107089" y="3385"/>
                  </a:lnTo>
                  <a:lnTo>
                    <a:pt x="101903" y="245"/>
                  </a:lnTo>
                  <a:lnTo>
                    <a:pt x="95673" y="0"/>
                  </a:lnTo>
                  <a:lnTo>
                    <a:pt x="88745" y="1686"/>
                  </a:lnTo>
                  <a:lnTo>
                    <a:pt x="83201" y="5584"/>
                  </a:lnTo>
                  <a:lnTo>
                    <a:pt x="74577" y="17311"/>
                  </a:lnTo>
                  <a:lnTo>
                    <a:pt x="73757" y="24321"/>
                  </a:lnTo>
                  <a:lnTo>
                    <a:pt x="77776" y="39507"/>
                  </a:lnTo>
                  <a:lnTo>
                    <a:pt x="88192" y="50571"/>
                  </a:lnTo>
                  <a:lnTo>
                    <a:pt x="117479" y="65207"/>
                  </a:lnTo>
                  <a:lnTo>
                    <a:pt x="123623" y="63649"/>
                  </a:lnTo>
                  <a:lnTo>
                    <a:pt x="128644" y="58911"/>
                  </a:lnTo>
                  <a:lnTo>
                    <a:pt x="143344" y="29153"/>
                  </a:lnTo>
                  <a:lnTo>
                    <a:pt x="147338" y="25744"/>
                  </a:lnTo>
                  <a:lnTo>
                    <a:pt x="151850" y="25321"/>
                  </a:lnTo>
                  <a:lnTo>
                    <a:pt x="156707" y="26887"/>
                  </a:lnTo>
                  <a:lnTo>
                    <a:pt x="164569" y="36025"/>
                  </a:lnTo>
                  <a:lnTo>
                    <a:pt x="181568" y="64491"/>
                  </a:lnTo>
                  <a:lnTo>
                    <a:pt x="185764" y="66870"/>
                  </a:lnTo>
                  <a:lnTo>
                    <a:pt x="189486" y="65681"/>
                  </a:lnTo>
                  <a:lnTo>
                    <a:pt x="241310" y="50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061882" y="2354857"/>
              <a:ext cx="23230" cy="116495"/>
            </a:xfrm>
            <a:custGeom>
              <a:avLst/>
              <a:gdLst/>
              <a:ahLst/>
              <a:cxnLst/>
              <a:rect l="0" t="0" r="0" b="0"/>
              <a:pathLst>
                <a:path w="23230" h="116495">
                  <a:moveTo>
                    <a:pt x="6586" y="0"/>
                  </a:moveTo>
                  <a:lnTo>
                    <a:pt x="0" y="29620"/>
                  </a:lnTo>
                  <a:lnTo>
                    <a:pt x="1245" y="57161"/>
                  </a:lnTo>
                  <a:lnTo>
                    <a:pt x="12526" y="97860"/>
                  </a:lnTo>
                  <a:lnTo>
                    <a:pt x="23229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7" name="Freeform 46"/>
          <p:cNvSpPr/>
          <p:nvPr/>
        </p:nvSpPr>
        <p:spPr>
          <a:xfrm>
            <a:off x="7913317" y="2512956"/>
            <a:ext cx="316201" cy="77679"/>
          </a:xfrm>
          <a:custGeom>
            <a:avLst/>
            <a:gdLst/>
            <a:ahLst/>
            <a:cxnLst/>
            <a:rect l="0" t="0" r="0" b="0"/>
            <a:pathLst>
              <a:path w="316201" h="77679">
                <a:moveTo>
                  <a:pt x="0" y="41606"/>
                </a:moveTo>
                <a:lnTo>
                  <a:pt x="29311" y="69068"/>
                </a:lnTo>
                <a:lnTo>
                  <a:pt x="43538" y="76309"/>
                </a:lnTo>
                <a:lnTo>
                  <a:pt x="61572" y="77678"/>
                </a:lnTo>
                <a:lnTo>
                  <a:pt x="109365" y="67689"/>
                </a:lnTo>
                <a:lnTo>
                  <a:pt x="168439" y="48214"/>
                </a:lnTo>
                <a:lnTo>
                  <a:pt x="228533" y="30604"/>
                </a:lnTo>
                <a:lnTo>
                  <a:pt x="289689" y="13877"/>
                </a:lnTo>
                <a:lnTo>
                  <a:pt x="316200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Freeform 47"/>
          <p:cNvSpPr/>
          <p:nvPr/>
        </p:nvSpPr>
        <p:spPr>
          <a:xfrm>
            <a:off x="7880033" y="2966679"/>
            <a:ext cx="981884" cy="176458"/>
          </a:xfrm>
          <a:custGeom>
            <a:avLst/>
            <a:gdLst/>
            <a:ahLst/>
            <a:cxnLst/>
            <a:rect l="0" t="0" r="0" b="0"/>
            <a:pathLst>
              <a:path w="981884" h="176458">
                <a:moveTo>
                  <a:pt x="0" y="145393"/>
                </a:moveTo>
                <a:lnTo>
                  <a:pt x="58680" y="172118"/>
                </a:lnTo>
                <a:lnTo>
                  <a:pt x="110622" y="176457"/>
                </a:lnTo>
                <a:lnTo>
                  <a:pt x="166356" y="169370"/>
                </a:lnTo>
                <a:lnTo>
                  <a:pt x="222468" y="155433"/>
                </a:lnTo>
                <a:lnTo>
                  <a:pt x="280120" y="131360"/>
                </a:lnTo>
                <a:lnTo>
                  <a:pt x="343464" y="104346"/>
                </a:lnTo>
                <a:lnTo>
                  <a:pt x="401348" y="80609"/>
                </a:lnTo>
                <a:lnTo>
                  <a:pt x="457098" y="55753"/>
                </a:lnTo>
                <a:lnTo>
                  <a:pt x="515872" y="34556"/>
                </a:lnTo>
                <a:lnTo>
                  <a:pt x="570678" y="20592"/>
                </a:lnTo>
                <a:lnTo>
                  <a:pt x="589250" y="16886"/>
                </a:lnTo>
                <a:lnTo>
                  <a:pt x="606750" y="18320"/>
                </a:lnTo>
                <a:lnTo>
                  <a:pt x="621308" y="24505"/>
                </a:lnTo>
                <a:lnTo>
                  <a:pt x="627779" y="28743"/>
                </a:lnTo>
                <a:lnTo>
                  <a:pt x="654555" y="34708"/>
                </a:lnTo>
                <a:lnTo>
                  <a:pt x="690092" y="30080"/>
                </a:lnTo>
                <a:lnTo>
                  <a:pt x="715445" y="24729"/>
                </a:lnTo>
                <a:lnTo>
                  <a:pt x="777883" y="28410"/>
                </a:lnTo>
                <a:lnTo>
                  <a:pt x="841046" y="22212"/>
                </a:lnTo>
                <a:lnTo>
                  <a:pt x="900615" y="13750"/>
                </a:lnTo>
                <a:lnTo>
                  <a:pt x="963019" y="0"/>
                </a:lnTo>
                <a:lnTo>
                  <a:pt x="981883" y="393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1" name="Group 50"/>
          <p:cNvGrpSpPr/>
          <p:nvPr/>
        </p:nvGrpSpPr>
        <p:grpSpPr>
          <a:xfrm>
            <a:off x="7896675" y="3311777"/>
            <a:ext cx="399411" cy="64789"/>
            <a:chOff x="7896675" y="3311777"/>
            <a:chExt cx="399411" cy="64789"/>
          </a:xfrm>
        </p:grpSpPr>
        <p:sp>
          <p:nvSpPr>
            <p:cNvPr id="49" name="Freeform 48"/>
            <p:cNvSpPr/>
            <p:nvPr/>
          </p:nvSpPr>
          <p:spPr>
            <a:xfrm>
              <a:off x="7896675" y="3311777"/>
              <a:ext cx="124816" cy="33285"/>
            </a:xfrm>
            <a:custGeom>
              <a:avLst/>
              <a:gdLst/>
              <a:ahLst/>
              <a:cxnLst/>
              <a:rect l="0" t="0" r="0" b="0"/>
              <a:pathLst>
                <a:path w="124816" h="33285">
                  <a:moveTo>
                    <a:pt x="0" y="0"/>
                  </a:moveTo>
                  <a:lnTo>
                    <a:pt x="4416" y="13252"/>
                  </a:lnTo>
                  <a:lnTo>
                    <a:pt x="9416" y="17156"/>
                  </a:lnTo>
                  <a:lnTo>
                    <a:pt x="24833" y="21494"/>
                  </a:lnTo>
                  <a:lnTo>
                    <a:pt x="49887" y="19518"/>
                  </a:lnTo>
                  <a:lnTo>
                    <a:pt x="74878" y="13077"/>
                  </a:lnTo>
                  <a:lnTo>
                    <a:pt x="82278" y="13341"/>
                  </a:lnTo>
                  <a:lnTo>
                    <a:pt x="12481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96675" y="3311777"/>
              <a:ext cx="399411" cy="64789"/>
            </a:xfrm>
            <a:custGeom>
              <a:avLst/>
              <a:gdLst/>
              <a:ahLst/>
              <a:cxnLst/>
              <a:rect l="0" t="0" r="0" b="0"/>
              <a:pathLst>
                <a:path w="399411" h="64789">
                  <a:moveTo>
                    <a:pt x="0" y="0"/>
                  </a:moveTo>
                  <a:lnTo>
                    <a:pt x="63097" y="39120"/>
                  </a:lnTo>
                  <a:lnTo>
                    <a:pt x="116189" y="60559"/>
                  </a:lnTo>
                  <a:lnTo>
                    <a:pt x="145784" y="64788"/>
                  </a:lnTo>
                  <a:lnTo>
                    <a:pt x="182274" y="59574"/>
                  </a:lnTo>
                  <a:lnTo>
                    <a:pt x="239563" y="49971"/>
                  </a:lnTo>
                  <a:lnTo>
                    <a:pt x="299477" y="35818"/>
                  </a:lnTo>
                  <a:lnTo>
                    <a:pt x="352612" y="26575"/>
                  </a:lnTo>
                  <a:lnTo>
                    <a:pt x="369674" y="30611"/>
                  </a:lnTo>
                  <a:lnTo>
                    <a:pt x="399410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" name="Freeform 51"/>
          <p:cNvSpPr/>
          <p:nvPr/>
        </p:nvSpPr>
        <p:spPr>
          <a:xfrm>
            <a:off x="8720458" y="3313769"/>
            <a:ext cx="216349" cy="22973"/>
          </a:xfrm>
          <a:custGeom>
            <a:avLst/>
            <a:gdLst/>
            <a:ahLst/>
            <a:cxnLst/>
            <a:rect l="0" t="0" r="0" b="0"/>
            <a:pathLst>
              <a:path w="216349" h="22973">
                <a:moveTo>
                  <a:pt x="0" y="22972"/>
                </a:moveTo>
                <a:lnTo>
                  <a:pt x="62492" y="16329"/>
                </a:lnTo>
                <a:lnTo>
                  <a:pt x="119097" y="3411"/>
                </a:lnTo>
                <a:lnTo>
                  <a:pt x="168408" y="0"/>
                </a:lnTo>
                <a:lnTo>
                  <a:pt x="195979" y="4968"/>
                </a:lnTo>
                <a:lnTo>
                  <a:pt x="216348" y="1465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2" name="Group 61"/>
          <p:cNvGrpSpPr/>
          <p:nvPr/>
        </p:nvGrpSpPr>
        <p:grpSpPr>
          <a:xfrm>
            <a:off x="7355807" y="1231515"/>
            <a:ext cx="1822311" cy="661781"/>
            <a:chOff x="7355807" y="1231515"/>
            <a:chExt cx="1822311" cy="661781"/>
          </a:xfrm>
        </p:grpSpPr>
        <p:sp>
          <p:nvSpPr>
            <p:cNvPr id="53" name="Freeform 52"/>
            <p:cNvSpPr/>
            <p:nvPr/>
          </p:nvSpPr>
          <p:spPr>
            <a:xfrm>
              <a:off x="7355807" y="1331368"/>
              <a:ext cx="241311" cy="443123"/>
            </a:xfrm>
            <a:custGeom>
              <a:avLst/>
              <a:gdLst/>
              <a:ahLst/>
              <a:cxnLst/>
              <a:rect l="0" t="0" r="0" b="0"/>
              <a:pathLst>
                <a:path w="241311" h="443123">
                  <a:moveTo>
                    <a:pt x="0" y="0"/>
                  </a:moveTo>
                  <a:lnTo>
                    <a:pt x="11581" y="62326"/>
                  </a:lnTo>
                  <a:lnTo>
                    <a:pt x="16566" y="118054"/>
                  </a:lnTo>
                  <a:lnTo>
                    <a:pt x="23030" y="170564"/>
                  </a:lnTo>
                  <a:lnTo>
                    <a:pt x="28998" y="229390"/>
                  </a:lnTo>
                  <a:lnTo>
                    <a:pt x="38156" y="285526"/>
                  </a:lnTo>
                  <a:lnTo>
                    <a:pt x="45568" y="346175"/>
                  </a:lnTo>
                  <a:lnTo>
                    <a:pt x="48140" y="388004"/>
                  </a:lnTo>
                  <a:lnTo>
                    <a:pt x="46887" y="389032"/>
                  </a:lnTo>
                  <a:lnTo>
                    <a:pt x="45127" y="386944"/>
                  </a:lnTo>
                  <a:lnTo>
                    <a:pt x="42301" y="333221"/>
                  </a:lnTo>
                  <a:lnTo>
                    <a:pt x="41742" y="275217"/>
                  </a:lnTo>
                  <a:lnTo>
                    <a:pt x="46050" y="219244"/>
                  </a:lnTo>
                  <a:lnTo>
                    <a:pt x="56728" y="177882"/>
                  </a:lnTo>
                  <a:lnTo>
                    <a:pt x="65585" y="163502"/>
                  </a:lnTo>
                  <a:lnTo>
                    <a:pt x="85385" y="145010"/>
                  </a:lnTo>
                  <a:lnTo>
                    <a:pt x="93905" y="142901"/>
                  </a:lnTo>
                  <a:lnTo>
                    <a:pt x="113235" y="145489"/>
                  </a:lnTo>
                  <a:lnTo>
                    <a:pt x="131688" y="162665"/>
                  </a:lnTo>
                  <a:lnTo>
                    <a:pt x="166983" y="222324"/>
                  </a:lnTo>
                  <a:lnTo>
                    <a:pt x="182079" y="277693"/>
                  </a:lnTo>
                  <a:lnTo>
                    <a:pt x="198380" y="337357"/>
                  </a:lnTo>
                  <a:lnTo>
                    <a:pt x="207045" y="391810"/>
                  </a:lnTo>
                  <a:lnTo>
                    <a:pt x="219357" y="440014"/>
                  </a:lnTo>
                  <a:lnTo>
                    <a:pt x="222051" y="443122"/>
                  </a:lnTo>
                  <a:lnTo>
                    <a:pt x="224773" y="442420"/>
                  </a:lnTo>
                  <a:lnTo>
                    <a:pt x="227512" y="439178"/>
                  </a:lnTo>
                  <a:lnTo>
                    <a:pt x="241310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657099" y="1511710"/>
              <a:ext cx="87549" cy="201814"/>
            </a:xfrm>
            <a:custGeom>
              <a:avLst/>
              <a:gdLst/>
              <a:ahLst/>
              <a:cxnLst/>
              <a:rect l="0" t="0" r="0" b="0"/>
              <a:pathLst>
                <a:path w="87549" h="201814">
                  <a:moveTo>
                    <a:pt x="6587" y="85931"/>
                  </a:moveTo>
                  <a:lnTo>
                    <a:pt x="0" y="115552"/>
                  </a:lnTo>
                  <a:lnTo>
                    <a:pt x="1245" y="145559"/>
                  </a:lnTo>
                  <a:lnTo>
                    <a:pt x="9949" y="184413"/>
                  </a:lnTo>
                  <a:lnTo>
                    <a:pt x="14375" y="191342"/>
                  </a:lnTo>
                  <a:lnTo>
                    <a:pt x="26691" y="201506"/>
                  </a:lnTo>
                  <a:lnTo>
                    <a:pt x="33858" y="201813"/>
                  </a:lnTo>
                  <a:lnTo>
                    <a:pt x="49217" y="194757"/>
                  </a:lnTo>
                  <a:lnTo>
                    <a:pt x="62824" y="177444"/>
                  </a:lnTo>
                  <a:lnTo>
                    <a:pt x="78415" y="141708"/>
                  </a:lnTo>
                  <a:lnTo>
                    <a:pt x="87548" y="83799"/>
                  </a:lnTo>
                  <a:lnTo>
                    <a:pt x="82709" y="27434"/>
                  </a:lnTo>
                  <a:lnTo>
                    <a:pt x="78018" y="6308"/>
                  </a:lnTo>
                  <a:lnTo>
                    <a:pt x="73623" y="1414"/>
                  </a:lnTo>
                  <a:lnTo>
                    <a:pt x="67920" y="0"/>
                  </a:lnTo>
                  <a:lnTo>
                    <a:pt x="56960" y="2436"/>
                  </a:lnTo>
                  <a:lnTo>
                    <a:pt x="54037" y="4380"/>
                  </a:lnTo>
                  <a:lnTo>
                    <a:pt x="48192" y="110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838428" y="1422899"/>
              <a:ext cx="156790" cy="228149"/>
            </a:xfrm>
            <a:custGeom>
              <a:avLst/>
              <a:gdLst/>
              <a:ahLst/>
              <a:cxnLst/>
              <a:rect l="0" t="0" r="0" b="0"/>
              <a:pathLst>
                <a:path w="156790" h="228149">
                  <a:moveTo>
                    <a:pt x="0" y="49927"/>
                  </a:moveTo>
                  <a:lnTo>
                    <a:pt x="4417" y="110582"/>
                  </a:lnTo>
                  <a:lnTo>
                    <a:pt x="16858" y="171304"/>
                  </a:lnTo>
                  <a:lnTo>
                    <a:pt x="27779" y="220702"/>
                  </a:lnTo>
                  <a:lnTo>
                    <a:pt x="31463" y="224798"/>
                  </a:lnTo>
                  <a:lnTo>
                    <a:pt x="35768" y="224755"/>
                  </a:lnTo>
                  <a:lnTo>
                    <a:pt x="40488" y="221952"/>
                  </a:lnTo>
                  <a:lnTo>
                    <a:pt x="55964" y="200339"/>
                  </a:lnTo>
                  <a:lnTo>
                    <a:pt x="67637" y="142546"/>
                  </a:lnTo>
                  <a:lnTo>
                    <a:pt x="70054" y="131089"/>
                  </a:lnTo>
                  <a:lnTo>
                    <a:pt x="72591" y="126224"/>
                  </a:lnTo>
                  <a:lnTo>
                    <a:pt x="75206" y="125755"/>
                  </a:lnTo>
                  <a:lnTo>
                    <a:pt x="77874" y="128216"/>
                  </a:lnTo>
                  <a:lnTo>
                    <a:pt x="94024" y="181867"/>
                  </a:lnTo>
                  <a:lnTo>
                    <a:pt x="109796" y="222789"/>
                  </a:lnTo>
                  <a:lnTo>
                    <a:pt x="113878" y="227113"/>
                  </a:lnTo>
                  <a:lnTo>
                    <a:pt x="118448" y="228148"/>
                  </a:lnTo>
                  <a:lnTo>
                    <a:pt x="123344" y="226988"/>
                  </a:lnTo>
                  <a:lnTo>
                    <a:pt x="127533" y="222517"/>
                  </a:lnTo>
                  <a:lnTo>
                    <a:pt x="140898" y="188768"/>
                  </a:lnTo>
                  <a:lnTo>
                    <a:pt x="149533" y="134642"/>
                  </a:lnTo>
                  <a:lnTo>
                    <a:pt x="156789" y="73227"/>
                  </a:lnTo>
                  <a:lnTo>
                    <a:pt x="155462" y="19254"/>
                  </a:lnTo>
                  <a:lnTo>
                    <a:pt x="151463" y="2315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81958" y="1722457"/>
              <a:ext cx="547854" cy="170839"/>
            </a:xfrm>
            <a:custGeom>
              <a:avLst/>
              <a:gdLst/>
              <a:ahLst/>
              <a:cxnLst/>
              <a:rect l="0" t="0" r="0" b="0"/>
              <a:pathLst>
                <a:path w="547854" h="170839">
                  <a:moveTo>
                    <a:pt x="15307" y="166421"/>
                  </a:moveTo>
                  <a:lnTo>
                    <a:pt x="2055" y="170838"/>
                  </a:lnTo>
                  <a:lnTo>
                    <a:pt x="0" y="170290"/>
                  </a:lnTo>
                  <a:lnTo>
                    <a:pt x="479" y="168076"/>
                  </a:lnTo>
                  <a:lnTo>
                    <a:pt x="2648" y="164751"/>
                  </a:lnTo>
                  <a:lnTo>
                    <a:pt x="46741" y="143338"/>
                  </a:lnTo>
                  <a:lnTo>
                    <a:pt x="107406" y="122515"/>
                  </a:lnTo>
                  <a:lnTo>
                    <a:pt x="162387" y="103419"/>
                  </a:lnTo>
                  <a:lnTo>
                    <a:pt x="222213" y="88862"/>
                  </a:lnTo>
                  <a:lnTo>
                    <a:pt x="281067" y="74903"/>
                  </a:lnTo>
                  <a:lnTo>
                    <a:pt x="336986" y="61023"/>
                  </a:lnTo>
                  <a:lnTo>
                    <a:pt x="397898" y="44379"/>
                  </a:lnTo>
                  <a:lnTo>
                    <a:pt x="457303" y="27737"/>
                  </a:lnTo>
                  <a:lnTo>
                    <a:pt x="520347" y="11095"/>
                  </a:lnTo>
                  <a:lnTo>
                    <a:pt x="547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262801" y="1306405"/>
              <a:ext cx="241311" cy="224785"/>
            </a:xfrm>
            <a:custGeom>
              <a:avLst/>
              <a:gdLst/>
              <a:ahLst/>
              <a:cxnLst/>
              <a:rect l="0" t="0" r="0" b="0"/>
              <a:pathLst>
                <a:path w="241311" h="224785">
                  <a:moveTo>
                    <a:pt x="0" y="0"/>
                  </a:moveTo>
                  <a:lnTo>
                    <a:pt x="0" y="56772"/>
                  </a:lnTo>
                  <a:lnTo>
                    <a:pt x="4418" y="111118"/>
                  </a:lnTo>
                  <a:lnTo>
                    <a:pt x="7807" y="166443"/>
                  </a:lnTo>
                  <a:lnTo>
                    <a:pt x="8220" y="215221"/>
                  </a:lnTo>
                  <a:lnTo>
                    <a:pt x="10103" y="222068"/>
                  </a:lnTo>
                  <a:lnTo>
                    <a:pt x="13207" y="224784"/>
                  </a:lnTo>
                  <a:lnTo>
                    <a:pt x="17126" y="224745"/>
                  </a:lnTo>
                  <a:lnTo>
                    <a:pt x="20663" y="219172"/>
                  </a:lnTo>
                  <a:lnTo>
                    <a:pt x="35857" y="164019"/>
                  </a:lnTo>
                  <a:lnTo>
                    <a:pt x="49900" y="108222"/>
                  </a:lnTo>
                  <a:lnTo>
                    <a:pt x="66567" y="50661"/>
                  </a:lnTo>
                  <a:lnTo>
                    <a:pt x="69341" y="42095"/>
                  </a:lnTo>
                  <a:lnTo>
                    <a:pt x="73964" y="37309"/>
                  </a:lnTo>
                  <a:lnTo>
                    <a:pt x="79820" y="35042"/>
                  </a:lnTo>
                  <a:lnTo>
                    <a:pt x="86498" y="34456"/>
                  </a:lnTo>
                  <a:lnTo>
                    <a:pt x="92798" y="37764"/>
                  </a:lnTo>
                  <a:lnTo>
                    <a:pt x="104730" y="51301"/>
                  </a:lnTo>
                  <a:lnTo>
                    <a:pt x="117426" y="75296"/>
                  </a:lnTo>
                  <a:lnTo>
                    <a:pt x="129075" y="132053"/>
                  </a:lnTo>
                  <a:lnTo>
                    <a:pt x="131332" y="157926"/>
                  </a:lnTo>
                  <a:lnTo>
                    <a:pt x="133783" y="164456"/>
                  </a:lnTo>
                  <a:lnTo>
                    <a:pt x="137266" y="166960"/>
                  </a:lnTo>
                  <a:lnTo>
                    <a:pt x="141436" y="166780"/>
                  </a:lnTo>
                  <a:lnTo>
                    <a:pt x="151002" y="156718"/>
                  </a:lnTo>
                  <a:lnTo>
                    <a:pt x="181517" y="104189"/>
                  </a:lnTo>
                  <a:lnTo>
                    <a:pt x="188504" y="100894"/>
                  </a:lnTo>
                  <a:lnTo>
                    <a:pt x="206130" y="99699"/>
                  </a:lnTo>
                  <a:lnTo>
                    <a:pt x="213234" y="102524"/>
                  </a:lnTo>
                  <a:lnTo>
                    <a:pt x="223593" y="113059"/>
                  </a:lnTo>
                  <a:lnTo>
                    <a:pt x="24131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555729" y="1323047"/>
              <a:ext cx="123125" cy="208027"/>
            </a:xfrm>
            <a:custGeom>
              <a:avLst/>
              <a:gdLst/>
              <a:ahLst/>
              <a:cxnLst/>
              <a:rect l="0" t="0" r="0" b="0"/>
              <a:pathLst>
                <a:path w="123125" h="208027">
                  <a:moveTo>
                    <a:pt x="48235" y="0"/>
                  </a:moveTo>
                  <a:lnTo>
                    <a:pt x="22324" y="41909"/>
                  </a:lnTo>
                  <a:lnTo>
                    <a:pt x="4017" y="98722"/>
                  </a:lnTo>
                  <a:lnTo>
                    <a:pt x="0" y="128898"/>
                  </a:lnTo>
                  <a:lnTo>
                    <a:pt x="2210" y="133084"/>
                  </a:lnTo>
                  <a:lnTo>
                    <a:pt x="6457" y="133102"/>
                  </a:lnTo>
                  <a:lnTo>
                    <a:pt x="12062" y="130340"/>
                  </a:lnTo>
                  <a:lnTo>
                    <a:pt x="45451" y="94973"/>
                  </a:lnTo>
                  <a:lnTo>
                    <a:pt x="51926" y="92901"/>
                  </a:lnTo>
                  <a:lnTo>
                    <a:pt x="66518" y="95530"/>
                  </a:lnTo>
                  <a:lnTo>
                    <a:pt x="79783" y="107793"/>
                  </a:lnTo>
                  <a:lnTo>
                    <a:pt x="98948" y="141382"/>
                  </a:lnTo>
                  <a:lnTo>
                    <a:pt x="114542" y="191294"/>
                  </a:lnTo>
                  <a:lnTo>
                    <a:pt x="12312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45422" y="1273120"/>
              <a:ext cx="149779" cy="177519"/>
            </a:xfrm>
            <a:custGeom>
              <a:avLst/>
              <a:gdLst/>
              <a:ahLst/>
              <a:cxnLst/>
              <a:rect l="0" t="0" r="0" b="0"/>
              <a:pathLst>
                <a:path w="149779" h="177519">
                  <a:moveTo>
                    <a:pt x="0" y="0"/>
                  </a:moveTo>
                  <a:lnTo>
                    <a:pt x="7164" y="59579"/>
                  </a:lnTo>
                  <a:lnTo>
                    <a:pt x="8092" y="111793"/>
                  </a:lnTo>
                  <a:lnTo>
                    <a:pt x="3873" y="173358"/>
                  </a:lnTo>
                  <a:lnTo>
                    <a:pt x="4431" y="177518"/>
                  </a:lnTo>
                  <a:lnTo>
                    <a:pt x="6652" y="175668"/>
                  </a:lnTo>
                  <a:lnTo>
                    <a:pt x="32057" y="119966"/>
                  </a:lnTo>
                  <a:lnTo>
                    <a:pt x="54330" y="75347"/>
                  </a:lnTo>
                  <a:lnTo>
                    <a:pt x="61183" y="66873"/>
                  </a:lnTo>
                  <a:lnTo>
                    <a:pt x="78660" y="57459"/>
                  </a:lnTo>
                  <a:lnTo>
                    <a:pt x="88498" y="54948"/>
                  </a:lnTo>
                  <a:lnTo>
                    <a:pt x="96905" y="56972"/>
                  </a:lnTo>
                  <a:lnTo>
                    <a:pt x="111178" y="69084"/>
                  </a:lnTo>
                  <a:lnTo>
                    <a:pt x="125192" y="101112"/>
                  </a:lnTo>
                  <a:lnTo>
                    <a:pt x="133417" y="141159"/>
                  </a:lnTo>
                  <a:lnTo>
                    <a:pt x="137022" y="143108"/>
                  </a:lnTo>
                  <a:lnTo>
                    <a:pt x="14977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913235" y="1231515"/>
              <a:ext cx="264883" cy="391001"/>
            </a:xfrm>
            <a:custGeom>
              <a:avLst/>
              <a:gdLst/>
              <a:ahLst/>
              <a:cxnLst/>
              <a:rect l="0" t="0" r="0" b="0"/>
              <a:pathLst>
                <a:path w="264883" h="391001">
                  <a:moveTo>
                    <a:pt x="40213" y="0"/>
                  </a:moveTo>
                  <a:lnTo>
                    <a:pt x="40213" y="50189"/>
                  </a:lnTo>
                  <a:lnTo>
                    <a:pt x="40213" y="99930"/>
                  </a:lnTo>
                  <a:lnTo>
                    <a:pt x="40213" y="157602"/>
                  </a:lnTo>
                  <a:lnTo>
                    <a:pt x="42987" y="164240"/>
                  </a:lnTo>
                  <a:lnTo>
                    <a:pt x="47610" y="166816"/>
                  </a:lnTo>
                  <a:lnTo>
                    <a:pt x="53465" y="166684"/>
                  </a:lnTo>
                  <a:lnTo>
                    <a:pt x="67367" y="156676"/>
                  </a:lnTo>
                  <a:lnTo>
                    <a:pt x="94476" y="120117"/>
                  </a:lnTo>
                  <a:lnTo>
                    <a:pt x="107552" y="88188"/>
                  </a:lnTo>
                  <a:lnTo>
                    <a:pt x="112843" y="81906"/>
                  </a:lnTo>
                  <a:lnTo>
                    <a:pt x="119143" y="78643"/>
                  </a:lnTo>
                  <a:lnTo>
                    <a:pt x="126117" y="77392"/>
                  </a:lnTo>
                  <a:lnTo>
                    <a:pt x="131691" y="81180"/>
                  </a:lnTo>
                  <a:lnTo>
                    <a:pt x="140350" y="97718"/>
                  </a:lnTo>
                  <a:lnTo>
                    <a:pt x="153915" y="150228"/>
                  </a:lnTo>
                  <a:lnTo>
                    <a:pt x="156340" y="206236"/>
                  </a:lnTo>
                  <a:lnTo>
                    <a:pt x="156659" y="267899"/>
                  </a:lnTo>
                  <a:lnTo>
                    <a:pt x="147650" y="320249"/>
                  </a:lnTo>
                  <a:lnTo>
                    <a:pt x="137147" y="363639"/>
                  </a:lnTo>
                  <a:lnTo>
                    <a:pt x="126749" y="379197"/>
                  </a:lnTo>
                  <a:lnTo>
                    <a:pt x="120093" y="385935"/>
                  </a:lnTo>
                  <a:lnTo>
                    <a:pt x="111958" y="389502"/>
                  </a:lnTo>
                  <a:lnTo>
                    <a:pt x="93056" y="391000"/>
                  </a:lnTo>
                  <a:lnTo>
                    <a:pt x="56507" y="383504"/>
                  </a:lnTo>
                  <a:lnTo>
                    <a:pt x="8162" y="359945"/>
                  </a:lnTo>
                  <a:lnTo>
                    <a:pt x="3128" y="352760"/>
                  </a:lnTo>
                  <a:lnTo>
                    <a:pt x="0" y="334914"/>
                  </a:lnTo>
                  <a:lnTo>
                    <a:pt x="9089" y="312190"/>
                  </a:lnTo>
                  <a:lnTo>
                    <a:pt x="58138" y="249214"/>
                  </a:lnTo>
                  <a:lnTo>
                    <a:pt x="120897" y="199834"/>
                  </a:lnTo>
                  <a:lnTo>
                    <a:pt x="178846" y="164827"/>
                  </a:lnTo>
                  <a:lnTo>
                    <a:pt x="231349" y="145503"/>
                  </a:lnTo>
                  <a:lnTo>
                    <a:pt x="26488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296085" y="1485702"/>
              <a:ext cx="873711" cy="228435"/>
            </a:xfrm>
            <a:custGeom>
              <a:avLst/>
              <a:gdLst/>
              <a:ahLst/>
              <a:cxnLst/>
              <a:rect l="0" t="0" r="0" b="0"/>
              <a:pathLst>
                <a:path w="873711" h="228435">
                  <a:moveTo>
                    <a:pt x="0" y="228434"/>
                  </a:moveTo>
                  <a:lnTo>
                    <a:pt x="60660" y="201879"/>
                  </a:lnTo>
                  <a:lnTo>
                    <a:pt x="118856" y="173116"/>
                  </a:lnTo>
                  <a:lnTo>
                    <a:pt x="170209" y="150802"/>
                  </a:lnTo>
                  <a:lnTo>
                    <a:pt x="224869" y="131053"/>
                  </a:lnTo>
                  <a:lnTo>
                    <a:pt x="284599" y="113557"/>
                  </a:lnTo>
                  <a:lnTo>
                    <a:pt x="337759" y="97729"/>
                  </a:lnTo>
                  <a:lnTo>
                    <a:pt x="390081" y="85745"/>
                  </a:lnTo>
                  <a:lnTo>
                    <a:pt x="440717" y="71921"/>
                  </a:lnTo>
                  <a:lnTo>
                    <a:pt x="495271" y="60531"/>
                  </a:lnTo>
                  <a:lnTo>
                    <a:pt x="548007" y="51301"/>
                  </a:lnTo>
                  <a:lnTo>
                    <a:pt x="598765" y="42711"/>
                  </a:lnTo>
                  <a:lnTo>
                    <a:pt x="648938" y="34310"/>
                  </a:lnTo>
                  <a:lnTo>
                    <a:pt x="708947" y="24113"/>
                  </a:lnTo>
                  <a:lnTo>
                    <a:pt x="770423" y="16478"/>
                  </a:lnTo>
                  <a:lnTo>
                    <a:pt x="824062" y="3613"/>
                  </a:lnTo>
                  <a:lnTo>
                    <a:pt x="844248" y="0"/>
                  </a:lnTo>
                  <a:lnTo>
                    <a:pt x="873710" y="37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43882" y="3511483"/>
            <a:ext cx="2465499" cy="3411630"/>
            <a:chOff x="4143882" y="3511483"/>
            <a:chExt cx="2465499" cy="3411630"/>
          </a:xfrm>
        </p:grpSpPr>
        <p:sp>
          <p:nvSpPr>
            <p:cNvPr id="63" name="Freeform 62"/>
            <p:cNvSpPr/>
            <p:nvPr/>
          </p:nvSpPr>
          <p:spPr>
            <a:xfrm>
              <a:off x="5797163" y="3511483"/>
              <a:ext cx="460266" cy="1337862"/>
            </a:xfrm>
            <a:custGeom>
              <a:avLst/>
              <a:gdLst/>
              <a:ahLst/>
              <a:cxnLst/>
              <a:rect l="0" t="0" r="0" b="0"/>
              <a:pathLst>
                <a:path w="460266" h="1337862">
                  <a:moveTo>
                    <a:pt x="460265" y="0"/>
                  </a:moveTo>
                  <a:lnTo>
                    <a:pt x="445148" y="41654"/>
                  </a:lnTo>
                  <a:lnTo>
                    <a:pt x="410103" y="103619"/>
                  </a:lnTo>
                  <a:lnTo>
                    <a:pt x="383686" y="160487"/>
                  </a:lnTo>
                  <a:lnTo>
                    <a:pt x="359912" y="208733"/>
                  </a:lnTo>
                  <a:lnTo>
                    <a:pt x="339719" y="262579"/>
                  </a:lnTo>
                  <a:lnTo>
                    <a:pt x="317607" y="319522"/>
                  </a:lnTo>
                  <a:lnTo>
                    <a:pt x="293488" y="381800"/>
                  </a:lnTo>
                  <a:lnTo>
                    <a:pt x="274579" y="427641"/>
                  </a:lnTo>
                  <a:lnTo>
                    <a:pt x="254771" y="475752"/>
                  </a:lnTo>
                  <a:lnTo>
                    <a:pt x="236723" y="524871"/>
                  </a:lnTo>
                  <a:lnTo>
                    <a:pt x="219455" y="576904"/>
                  </a:lnTo>
                  <a:lnTo>
                    <a:pt x="201610" y="630849"/>
                  </a:lnTo>
                  <a:lnTo>
                    <a:pt x="181352" y="685643"/>
                  </a:lnTo>
                  <a:lnTo>
                    <a:pt x="162486" y="743280"/>
                  </a:lnTo>
                  <a:lnTo>
                    <a:pt x="144856" y="802797"/>
                  </a:lnTo>
                  <a:lnTo>
                    <a:pt x="127775" y="863150"/>
                  </a:lnTo>
                  <a:lnTo>
                    <a:pt x="110937" y="921408"/>
                  </a:lnTo>
                  <a:lnTo>
                    <a:pt x="93284" y="979044"/>
                  </a:lnTo>
                  <a:lnTo>
                    <a:pt x="73111" y="1038561"/>
                  </a:lnTo>
                  <a:lnTo>
                    <a:pt x="56748" y="1093982"/>
                  </a:lnTo>
                  <a:lnTo>
                    <a:pt x="43312" y="1145426"/>
                  </a:lnTo>
                  <a:lnTo>
                    <a:pt x="31177" y="1192945"/>
                  </a:lnTo>
                  <a:lnTo>
                    <a:pt x="18366" y="1252446"/>
                  </a:lnTo>
                  <a:lnTo>
                    <a:pt x="5755" y="1313757"/>
                  </a:lnTo>
                  <a:lnTo>
                    <a:pt x="0" y="1335560"/>
                  </a:lnTo>
                  <a:lnTo>
                    <a:pt x="869" y="1337861"/>
                  </a:lnTo>
                  <a:lnTo>
                    <a:pt x="9231" y="1328089"/>
                  </a:lnTo>
                  <a:lnTo>
                    <a:pt x="30557" y="1281376"/>
                  </a:lnTo>
                  <a:lnTo>
                    <a:pt x="47050" y="1225537"/>
                  </a:lnTo>
                  <a:lnTo>
                    <a:pt x="64258" y="1165477"/>
                  </a:lnTo>
                  <a:lnTo>
                    <a:pt x="69176" y="11483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019217" y="3702867"/>
              <a:ext cx="462881" cy="1431221"/>
            </a:xfrm>
            <a:custGeom>
              <a:avLst/>
              <a:gdLst/>
              <a:ahLst/>
              <a:cxnLst/>
              <a:rect l="0" t="0" r="0" b="0"/>
              <a:pathLst>
                <a:path w="462881" h="1431221">
                  <a:moveTo>
                    <a:pt x="462880" y="0"/>
                  </a:moveTo>
                  <a:lnTo>
                    <a:pt x="447762" y="56772"/>
                  </a:lnTo>
                  <a:lnTo>
                    <a:pt x="419100" y="115535"/>
                  </a:lnTo>
                  <a:lnTo>
                    <a:pt x="395667" y="164698"/>
                  </a:lnTo>
                  <a:lnTo>
                    <a:pt x="371157" y="220254"/>
                  </a:lnTo>
                  <a:lnTo>
                    <a:pt x="341911" y="282121"/>
                  </a:lnTo>
                  <a:lnTo>
                    <a:pt x="323132" y="325400"/>
                  </a:lnTo>
                  <a:lnTo>
                    <a:pt x="304615" y="370215"/>
                  </a:lnTo>
                  <a:lnTo>
                    <a:pt x="284058" y="417869"/>
                  </a:lnTo>
                  <a:lnTo>
                    <a:pt x="260129" y="466786"/>
                  </a:lnTo>
                  <a:lnTo>
                    <a:pt x="235009" y="517188"/>
                  </a:lnTo>
                  <a:lnTo>
                    <a:pt x="211516" y="570408"/>
                  </a:lnTo>
                  <a:lnTo>
                    <a:pt x="188748" y="627345"/>
                  </a:lnTo>
                  <a:lnTo>
                    <a:pt x="167226" y="685627"/>
                  </a:lnTo>
                  <a:lnTo>
                    <a:pt x="148414" y="742348"/>
                  </a:lnTo>
                  <a:lnTo>
                    <a:pt x="130808" y="800842"/>
                  </a:lnTo>
                  <a:lnTo>
                    <a:pt x="112814" y="859815"/>
                  </a:lnTo>
                  <a:lnTo>
                    <a:pt x="92489" y="916844"/>
                  </a:lnTo>
                  <a:lnTo>
                    <a:pt x="76059" y="973009"/>
                  </a:lnTo>
                  <a:lnTo>
                    <a:pt x="61668" y="1028790"/>
                  </a:lnTo>
                  <a:lnTo>
                    <a:pt x="46027" y="1084400"/>
                  </a:lnTo>
                  <a:lnTo>
                    <a:pt x="34760" y="1137469"/>
                  </a:lnTo>
                  <a:lnTo>
                    <a:pt x="25747" y="1187867"/>
                  </a:lnTo>
                  <a:lnTo>
                    <a:pt x="15577" y="1234922"/>
                  </a:lnTo>
                  <a:lnTo>
                    <a:pt x="8290" y="1294161"/>
                  </a:lnTo>
                  <a:lnTo>
                    <a:pt x="109" y="1356309"/>
                  </a:lnTo>
                  <a:lnTo>
                    <a:pt x="0" y="1402691"/>
                  </a:lnTo>
                  <a:lnTo>
                    <a:pt x="5222" y="14312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400360" y="3515781"/>
              <a:ext cx="607438" cy="686350"/>
            </a:xfrm>
            <a:custGeom>
              <a:avLst/>
              <a:gdLst/>
              <a:ahLst/>
              <a:cxnLst/>
              <a:rect l="0" t="0" r="0" b="0"/>
              <a:pathLst>
                <a:path w="607438" h="686350">
                  <a:moveTo>
                    <a:pt x="0" y="686349"/>
                  </a:moveTo>
                  <a:lnTo>
                    <a:pt x="18988" y="631408"/>
                  </a:lnTo>
                  <a:lnTo>
                    <a:pt x="33011" y="575471"/>
                  </a:lnTo>
                  <a:lnTo>
                    <a:pt x="46551" y="518674"/>
                  </a:lnTo>
                  <a:lnTo>
                    <a:pt x="60594" y="457050"/>
                  </a:lnTo>
                  <a:lnTo>
                    <a:pt x="73119" y="404527"/>
                  </a:lnTo>
                  <a:lnTo>
                    <a:pt x="85152" y="351365"/>
                  </a:lnTo>
                  <a:lnTo>
                    <a:pt x="97963" y="297090"/>
                  </a:lnTo>
                  <a:lnTo>
                    <a:pt x="110080" y="245875"/>
                  </a:lnTo>
                  <a:lnTo>
                    <a:pt x="125381" y="195567"/>
                  </a:lnTo>
                  <a:lnTo>
                    <a:pt x="147117" y="133287"/>
                  </a:lnTo>
                  <a:lnTo>
                    <a:pt x="163498" y="77393"/>
                  </a:lnTo>
                  <a:lnTo>
                    <a:pt x="188670" y="14717"/>
                  </a:lnTo>
                  <a:lnTo>
                    <a:pt x="198191" y="763"/>
                  </a:lnTo>
                  <a:lnTo>
                    <a:pt x="201469" y="0"/>
                  </a:lnTo>
                  <a:lnTo>
                    <a:pt x="203655" y="3190"/>
                  </a:lnTo>
                  <a:lnTo>
                    <a:pt x="207451" y="45861"/>
                  </a:lnTo>
                  <a:lnTo>
                    <a:pt x="205447" y="99162"/>
                  </a:lnTo>
                  <a:lnTo>
                    <a:pt x="201407" y="146549"/>
                  </a:lnTo>
                  <a:lnTo>
                    <a:pt x="197744" y="195723"/>
                  </a:lnTo>
                  <a:lnTo>
                    <a:pt x="193269" y="245427"/>
                  </a:lnTo>
                  <a:lnTo>
                    <a:pt x="191757" y="307503"/>
                  </a:lnTo>
                  <a:lnTo>
                    <a:pt x="195912" y="354668"/>
                  </a:lnTo>
                  <a:lnTo>
                    <a:pt x="205416" y="377445"/>
                  </a:lnTo>
                  <a:lnTo>
                    <a:pt x="211833" y="386108"/>
                  </a:lnTo>
                  <a:lnTo>
                    <a:pt x="218886" y="389109"/>
                  </a:lnTo>
                  <a:lnTo>
                    <a:pt x="226361" y="388336"/>
                  </a:lnTo>
                  <a:lnTo>
                    <a:pt x="234118" y="385047"/>
                  </a:lnTo>
                  <a:lnTo>
                    <a:pt x="245202" y="373996"/>
                  </a:lnTo>
                  <a:lnTo>
                    <a:pt x="274937" y="319099"/>
                  </a:lnTo>
                  <a:lnTo>
                    <a:pt x="301452" y="258882"/>
                  </a:lnTo>
                  <a:lnTo>
                    <a:pt x="322910" y="201277"/>
                  </a:lnTo>
                  <a:lnTo>
                    <a:pt x="352155" y="139181"/>
                  </a:lnTo>
                  <a:lnTo>
                    <a:pt x="347821" y="166083"/>
                  </a:lnTo>
                  <a:lnTo>
                    <a:pt x="335397" y="219042"/>
                  </a:lnTo>
                  <a:lnTo>
                    <a:pt x="324478" y="271130"/>
                  </a:lnTo>
                  <a:lnTo>
                    <a:pt x="313418" y="325935"/>
                  </a:lnTo>
                  <a:lnTo>
                    <a:pt x="306143" y="386082"/>
                  </a:lnTo>
                  <a:lnTo>
                    <a:pt x="303409" y="407740"/>
                  </a:lnTo>
                  <a:lnTo>
                    <a:pt x="311525" y="452831"/>
                  </a:lnTo>
                  <a:lnTo>
                    <a:pt x="323650" y="478166"/>
                  </a:lnTo>
                  <a:lnTo>
                    <a:pt x="336153" y="489964"/>
                  </a:lnTo>
                  <a:lnTo>
                    <a:pt x="343371" y="494404"/>
                  </a:lnTo>
                  <a:lnTo>
                    <a:pt x="361252" y="496873"/>
                  </a:lnTo>
                  <a:lnTo>
                    <a:pt x="371198" y="496237"/>
                  </a:lnTo>
                  <a:lnTo>
                    <a:pt x="389645" y="485668"/>
                  </a:lnTo>
                  <a:lnTo>
                    <a:pt x="406165" y="466794"/>
                  </a:lnTo>
                  <a:lnTo>
                    <a:pt x="433253" y="406845"/>
                  </a:lnTo>
                  <a:lnTo>
                    <a:pt x="449046" y="354880"/>
                  </a:lnTo>
                  <a:lnTo>
                    <a:pt x="455957" y="302722"/>
                  </a:lnTo>
                  <a:lnTo>
                    <a:pt x="454675" y="296536"/>
                  </a:lnTo>
                  <a:lnTo>
                    <a:pt x="451971" y="294261"/>
                  </a:lnTo>
                  <a:lnTo>
                    <a:pt x="448319" y="294594"/>
                  </a:lnTo>
                  <a:lnTo>
                    <a:pt x="439331" y="307291"/>
                  </a:lnTo>
                  <a:lnTo>
                    <a:pt x="410049" y="366354"/>
                  </a:lnTo>
                  <a:lnTo>
                    <a:pt x="401512" y="413778"/>
                  </a:lnTo>
                  <a:lnTo>
                    <a:pt x="400751" y="470195"/>
                  </a:lnTo>
                  <a:lnTo>
                    <a:pt x="404012" y="495359"/>
                  </a:lnTo>
                  <a:lnTo>
                    <a:pt x="413475" y="513939"/>
                  </a:lnTo>
                  <a:lnTo>
                    <a:pt x="419882" y="521483"/>
                  </a:lnTo>
                  <a:lnTo>
                    <a:pt x="426927" y="524662"/>
                  </a:lnTo>
                  <a:lnTo>
                    <a:pt x="434397" y="524933"/>
                  </a:lnTo>
                  <a:lnTo>
                    <a:pt x="451018" y="519379"/>
                  </a:lnTo>
                  <a:lnTo>
                    <a:pt x="500237" y="484186"/>
                  </a:lnTo>
                  <a:lnTo>
                    <a:pt x="535163" y="448764"/>
                  </a:lnTo>
                  <a:lnTo>
                    <a:pt x="555014" y="410298"/>
                  </a:lnTo>
                  <a:lnTo>
                    <a:pt x="558620" y="399689"/>
                  </a:lnTo>
                  <a:lnTo>
                    <a:pt x="559175" y="390767"/>
                  </a:lnTo>
                  <a:lnTo>
                    <a:pt x="554860" y="375922"/>
                  </a:lnTo>
                  <a:lnTo>
                    <a:pt x="550197" y="373073"/>
                  </a:lnTo>
                  <a:lnTo>
                    <a:pt x="544314" y="373023"/>
                  </a:lnTo>
                  <a:lnTo>
                    <a:pt x="537618" y="374838"/>
                  </a:lnTo>
                  <a:lnTo>
                    <a:pt x="525247" y="389183"/>
                  </a:lnTo>
                  <a:lnTo>
                    <a:pt x="515435" y="411892"/>
                  </a:lnTo>
                  <a:lnTo>
                    <a:pt x="510835" y="454941"/>
                  </a:lnTo>
                  <a:lnTo>
                    <a:pt x="519472" y="516483"/>
                  </a:lnTo>
                  <a:lnTo>
                    <a:pt x="524755" y="522254"/>
                  </a:lnTo>
                  <a:lnTo>
                    <a:pt x="531975" y="525177"/>
                  </a:lnTo>
                  <a:lnTo>
                    <a:pt x="540487" y="526201"/>
                  </a:lnTo>
                  <a:lnTo>
                    <a:pt x="548011" y="524110"/>
                  </a:lnTo>
                  <a:lnTo>
                    <a:pt x="561301" y="514390"/>
                  </a:lnTo>
                  <a:lnTo>
                    <a:pt x="583976" y="485549"/>
                  </a:lnTo>
                  <a:lnTo>
                    <a:pt x="591770" y="469515"/>
                  </a:lnTo>
                  <a:lnTo>
                    <a:pt x="594219" y="467828"/>
                  </a:lnTo>
                  <a:lnTo>
                    <a:pt x="595851" y="470402"/>
                  </a:lnTo>
                  <a:lnTo>
                    <a:pt x="601294" y="520613"/>
                  </a:lnTo>
                  <a:lnTo>
                    <a:pt x="607437" y="5365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024439" y="3810580"/>
              <a:ext cx="101811" cy="334726"/>
            </a:xfrm>
            <a:custGeom>
              <a:avLst/>
              <a:gdLst/>
              <a:ahLst/>
              <a:cxnLst/>
              <a:rect l="0" t="0" r="0" b="0"/>
              <a:pathLst>
                <a:path w="101811" h="334726">
                  <a:moveTo>
                    <a:pt x="41605" y="67029"/>
                  </a:moveTo>
                  <a:lnTo>
                    <a:pt x="60352" y="32283"/>
                  </a:lnTo>
                  <a:lnTo>
                    <a:pt x="69144" y="3931"/>
                  </a:lnTo>
                  <a:lnTo>
                    <a:pt x="68285" y="0"/>
                  </a:lnTo>
                  <a:lnTo>
                    <a:pt x="64940" y="153"/>
                  </a:lnTo>
                  <a:lnTo>
                    <a:pt x="44058" y="15912"/>
                  </a:lnTo>
                  <a:lnTo>
                    <a:pt x="32059" y="35857"/>
                  </a:lnTo>
                  <a:lnTo>
                    <a:pt x="6840" y="98185"/>
                  </a:lnTo>
                  <a:lnTo>
                    <a:pt x="5505" y="116009"/>
                  </a:lnTo>
                  <a:lnTo>
                    <a:pt x="8919" y="133177"/>
                  </a:lnTo>
                  <a:lnTo>
                    <a:pt x="16600" y="150052"/>
                  </a:lnTo>
                  <a:lnTo>
                    <a:pt x="67053" y="200001"/>
                  </a:lnTo>
                  <a:lnTo>
                    <a:pt x="89826" y="219635"/>
                  </a:lnTo>
                  <a:lnTo>
                    <a:pt x="99403" y="234706"/>
                  </a:lnTo>
                  <a:lnTo>
                    <a:pt x="101810" y="250650"/>
                  </a:lnTo>
                  <a:lnTo>
                    <a:pt x="101157" y="258785"/>
                  </a:lnTo>
                  <a:lnTo>
                    <a:pt x="95502" y="272755"/>
                  </a:lnTo>
                  <a:lnTo>
                    <a:pt x="60767" y="320916"/>
                  </a:lnTo>
                  <a:lnTo>
                    <a:pt x="39886" y="334049"/>
                  </a:lnTo>
                  <a:lnTo>
                    <a:pt x="33063" y="334725"/>
                  </a:lnTo>
                  <a:lnTo>
                    <a:pt x="20550" y="330544"/>
                  </a:lnTo>
                  <a:lnTo>
                    <a:pt x="0" y="3166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208760" y="3860966"/>
              <a:ext cx="165164" cy="264216"/>
            </a:xfrm>
            <a:custGeom>
              <a:avLst/>
              <a:gdLst/>
              <a:ahLst/>
              <a:cxnLst/>
              <a:rect l="0" t="0" r="0" b="0"/>
              <a:pathLst>
                <a:path w="165164" h="264216">
                  <a:moveTo>
                    <a:pt x="15384" y="0"/>
                  </a:moveTo>
                  <a:lnTo>
                    <a:pt x="10967" y="50745"/>
                  </a:lnTo>
                  <a:lnTo>
                    <a:pt x="6910" y="113849"/>
                  </a:lnTo>
                  <a:lnTo>
                    <a:pt x="0" y="176437"/>
                  </a:lnTo>
                  <a:lnTo>
                    <a:pt x="5494" y="228727"/>
                  </a:lnTo>
                  <a:lnTo>
                    <a:pt x="6017" y="241243"/>
                  </a:lnTo>
                  <a:lnTo>
                    <a:pt x="10064" y="248662"/>
                  </a:lnTo>
                  <a:lnTo>
                    <a:pt x="16460" y="252683"/>
                  </a:lnTo>
                  <a:lnTo>
                    <a:pt x="24423" y="254440"/>
                  </a:lnTo>
                  <a:lnTo>
                    <a:pt x="30655" y="252837"/>
                  </a:lnTo>
                  <a:lnTo>
                    <a:pt x="35735" y="248995"/>
                  </a:lnTo>
                  <a:lnTo>
                    <a:pt x="59327" y="215168"/>
                  </a:lnTo>
                  <a:lnTo>
                    <a:pt x="88351" y="155566"/>
                  </a:lnTo>
                  <a:lnTo>
                    <a:pt x="106747" y="97895"/>
                  </a:lnTo>
                  <a:lnTo>
                    <a:pt x="110539" y="84190"/>
                  </a:lnTo>
                  <a:lnTo>
                    <a:pt x="100623" y="135628"/>
                  </a:lnTo>
                  <a:lnTo>
                    <a:pt x="99195" y="183802"/>
                  </a:lnTo>
                  <a:lnTo>
                    <a:pt x="103131" y="240943"/>
                  </a:lnTo>
                  <a:lnTo>
                    <a:pt x="107166" y="250311"/>
                  </a:lnTo>
                  <a:lnTo>
                    <a:pt x="119046" y="263186"/>
                  </a:lnTo>
                  <a:lnTo>
                    <a:pt x="125173" y="264215"/>
                  </a:lnTo>
                  <a:lnTo>
                    <a:pt x="131107" y="262128"/>
                  </a:lnTo>
                  <a:lnTo>
                    <a:pt x="165163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400496" y="3952498"/>
              <a:ext cx="208885" cy="374448"/>
            </a:xfrm>
            <a:custGeom>
              <a:avLst/>
              <a:gdLst/>
              <a:ahLst/>
              <a:cxnLst/>
              <a:rect l="0" t="0" r="0" b="0"/>
              <a:pathLst>
                <a:path w="208885" h="374448">
                  <a:moveTo>
                    <a:pt x="31674" y="0"/>
                  </a:moveTo>
                  <a:lnTo>
                    <a:pt x="25088" y="29620"/>
                  </a:lnTo>
                  <a:lnTo>
                    <a:pt x="14454" y="92751"/>
                  </a:lnTo>
                  <a:lnTo>
                    <a:pt x="2012" y="155897"/>
                  </a:lnTo>
                  <a:lnTo>
                    <a:pt x="0" y="177769"/>
                  </a:lnTo>
                  <a:lnTo>
                    <a:pt x="1312" y="182308"/>
                  </a:lnTo>
                  <a:lnTo>
                    <a:pt x="4036" y="182560"/>
                  </a:lnTo>
                  <a:lnTo>
                    <a:pt x="7702" y="179954"/>
                  </a:lnTo>
                  <a:lnTo>
                    <a:pt x="17277" y="163034"/>
                  </a:lnTo>
                  <a:lnTo>
                    <a:pt x="34402" y="104616"/>
                  </a:lnTo>
                  <a:lnTo>
                    <a:pt x="62668" y="41510"/>
                  </a:lnTo>
                  <a:lnTo>
                    <a:pt x="69903" y="34145"/>
                  </a:lnTo>
                  <a:lnTo>
                    <a:pt x="78425" y="30160"/>
                  </a:lnTo>
                  <a:lnTo>
                    <a:pt x="87804" y="28428"/>
                  </a:lnTo>
                  <a:lnTo>
                    <a:pt x="94982" y="30047"/>
                  </a:lnTo>
                  <a:lnTo>
                    <a:pt x="100691" y="33899"/>
                  </a:lnTo>
                  <a:lnTo>
                    <a:pt x="109501" y="46502"/>
                  </a:lnTo>
                  <a:lnTo>
                    <a:pt x="130053" y="90897"/>
                  </a:lnTo>
                  <a:lnTo>
                    <a:pt x="136092" y="95732"/>
                  </a:lnTo>
                  <a:lnTo>
                    <a:pt x="142891" y="98030"/>
                  </a:lnTo>
                  <a:lnTo>
                    <a:pt x="150198" y="98638"/>
                  </a:lnTo>
                  <a:lnTo>
                    <a:pt x="165713" y="94382"/>
                  </a:lnTo>
                  <a:lnTo>
                    <a:pt x="180929" y="85402"/>
                  </a:lnTo>
                  <a:lnTo>
                    <a:pt x="193856" y="72165"/>
                  </a:lnTo>
                  <a:lnTo>
                    <a:pt x="207112" y="44701"/>
                  </a:lnTo>
                  <a:lnTo>
                    <a:pt x="208884" y="26339"/>
                  </a:lnTo>
                  <a:lnTo>
                    <a:pt x="208061" y="17559"/>
                  </a:lnTo>
                  <a:lnTo>
                    <a:pt x="202890" y="13555"/>
                  </a:lnTo>
                  <a:lnTo>
                    <a:pt x="194819" y="12735"/>
                  </a:lnTo>
                  <a:lnTo>
                    <a:pt x="176299" y="16755"/>
                  </a:lnTo>
                  <a:lnTo>
                    <a:pt x="154552" y="30338"/>
                  </a:lnTo>
                  <a:lnTo>
                    <a:pt x="119047" y="67276"/>
                  </a:lnTo>
                  <a:lnTo>
                    <a:pt x="99156" y="117318"/>
                  </a:lnTo>
                  <a:lnTo>
                    <a:pt x="84147" y="176549"/>
                  </a:lnTo>
                  <a:lnTo>
                    <a:pt x="82861" y="229529"/>
                  </a:lnTo>
                  <a:lnTo>
                    <a:pt x="86167" y="248094"/>
                  </a:lnTo>
                  <a:lnTo>
                    <a:pt x="102061" y="278556"/>
                  </a:lnTo>
                  <a:lnTo>
                    <a:pt x="155669" y="336877"/>
                  </a:lnTo>
                  <a:lnTo>
                    <a:pt x="181453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600197" y="4385192"/>
              <a:ext cx="815332" cy="851570"/>
            </a:xfrm>
            <a:custGeom>
              <a:avLst/>
              <a:gdLst/>
              <a:ahLst/>
              <a:cxnLst/>
              <a:rect l="0" t="0" r="0" b="0"/>
              <a:pathLst>
                <a:path w="815332" h="851570">
                  <a:moveTo>
                    <a:pt x="16511" y="0"/>
                  </a:moveTo>
                  <a:lnTo>
                    <a:pt x="2117" y="60849"/>
                  </a:lnTo>
                  <a:lnTo>
                    <a:pt x="313" y="111975"/>
                  </a:lnTo>
                  <a:lnTo>
                    <a:pt x="0" y="159227"/>
                  </a:lnTo>
                  <a:lnTo>
                    <a:pt x="4325" y="212778"/>
                  </a:lnTo>
                  <a:lnTo>
                    <a:pt x="7044" y="274051"/>
                  </a:lnTo>
                  <a:lnTo>
                    <a:pt x="12268" y="334633"/>
                  </a:lnTo>
                  <a:lnTo>
                    <a:pt x="19671" y="393572"/>
                  </a:lnTo>
                  <a:lnTo>
                    <a:pt x="27720" y="452024"/>
                  </a:lnTo>
                  <a:lnTo>
                    <a:pt x="35960" y="505915"/>
                  </a:lnTo>
                  <a:lnTo>
                    <a:pt x="48675" y="557016"/>
                  </a:lnTo>
                  <a:lnTo>
                    <a:pt x="59736" y="607290"/>
                  </a:lnTo>
                  <a:lnTo>
                    <a:pt x="72681" y="661615"/>
                  </a:lnTo>
                  <a:lnTo>
                    <a:pt x="97404" y="720839"/>
                  </a:lnTo>
                  <a:lnTo>
                    <a:pt x="128256" y="781074"/>
                  </a:lnTo>
                  <a:lnTo>
                    <a:pt x="155300" y="812179"/>
                  </a:lnTo>
                  <a:lnTo>
                    <a:pt x="204356" y="843017"/>
                  </a:lnTo>
                  <a:lnTo>
                    <a:pt x="236843" y="851569"/>
                  </a:lnTo>
                  <a:lnTo>
                    <a:pt x="299882" y="844884"/>
                  </a:lnTo>
                  <a:lnTo>
                    <a:pt x="358008" y="822910"/>
                  </a:lnTo>
                  <a:lnTo>
                    <a:pt x="413191" y="800726"/>
                  </a:lnTo>
                  <a:lnTo>
                    <a:pt x="468627" y="769109"/>
                  </a:lnTo>
                  <a:lnTo>
                    <a:pt x="530773" y="730679"/>
                  </a:lnTo>
                  <a:lnTo>
                    <a:pt x="593779" y="689353"/>
                  </a:lnTo>
                  <a:lnTo>
                    <a:pt x="655618" y="647772"/>
                  </a:lnTo>
                  <a:lnTo>
                    <a:pt x="714459" y="603989"/>
                  </a:lnTo>
                  <a:lnTo>
                    <a:pt x="773798" y="546651"/>
                  </a:lnTo>
                  <a:lnTo>
                    <a:pt x="815331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385306" y="4867813"/>
              <a:ext cx="141345" cy="2038658"/>
            </a:xfrm>
            <a:custGeom>
              <a:avLst/>
              <a:gdLst/>
              <a:ahLst/>
              <a:cxnLst/>
              <a:rect l="0" t="0" r="0" b="0"/>
              <a:pathLst>
                <a:path w="141345" h="2038658">
                  <a:moveTo>
                    <a:pt x="83097" y="0"/>
                  </a:moveTo>
                  <a:lnTo>
                    <a:pt x="74045" y="51844"/>
                  </a:lnTo>
                  <a:lnTo>
                    <a:pt x="67954" y="114613"/>
                  </a:lnTo>
                  <a:lnTo>
                    <a:pt x="62482" y="170281"/>
                  </a:lnTo>
                  <a:lnTo>
                    <a:pt x="55005" y="232182"/>
                  </a:lnTo>
                  <a:lnTo>
                    <a:pt x="49655" y="275468"/>
                  </a:lnTo>
                  <a:lnTo>
                    <a:pt x="44195" y="320287"/>
                  </a:lnTo>
                  <a:lnTo>
                    <a:pt x="38687" y="367943"/>
                  </a:lnTo>
                  <a:lnTo>
                    <a:pt x="35623" y="419326"/>
                  </a:lnTo>
                  <a:lnTo>
                    <a:pt x="33336" y="472981"/>
                  </a:lnTo>
                  <a:lnTo>
                    <a:pt x="29238" y="527647"/>
                  </a:lnTo>
                  <a:lnTo>
                    <a:pt x="24334" y="582761"/>
                  </a:lnTo>
                  <a:lnTo>
                    <a:pt x="19073" y="639000"/>
                  </a:lnTo>
                  <a:lnTo>
                    <a:pt x="13653" y="697895"/>
                  </a:lnTo>
                  <a:lnTo>
                    <a:pt x="10628" y="760437"/>
                  </a:lnTo>
                  <a:lnTo>
                    <a:pt x="9821" y="792647"/>
                  </a:lnTo>
                  <a:lnTo>
                    <a:pt x="8359" y="825216"/>
                  </a:lnTo>
                  <a:lnTo>
                    <a:pt x="6459" y="858023"/>
                  </a:lnTo>
                  <a:lnTo>
                    <a:pt x="4268" y="890989"/>
                  </a:lnTo>
                  <a:lnTo>
                    <a:pt x="2808" y="924061"/>
                  </a:lnTo>
                  <a:lnTo>
                    <a:pt x="1834" y="957204"/>
                  </a:lnTo>
                  <a:lnTo>
                    <a:pt x="1185" y="990394"/>
                  </a:lnTo>
                  <a:lnTo>
                    <a:pt x="752" y="1024540"/>
                  </a:lnTo>
                  <a:lnTo>
                    <a:pt x="464" y="1059323"/>
                  </a:lnTo>
                  <a:lnTo>
                    <a:pt x="271" y="1094531"/>
                  </a:lnTo>
                  <a:lnTo>
                    <a:pt x="143" y="1130947"/>
                  </a:lnTo>
                  <a:lnTo>
                    <a:pt x="57" y="1168168"/>
                  </a:lnTo>
                  <a:lnTo>
                    <a:pt x="0" y="1205926"/>
                  </a:lnTo>
                  <a:lnTo>
                    <a:pt x="887" y="1244041"/>
                  </a:lnTo>
                  <a:lnTo>
                    <a:pt x="2403" y="1282396"/>
                  </a:lnTo>
                  <a:lnTo>
                    <a:pt x="4338" y="1320909"/>
                  </a:lnTo>
                  <a:lnTo>
                    <a:pt x="7477" y="1358604"/>
                  </a:lnTo>
                  <a:lnTo>
                    <a:pt x="11419" y="1395754"/>
                  </a:lnTo>
                  <a:lnTo>
                    <a:pt x="15896" y="1432539"/>
                  </a:lnTo>
                  <a:lnTo>
                    <a:pt x="19805" y="1469082"/>
                  </a:lnTo>
                  <a:lnTo>
                    <a:pt x="23335" y="1505463"/>
                  </a:lnTo>
                  <a:lnTo>
                    <a:pt x="26614" y="1541737"/>
                  </a:lnTo>
                  <a:lnTo>
                    <a:pt x="30649" y="1577014"/>
                  </a:lnTo>
                  <a:lnTo>
                    <a:pt x="35188" y="1611627"/>
                  </a:lnTo>
                  <a:lnTo>
                    <a:pt x="40063" y="1645796"/>
                  </a:lnTo>
                  <a:lnTo>
                    <a:pt x="50410" y="1708418"/>
                  </a:lnTo>
                  <a:lnTo>
                    <a:pt x="62098" y="1767069"/>
                  </a:lnTo>
                  <a:lnTo>
                    <a:pt x="76538" y="1823955"/>
                  </a:lnTo>
                  <a:lnTo>
                    <a:pt x="89736" y="1875124"/>
                  </a:lnTo>
                  <a:lnTo>
                    <a:pt x="101765" y="1920672"/>
                  </a:lnTo>
                  <a:lnTo>
                    <a:pt x="118933" y="1976578"/>
                  </a:lnTo>
                  <a:lnTo>
                    <a:pt x="141344" y="2038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43882" y="6365602"/>
              <a:ext cx="2038658" cy="465980"/>
            </a:xfrm>
            <a:custGeom>
              <a:avLst/>
              <a:gdLst/>
              <a:ahLst/>
              <a:cxnLst/>
              <a:rect l="0" t="0" r="0" b="0"/>
              <a:pathLst>
                <a:path w="2038658" h="465980">
                  <a:moveTo>
                    <a:pt x="0" y="0"/>
                  </a:moveTo>
                  <a:lnTo>
                    <a:pt x="21761" y="55865"/>
                  </a:lnTo>
                  <a:lnTo>
                    <a:pt x="58922" y="113624"/>
                  </a:lnTo>
                  <a:lnTo>
                    <a:pt x="92590" y="148287"/>
                  </a:lnTo>
                  <a:lnTo>
                    <a:pt x="144736" y="179728"/>
                  </a:lnTo>
                  <a:lnTo>
                    <a:pt x="195354" y="201443"/>
                  </a:lnTo>
                  <a:lnTo>
                    <a:pt x="252333" y="218060"/>
                  </a:lnTo>
                  <a:lnTo>
                    <a:pt x="302824" y="231032"/>
                  </a:lnTo>
                  <a:lnTo>
                    <a:pt x="356307" y="240730"/>
                  </a:lnTo>
                  <a:lnTo>
                    <a:pt x="409753" y="249459"/>
                  </a:lnTo>
                  <a:lnTo>
                    <a:pt x="466578" y="257901"/>
                  </a:lnTo>
                  <a:lnTo>
                    <a:pt x="524404" y="266258"/>
                  </a:lnTo>
                  <a:lnTo>
                    <a:pt x="584991" y="274590"/>
                  </a:lnTo>
                  <a:lnTo>
                    <a:pt x="628896" y="281064"/>
                  </a:lnTo>
                  <a:lnTo>
                    <a:pt x="676146" y="290106"/>
                  </a:lnTo>
                  <a:lnTo>
                    <a:pt x="722417" y="297822"/>
                  </a:lnTo>
                  <a:lnTo>
                    <a:pt x="768562" y="304334"/>
                  </a:lnTo>
                  <a:lnTo>
                    <a:pt x="816807" y="310310"/>
                  </a:lnTo>
                  <a:lnTo>
                    <a:pt x="868452" y="313582"/>
                  </a:lnTo>
                  <a:lnTo>
                    <a:pt x="921300" y="315961"/>
                  </a:lnTo>
                  <a:lnTo>
                    <a:pt x="972524" y="320100"/>
                  </a:lnTo>
                  <a:lnTo>
                    <a:pt x="1023027" y="325021"/>
                  </a:lnTo>
                  <a:lnTo>
                    <a:pt x="1074135" y="329366"/>
                  </a:lnTo>
                  <a:lnTo>
                    <a:pt x="1127668" y="331297"/>
                  </a:lnTo>
                  <a:lnTo>
                    <a:pt x="1179813" y="334621"/>
                  </a:lnTo>
                  <a:lnTo>
                    <a:pt x="1230726" y="338255"/>
                  </a:lnTo>
                  <a:lnTo>
                    <a:pt x="1281091" y="339871"/>
                  </a:lnTo>
                  <a:lnTo>
                    <a:pt x="1333677" y="343054"/>
                  </a:lnTo>
                  <a:lnTo>
                    <a:pt x="1386944" y="346627"/>
                  </a:lnTo>
                  <a:lnTo>
                    <a:pt x="1438354" y="348215"/>
                  </a:lnTo>
                  <a:lnTo>
                    <a:pt x="1488940" y="351386"/>
                  </a:lnTo>
                  <a:lnTo>
                    <a:pt x="1539159" y="355876"/>
                  </a:lnTo>
                  <a:lnTo>
                    <a:pt x="1589216" y="360954"/>
                  </a:lnTo>
                  <a:lnTo>
                    <a:pt x="1639200" y="366293"/>
                  </a:lnTo>
                  <a:lnTo>
                    <a:pt x="1688228" y="372672"/>
                  </a:lnTo>
                  <a:lnTo>
                    <a:pt x="1734672" y="381671"/>
                  </a:lnTo>
                  <a:lnTo>
                    <a:pt x="1779970" y="389369"/>
                  </a:lnTo>
                  <a:lnTo>
                    <a:pt x="1823832" y="396796"/>
                  </a:lnTo>
                  <a:lnTo>
                    <a:pt x="1883987" y="411374"/>
                  </a:lnTo>
                  <a:lnTo>
                    <a:pt x="1937355" y="427404"/>
                  </a:lnTo>
                  <a:lnTo>
                    <a:pt x="2000155" y="449387"/>
                  </a:lnTo>
                  <a:lnTo>
                    <a:pt x="2038657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454021" y="4876843"/>
              <a:ext cx="2136251" cy="2046270"/>
            </a:xfrm>
            <a:custGeom>
              <a:avLst/>
              <a:gdLst/>
              <a:ahLst/>
              <a:cxnLst/>
              <a:rect l="0" t="0" r="0" b="0"/>
              <a:pathLst>
                <a:path w="2136251" h="2046270">
                  <a:moveTo>
                    <a:pt x="14382" y="24254"/>
                  </a:moveTo>
                  <a:lnTo>
                    <a:pt x="0" y="19460"/>
                  </a:lnTo>
                  <a:lnTo>
                    <a:pt x="14435" y="22423"/>
                  </a:lnTo>
                  <a:lnTo>
                    <a:pt x="60210" y="21427"/>
                  </a:lnTo>
                  <a:lnTo>
                    <a:pt x="110035" y="12601"/>
                  </a:lnTo>
                  <a:lnTo>
                    <a:pt x="171447" y="2879"/>
                  </a:lnTo>
                  <a:lnTo>
                    <a:pt x="226039" y="0"/>
                  </a:lnTo>
                  <a:lnTo>
                    <a:pt x="288941" y="6028"/>
                  </a:lnTo>
                  <a:lnTo>
                    <a:pt x="346395" y="21099"/>
                  </a:lnTo>
                  <a:lnTo>
                    <a:pt x="389282" y="45821"/>
                  </a:lnTo>
                  <a:lnTo>
                    <a:pt x="445142" y="99850"/>
                  </a:lnTo>
                  <a:lnTo>
                    <a:pt x="478630" y="161850"/>
                  </a:lnTo>
                  <a:lnTo>
                    <a:pt x="502996" y="215860"/>
                  </a:lnTo>
                  <a:lnTo>
                    <a:pt x="517961" y="276860"/>
                  </a:lnTo>
                  <a:lnTo>
                    <a:pt x="525856" y="338985"/>
                  </a:lnTo>
                  <a:lnTo>
                    <a:pt x="529411" y="399130"/>
                  </a:lnTo>
                  <a:lnTo>
                    <a:pt x="530114" y="458951"/>
                  </a:lnTo>
                  <a:lnTo>
                    <a:pt x="532701" y="507469"/>
                  </a:lnTo>
                  <a:lnTo>
                    <a:pt x="534392" y="559443"/>
                  </a:lnTo>
                  <a:lnTo>
                    <a:pt x="531503" y="613366"/>
                  </a:lnTo>
                  <a:lnTo>
                    <a:pt x="530647" y="664477"/>
                  </a:lnTo>
                  <a:lnTo>
                    <a:pt x="527928" y="717219"/>
                  </a:lnTo>
                  <a:lnTo>
                    <a:pt x="521267" y="773836"/>
                  </a:lnTo>
                  <a:lnTo>
                    <a:pt x="515904" y="829134"/>
                  </a:lnTo>
                  <a:lnTo>
                    <a:pt x="514314" y="883118"/>
                  </a:lnTo>
                  <a:lnTo>
                    <a:pt x="511377" y="940102"/>
                  </a:lnTo>
                  <a:lnTo>
                    <a:pt x="507118" y="997974"/>
                  </a:lnTo>
                  <a:lnTo>
                    <a:pt x="505855" y="1053645"/>
                  </a:lnTo>
                  <a:lnTo>
                    <a:pt x="505481" y="1105274"/>
                  </a:lnTo>
                  <a:lnTo>
                    <a:pt x="507836" y="1158170"/>
                  </a:lnTo>
                  <a:lnTo>
                    <a:pt x="514389" y="1212367"/>
                  </a:lnTo>
                  <a:lnTo>
                    <a:pt x="522186" y="1261093"/>
                  </a:lnTo>
                  <a:lnTo>
                    <a:pt x="533104" y="1323389"/>
                  </a:lnTo>
                  <a:lnTo>
                    <a:pt x="550807" y="1382471"/>
                  </a:lnTo>
                  <a:lnTo>
                    <a:pt x="574576" y="1436192"/>
                  </a:lnTo>
                  <a:lnTo>
                    <a:pt x="614775" y="1498753"/>
                  </a:lnTo>
                  <a:lnTo>
                    <a:pt x="666731" y="1550548"/>
                  </a:lnTo>
                  <a:lnTo>
                    <a:pt x="718249" y="1586743"/>
                  </a:lnTo>
                  <a:lnTo>
                    <a:pt x="780886" y="1615123"/>
                  </a:lnTo>
                  <a:lnTo>
                    <a:pt x="832597" y="1634066"/>
                  </a:lnTo>
                  <a:lnTo>
                    <a:pt x="888908" y="1645534"/>
                  </a:lnTo>
                  <a:lnTo>
                    <a:pt x="949046" y="1654787"/>
                  </a:lnTo>
                  <a:lnTo>
                    <a:pt x="993771" y="1659629"/>
                  </a:lnTo>
                  <a:lnTo>
                    <a:pt x="1044467" y="1661780"/>
                  </a:lnTo>
                  <a:lnTo>
                    <a:pt x="1095351" y="1665202"/>
                  </a:lnTo>
                  <a:lnTo>
                    <a:pt x="1146628" y="1667955"/>
                  </a:lnTo>
                  <a:lnTo>
                    <a:pt x="1200237" y="1666097"/>
                  </a:lnTo>
                  <a:lnTo>
                    <a:pt x="1254881" y="1667120"/>
                  </a:lnTo>
                  <a:lnTo>
                    <a:pt x="1309986" y="1670657"/>
                  </a:lnTo>
                  <a:lnTo>
                    <a:pt x="1365296" y="1675311"/>
                  </a:lnTo>
                  <a:lnTo>
                    <a:pt x="1420697" y="1680461"/>
                  </a:lnTo>
                  <a:lnTo>
                    <a:pt x="1477063" y="1686756"/>
                  </a:lnTo>
                  <a:lnTo>
                    <a:pt x="1536015" y="1695718"/>
                  </a:lnTo>
                  <a:lnTo>
                    <a:pt x="1593651" y="1705865"/>
                  </a:lnTo>
                  <a:lnTo>
                    <a:pt x="1650086" y="1718387"/>
                  </a:lnTo>
                  <a:lnTo>
                    <a:pt x="1705987" y="1736280"/>
                  </a:lnTo>
                  <a:lnTo>
                    <a:pt x="1761651" y="1756560"/>
                  </a:lnTo>
                  <a:lnTo>
                    <a:pt x="1815360" y="1779750"/>
                  </a:lnTo>
                  <a:lnTo>
                    <a:pt x="1863885" y="1808548"/>
                  </a:lnTo>
                  <a:lnTo>
                    <a:pt x="1910107" y="1837374"/>
                  </a:lnTo>
                  <a:lnTo>
                    <a:pt x="1955304" y="1867442"/>
                  </a:lnTo>
                  <a:lnTo>
                    <a:pt x="2000047" y="1902380"/>
                  </a:lnTo>
                  <a:lnTo>
                    <a:pt x="2057986" y="1958434"/>
                  </a:lnTo>
                  <a:lnTo>
                    <a:pt x="2105869" y="2011615"/>
                  </a:lnTo>
                  <a:lnTo>
                    <a:pt x="2136250" y="20462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840279" y="4684750"/>
            <a:ext cx="2047497" cy="2392348"/>
            <a:chOff x="6840279" y="4684750"/>
            <a:chExt cx="2047497" cy="2392348"/>
          </a:xfrm>
        </p:grpSpPr>
        <p:sp>
          <p:nvSpPr>
            <p:cNvPr id="74" name="Freeform 73"/>
            <p:cNvSpPr/>
            <p:nvPr/>
          </p:nvSpPr>
          <p:spPr>
            <a:xfrm>
              <a:off x="6881507" y="5500213"/>
              <a:ext cx="241311" cy="1298085"/>
            </a:xfrm>
            <a:custGeom>
              <a:avLst/>
              <a:gdLst/>
              <a:ahLst/>
              <a:cxnLst/>
              <a:rect l="0" t="0" r="0" b="0"/>
              <a:pathLst>
                <a:path w="241311" h="1298085">
                  <a:moveTo>
                    <a:pt x="0" y="1298084"/>
                  </a:moveTo>
                  <a:lnTo>
                    <a:pt x="11582" y="1241844"/>
                  </a:lnTo>
                  <a:lnTo>
                    <a:pt x="31613" y="1180392"/>
                  </a:lnTo>
                  <a:lnTo>
                    <a:pt x="44049" y="1121462"/>
                  </a:lnTo>
                  <a:lnTo>
                    <a:pt x="57020" y="1072859"/>
                  </a:lnTo>
                  <a:lnTo>
                    <a:pt x="72574" y="1014489"/>
                  </a:lnTo>
                  <a:lnTo>
                    <a:pt x="88893" y="954768"/>
                  </a:lnTo>
                  <a:lnTo>
                    <a:pt x="99913" y="910660"/>
                  </a:lnTo>
                  <a:lnTo>
                    <a:pt x="110974" y="863320"/>
                  </a:lnTo>
                  <a:lnTo>
                    <a:pt x="122054" y="814543"/>
                  </a:lnTo>
                  <a:lnTo>
                    <a:pt x="133142" y="762662"/>
                  </a:lnTo>
                  <a:lnTo>
                    <a:pt x="144234" y="706936"/>
                  </a:lnTo>
                  <a:lnTo>
                    <a:pt x="155328" y="645187"/>
                  </a:lnTo>
                  <a:lnTo>
                    <a:pt x="159950" y="613188"/>
                  </a:lnTo>
                  <a:lnTo>
                    <a:pt x="163957" y="580760"/>
                  </a:lnTo>
                  <a:lnTo>
                    <a:pt x="167552" y="548047"/>
                  </a:lnTo>
                  <a:lnTo>
                    <a:pt x="171797" y="514219"/>
                  </a:lnTo>
                  <a:lnTo>
                    <a:pt x="176478" y="479647"/>
                  </a:lnTo>
                  <a:lnTo>
                    <a:pt x="181446" y="444581"/>
                  </a:lnTo>
                  <a:lnTo>
                    <a:pt x="186608" y="407335"/>
                  </a:lnTo>
                  <a:lnTo>
                    <a:pt x="191898" y="368635"/>
                  </a:lnTo>
                  <a:lnTo>
                    <a:pt x="197274" y="328967"/>
                  </a:lnTo>
                  <a:lnTo>
                    <a:pt x="202707" y="287729"/>
                  </a:lnTo>
                  <a:lnTo>
                    <a:pt x="208178" y="245444"/>
                  </a:lnTo>
                  <a:lnTo>
                    <a:pt x="213675" y="202461"/>
                  </a:lnTo>
                  <a:lnTo>
                    <a:pt x="219189" y="160862"/>
                  </a:lnTo>
                  <a:lnTo>
                    <a:pt x="224714" y="120185"/>
                  </a:lnTo>
                  <a:lnTo>
                    <a:pt x="230246" y="80124"/>
                  </a:lnTo>
                  <a:lnTo>
                    <a:pt x="236393" y="35610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206043" y="4992629"/>
              <a:ext cx="1281428" cy="1881248"/>
            </a:xfrm>
            <a:custGeom>
              <a:avLst/>
              <a:gdLst/>
              <a:ahLst/>
              <a:cxnLst/>
              <a:rect l="0" t="0" r="0" b="0"/>
              <a:pathLst>
                <a:path w="1281428" h="1881248">
                  <a:moveTo>
                    <a:pt x="24948" y="0"/>
                  </a:moveTo>
                  <a:lnTo>
                    <a:pt x="24948" y="60656"/>
                  </a:lnTo>
                  <a:lnTo>
                    <a:pt x="24023" y="112895"/>
                  </a:lnTo>
                  <a:lnTo>
                    <a:pt x="15897" y="175675"/>
                  </a:lnTo>
                  <a:lnTo>
                    <a:pt x="10555" y="227411"/>
                  </a:lnTo>
                  <a:lnTo>
                    <a:pt x="6507" y="283728"/>
                  </a:lnTo>
                  <a:lnTo>
                    <a:pt x="1917" y="343869"/>
                  </a:lnTo>
                  <a:lnTo>
                    <a:pt x="557" y="406067"/>
                  </a:lnTo>
                  <a:lnTo>
                    <a:pt x="154" y="465486"/>
                  </a:lnTo>
                  <a:lnTo>
                    <a:pt x="35" y="521614"/>
                  </a:lnTo>
                  <a:lnTo>
                    <a:pt x="0" y="570913"/>
                  </a:lnTo>
                  <a:lnTo>
                    <a:pt x="4405" y="624569"/>
                  </a:lnTo>
                  <a:lnTo>
                    <a:pt x="11568" y="655043"/>
                  </a:lnTo>
                  <a:lnTo>
                    <a:pt x="21775" y="670508"/>
                  </a:lnTo>
                  <a:lnTo>
                    <a:pt x="28380" y="677221"/>
                  </a:lnTo>
                  <a:lnTo>
                    <a:pt x="37406" y="680772"/>
                  </a:lnTo>
                  <a:lnTo>
                    <a:pt x="59762" y="682251"/>
                  </a:lnTo>
                  <a:lnTo>
                    <a:pt x="77712" y="677362"/>
                  </a:lnTo>
                  <a:lnTo>
                    <a:pt x="113136" y="654738"/>
                  </a:lnTo>
                  <a:lnTo>
                    <a:pt x="166112" y="595624"/>
                  </a:lnTo>
                  <a:lnTo>
                    <a:pt x="204725" y="545709"/>
                  </a:lnTo>
                  <a:lnTo>
                    <a:pt x="209518" y="544096"/>
                  </a:lnTo>
                  <a:lnTo>
                    <a:pt x="213638" y="545793"/>
                  </a:lnTo>
                  <a:lnTo>
                    <a:pt x="217310" y="549699"/>
                  </a:lnTo>
                  <a:lnTo>
                    <a:pt x="218924" y="571297"/>
                  </a:lnTo>
                  <a:lnTo>
                    <a:pt x="216844" y="624645"/>
                  </a:lnTo>
                  <a:lnTo>
                    <a:pt x="209813" y="682035"/>
                  </a:lnTo>
                  <a:lnTo>
                    <a:pt x="209212" y="693227"/>
                  </a:lnTo>
                  <a:lnTo>
                    <a:pt x="213434" y="699763"/>
                  </a:lnTo>
                  <a:lnTo>
                    <a:pt x="220873" y="703197"/>
                  </a:lnTo>
                  <a:lnTo>
                    <a:pt x="230453" y="704561"/>
                  </a:lnTo>
                  <a:lnTo>
                    <a:pt x="246031" y="701146"/>
                  </a:lnTo>
                  <a:lnTo>
                    <a:pt x="289243" y="672100"/>
                  </a:lnTo>
                  <a:lnTo>
                    <a:pt x="306984" y="656516"/>
                  </a:lnTo>
                  <a:lnTo>
                    <a:pt x="314674" y="654024"/>
                  </a:lnTo>
                  <a:lnTo>
                    <a:pt x="321649" y="655137"/>
                  </a:lnTo>
                  <a:lnTo>
                    <a:pt x="328148" y="658653"/>
                  </a:lnTo>
                  <a:lnTo>
                    <a:pt x="337835" y="677352"/>
                  </a:lnTo>
                  <a:lnTo>
                    <a:pt x="343374" y="701380"/>
                  </a:lnTo>
                  <a:lnTo>
                    <a:pt x="341465" y="764264"/>
                  </a:lnTo>
                  <a:lnTo>
                    <a:pt x="345607" y="825477"/>
                  </a:lnTo>
                  <a:lnTo>
                    <a:pt x="352683" y="843336"/>
                  </a:lnTo>
                  <a:lnTo>
                    <a:pt x="357159" y="850687"/>
                  </a:lnTo>
                  <a:lnTo>
                    <a:pt x="362917" y="853739"/>
                  </a:lnTo>
                  <a:lnTo>
                    <a:pt x="369529" y="853924"/>
                  </a:lnTo>
                  <a:lnTo>
                    <a:pt x="383348" y="849199"/>
                  </a:lnTo>
                  <a:lnTo>
                    <a:pt x="395653" y="840935"/>
                  </a:lnTo>
                  <a:lnTo>
                    <a:pt x="412976" y="817052"/>
                  </a:lnTo>
                  <a:lnTo>
                    <a:pt x="428753" y="764412"/>
                  </a:lnTo>
                  <a:lnTo>
                    <a:pt x="443623" y="709515"/>
                  </a:lnTo>
                  <a:lnTo>
                    <a:pt x="460403" y="657558"/>
                  </a:lnTo>
                  <a:lnTo>
                    <a:pt x="465031" y="654719"/>
                  </a:lnTo>
                  <a:lnTo>
                    <a:pt x="470889" y="655600"/>
                  </a:lnTo>
                  <a:lnTo>
                    <a:pt x="477569" y="658961"/>
                  </a:lnTo>
                  <a:lnTo>
                    <a:pt x="487456" y="672558"/>
                  </a:lnTo>
                  <a:lnTo>
                    <a:pt x="514557" y="732167"/>
                  </a:lnTo>
                  <a:lnTo>
                    <a:pt x="557551" y="793476"/>
                  </a:lnTo>
                  <a:lnTo>
                    <a:pt x="581733" y="850743"/>
                  </a:lnTo>
                  <a:lnTo>
                    <a:pt x="596231" y="911126"/>
                  </a:lnTo>
                  <a:lnTo>
                    <a:pt x="607403" y="965509"/>
                  </a:lnTo>
                  <a:lnTo>
                    <a:pt x="621288" y="1027976"/>
                  </a:lnTo>
                  <a:lnTo>
                    <a:pt x="638856" y="1089793"/>
                  </a:lnTo>
                  <a:lnTo>
                    <a:pt x="658078" y="1127228"/>
                  </a:lnTo>
                  <a:lnTo>
                    <a:pt x="676672" y="1146991"/>
                  </a:lnTo>
                  <a:lnTo>
                    <a:pt x="715100" y="1183939"/>
                  </a:lnTo>
                  <a:lnTo>
                    <a:pt x="725545" y="1200200"/>
                  </a:lnTo>
                  <a:lnTo>
                    <a:pt x="751480" y="1262442"/>
                  </a:lnTo>
                  <a:lnTo>
                    <a:pt x="776742" y="1321972"/>
                  </a:lnTo>
                  <a:lnTo>
                    <a:pt x="801981" y="1375158"/>
                  </a:lnTo>
                  <a:lnTo>
                    <a:pt x="845245" y="1433551"/>
                  </a:lnTo>
                  <a:lnTo>
                    <a:pt x="902770" y="1488942"/>
                  </a:lnTo>
                  <a:lnTo>
                    <a:pt x="957081" y="1521952"/>
                  </a:lnTo>
                  <a:lnTo>
                    <a:pt x="1011478" y="1549459"/>
                  </a:lnTo>
                  <a:lnTo>
                    <a:pt x="1064757" y="1577138"/>
                  </a:lnTo>
                  <a:lnTo>
                    <a:pt x="1102224" y="1610453"/>
                  </a:lnTo>
                  <a:lnTo>
                    <a:pt x="1115636" y="1632256"/>
                  </a:lnTo>
                  <a:lnTo>
                    <a:pt x="1134232" y="1685386"/>
                  </a:lnTo>
                  <a:lnTo>
                    <a:pt x="1154851" y="1739331"/>
                  </a:lnTo>
                  <a:lnTo>
                    <a:pt x="1175966" y="1793678"/>
                  </a:lnTo>
                  <a:lnTo>
                    <a:pt x="1196712" y="1838469"/>
                  </a:lnTo>
                  <a:lnTo>
                    <a:pt x="1212460" y="1859354"/>
                  </a:lnTo>
                  <a:lnTo>
                    <a:pt x="1237672" y="1877254"/>
                  </a:lnTo>
                  <a:lnTo>
                    <a:pt x="1255509" y="1881247"/>
                  </a:lnTo>
                  <a:lnTo>
                    <a:pt x="1269907" y="1879939"/>
                  </a:lnTo>
                  <a:lnTo>
                    <a:pt x="1273747" y="1878296"/>
                  </a:lnTo>
                  <a:lnTo>
                    <a:pt x="1281427" y="1872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840279" y="4684750"/>
              <a:ext cx="2047497" cy="2392348"/>
            </a:xfrm>
            <a:custGeom>
              <a:avLst/>
              <a:gdLst/>
              <a:ahLst/>
              <a:cxnLst/>
              <a:rect l="0" t="0" r="0" b="0"/>
              <a:pathLst>
                <a:path w="2047497" h="2392348">
                  <a:moveTo>
                    <a:pt x="49549" y="0"/>
                  </a:moveTo>
                  <a:lnTo>
                    <a:pt x="42385" y="59579"/>
                  </a:lnTo>
                  <a:lnTo>
                    <a:pt x="41571" y="108568"/>
                  </a:lnTo>
                  <a:lnTo>
                    <a:pt x="36913" y="162634"/>
                  </a:lnTo>
                  <a:lnTo>
                    <a:pt x="29676" y="219643"/>
                  </a:lnTo>
                  <a:lnTo>
                    <a:pt x="21677" y="281940"/>
                  </a:lnTo>
                  <a:lnTo>
                    <a:pt x="18670" y="327786"/>
                  </a:lnTo>
                  <a:lnTo>
                    <a:pt x="16409" y="375898"/>
                  </a:lnTo>
                  <a:lnTo>
                    <a:pt x="12322" y="425018"/>
                  </a:lnTo>
                  <a:lnTo>
                    <a:pt x="9890" y="474586"/>
                  </a:lnTo>
                  <a:lnTo>
                    <a:pt x="7884" y="526202"/>
                  </a:lnTo>
                  <a:lnTo>
                    <a:pt x="3911" y="583044"/>
                  </a:lnTo>
                  <a:lnTo>
                    <a:pt x="1529" y="642207"/>
                  </a:lnTo>
                  <a:lnTo>
                    <a:pt x="470" y="702403"/>
                  </a:lnTo>
                  <a:lnTo>
                    <a:pt x="0" y="763057"/>
                  </a:lnTo>
                  <a:lnTo>
                    <a:pt x="2256" y="826380"/>
                  </a:lnTo>
                  <a:lnTo>
                    <a:pt x="4152" y="858799"/>
                  </a:lnTo>
                  <a:lnTo>
                    <a:pt x="5416" y="891506"/>
                  </a:lnTo>
                  <a:lnTo>
                    <a:pt x="6258" y="924406"/>
                  </a:lnTo>
                  <a:lnTo>
                    <a:pt x="6820" y="957434"/>
                  </a:lnTo>
                  <a:lnTo>
                    <a:pt x="7195" y="990547"/>
                  </a:lnTo>
                  <a:lnTo>
                    <a:pt x="7444" y="1023717"/>
                  </a:lnTo>
                  <a:lnTo>
                    <a:pt x="7611" y="1056925"/>
                  </a:lnTo>
                  <a:lnTo>
                    <a:pt x="8646" y="1091083"/>
                  </a:lnTo>
                  <a:lnTo>
                    <a:pt x="10261" y="1125875"/>
                  </a:lnTo>
                  <a:lnTo>
                    <a:pt x="12262" y="1161088"/>
                  </a:lnTo>
                  <a:lnTo>
                    <a:pt x="14521" y="1195659"/>
                  </a:lnTo>
                  <a:lnTo>
                    <a:pt x="16951" y="1229800"/>
                  </a:lnTo>
                  <a:lnTo>
                    <a:pt x="19496" y="1263656"/>
                  </a:lnTo>
                  <a:lnTo>
                    <a:pt x="21193" y="1296397"/>
                  </a:lnTo>
                  <a:lnTo>
                    <a:pt x="23078" y="1359896"/>
                  </a:lnTo>
                  <a:lnTo>
                    <a:pt x="24505" y="1391992"/>
                  </a:lnTo>
                  <a:lnTo>
                    <a:pt x="26381" y="1424484"/>
                  </a:lnTo>
                  <a:lnTo>
                    <a:pt x="28557" y="1457240"/>
                  </a:lnTo>
                  <a:lnTo>
                    <a:pt x="33439" y="1518290"/>
                  </a:lnTo>
                  <a:lnTo>
                    <a:pt x="37766" y="1576243"/>
                  </a:lnTo>
                  <a:lnTo>
                    <a:pt x="39689" y="1632818"/>
                  </a:lnTo>
                  <a:lnTo>
                    <a:pt x="43010" y="1686315"/>
                  </a:lnTo>
                  <a:lnTo>
                    <a:pt x="46643" y="1735980"/>
                  </a:lnTo>
                  <a:lnTo>
                    <a:pt x="48258" y="1779626"/>
                  </a:lnTo>
                  <a:lnTo>
                    <a:pt x="53584" y="1840584"/>
                  </a:lnTo>
                  <a:lnTo>
                    <a:pt x="61017" y="1895217"/>
                  </a:lnTo>
                  <a:lnTo>
                    <a:pt x="70888" y="1955808"/>
                  </a:lnTo>
                  <a:lnTo>
                    <a:pt x="78452" y="2015784"/>
                  </a:lnTo>
                  <a:lnTo>
                    <a:pt x="81535" y="2049550"/>
                  </a:lnTo>
                  <a:lnTo>
                    <a:pt x="77325" y="2066921"/>
                  </a:lnTo>
                  <a:lnTo>
                    <a:pt x="73614" y="2074141"/>
                  </a:lnTo>
                  <a:lnTo>
                    <a:pt x="76687" y="2078956"/>
                  </a:lnTo>
                  <a:lnTo>
                    <a:pt x="131916" y="2091732"/>
                  </a:lnTo>
                  <a:lnTo>
                    <a:pt x="190531" y="2105275"/>
                  </a:lnTo>
                  <a:lnTo>
                    <a:pt x="252137" y="2119101"/>
                  </a:lnTo>
                  <a:lnTo>
                    <a:pt x="303586" y="2130190"/>
                  </a:lnTo>
                  <a:lnTo>
                    <a:pt x="366619" y="2141284"/>
                  </a:lnTo>
                  <a:lnTo>
                    <a:pt x="420350" y="2154022"/>
                  </a:lnTo>
                  <a:lnTo>
                    <a:pt x="477260" y="2165090"/>
                  </a:lnTo>
                  <a:lnTo>
                    <a:pt x="539528" y="2174224"/>
                  </a:lnTo>
                  <a:lnTo>
                    <a:pt x="582900" y="2179963"/>
                  </a:lnTo>
                  <a:lnTo>
                    <a:pt x="625908" y="2185594"/>
                  </a:lnTo>
                  <a:lnTo>
                    <a:pt x="688355" y="2193039"/>
                  </a:lnTo>
                  <a:lnTo>
                    <a:pt x="734722" y="2195104"/>
                  </a:lnTo>
                  <a:lnTo>
                    <a:pt x="780602" y="2198488"/>
                  </a:lnTo>
                  <a:lnTo>
                    <a:pt x="826572" y="2203074"/>
                  </a:lnTo>
                  <a:lnTo>
                    <a:pt x="874739" y="2208194"/>
                  </a:lnTo>
                  <a:lnTo>
                    <a:pt x="923884" y="2211086"/>
                  </a:lnTo>
                  <a:lnTo>
                    <a:pt x="973463" y="2213295"/>
                  </a:lnTo>
                  <a:lnTo>
                    <a:pt x="1023235" y="2217359"/>
                  </a:lnTo>
                  <a:lnTo>
                    <a:pt x="1073093" y="2222248"/>
                  </a:lnTo>
                  <a:lnTo>
                    <a:pt x="1123913" y="2226577"/>
                  </a:lnTo>
                  <a:lnTo>
                    <a:pt x="1177318" y="2228502"/>
                  </a:lnTo>
                  <a:lnTo>
                    <a:pt x="1229408" y="2231822"/>
                  </a:lnTo>
                  <a:lnTo>
                    <a:pt x="1281220" y="2237305"/>
                  </a:lnTo>
                  <a:lnTo>
                    <a:pt x="1335066" y="2245905"/>
                  </a:lnTo>
                  <a:lnTo>
                    <a:pt x="1389816" y="2255891"/>
                  </a:lnTo>
                  <a:lnTo>
                    <a:pt x="1444044" y="2265568"/>
                  </a:lnTo>
                  <a:lnTo>
                    <a:pt x="1495883" y="2272952"/>
                  </a:lnTo>
                  <a:lnTo>
                    <a:pt x="1546658" y="2284246"/>
                  </a:lnTo>
                  <a:lnTo>
                    <a:pt x="1596037" y="2297587"/>
                  </a:lnTo>
                  <a:lnTo>
                    <a:pt x="1642639" y="2309679"/>
                  </a:lnTo>
                  <a:lnTo>
                    <a:pt x="1688005" y="2323683"/>
                  </a:lnTo>
                  <a:lnTo>
                    <a:pt x="1750199" y="2344695"/>
                  </a:lnTo>
                  <a:lnTo>
                    <a:pt x="1803760" y="2360167"/>
                  </a:lnTo>
                  <a:lnTo>
                    <a:pt x="1867139" y="2378095"/>
                  </a:lnTo>
                  <a:lnTo>
                    <a:pt x="1929119" y="2389283"/>
                  </a:lnTo>
                  <a:lnTo>
                    <a:pt x="1951856" y="2392347"/>
                  </a:lnTo>
                  <a:lnTo>
                    <a:pt x="1986374" y="2387949"/>
                  </a:lnTo>
                  <a:lnTo>
                    <a:pt x="2043783" y="2365196"/>
                  </a:lnTo>
                  <a:lnTo>
                    <a:pt x="2047496" y="2359901"/>
                  </a:lnTo>
                  <a:lnTo>
                    <a:pt x="2047197" y="2354521"/>
                  </a:lnTo>
                  <a:lnTo>
                    <a:pt x="2044224" y="2349086"/>
                  </a:lnTo>
                  <a:lnTo>
                    <a:pt x="2038545" y="2346387"/>
                  </a:lnTo>
                  <a:lnTo>
                    <a:pt x="1988353" y="23465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50481" y="5259975"/>
              <a:ext cx="428816" cy="511773"/>
            </a:xfrm>
            <a:custGeom>
              <a:avLst/>
              <a:gdLst/>
              <a:ahLst/>
              <a:cxnLst/>
              <a:rect l="0" t="0" r="0" b="0"/>
              <a:pathLst>
                <a:path w="428816" h="511773">
                  <a:moveTo>
                    <a:pt x="129257" y="439943"/>
                  </a:moveTo>
                  <a:lnTo>
                    <a:pt x="159584" y="416780"/>
                  </a:lnTo>
                  <a:lnTo>
                    <a:pt x="171938" y="396406"/>
                  </a:lnTo>
                  <a:lnTo>
                    <a:pt x="178229" y="335909"/>
                  </a:lnTo>
                  <a:lnTo>
                    <a:pt x="178995" y="281531"/>
                  </a:lnTo>
                  <a:lnTo>
                    <a:pt x="170106" y="226385"/>
                  </a:lnTo>
                  <a:lnTo>
                    <a:pt x="151402" y="165512"/>
                  </a:lnTo>
                  <a:lnTo>
                    <a:pt x="138695" y="140434"/>
                  </a:lnTo>
                  <a:lnTo>
                    <a:pt x="131850" y="134870"/>
                  </a:lnTo>
                  <a:lnTo>
                    <a:pt x="114384" y="128689"/>
                  </a:lnTo>
                  <a:lnTo>
                    <a:pt x="104549" y="130738"/>
                  </a:lnTo>
                  <a:lnTo>
                    <a:pt x="83759" y="142878"/>
                  </a:lnTo>
                  <a:lnTo>
                    <a:pt x="69588" y="160601"/>
                  </a:lnTo>
                  <a:lnTo>
                    <a:pt x="43085" y="219615"/>
                  </a:lnTo>
                  <a:lnTo>
                    <a:pt x="23511" y="273831"/>
                  </a:lnTo>
                  <a:lnTo>
                    <a:pt x="10468" y="329057"/>
                  </a:lnTo>
                  <a:lnTo>
                    <a:pt x="2769" y="386829"/>
                  </a:lnTo>
                  <a:lnTo>
                    <a:pt x="0" y="406167"/>
                  </a:lnTo>
                  <a:lnTo>
                    <a:pt x="1851" y="427089"/>
                  </a:lnTo>
                  <a:lnTo>
                    <a:pt x="6413" y="433223"/>
                  </a:lnTo>
                  <a:lnTo>
                    <a:pt x="13152" y="436387"/>
                  </a:lnTo>
                  <a:lnTo>
                    <a:pt x="21343" y="437573"/>
                  </a:lnTo>
                  <a:lnTo>
                    <a:pt x="35376" y="433958"/>
                  </a:lnTo>
                  <a:lnTo>
                    <a:pt x="63868" y="412154"/>
                  </a:lnTo>
                  <a:lnTo>
                    <a:pt x="105554" y="348807"/>
                  </a:lnTo>
                  <a:lnTo>
                    <a:pt x="131184" y="289523"/>
                  </a:lnTo>
                  <a:lnTo>
                    <a:pt x="154053" y="229872"/>
                  </a:lnTo>
                  <a:lnTo>
                    <a:pt x="168347" y="181385"/>
                  </a:lnTo>
                  <a:lnTo>
                    <a:pt x="181460" y="124137"/>
                  </a:lnTo>
                  <a:lnTo>
                    <a:pt x="186310" y="69649"/>
                  </a:lnTo>
                  <a:lnTo>
                    <a:pt x="184802" y="13822"/>
                  </a:lnTo>
                  <a:lnTo>
                    <a:pt x="181681" y="0"/>
                  </a:lnTo>
                  <a:lnTo>
                    <a:pt x="180848" y="1491"/>
                  </a:lnTo>
                  <a:lnTo>
                    <a:pt x="179280" y="61073"/>
                  </a:lnTo>
                  <a:lnTo>
                    <a:pt x="172610" y="118036"/>
                  </a:lnTo>
                  <a:lnTo>
                    <a:pt x="171207" y="171412"/>
                  </a:lnTo>
                  <a:lnTo>
                    <a:pt x="170930" y="227396"/>
                  </a:lnTo>
                  <a:lnTo>
                    <a:pt x="170875" y="285984"/>
                  </a:lnTo>
                  <a:lnTo>
                    <a:pt x="177507" y="346937"/>
                  </a:lnTo>
                  <a:lnTo>
                    <a:pt x="185980" y="388347"/>
                  </a:lnTo>
                  <a:lnTo>
                    <a:pt x="200716" y="414896"/>
                  </a:lnTo>
                  <a:lnTo>
                    <a:pt x="214641" y="431585"/>
                  </a:lnTo>
                  <a:lnTo>
                    <a:pt x="235007" y="440851"/>
                  </a:lnTo>
                  <a:lnTo>
                    <a:pt x="257618" y="443120"/>
                  </a:lnTo>
                  <a:lnTo>
                    <a:pt x="276913" y="437965"/>
                  </a:lnTo>
                  <a:lnTo>
                    <a:pt x="307787" y="420249"/>
                  </a:lnTo>
                  <a:lnTo>
                    <a:pt x="322016" y="405302"/>
                  </a:lnTo>
                  <a:lnTo>
                    <a:pt x="343102" y="368690"/>
                  </a:lnTo>
                  <a:lnTo>
                    <a:pt x="344861" y="360081"/>
                  </a:lnTo>
                  <a:lnTo>
                    <a:pt x="344184" y="352493"/>
                  </a:lnTo>
                  <a:lnTo>
                    <a:pt x="341883" y="345585"/>
                  </a:lnTo>
                  <a:lnTo>
                    <a:pt x="337577" y="341904"/>
                  </a:lnTo>
                  <a:lnTo>
                    <a:pt x="331931" y="340375"/>
                  </a:lnTo>
                  <a:lnTo>
                    <a:pt x="325394" y="340280"/>
                  </a:lnTo>
                  <a:lnTo>
                    <a:pt x="298525" y="353399"/>
                  </a:lnTo>
                  <a:lnTo>
                    <a:pt x="269599" y="382681"/>
                  </a:lnTo>
                  <a:lnTo>
                    <a:pt x="248544" y="415175"/>
                  </a:lnTo>
                  <a:lnTo>
                    <a:pt x="242370" y="432633"/>
                  </a:lnTo>
                  <a:lnTo>
                    <a:pt x="239818" y="463254"/>
                  </a:lnTo>
                  <a:lnTo>
                    <a:pt x="242498" y="484820"/>
                  </a:lnTo>
                  <a:lnTo>
                    <a:pt x="247281" y="492975"/>
                  </a:lnTo>
                  <a:lnTo>
                    <a:pt x="262457" y="504502"/>
                  </a:lnTo>
                  <a:lnTo>
                    <a:pt x="305045" y="511772"/>
                  </a:lnTo>
                  <a:lnTo>
                    <a:pt x="330352" y="508541"/>
                  </a:lnTo>
                  <a:lnTo>
                    <a:pt x="350845" y="500017"/>
                  </a:lnTo>
                  <a:lnTo>
                    <a:pt x="395125" y="464051"/>
                  </a:lnTo>
                  <a:lnTo>
                    <a:pt x="428815" y="4233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92019" y="5208976"/>
              <a:ext cx="37204" cy="524227"/>
            </a:xfrm>
            <a:custGeom>
              <a:avLst/>
              <a:gdLst/>
              <a:ahLst/>
              <a:cxnLst/>
              <a:rect l="0" t="0" r="0" b="0"/>
              <a:pathLst>
                <a:path w="37204" h="524227">
                  <a:moveTo>
                    <a:pt x="28882" y="0"/>
                  </a:moveTo>
                  <a:lnTo>
                    <a:pt x="28882" y="59579"/>
                  </a:lnTo>
                  <a:lnTo>
                    <a:pt x="23163" y="119360"/>
                  </a:lnTo>
                  <a:lnTo>
                    <a:pt x="18609" y="181164"/>
                  </a:lnTo>
                  <a:lnTo>
                    <a:pt x="9081" y="242579"/>
                  </a:lnTo>
                  <a:lnTo>
                    <a:pt x="4014" y="300562"/>
                  </a:lnTo>
                  <a:lnTo>
                    <a:pt x="0" y="348587"/>
                  </a:lnTo>
                  <a:lnTo>
                    <a:pt x="4327" y="407613"/>
                  </a:lnTo>
                  <a:lnTo>
                    <a:pt x="15334" y="469072"/>
                  </a:lnTo>
                  <a:lnTo>
                    <a:pt x="37203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512380" y="5671651"/>
              <a:ext cx="124869" cy="168463"/>
            </a:xfrm>
            <a:custGeom>
              <a:avLst/>
              <a:gdLst/>
              <a:ahLst/>
              <a:cxnLst/>
              <a:rect l="0" t="0" r="0" b="0"/>
              <a:pathLst>
                <a:path w="124869" h="168463">
                  <a:moveTo>
                    <a:pt x="16695" y="136441"/>
                  </a:moveTo>
                  <a:lnTo>
                    <a:pt x="73335" y="74869"/>
                  </a:lnTo>
                  <a:lnTo>
                    <a:pt x="96814" y="37575"/>
                  </a:lnTo>
                  <a:lnTo>
                    <a:pt x="100689" y="20385"/>
                  </a:lnTo>
                  <a:lnTo>
                    <a:pt x="100428" y="11918"/>
                  </a:lnTo>
                  <a:lnTo>
                    <a:pt x="96555" y="6273"/>
                  </a:lnTo>
                  <a:lnTo>
                    <a:pt x="90276" y="2510"/>
                  </a:lnTo>
                  <a:lnTo>
                    <a:pt x="82391" y="0"/>
                  </a:lnTo>
                  <a:lnTo>
                    <a:pt x="73435" y="1102"/>
                  </a:lnTo>
                  <a:lnTo>
                    <a:pt x="53624" y="9722"/>
                  </a:lnTo>
                  <a:lnTo>
                    <a:pt x="26095" y="30169"/>
                  </a:lnTo>
                  <a:lnTo>
                    <a:pt x="4790" y="58211"/>
                  </a:lnTo>
                  <a:lnTo>
                    <a:pt x="0" y="76709"/>
                  </a:lnTo>
                  <a:lnTo>
                    <a:pt x="17" y="85525"/>
                  </a:lnTo>
                  <a:lnTo>
                    <a:pt x="2803" y="93251"/>
                  </a:lnTo>
                  <a:lnTo>
                    <a:pt x="13294" y="106767"/>
                  </a:lnTo>
                  <a:lnTo>
                    <a:pt x="39212" y="124772"/>
                  </a:lnTo>
                  <a:lnTo>
                    <a:pt x="49273" y="126813"/>
                  </a:lnTo>
                  <a:lnTo>
                    <a:pt x="70314" y="124148"/>
                  </a:lnTo>
                  <a:lnTo>
                    <a:pt x="98533" y="112253"/>
                  </a:lnTo>
                  <a:lnTo>
                    <a:pt x="120044" y="97017"/>
                  </a:lnTo>
                  <a:lnTo>
                    <a:pt x="122577" y="97215"/>
                  </a:lnTo>
                  <a:lnTo>
                    <a:pt x="122415" y="101044"/>
                  </a:lnTo>
                  <a:lnTo>
                    <a:pt x="98145" y="160610"/>
                  </a:lnTo>
                  <a:lnTo>
                    <a:pt x="98732" y="165498"/>
                  </a:lnTo>
                  <a:lnTo>
                    <a:pt x="101896" y="167831"/>
                  </a:lnTo>
                  <a:lnTo>
                    <a:pt x="106779" y="168462"/>
                  </a:lnTo>
                  <a:lnTo>
                    <a:pt x="114671" y="166698"/>
                  </a:lnTo>
                  <a:lnTo>
                    <a:pt x="124868" y="1614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82986" y="5728066"/>
              <a:ext cx="244066" cy="431070"/>
            </a:xfrm>
            <a:custGeom>
              <a:avLst/>
              <a:gdLst/>
              <a:ahLst/>
              <a:cxnLst/>
              <a:rect l="0" t="0" r="0" b="0"/>
              <a:pathLst>
                <a:path w="244066" h="431070">
                  <a:moveTo>
                    <a:pt x="137472" y="13457"/>
                  </a:moveTo>
                  <a:lnTo>
                    <a:pt x="141890" y="205"/>
                  </a:lnTo>
                  <a:lnTo>
                    <a:pt x="142267" y="0"/>
                  </a:lnTo>
                  <a:lnTo>
                    <a:pt x="124729" y="52595"/>
                  </a:lnTo>
                  <a:lnTo>
                    <a:pt x="108794" y="103132"/>
                  </a:lnTo>
                  <a:lnTo>
                    <a:pt x="108084" y="124504"/>
                  </a:lnTo>
                  <a:lnTo>
                    <a:pt x="113933" y="140167"/>
                  </a:lnTo>
                  <a:lnTo>
                    <a:pt x="127627" y="153291"/>
                  </a:lnTo>
                  <a:lnTo>
                    <a:pt x="136456" y="159380"/>
                  </a:lnTo>
                  <a:lnTo>
                    <a:pt x="158594" y="163680"/>
                  </a:lnTo>
                  <a:lnTo>
                    <a:pt x="206056" y="158907"/>
                  </a:lnTo>
                  <a:lnTo>
                    <a:pt x="235457" y="147263"/>
                  </a:lnTo>
                  <a:lnTo>
                    <a:pt x="240703" y="147965"/>
                  </a:lnTo>
                  <a:lnTo>
                    <a:pt x="243275" y="152131"/>
                  </a:lnTo>
                  <a:lnTo>
                    <a:pt x="244065" y="158606"/>
                  </a:lnTo>
                  <a:lnTo>
                    <a:pt x="226329" y="206085"/>
                  </a:lnTo>
                  <a:lnTo>
                    <a:pt x="186311" y="269111"/>
                  </a:lnTo>
                  <a:lnTo>
                    <a:pt x="143096" y="329528"/>
                  </a:lnTo>
                  <a:lnTo>
                    <a:pt x="102274" y="386117"/>
                  </a:lnTo>
                  <a:lnTo>
                    <a:pt x="69373" y="417814"/>
                  </a:lnTo>
                  <a:lnTo>
                    <a:pt x="45487" y="430462"/>
                  </a:lnTo>
                  <a:lnTo>
                    <a:pt x="38242" y="431069"/>
                  </a:lnTo>
                  <a:lnTo>
                    <a:pt x="25261" y="426813"/>
                  </a:lnTo>
                  <a:lnTo>
                    <a:pt x="7557" y="409603"/>
                  </a:lnTo>
                  <a:lnTo>
                    <a:pt x="1144" y="389844"/>
                  </a:lnTo>
                  <a:lnTo>
                    <a:pt x="0" y="355195"/>
                  </a:lnTo>
                  <a:lnTo>
                    <a:pt x="4258" y="334535"/>
                  </a:lnTo>
                  <a:lnTo>
                    <a:pt x="12314" y="319189"/>
                  </a:lnTo>
                  <a:lnTo>
                    <a:pt x="24523" y="308671"/>
                  </a:lnTo>
                  <a:lnTo>
                    <a:pt x="83850" y="273929"/>
                  </a:lnTo>
                  <a:lnTo>
                    <a:pt x="133387" y="259511"/>
                  </a:lnTo>
                  <a:lnTo>
                    <a:pt x="185222" y="258170"/>
                  </a:lnTo>
                  <a:lnTo>
                    <a:pt x="220683" y="263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75545" y="5469242"/>
            <a:ext cx="690648" cy="495317"/>
            <a:chOff x="5275545" y="5469242"/>
            <a:chExt cx="690648" cy="495317"/>
          </a:xfrm>
        </p:grpSpPr>
        <p:sp>
          <p:nvSpPr>
            <p:cNvPr id="82" name="Freeform 81"/>
            <p:cNvSpPr/>
            <p:nvPr/>
          </p:nvSpPr>
          <p:spPr>
            <a:xfrm>
              <a:off x="5275545" y="5492140"/>
              <a:ext cx="111379" cy="472419"/>
            </a:xfrm>
            <a:custGeom>
              <a:avLst/>
              <a:gdLst/>
              <a:ahLst/>
              <a:cxnLst/>
              <a:rect l="0" t="0" r="0" b="0"/>
              <a:pathLst>
                <a:path w="111379" h="472419">
                  <a:moveTo>
                    <a:pt x="0" y="166173"/>
                  </a:moveTo>
                  <a:lnTo>
                    <a:pt x="5718" y="187951"/>
                  </a:lnTo>
                  <a:lnTo>
                    <a:pt x="10272" y="237317"/>
                  </a:lnTo>
                  <a:lnTo>
                    <a:pt x="15383" y="291379"/>
                  </a:lnTo>
                  <a:lnTo>
                    <a:pt x="23696" y="352957"/>
                  </a:lnTo>
                  <a:lnTo>
                    <a:pt x="24796" y="412539"/>
                  </a:lnTo>
                  <a:lnTo>
                    <a:pt x="20512" y="466215"/>
                  </a:lnTo>
                  <a:lnTo>
                    <a:pt x="18298" y="471601"/>
                  </a:lnTo>
                  <a:lnTo>
                    <a:pt x="15897" y="472418"/>
                  </a:lnTo>
                  <a:lnTo>
                    <a:pt x="13371" y="470189"/>
                  </a:lnTo>
                  <a:lnTo>
                    <a:pt x="10566" y="457850"/>
                  </a:lnTo>
                  <a:lnTo>
                    <a:pt x="8518" y="396005"/>
                  </a:lnTo>
                  <a:lnTo>
                    <a:pt x="3942" y="343065"/>
                  </a:lnTo>
                  <a:lnTo>
                    <a:pt x="779" y="288092"/>
                  </a:lnTo>
                  <a:lnTo>
                    <a:pt x="154" y="235183"/>
                  </a:lnTo>
                  <a:lnTo>
                    <a:pt x="20" y="171870"/>
                  </a:lnTo>
                  <a:lnTo>
                    <a:pt x="4420" y="118275"/>
                  </a:lnTo>
                  <a:lnTo>
                    <a:pt x="19560" y="59334"/>
                  </a:lnTo>
                  <a:lnTo>
                    <a:pt x="37182" y="20185"/>
                  </a:lnTo>
                  <a:lnTo>
                    <a:pt x="47652" y="5443"/>
                  </a:lnTo>
                  <a:lnTo>
                    <a:pt x="54882" y="1697"/>
                  </a:lnTo>
                  <a:lnTo>
                    <a:pt x="72777" y="0"/>
                  </a:lnTo>
                  <a:lnTo>
                    <a:pt x="90593" y="7259"/>
                  </a:lnTo>
                  <a:lnTo>
                    <a:pt x="99227" y="13077"/>
                  </a:lnTo>
                  <a:lnTo>
                    <a:pt x="104982" y="22504"/>
                  </a:lnTo>
                  <a:lnTo>
                    <a:pt x="111378" y="47771"/>
                  </a:lnTo>
                  <a:lnTo>
                    <a:pt x="110561" y="79932"/>
                  </a:lnTo>
                  <a:lnTo>
                    <a:pt x="101077" y="115648"/>
                  </a:lnTo>
                  <a:lnTo>
                    <a:pt x="82356" y="146947"/>
                  </a:lnTo>
                  <a:lnTo>
                    <a:pt x="68781" y="167873"/>
                  </a:lnTo>
                  <a:lnTo>
                    <a:pt x="56437" y="189174"/>
                  </a:lnTo>
                  <a:lnTo>
                    <a:pt x="51493" y="195376"/>
                  </a:lnTo>
                  <a:lnTo>
                    <a:pt x="47272" y="196736"/>
                  </a:lnTo>
                  <a:lnTo>
                    <a:pt x="43534" y="194869"/>
                  </a:lnTo>
                  <a:lnTo>
                    <a:pt x="33284" y="182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454654" y="5500756"/>
              <a:ext cx="176163" cy="454996"/>
            </a:xfrm>
            <a:custGeom>
              <a:avLst/>
              <a:gdLst/>
              <a:ahLst/>
              <a:cxnLst/>
              <a:rect l="0" t="0" r="0" b="0"/>
              <a:pathLst>
                <a:path w="176163" h="454996">
                  <a:moveTo>
                    <a:pt x="20596" y="74346"/>
                  </a:moveTo>
                  <a:lnTo>
                    <a:pt x="37454" y="132318"/>
                  </a:lnTo>
                  <a:lnTo>
                    <a:pt x="43958" y="183596"/>
                  </a:lnTo>
                  <a:lnTo>
                    <a:pt x="50961" y="235056"/>
                  </a:lnTo>
                  <a:lnTo>
                    <a:pt x="53304" y="286723"/>
                  </a:lnTo>
                  <a:lnTo>
                    <a:pt x="53766" y="340966"/>
                  </a:lnTo>
                  <a:lnTo>
                    <a:pt x="53857" y="393011"/>
                  </a:lnTo>
                  <a:lnTo>
                    <a:pt x="49460" y="451161"/>
                  </a:lnTo>
                  <a:lnTo>
                    <a:pt x="47235" y="454995"/>
                  </a:lnTo>
                  <a:lnTo>
                    <a:pt x="44827" y="453853"/>
                  </a:lnTo>
                  <a:lnTo>
                    <a:pt x="34320" y="429863"/>
                  </a:lnTo>
                  <a:lnTo>
                    <a:pt x="27163" y="374607"/>
                  </a:lnTo>
                  <a:lnTo>
                    <a:pt x="20536" y="312804"/>
                  </a:lnTo>
                  <a:lnTo>
                    <a:pt x="13545" y="254990"/>
                  </a:lnTo>
                  <a:lnTo>
                    <a:pt x="6807" y="197965"/>
                  </a:lnTo>
                  <a:lnTo>
                    <a:pt x="2052" y="141226"/>
                  </a:lnTo>
                  <a:lnTo>
                    <a:pt x="0" y="101867"/>
                  </a:lnTo>
                  <a:lnTo>
                    <a:pt x="7590" y="55435"/>
                  </a:lnTo>
                  <a:lnTo>
                    <a:pt x="24139" y="21796"/>
                  </a:lnTo>
                  <a:lnTo>
                    <a:pt x="38813" y="6920"/>
                  </a:lnTo>
                  <a:lnTo>
                    <a:pt x="46609" y="1659"/>
                  </a:lnTo>
                  <a:lnTo>
                    <a:pt x="56429" y="0"/>
                  </a:lnTo>
                  <a:lnTo>
                    <a:pt x="79668" y="3089"/>
                  </a:lnTo>
                  <a:lnTo>
                    <a:pt x="105489" y="15223"/>
                  </a:lnTo>
                  <a:lnTo>
                    <a:pt x="130779" y="42533"/>
                  </a:lnTo>
                  <a:lnTo>
                    <a:pt x="147035" y="67386"/>
                  </a:lnTo>
                  <a:lnTo>
                    <a:pt x="164310" y="119270"/>
                  </a:lnTo>
                  <a:lnTo>
                    <a:pt x="176162" y="180857"/>
                  </a:lnTo>
                  <a:lnTo>
                    <a:pt x="172644" y="243493"/>
                  </a:lnTo>
                  <a:lnTo>
                    <a:pt x="166256" y="296999"/>
                  </a:lnTo>
                  <a:lnTo>
                    <a:pt x="153556" y="353527"/>
                  </a:lnTo>
                  <a:lnTo>
                    <a:pt x="147182" y="371320"/>
                  </a:lnTo>
                  <a:lnTo>
                    <a:pt x="138186" y="385391"/>
                  </a:lnTo>
                  <a:lnTo>
                    <a:pt x="131349" y="389883"/>
                  </a:lnTo>
                  <a:lnTo>
                    <a:pt x="113890" y="394874"/>
                  </a:lnTo>
                  <a:lnTo>
                    <a:pt x="105906" y="394356"/>
                  </a:lnTo>
                  <a:lnTo>
                    <a:pt x="92104" y="388850"/>
                  </a:lnTo>
                  <a:lnTo>
                    <a:pt x="49679" y="352479"/>
                  </a:lnTo>
                  <a:lnTo>
                    <a:pt x="42767" y="340960"/>
                  </a:lnTo>
                  <a:lnTo>
                    <a:pt x="37238" y="323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16560" y="5491892"/>
              <a:ext cx="33285" cy="372757"/>
            </a:xfrm>
            <a:custGeom>
              <a:avLst/>
              <a:gdLst/>
              <a:ahLst/>
              <a:cxnLst/>
              <a:rect l="0" t="0" r="0" b="0"/>
              <a:pathLst>
                <a:path w="33285" h="372757">
                  <a:moveTo>
                    <a:pt x="0" y="0"/>
                  </a:moveTo>
                  <a:lnTo>
                    <a:pt x="5719" y="21778"/>
                  </a:lnTo>
                  <a:lnTo>
                    <a:pt x="12396" y="77426"/>
                  </a:lnTo>
                  <a:lnTo>
                    <a:pt x="18549" y="139691"/>
                  </a:lnTo>
                  <a:lnTo>
                    <a:pt x="23696" y="194323"/>
                  </a:lnTo>
                  <a:lnTo>
                    <a:pt x="24713" y="251890"/>
                  </a:lnTo>
                  <a:lnTo>
                    <a:pt x="24914" y="307777"/>
                  </a:lnTo>
                  <a:lnTo>
                    <a:pt x="24953" y="367750"/>
                  </a:lnTo>
                  <a:lnTo>
                    <a:pt x="25881" y="372756"/>
                  </a:lnTo>
                  <a:lnTo>
                    <a:pt x="27424" y="370546"/>
                  </a:lnTo>
                  <a:lnTo>
                    <a:pt x="32127" y="335975"/>
                  </a:lnTo>
                  <a:lnTo>
                    <a:pt x="33284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741523" y="54918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741523" y="548357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749844" y="54835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749844" y="54835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58166" y="54835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733202" y="5469242"/>
              <a:ext cx="232991" cy="22651"/>
            </a:xfrm>
            <a:custGeom>
              <a:avLst/>
              <a:gdLst/>
              <a:ahLst/>
              <a:cxnLst/>
              <a:rect l="0" t="0" r="0" b="0"/>
              <a:pathLst>
                <a:path w="232991" h="22651">
                  <a:moveTo>
                    <a:pt x="0" y="14329"/>
                  </a:moveTo>
                  <a:lnTo>
                    <a:pt x="13253" y="5494"/>
                  </a:lnTo>
                  <a:lnTo>
                    <a:pt x="39163" y="0"/>
                  </a:lnTo>
                  <a:lnTo>
                    <a:pt x="95735" y="5054"/>
                  </a:lnTo>
                  <a:lnTo>
                    <a:pt x="149968" y="5883"/>
                  </a:lnTo>
                  <a:lnTo>
                    <a:pt x="203429" y="7840"/>
                  </a:lnTo>
                  <a:lnTo>
                    <a:pt x="232990" y="226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741523" y="5591744"/>
              <a:ext cx="208028" cy="41607"/>
            </a:xfrm>
            <a:custGeom>
              <a:avLst/>
              <a:gdLst/>
              <a:ahLst/>
              <a:cxnLst/>
              <a:rect l="0" t="0" r="0" b="0"/>
              <a:pathLst>
                <a:path w="208028" h="41607">
                  <a:moveTo>
                    <a:pt x="0" y="0"/>
                  </a:moveTo>
                  <a:lnTo>
                    <a:pt x="8835" y="13253"/>
                  </a:lnTo>
                  <a:lnTo>
                    <a:pt x="15136" y="17156"/>
                  </a:lnTo>
                  <a:lnTo>
                    <a:pt x="41673" y="22651"/>
                  </a:lnTo>
                  <a:lnTo>
                    <a:pt x="99097" y="24659"/>
                  </a:lnTo>
                  <a:lnTo>
                    <a:pt x="155170" y="27389"/>
                  </a:lnTo>
                  <a:lnTo>
                    <a:pt x="208027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908678" y="5641671"/>
            <a:ext cx="605229" cy="1874529"/>
            <a:chOff x="6908678" y="5641671"/>
            <a:chExt cx="605229" cy="1874529"/>
          </a:xfrm>
        </p:grpSpPr>
        <p:sp>
          <p:nvSpPr>
            <p:cNvPr id="93" name="Freeform 92"/>
            <p:cNvSpPr/>
            <p:nvPr/>
          </p:nvSpPr>
          <p:spPr>
            <a:xfrm>
              <a:off x="7072891" y="5641671"/>
              <a:ext cx="16643" cy="490942"/>
            </a:xfrm>
            <a:custGeom>
              <a:avLst/>
              <a:gdLst/>
              <a:ahLst/>
              <a:cxnLst/>
              <a:rect l="0" t="0" r="0" b="0"/>
              <a:pathLst>
                <a:path w="16643" h="490942">
                  <a:moveTo>
                    <a:pt x="0" y="0"/>
                  </a:moveTo>
                  <a:lnTo>
                    <a:pt x="13269" y="50147"/>
                  </a:lnTo>
                  <a:lnTo>
                    <a:pt x="15976" y="100991"/>
                  </a:lnTo>
                  <a:lnTo>
                    <a:pt x="16510" y="155551"/>
                  </a:lnTo>
                  <a:lnTo>
                    <a:pt x="16616" y="210844"/>
                  </a:lnTo>
                  <a:lnTo>
                    <a:pt x="16638" y="266282"/>
                  </a:lnTo>
                  <a:lnTo>
                    <a:pt x="16641" y="328973"/>
                  </a:lnTo>
                  <a:lnTo>
                    <a:pt x="16642" y="385398"/>
                  </a:lnTo>
                  <a:lnTo>
                    <a:pt x="15717" y="436535"/>
                  </a:lnTo>
                  <a:lnTo>
                    <a:pt x="8321" y="4909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081212" y="6340639"/>
              <a:ext cx="16635" cy="698969"/>
            </a:xfrm>
            <a:custGeom>
              <a:avLst/>
              <a:gdLst/>
              <a:ahLst/>
              <a:cxnLst/>
              <a:rect l="0" t="0" r="0" b="0"/>
              <a:pathLst>
                <a:path w="16635" h="698969">
                  <a:moveTo>
                    <a:pt x="0" y="0"/>
                  </a:moveTo>
                  <a:lnTo>
                    <a:pt x="925" y="62491"/>
                  </a:lnTo>
                  <a:lnTo>
                    <a:pt x="7165" y="119096"/>
                  </a:lnTo>
                  <a:lnTo>
                    <a:pt x="8092" y="170256"/>
                  </a:lnTo>
                  <a:lnTo>
                    <a:pt x="8276" y="222412"/>
                  </a:lnTo>
                  <a:lnTo>
                    <a:pt x="8315" y="279844"/>
                  </a:lnTo>
                  <a:lnTo>
                    <a:pt x="12738" y="335577"/>
                  </a:lnTo>
                  <a:lnTo>
                    <a:pt x="16128" y="391083"/>
                  </a:lnTo>
                  <a:lnTo>
                    <a:pt x="16575" y="452280"/>
                  </a:lnTo>
                  <a:lnTo>
                    <a:pt x="16634" y="514432"/>
                  </a:lnTo>
                  <a:lnTo>
                    <a:pt x="10054" y="573593"/>
                  </a:lnTo>
                  <a:lnTo>
                    <a:pt x="8549" y="629552"/>
                  </a:lnTo>
                  <a:lnTo>
                    <a:pt x="8366" y="671525"/>
                  </a:lnTo>
                  <a:lnTo>
                    <a:pt x="8321" y="6989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908678" y="7135428"/>
              <a:ext cx="264067" cy="235763"/>
            </a:xfrm>
            <a:custGeom>
              <a:avLst/>
              <a:gdLst/>
              <a:ahLst/>
              <a:cxnLst/>
              <a:rect l="0" t="0" r="0" b="0"/>
              <a:pathLst>
                <a:path w="264067" h="235763">
                  <a:moveTo>
                    <a:pt x="105966" y="112205"/>
                  </a:moveTo>
                  <a:lnTo>
                    <a:pt x="91755" y="93200"/>
                  </a:lnTo>
                  <a:lnTo>
                    <a:pt x="78385" y="81877"/>
                  </a:lnTo>
                  <a:lnTo>
                    <a:pt x="70936" y="79042"/>
                  </a:lnTo>
                  <a:lnTo>
                    <a:pt x="55264" y="78359"/>
                  </a:lnTo>
                  <a:lnTo>
                    <a:pt x="39053" y="86068"/>
                  </a:lnTo>
                  <a:lnTo>
                    <a:pt x="30846" y="92006"/>
                  </a:lnTo>
                  <a:lnTo>
                    <a:pt x="19263" y="108468"/>
                  </a:lnTo>
                  <a:lnTo>
                    <a:pt x="4293" y="144751"/>
                  </a:lnTo>
                  <a:lnTo>
                    <a:pt x="0" y="196707"/>
                  </a:lnTo>
                  <a:lnTo>
                    <a:pt x="2780" y="221261"/>
                  </a:lnTo>
                  <a:lnTo>
                    <a:pt x="7589" y="228364"/>
                  </a:lnTo>
                  <a:lnTo>
                    <a:pt x="14493" y="232174"/>
                  </a:lnTo>
                  <a:lnTo>
                    <a:pt x="22795" y="233790"/>
                  </a:lnTo>
                  <a:lnTo>
                    <a:pt x="30178" y="233018"/>
                  </a:lnTo>
                  <a:lnTo>
                    <a:pt x="43312" y="227229"/>
                  </a:lnTo>
                  <a:lnTo>
                    <a:pt x="55314" y="211096"/>
                  </a:lnTo>
                  <a:lnTo>
                    <a:pt x="80208" y="154456"/>
                  </a:lnTo>
                  <a:lnTo>
                    <a:pt x="86623" y="126573"/>
                  </a:lnTo>
                  <a:lnTo>
                    <a:pt x="95611" y="71224"/>
                  </a:lnTo>
                  <a:lnTo>
                    <a:pt x="103647" y="15763"/>
                  </a:lnTo>
                  <a:lnTo>
                    <a:pt x="104935" y="0"/>
                  </a:lnTo>
                  <a:lnTo>
                    <a:pt x="105875" y="61978"/>
                  </a:lnTo>
                  <a:lnTo>
                    <a:pt x="105948" y="115981"/>
                  </a:lnTo>
                  <a:lnTo>
                    <a:pt x="110380" y="166267"/>
                  </a:lnTo>
                  <a:lnTo>
                    <a:pt x="121963" y="194176"/>
                  </a:lnTo>
                  <a:lnTo>
                    <a:pt x="128651" y="200136"/>
                  </a:lnTo>
                  <a:lnTo>
                    <a:pt x="145942" y="206759"/>
                  </a:lnTo>
                  <a:lnTo>
                    <a:pt x="163489" y="204772"/>
                  </a:lnTo>
                  <a:lnTo>
                    <a:pt x="179609" y="197724"/>
                  </a:lnTo>
                  <a:lnTo>
                    <a:pt x="199080" y="182437"/>
                  </a:lnTo>
                  <a:lnTo>
                    <a:pt x="227851" y="149293"/>
                  </a:lnTo>
                  <a:lnTo>
                    <a:pt x="227903" y="146176"/>
                  </a:lnTo>
                  <a:lnTo>
                    <a:pt x="224240" y="145023"/>
                  </a:lnTo>
                  <a:lnTo>
                    <a:pt x="218099" y="145179"/>
                  </a:lnTo>
                  <a:lnTo>
                    <a:pt x="212156" y="148056"/>
                  </a:lnTo>
                  <a:lnTo>
                    <a:pt x="200622" y="158649"/>
                  </a:lnTo>
                  <a:lnTo>
                    <a:pt x="188151" y="184624"/>
                  </a:lnTo>
                  <a:lnTo>
                    <a:pt x="183017" y="215743"/>
                  </a:lnTo>
                  <a:lnTo>
                    <a:pt x="185070" y="223760"/>
                  </a:lnTo>
                  <a:lnTo>
                    <a:pt x="189212" y="230029"/>
                  </a:lnTo>
                  <a:lnTo>
                    <a:pt x="194747" y="235133"/>
                  </a:lnTo>
                  <a:lnTo>
                    <a:pt x="201211" y="235762"/>
                  </a:lnTo>
                  <a:lnTo>
                    <a:pt x="215789" y="229065"/>
                  </a:lnTo>
                  <a:lnTo>
                    <a:pt x="235174" y="214117"/>
                  </a:lnTo>
                  <a:lnTo>
                    <a:pt x="248212" y="193560"/>
                  </a:lnTo>
                  <a:lnTo>
                    <a:pt x="264066" y="1538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89737" y="7089533"/>
              <a:ext cx="324170" cy="426667"/>
            </a:xfrm>
            <a:custGeom>
              <a:avLst/>
              <a:gdLst/>
              <a:ahLst/>
              <a:cxnLst/>
              <a:rect l="0" t="0" r="0" b="0"/>
              <a:pathLst>
                <a:path w="324170" h="426667">
                  <a:moveTo>
                    <a:pt x="16291" y="0"/>
                  </a:moveTo>
                  <a:lnTo>
                    <a:pt x="11873" y="62326"/>
                  </a:lnTo>
                  <a:lnTo>
                    <a:pt x="8483" y="123892"/>
                  </a:lnTo>
                  <a:lnTo>
                    <a:pt x="2319" y="180168"/>
                  </a:lnTo>
                  <a:lnTo>
                    <a:pt x="0" y="240165"/>
                  </a:lnTo>
                  <a:lnTo>
                    <a:pt x="4735" y="262066"/>
                  </a:lnTo>
                  <a:lnTo>
                    <a:pt x="13929" y="280121"/>
                  </a:lnTo>
                  <a:lnTo>
                    <a:pt x="27260" y="294309"/>
                  </a:lnTo>
                  <a:lnTo>
                    <a:pt x="34699" y="296984"/>
                  </a:lnTo>
                  <a:lnTo>
                    <a:pt x="42431" y="296917"/>
                  </a:lnTo>
                  <a:lnTo>
                    <a:pt x="66566" y="287989"/>
                  </a:lnTo>
                  <a:lnTo>
                    <a:pt x="82090" y="277774"/>
                  </a:lnTo>
                  <a:lnTo>
                    <a:pt x="101225" y="255505"/>
                  </a:lnTo>
                  <a:lnTo>
                    <a:pt x="112903" y="236216"/>
                  </a:lnTo>
                  <a:lnTo>
                    <a:pt x="116860" y="212851"/>
                  </a:lnTo>
                  <a:lnTo>
                    <a:pt x="116622" y="200148"/>
                  </a:lnTo>
                  <a:lnTo>
                    <a:pt x="108959" y="181102"/>
                  </a:lnTo>
                  <a:lnTo>
                    <a:pt x="103033" y="173435"/>
                  </a:lnTo>
                  <a:lnTo>
                    <a:pt x="95384" y="169248"/>
                  </a:lnTo>
                  <a:lnTo>
                    <a:pt x="77023" y="167060"/>
                  </a:lnTo>
                  <a:lnTo>
                    <a:pt x="61465" y="171636"/>
                  </a:lnTo>
                  <a:lnTo>
                    <a:pt x="54729" y="175445"/>
                  </a:lnTo>
                  <a:lnTo>
                    <a:pt x="44776" y="187074"/>
                  </a:lnTo>
                  <a:lnTo>
                    <a:pt x="30856" y="217140"/>
                  </a:lnTo>
                  <a:lnTo>
                    <a:pt x="31548" y="225196"/>
                  </a:lnTo>
                  <a:lnTo>
                    <a:pt x="39714" y="241545"/>
                  </a:lnTo>
                  <a:lnTo>
                    <a:pt x="52589" y="253126"/>
                  </a:lnTo>
                  <a:lnTo>
                    <a:pt x="59905" y="257508"/>
                  </a:lnTo>
                  <a:lnTo>
                    <a:pt x="80362" y="259913"/>
                  </a:lnTo>
                  <a:lnTo>
                    <a:pt x="126744" y="258339"/>
                  </a:lnTo>
                  <a:lnTo>
                    <a:pt x="134305" y="261909"/>
                  </a:lnTo>
                  <a:lnTo>
                    <a:pt x="139346" y="267987"/>
                  </a:lnTo>
                  <a:lnTo>
                    <a:pt x="144946" y="284601"/>
                  </a:lnTo>
                  <a:lnTo>
                    <a:pt x="147436" y="304313"/>
                  </a:lnTo>
                  <a:lnTo>
                    <a:pt x="150873" y="309200"/>
                  </a:lnTo>
                  <a:lnTo>
                    <a:pt x="155939" y="310608"/>
                  </a:lnTo>
                  <a:lnTo>
                    <a:pt x="162089" y="309699"/>
                  </a:lnTo>
                  <a:lnTo>
                    <a:pt x="173855" y="301292"/>
                  </a:lnTo>
                  <a:lnTo>
                    <a:pt x="190875" y="278498"/>
                  </a:lnTo>
                  <a:lnTo>
                    <a:pt x="213191" y="246499"/>
                  </a:lnTo>
                  <a:lnTo>
                    <a:pt x="217824" y="244770"/>
                  </a:lnTo>
                  <a:lnTo>
                    <a:pt x="221838" y="246390"/>
                  </a:lnTo>
                  <a:lnTo>
                    <a:pt x="228762" y="255587"/>
                  </a:lnTo>
                  <a:lnTo>
                    <a:pt x="234922" y="268921"/>
                  </a:lnTo>
                  <a:lnTo>
                    <a:pt x="240633" y="273586"/>
                  </a:lnTo>
                  <a:lnTo>
                    <a:pt x="256839" y="278769"/>
                  </a:lnTo>
                  <a:lnTo>
                    <a:pt x="290735" y="279152"/>
                  </a:lnTo>
                  <a:lnTo>
                    <a:pt x="307460" y="288639"/>
                  </a:lnTo>
                  <a:lnTo>
                    <a:pt x="312106" y="295053"/>
                  </a:lnTo>
                  <a:lnTo>
                    <a:pt x="314278" y="302102"/>
                  </a:lnTo>
                  <a:lnTo>
                    <a:pt x="314226" y="317330"/>
                  </a:lnTo>
                  <a:lnTo>
                    <a:pt x="304175" y="357954"/>
                  </a:lnTo>
                  <a:lnTo>
                    <a:pt x="275172" y="403551"/>
                  </a:lnTo>
                  <a:lnTo>
                    <a:pt x="262637" y="416044"/>
                  </a:lnTo>
                  <a:lnTo>
                    <a:pt x="247820" y="424677"/>
                  </a:lnTo>
                  <a:lnTo>
                    <a:pt x="231989" y="426666"/>
                  </a:lnTo>
                  <a:lnTo>
                    <a:pt x="216632" y="423543"/>
                  </a:lnTo>
                  <a:lnTo>
                    <a:pt x="203643" y="415992"/>
                  </a:lnTo>
                  <a:lnTo>
                    <a:pt x="194172" y="401542"/>
                  </a:lnTo>
                  <a:lnTo>
                    <a:pt x="190352" y="392510"/>
                  </a:lnTo>
                  <a:lnTo>
                    <a:pt x="188573" y="372613"/>
                  </a:lnTo>
                  <a:lnTo>
                    <a:pt x="192558" y="313014"/>
                  </a:lnTo>
                  <a:lnTo>
                    <a:pt x="199724" y="289513"/>
                  </a:lnTo>
                  <a:lnTo>
                    <a:pt x="211538" y="271670"/>
                  </a:lnTo>
                  <a:lnTo>
                    <a:pt x="218570" y="264324"/>
                  </a:lnTo>
                  <a:lnTo>
                    <a:pt x="250556" y="249568"/>
                  </a:lnTo>
                  <a:lnTo>
                    <a:pt x="284894" y="243757"/>
                  </a:lnTo>
                  <a:lnTo>
                    <a:pt x="324169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8" name="Freeform 97"/>
          <p:cNvSpPr/>
          <p:nvPr/>
        </p:nvSpPr>
        <p:spPr>
          <a:xfrm>
            <a:off x="6740049" y="5060579"/>
            <a:ext cx="624080" cy="23413"/>
          </a:xfrm>
          <a:custGeom>
            <a:avLst/>
            <a:gdLst/>
            <a:ahLst/>
            <a:cxnLst/>
            <a:rect l="0" t="0" r="0" b="0"/>
            <a:pathLst>
              <a:path w="624080" h="23413">
                <a:moveTo>
                  <a:pt x="0" y="15260"/>
                </a:moveTo>
                <a:lnTo>
                  <a:pt x="8835" y="6426"/>
                </a:lnTo>
                <a:lnTo>
                  <a:pt x="25500" y="2088"/>
                </a:lnTo>
                <a:lnTo>
                  <a:pt x="85302" y="0"/>
                </a:lnTo>
                <a:lnTo>
                  <a:pt x="141836" y="11927"/>
                </a:lnTo>
                <a:lnTo>
                  <a:pt x="194573" y="19239"/>
                </a:lnTo>
                <a:lnTo>
                  <a:pt x="250055" y="22724"/>
                </a:lnTo>
                <a:lnTo>
                  <a:pt x="305943" y="23412"/>
                </a:lnTo>
                <a:lnTo>
                  <a:pt x="365230" y="19131"/>
                </a:lnTo>
                <a:lnTo>
                  <a:pt x="423991" y="16025"/>
                </a:lnTo>
                <a:lnTo>
                  <a:pt x="475594" y="12946"/>
                </a:lnTo>
                <a:lnTo>
                  <a:pt x="530029" y="8126"/>
                </a:lnTo>
                <a:lnTo>
                  <a:pt x="583448" y="12892"/>
                </a:lnTo>
                <a:lnTo>
                  <a:pt x="624079" y="1526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Freeform 98"/>
          <p:cNvSpPr/>
          <p:nvPr/>
        </p:nvSpPr>
        <p:spPr>
          <a:xfrm>
            <a:off x="7056249" y="5227724"/>
            <a:ext cx="729182" cy="645633"/>
          </a:xfrm>
          <a:custGeom>
            <a:avLst/>
            <a:gdLst/>
            <a:ahLst/>
            <a:cxnLst/>
            <a:rect l="0" t="0" r="0" b="0"/>
            <a:pathLst>
              <a:path w="729182" h="645633">
                <a:moveTo>
                  <a:pt x="324521" y="56142"/>
                </a:moveTo>
                <a:lnTo>
                  <a:pt x="279025" y="12495"/>
                </a:lnTo>
                <a:lnTo>
                  <a:pt x="264544" y="5000"/>
                </a:lnTo>
                <a:lnTo>
                  <a:pt x="236381" y="0"/>
                </a:lnTo>
                <a:lnTo>
                  <a:pt x="185245" y="7223"/>
                </a:lnTo>
                <a:lnTo>
                  <a:pt x="145793" y="21926"/>
                </a:lnTo>
                <a:lnTo>
                  <a:pt x="117779" y="46106"/>
                </a:lnTo>
                <a:lnTo>
                  <a:pt x="75058" y="100717"/>
                </a:lnTo>
                <a:lnTo>
                  <a:pt x="50474" y="144973"/>
                </a:lnTo>
                <a:lnTo>
                  <a:pt x="37638" y="194635"/>
                </a:lnTo>
                <a:lnTo>
                  <a:pt x="31679" y="249508"/>
                </a:lnTo>
                <a:lnTo>
                  <a:pt x="26289" y="301131"/>
                </a:lnTo>
                <a:lnTo>
                  <a:pt x="31724" y="361389"/>
                </a:lnTo>
                <a:lnTo>
                  <a:pt x="37393" y="410140"/>
                </a:lnTo>
                <a:lnTo>
                  <a:pt x="59153" y="468223"/>
                </a:lnTo>
                <a:lnTo>
                  <a:pt x="91822" y="523789"/>
                </a:lnTo>
                <a:lnTo>
                  <a:pt x="128296" y="565672"/>
                </a:lnTo>
                <a:lnTo>
                  <a:pt x="158787" y="586060"/>
                </a:lnTo>
                <a:lnTo>
                  <a:pt x="216387" y="615115"/>
                </a:lnTo>
                <a:lnTo>
                  <a:pt x="275521" y="634840"/>
                </a:lnTo>
                <a:lnTo>
                  <a:pt x="327782" y="642535"/>
                </a:lnTo>
                <a:lnTo>
                  <a:pt x="373975" y="645632"/>
                </a:lnTo>
                <a:lnTo>
                  <a:pt x="428651" y="642132"/>
                </a:lnTo>
                <a:lnTo>
                  <a:pt x="481423" y="635240"/>
                </a:lnTo>
                <a:lnTo>
                  <a:pt x="532192" y="627342"/>
                </a:lnTo>
                <a:lnTo>
                  <a:pt x="579116" y="615466"/>
                </a:lnTo>
                <a:lnTo>
                  <a:pt x="632472" y="586553"/>
                </a:lnTo>
                <a:lnTo>
                  <a:pt x="685506" y="535828"/>
                </a:lnTo>
                <a:lnTo>
                  <a:pt x="718092" y="483288"/>
                </a:lnTo>
                <a:lnTo>
                  <a:pt x="729181" y="427849"/>
                </a:lnTo>
                <a:lnTo>
                  <a:pt x="727228" y="376731"/>
                </a:lnTo>
                <a:lnTo>
                  <a:pt x="717015" y="339925"/>
                </a:lnTo>
                <a:lnTo>
                  <a:pt x="682083" y="280861"/>
                </a:lnTo>
                <a:lnTo>
                  <a:pt x="639063" y="222565"/>
                </a:lnTo>
                <a:lnTo>
                  <a:pt x="582376" y="178508"/>
                </a:lnTo>
                <a:lnTo>
                  <a:pt x="524221" y="139371"/>
                </a:lnTo>
                <a:lnTo>
                  <a:pt x="467713" y="108535"/>
                </a:lnTo>
                <a:lnTo>
                  <a:pt x="407153" y="89643"/>
                </a:lnTo>
                <a:lnTo>
                  <a:pt x="355127" y="75586"/>
                </a:lnTo>
                <a:lnTo>
                  <a:pt x="307495" y="69094"/>
                </a:lnTo>
                <a:lnTo>
                  <a:pt x="258763" y="72204"/>
                </a:lnTo>
                <a:lnTo>
                  <a:pt x="205344" y="81538"/>
                </a:lnTo>
                <a:lnTo>
                  <a:pt x="171481" y="94486"/>
                </a:lnTo>
                <a:lnTo>
                  <a:pt x="123041" y="123709"/>
                </a:lnTo>
                <a:lnTo>
                  <a:pt x="71560" y="182636"/>
                </a:lnTo>
                <a:lnTo>
                  <a:pt x="44363" y="222784"/>
                </a:lnTo>
                <a:lnTo>
                  <a:pt x="25205" y="279095"/>
                </a:lnTo>
                <a:lnTo>
                  <a:pt x="8343" y="339637"/>
                </a:lnTo>
                <a:lnTo>
                  <a:pt x="0" y="3723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5" name="Group 104"/>
          <p:cNvGrpSpPr/>
          <p:nvPr/>
        </p:nvGrpSpPr>
        <p:grpSpPr>
          <a:xfrm>
            <a:off x="7523116" y="4996533"/>
            <a:ext cx="395923" cy="285627"/>
            <a:chOff x="7523116" y="4996533"/>
            <a:chExt cx="395923" cy="285627"/>
          </a:xfrm>
        </p:grpSpPr>
        <p:sp>
          <p:nvSpPr>
            <p:cNvPr id="100" name="Freeform 99"/>
            <p:cNvSpPr/>
            <p:nvPr/>
          </p:nvSpPr>
          <p:spPr>
            <a:xfrm>
              <a:off x="7523116" y="5064426"/>
              <a:ext cx="88350" cy="217734"/>
            </a:xfrm>
            <a:custGeom>
              <a:avLst/>
              <a:gdLst/>
              <a:ahLst/>
              <a:cxnLst/>
              <a:rect l="0" t="0" r="0" b="0"/>
              <a:pathLst>
                <a:path w="88350" h="217734">
                  <a:moveTo>
                    <a:pt x="15754" y="19735"/>
                  </a:moveTo>
                  <a:lnTo>
                    <a:pt x="50498" y="988"/>
                  </a:lnTo>
                  <a:lnTo>
                    <a:pt x="68795" y="0"/>
                  </a:lnTo>
                  <a:lnTo>
                    <a:pt x="78852" y="1031"/>
                  </a:lnTo>
                  <a:lnTo>
                    <a:pt x="84631" y="4492"/>
                  </a:lnTo>
                  <a:lnTo>
                    <a:pt x="87561" y="9573"/>
                  </a:lnTo>
                  <a:lnTo>
                    <a:pt x="88349" y="22615"/>
                  </a:lnTo>
                  <a:lnTo>
                    <a:pt x="85617" y="37657"/>
                  </a:lnTo>
                  <a:lnTo>
                    <a:pt x="46579" y="94699"/>
                  </a:lnTo>
                  <a:lnTo>
                    <a:pt x="22986" y="136239"/>
                  </a:lnTo>
                  <a:lnTo>
                    <a:pt x="17897" y="170030"/>
                  </a:lnTo>
                  <a:lnTo>
                    <a:pt x="21637" y="188543"/>
                  </a:lnTo>
                  <a:lnTo>
                    <a:pt x="30388" y="202934"/>
                  </a:lnTo>
                  <a:lnTo>
                    <a:pt x="43523" y="215494"/>
                  </a:lnTo>
                  <a:lnTo>
                    <a:pt x="49984" y="217733"/>
                  </a:lnTo>
                  <a:lnTo>
                    <a:pt x="56140" y="217378"/>
                  </a:lnTo>
                  <a:lnTo>
                    <a:pt x="62094" y="215291"/>
                  </a:lnTo>
                  <a:lnTo>
                    <a:pt x="65139" y="211127"/>
                  </a:lnTo>
                  <a:lnTo>
                    <a:pt x="66243" y="205576"/>
                  </a:lnTo>
                  <a:lnTo>
                    <a:pt x="61374" y="172323"/>
                  </a:lnTo>
                  <a:lnTo>
                    <a:pt x="34547" y="119834"/>
                  </a:lnTo>
                  <a:lnTo>
                    <a:pt x="1831" y="74100"/>
                  </a:lnTo>
                  <a:lnTo>
                    <a:pt x="0" y="67998"/>
                  </a:lnTo>
                  <a:lnTo>
                    <a:pt x="628" y="62080"/>
                  </a:lnTo>
                  <a:lnTo>
                    <a:pt x="7433" y="446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635103" y="5075839"/>
              <a:ext cx="81856" cy="165044"/>
            </a:xfrm>
            <a:custGeom>
              <a:avLst/>
              <a:gdLst/>
              <a:ahLst/>
              <a:cxnLst/>
              <a:rect l="0" t="0" r="0" b="0"/>
              <a:pathLst>
                <a:path w="81856" h="165044">
                  <a:moveTo>
                    <a:pt x="53546" y="0"/>
                  </a:moveTo>
                  <a:lnTo>
                    <a:pt x="26084" y="55848"/>
                  </a:lnTo>
                  <a:lnTo>
                    <a:pt x="3797" y="118820"/>
                  </a:lnTo>
                  <a:lnTo>
                    <a:pt x="0" y="138793"/>
                  </a:lnTo>
                  <a:lnTo>
                    <a:pt x="1394" y="156916"/>
                  </a:lnTo>
                  <a:lnTo>
                    <a:pt x="5834" y="161934"/>
                  </a:lnTo>
                  <a:lnTo>
                    <a:pt x="12492" y="164354"/>
                  </a:lnTo>
                  <a:lnTo>
                    <a:pt x="20630" y="165043"/>
                  </a:lnTo>
                  <a:lnTo>
                    <a:pt x="27904" y="162729"/>
                  </a:lnTo>
                  <a:lnTo>
                    <a:pt x="40916" y="152761"/>
                  </a:lnTo>
                  <a:lnTo>
                    <a:pt x="58638" y="127138"/>
                  </a:lnTo>
                  <a:lnTo>
                    <a:pt x="77718" y="67879"/>
                  </a:lnTo>
                  <a:lnTo>
                    <a:pt x="81855" y="44962"/>
                  </a:lnTo>
                  <a:lnTo>
                    <a:pt x="80613" y="22449"/>
                  </a:lnTo>
                  <a:lnTo>
                    <a:pt x="78987" y="17740"/>
                  </a:lnTo>
                  <a:lnTo>
                    <a:pt x="76979" y="17374"/>
                  </a:lnTo>
                  <a:lnTo>
                    <a:pt x="73206" y="22515"/>
                  </a:lnTo>
                  <a:lnTo>
                    <a:pt x="70188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755217" y="5075839"/>
              <a:ext cx="149780" cy="166422"/>
            </a:xfrm>
            <a:custGeom>
              <a:avLst/>
              <a:gdLst/>
              <a:ahLst/>
              <a:cxnLst/>
              <a:rect l="0" t="0" r="0" b="0"/>
              <a:pathLst>
                <a:path w="149780" h="166422">
                  <a:moveTo>
                    <a:pt x="0" y="166421"/>
                  </a:moveTo>
                  <a:lnTo>
                    <a:pt x="52520" y="103629"/>
                  </a:lnTo>
                  <a:lnTo>
                    <a:pt x="83722" y="71732"/>
                  </a:lnTo>
                  <a:lnTo>
                    <a:pt x="128764" y="36268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771602" y="4996533"/>
              <a:ext cx="58506" cy="112592"/>
            </a:xfrm>
            <a:custGeom>
              <a:avLst/>
              <a:gdLst/>
              <a:ahLst/>
              <a:cxnLst/>
              <a:rect l="0" t="0" r="0" b="0"/>
              <a:pathLst>
                <a:path w="58506" h="112592">
                  <a:moveTo>
                    <a:pt x="58505" y="4417"/>
                  </a:moveTo>
                  <a:lnTo>
                    <a:pt x="45253" y="0"/>
                  </a:lnTo>
                  <a:lnTo>
                    <a:pt x="31350" y="2762"/>
                  </a:lnTo>
                  <a:lnTo>
                    <a:pt x="10394" y="14713"/>
                  </a:lnTo>
                  <a:lnTo>
                    <a:pt x="4242" y="19602"/>
                  </a:lnTo>
                  <a:lnTo>
                    <a:pt x="1065" y="25635"/>
                  </a:lnTo>
                  <a:lnTo>
                    <a:pt x="0" y="39735"/>
                  </a:lnTo>
                  <a:lnTo>
                    <a:pt x="2859" y="46453"/>
                  </a:lnTo>
                  <a:lnTo>
                    <a:pt x="13433" y="58850"/>
                  </a:lnTo>
                  <a:lnTo>
                    <a:pt x="20136" y="61970"/>
                  </a:lnTo>
                  <a:lnTo>
                    <a:pt x="34980" y="62972"/>
                  </a:lnTo>
                  <a:lnTo>
                    <a:pt x="48358" y="57870"/>
                  </a:lnTo>
                  <a:lnTo>
                    <a:pt x="54513" y="53921"/>
                  </a:lnTo>
                  <a:lnTo>
                    <a:pt x="56769" y="49439"/>
                  </a:lnTo>
                  <a:lnTo>
                    <a:pt x="56423" y="44602"/>
                  </a:lnTo>
                  <a:lnTo>
                    <a:pt x="54343" y="39528"/>
                  </a:lnTo>
                  <a:lnTo>
                    <a:pt x="50183" y="38919"/>
                  </a:lnTo>
                  <a:lnTo>
                    <a:pt x="38164" y="45639"/>
                  </a:lnTo>
                  <a:lnTo>
                    <a:pt x="33849" y="52239"/>
                  </a:lnTo>
                  <a:lnTo>
                    <a:pt x="16899" y="1125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780180" y="5175734"/>
              <a:ext cx="138859" cy="83170"/>
            </a:xfrm>
            <a:custGeom>
              <a:avLst/>
              <a:gdLst/>
              <a:ahLst/>
              <a:cxnLst/>
              <a:rect l="0" t="0" r="0" b="0"/>
              <a:pathLst>
                <a:path w="138859" h="83170">
                  <a:moveTo>
                    <a:pt x="99853" y="33242"/>
                  </a:moveTo>
                  <a:lnTo>
                    <a:pt x="86601" y="28825"/>
                  </a:lnTo>
                  <a:lnTo>
                    <a:pt x="72698" y="31587"/>
                  </a:lnTo>
                  <a:lnTo>
                    <a:pt x="65108" y="34913"/>
                  </a:lnTo>
                  <a:lnTo>
                    <a:pt x="60048" y="40828"/>
                  </a:lnTo>
                  <a:lnTo>
                    <a:pt x="54425" y="57262"/>
                  </a:lnTo>
                  <a:lnTo>
                    <a:pt x="56624" y="64048"/>
                  </a:lnTo>
                  <a:lnTo>
                    <a:pt x="61788" y="69497"/>
                  </a:lnTo>
                  <a:lnTo>
                    <a:pt x="68928" y="74054"/>
                  </a:lnTo>
                  <a:lnTo>
                    <a:pt x="84260" y="76652"/>
                  </a:lnTo>
                  <a:lnTo>
                    <a:pt x="100320" y="73801"/>
                  </a:lnTo>
                  <a:lnTo>
                    <a:pt x="116702" y="66369"/>
                  </a:lnTo>
                  <a:lnTo>
                    <a:pt x="128298" y="54437"/>
                  </a:lnTo>
                  <a:lnTo>
                    <a:pt x="135609" y="38964"/>
                  </a:lnTo>
                  <a:lnTo>
                    <a:pt x="138858" y="19760"/>
                  </a:lnTo>
                  <a:lnTo>
                    <a:pt x="136027" y="12235"/>
                  </a:lnTo>
                  <a:lnTo>
                    <a:pt x="130441" y="6293"/>
                  </a:lnTo>
                  <a:lnTo>
                    <a:pt x="123018" y="1408"/>
                  </a:lnTo>
                  <a:lnTo>
                    <a:pt x="114372" y="0"/>
                  </a:lnTo>
                  <a:lnTo>
                    <a:pt x="94903" y="3367"/>
                  </a:lnTo>
                  <a:lnTo>
                    <a:pt x="71985" y="15658"/>
                  </a:lnTo>
                  <a:lnTo>
                    <a:pt x="12320" y="70965"/>
                  </a:lnTo>
                  <a:lnTo>
                    <a:pt x="0" y="831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6" name="Freeform 105"/>
          <p:cNvSpPr/>
          <p:nvPr/>
        </p:nvSpPr>
        <p:spPr>
          <a:xfrm>
            <a:off x="4884455" y="5616708"/>
            <a:ext cx="241312" cy="63898"/>
          </a:xfrm>
          <a:custGeom>
            <a:avLst/>
            <a:gdLst/>
            <a:ahLst/>
            <a:cxnLst/>
            <a:rect l="0" t="0" r="0" b="0"/>
            <a:pathLst>
              <a:path w="241312" h="63898">
                <a:moveTo>
                  <a:pt x="0" y="0"/>
                </a:moveTo>
                <a:lnTo>
                  <a:pt x="27581" y="23163"/>
                </a:lnTo>
                <a:lnTo>
                  <a:pt x="82284" y="51141"/>
                </a:lnTo>
                <a:lnTo>
                  <a:pt x="145262" y="63897"/>
                </a:lnTo>
                <a:lnTo>
                  <a:pt x="204361" y="61623"/>
                </a:lnTo>
                <a:lnTo>
                  <a:pt x="241311" y="5824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2" name="Group 111"/>
          <p:cNvGrpSpPr/>
          <p:nvPr/>
        </p:nvGrpSpPr>
        <p:grpSpPr>
          <a:xfrm>
            <a:off x="4634824" y="4355006"/>
            <a:ext cx="517773" cy="620982"/>
            <a:chOff x="4634824" y="4355006"/>
            <a:chExt cx="517773" cy="620982"/>
          </a:xfrm>
        </p:grpSpPr>
        <p:sp>
          <p:nvSpPr>
            <p:cNvPr id="107" name="Freeform 106"/>
            <p:cNvSpPr/>
            <p:nvPr/>
          </p:nvSpPr>
          <p:spPr>
            <a:xfrm>
              <a:off x="4634824" y="4767961"/>
              <a:ext cx="208027" cy="208027"/>
            </a:xfrm>
            <a:custGeom>
              <a:avLst/>
              <a:gdLst/>
              <a:ahLst/>
              <a:cxnLst/>
              <a:rect l="0" t="0" r="0" b="0"/>
              <a:pathLst>
                <a:path w="208027" h="208027">
                  <a:moveTo>
                    <a:pt x="0" y="208026"/>
                  </a:moveTo>
                  <a:lnTo>
                    <a:pt x="61427" y="146598"/>
                  </a:lnTo>
                  <a:lnTo>
                    <a:pt x="121253" y="85552"/>
                  </a:lnTo>
                  <a:lnTo>
                    <a:pt x="182324" y="25654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705024" y="4428260"/>
              <a:ext cx="243790" cy="168283"/>
            </a:xfrm>
            <a:custGeom>
              <a:avLst/>
              <a:gdLst/>
              <a:ahLst/>
              <a:cxnLst/>
              <a:rect l="0" t="0" r="0" b="0"/>
              <a:pathLst>
                <a:path w="243790" h="168283">
                  <a:moveTo>
                    <a:pt x="96221" y="106711"/>
                  </a:moveTo>
                  <a:lnTo>
                    <a:pt x="82969" y="97877"/>
                  </a:lnTo>
                  <a:lnTo>
                    <a:pt x="49123" y="53262"/>
                  </a:lnTo>
                  <a:lnTo>
                    <a:pt x="42632" y="50738"/>
                  </a:lnTo>
                  <a:lnTo>
                    <a:pt x="35532" y="50905"/>
                  </a:lnTo>
                  <a:lnTo>
                    <a:pt x="28025" y="52865"/>
                  </a:lnTo>
                  <a:lnTo>
                    <a:pt x="14753" y="64905"/>
                  </a:lnTo>
                  <a:lnTo>
                    <a:pt x="4539" y="82583"/>
                  </a:lnTo>
                  <a:lnTo>
                    <a:pt x="0" y="102768"/>
                  </a:lnTo>
                  <a:lnTo>
                    <a:pt x="1862" y="130506"/>
                  </a:lnTo>
                  <a:lnTo>
                    <a:pt x="5578" y="135518"/>
                  </a:lnTo>
                  <a:lnTo>
                    <a:pt x="10829" y="137935"/>
                  </a:lnTo>
                  <a:lnTo>
                    <a:pt x="17104" y="138622"/>
                  </a:lnTo>
                  <a:lnTo>
                    <a:pt x="29006" y="134454"/>
                  </a:lnTo>
                  <a:lnTo>
                    <a:pt x="34769" y="130754"/>
                  </a:lnTo>
                  <a:lnTo>
                    <a:pt x="51714" y="107877"/>
                  </a:lnTo>
                  <a:lnTo>
                    <a:pt x="58229" y="103790"/>
                  </a:lnTo>
                  <a:lnTo>
                    <a:pt x="65345" y="102915"/>
                  </a:lnTo>
                  <a:lnTo>
                    <a:pt x="72863" y="104180"/>
                  </a:lnTo>
                  <a:lnTo>
                    <a:pt x="77876" y="110571"/>
                  </a:lnTo>
                  <a:lnTo>
                    <a:pt x="90997" y="162728"/>
                  </a:lnTo>
                  <a:lnTo>
                    <a:pt x="96436" y="167170"/>
                  </a:lnTo>
                  <a:lnTo>
                    <a:pt x="103761" y="168282"/>
                  </a:lnTo>
                  <a:lnTo>
                    <a:pt x="112342" y="167174"/>
                  </a:lnTo>
                  <a:lnTo>
                    <a:pt x="118988" y="162737"/>
                  </a:lnTo>
                  <a:lnTo>
                    <a:pt x="128837" y="147946"/>
                  </a:lnTo>
                  <a:lnTo>
                    <a:pt x="153036" y="93941"/>
                  </a:lnTo>
                  <a:lnTo>
                    <a:pt x="164317" y="66253"/>
                  </a:lnTo>
                  <a:lnTo>
                    <a:pt x="167506" y="64022"/>
                  </a:lnTo>
                  <a:lnTo>
                    <a:pt x="170556" y="66232"/>
                  </a:lnTo>
                  <a:lnTo>
                    <a:pt x="173515" y="71404"/>
                  </a:lnTo>
                  <a:lnTo>
                    <a:pt x="187746" y="129914"/>
                  </a:lnTo>
                  <a:lnTo>
                    <a:pt x="193296" y="134199"/>
                  </a:lnTo>
                  <a:lnTo>
                    <a:pt x="199769" y="135206"/>
                  </a:lnTo>
                  <a:lnTo>
                    <a:pt x="206858" y="134029"/>
                  </a:lnTo>
                  <a:lnTo>
                    <a:pt x="219666" y="125324"/>
                  </a:lnTo>
                  <a:lnTo>
                    <a:pt x="230598" y="112210"/>
                  </a:lnTo>
                  <a:lnTo>
                    <a:pt x="238538" y="97136"/>
                  </a:lnTo>
                  <a:lnTo>
                    <a:pt x="243789" y="68638"/>
                  </a:lnTo>
                  <a:lnTo>
                    <a:pt x="240927" y="36772"/>
                  </a:lnTo>
                  <a:lnTo>
                    <a:pt x="229807" y="8326"/>
                  </a:lnTo>
                  <a:lnTo>
                    <a:pt x="224110" y="3214"/>
                  </a:lnTo>
                  <a:lnTo>
                    <a:pt x="217538" y="731"/>
                  </a:lnTo>
                  <a:lnTo>
                    <a:pt x="210383" y="0"/>
                  </a:lnTo>
                  <a:lnTo>
                    <a:pt x="204689" y="2286"/>
                  </a:lnTo>
                  <a:lnTo>
                    <a:pt x="195896" y="12223"/>
                  </a:lnTo>
                  <a:lnTo>
                    <a:pt x="187753" y="651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000950" y="4355006"/>
              <a:ext cx="109337" cy="238213"/>
            </a:xfrm>
            <a:custGeom>
              <a:avLst/>
              <a:gdLst/>
              <a:ahLst/>
              <a:cxnLst/>
              <a:rect l="0" t="0" r="0" b="0"/>
              <a:pathLst>
                <a:path w="109337" h="238213">
                  <a:moveTo>
                    <a:pt x="0" y="238212"/>
                  </a:moveTo>
                  <a:lnTo>
                    <a:pt x="34938" y="179830"/>
                  </a:lnTo>
                  <a:lnTo>
                    <a:pt x="65048" y="121710"/>
                  </a:lnTo>
                  <a:lnTo>
                    <a:pt x="97189" y="64627"/>
                  </a:lnTo>
                  <a:lnTo>
                    <a:pt x="109336" y="38850"/>
                  </a:lnTo>
                  <a:lnTo>
                    <a:pt x="108949" y="32264"/>
                  </a:lnTo>
                  <a:lnTo>
                    <a:pt x="105917" y="26948"/>
                  </a:lnTo>
                  <a:lnTo>
                    <a:pt x="81121" y="7358"/>
                  </a:lnTo>
                  <a:lnTo>
                    <a:pt x="63174" y="1549"/>
                  </a:lnTo>
                  <a:lnTo>
                    <a:pt x="53211" y="0"/>
                  </a:lnTo>
                  <a:lnTo>
                    <a:pt x="34744" y="3210"/>
                  </a:lnTo>
                  <a:lnTo>
                    <a:pt x="25936" y="6655"/>
                  </a:lnTo>
                  <a:lnTo>
                    <a:pt x="19140" y="12650"/>
                  </a:lnTo>
                  <a:lnTo>
                    <a:pt x="9123" y="29173"/>
                  </a:lnTo>
                  <a:lnTo>
                    <a:pt x="6520" y="46378"/>
                  </a:lnTo>
                  <a:lnTo>
                    <a:pt x="7120" y="54849"/>
                  </a:lnTo>
                  <a:lnTo>
                    <a:pt x="9370" y="58647"/>
                  </a:lnTo>
                  <a:lnTo>
                    <a:pt x="12718" y="59331"/>
                  </a:lnTo>
                  <a:lnTo>
                    <a:pt x="16800" y="57937"/>
                  </a:lnTo>
                  <a:lnTo>
                    <a:pt x="23800" y="48992"/>
                  </a:lnTo>
                  <a:lnTo>
                    <a:pt x="26962" y="42723"/>
                  </a:lnTo>
                  <a:lnTo>
                    <a:pt x="26993" y="11814"/>
                  </a:lnTo>
                  <a:lnTo>
                    <a:pt x="25392" y="6844"/>
                  </a:lnTo>
                  <a:lnTo>
                    <a:pt x="23400" y="6304"/>
                  </a:lnTo>
                  <a:lnTo>
                    <a:pt x="21147" y="8717"/>
                  </a:lnTo>
                  <a:lnTo>
                    <a:pt x="21110" y="21261"/>
                  </a:lnTo>
                  <a:lnTo>
                    <a:pt x="24963" y="468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092481" y="4473026"/>
              <a:ext cx="60116" cy="98429"/>
            </a:xfrm>
            <a:custGeom>
              <a:avLst/>
              <a:gdLst/>
              <a:ahLst/>
              <a:cxnLst/>
              <a:rect l="0" t="0" r="0" b="0"/>
              <a:pathLst>
                <a:path w="60116" h="98429">
                  <a:moveTo>
                    <a:pt x="33285" y="28661"/>
                  </a:moveTo>
                  <a:lnTo>
                    <a:pt x="27566" y="50440"/>
                  </a:lnTo>
                  <a:lnTo>
                    <a:pt x="26121" y="72241"/>
                  </a:lnTo>
                  <a:lnTo>
                    <a:pt x="30409" y="89944"/>
                  </a:lnTo>
                  <a:lnTo>
                    <a:pt x="34141" y="97253"/>
                  </a:lnTo>
                  <a:lnTo>
                    <a:pt x="38478" y="98428"/>
                  </a:lnTo>
                  <a:lnTo>
                    <a:pt x="43219" y="95512"/>
                  </a:lnTo>
                  <a:lnTo>
                    <a:pt x="52493" y="82411"/>
                  </a:lnTo>
                  <a:lnTo>
                    <a:pt x="59697" y="64261"/>
                  </a:lnTo>
                  <a:lnTo>
                    <a:pt x="60115" y="28834"/>
                  </a:lnTo>
                  <a:lnTo>
                    <a:pt x="54147" y="9939"/>
                  </a:lnTo>
                  <a:lnTo>
                    <a:pt x="49966" y="2311"/>
                  </a:lnTo>
                  <a:lnTo>
                    <a:pt x="44406" y="0"/>
                  </a:lnTo>
                  <a:lnTo>
                    <a:pt x="37925" y="1233"/>
                  </a:lnTo>
                  <a:lnTo>
                    <a:pt x="30831" y="4828"/>
                  </a:lnTo>
                  <a:lnTo>
                    <a:pt x="20483" y="18685"/>
                  </a:lnTo>
                  <a:lnTo>
                    <a:pt x="0" y="702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02009" y="4380188"/>
              <a:ext cx="99237" cy="396095"/>
            </a:xfrm>
            <a:custGeom>
              <a:avLst/>
              <a:gdLst/>
              <a:ahLst/>
              <a:cxnLst/>
              <a:rect l="0" t="0" r="0" b="0"/>
              <a:pathLst>
                <a:path w="99237" h="396095">
                  <a:moveTo>
                    <a:pt x="65952" y="96536"/>
                  </a:moveTo>
                  <a:lnTo>
                    <a:pt x="57117" y="83284"/>
                  </a:lnTo>
                  <a:lnTo>
                    <a:pt x="45578" y="23527"/>
                  </a:lnTo>
                  <a:lnTo>
                    <a:pt x="33514" y="1658"/>
                  </a:lnTo>
                  <a:lnTo>
                    <a:pt x="28609" y="0"/>
                  </a:lnTo>
                  <a:lnTo>
                    <a:pt x="23490" y="1668"/>
                  </a:lnTo>
                  <a:lnTo>
                    <a:pt x="18228" y="5554"/>
                  </a:lnTo>
                  <a:lnTo>
                    <a:pt x="9916" y="22199"/>
                  </a:lnTo>
                  <a:lnTo>
                    <a:pt x="1464" y="66134"/>
                  </a:lnTo>
                  <a:lnTo>
                    <a:pt x="0" y="117012"/>
                  </a:lnTo>
                  <a:lnTo>
                    <a:pt x="6051" y="179429"/>
                  </a:lnTo>
                  <a:lnTo>
                    <a:pt x="11795" y="219645"/>
                  </a:lnTo>
                  <a:lnTo>
                    <a:pt x="16903" y="223912"/>
                  </a:lnTo>
                  <a:lnTo>
                    <a:pt x="24008" y="224908"/>
                  </a:lnTo>
                  <a:lnTo>
                    <a:pt x="32442" y="223722"/>
                  </a:lnTo>
                  <a:lnTo>
                    <a:pt x="38989" y="219234"/>
                  </a:lnTo>
                  <a:lnTo>
                    <a:pt x="48729" y="204384"/>
                  </a:lnTo>
                  <a:lnTo>
                    <a:pt x="59410" y="175233"/>
                  </a:lnTo>
                  <a:lnTo>
                    <a:pt x="63440" y="172115"/>
                  </a:lnTo>
                  <a:lnTo>
                    <a:pt x="67975" y="173734"/>
                  </a:lnTo>
                  <a:lnTo>
                    <a:pt x="72848" y="178512"/>
                  </a:lnTo>
                  <a:lnTo>
                    <a:pt x="78262" y="198613"/>
                  </a:lnTo>
                  <a:lnTo>
                    <a:pt x="82024" y="259380"/>
                  </a:lnTo>
                  <a:lnTo>
                    <a:pt x="82519" y="319969"/>
                  </a:lnTo>
                  <a:lnTo>
                    <a:pt x="84428" y="365716"/>
                  </a:lnTo>
                  <a:lnTo>
                    <a:pt x="99236" y="3960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051561" y="5325471"/>
            <a:ext cx="220667" cy="272151"/>
            <a:chOff x="5051561" y="5325471"/>
            <a:chExt cx="220667" cy="272151"/>
          </a:xfrm>
        </p:grpSpPr>
        <p:sp>
          <p:nvSpPr>
            <p:cNvPr id="113" name="Freeform 112"/>
            <p:cNvSpPr/>
            <p:nvPr/>
          </p:nvSpPr>
          <p:spPr>
            <a:xfrm>
              <a:off x="5051561" y="5350434"/>
              <a:ext cx="82527" cy="247188"/>
            </a:xfrm>
            <a:custGeom>
              <a:avLst/>
              <a:gdLst/>
              <a:ahLst/>
              <a:cxnLst/>
              <a:rect l="0" t="0" r="0" b="0"/>
              <a:pathLst>
                <a:path w="82527" h="247188">
                  <a:moveTo>
                    <a:pt x="15958" y="16642"/>
                  </a:moveTo>
                  <a:lnTo>
                    <a:pt x="7123" y="25477"/>
                  </a:lnTo>
                  <a:lnTo>
                    <a:pt x="2785" y="39676"/>
                  </a:lnTo>
                  <a:lnTo>
                    <a:pt x="0" y="83343"/>
                  </a:lnTo>
                  <a:lnTo>
                    <a:pt x="2546" y="93469"/>
                  </a:lnTo>
                  <a:lnTo>
                    <a:pt x="12770" y="109651"/>
                  </a:lnTo>
                  <a:lnTo>
                    <a:pt x="26560" y="120542"/>
                  </a:lnTo>
                  <a:lnTo>
                    <a:pt x="53596" y="139484"/>
                  </a:lnTo>
                  <a:lnTo>
                    <a:pt x="71077" y="159980"/>
                  </a:lnTo>
                  <a:lnTo>
                    <a:pt x="77438" y="180509"/>
                  </a:lnTo>
                  <a:lnTo>
                    <a:pt x="78415" y="203193"/>
                  </a:lnTo>
                  <a:lnTo>
                    <a:pt x="72686" y="222520"/>
                  </a:lnTo>
                  <a:lnTo>
                    <a:pt x="59064" y="244578"/>
                  </a:lnTo>
                  <a:lnTo>
                    <a:pt x="53941" y="247187"/>
                  </a:lnTo>
                  <a:lnTo>
                    <a:pt x="48676" y="247077"/>
                  </a:lnTo>
                  <a:lnTo>
                    <a:pt x="43317" y="245155"/>
                  </a:lnTo>
                  <a:lnTo>
                    <a:pt x="34898" y="230692"/>
                  </a:lnTo>
                  <a:lnTo>
                    <a:pt x="19959" y="181083"/>
                  </a:lnTo>
                  <a:lnTo>
                    <a:pt x="16748" y="125246"/>
                  </a:lnTo>
                  <a:lnTo>
                    <a:pt x="18158" y="99119"/>
                  </a:lnTo>
                  <a:lnTo>
                    <a:pt x="29348" y="69741"/>
                  </a:lnTo>
                  <a:lnTo>
                    <a:pt x="77634" y="6769"/>
                  </a:lnTo>
                  <a:lnTo>
                    <a:pt x="825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176692" y="5325471"/>
              <a:ext cx="95536" cy="199284"/>
            </a:xfrm>
            <a:custGeom>
              <a:avLst/>
              <a:gdLst/>
              <a:ahLst/>
              <a:cxnLst/>
              <a:rect l="0" t="0" r="0" b="0"/>
              <a:pathLst>
                <a:path w="95536" h="199284">
                  <a:moveTo>
                    <a:pt x="15642" y="0"/>
                  </a:moveTo>
                  <a:lnTo>
                    <a:pt x="4060" y="50744"/>
                  </a:lnTo>
                  <a:lnTo>
                    <a:pt x="0" y="108130"/>
                  </a:lnTo>
                  <a:lnTo>
                    <a:pt x="1145" y="145349"/>
                  </a:lnTo>
                  <a:lnTo>
                    <a:pt x="12374" y="177949"/>
                  </a:lnTo>
                  <a:lnTo>
                    <a:pt x="22203" y="193426"/>
                  </a:lnTo>
                  <a:lnTo>
                    <a:pt x="28337" y="197368"/>
                  </a:lnTo>
                  <a:lnTo>
                    <a:pt x="42549" y="199283"/>
                  </a:lnTo>
                  <a:lnTo>
                    <a:pt x="58111" y="192121"/>
                  </a:lnTo>
                  <a:lnTo>
                    <a:pt x="66145" y="186328"/>
                  </a:lnTo>
                  <a:lnTo>
                    <a:pt x="77535" y="167564"/>
                  </a:lnTo>
                  <a:lnTo>
                    <a:pt x="94539" y="104455"/>
                  </a:lnTo>
                  <a:lnTo>
                    <a:pt x="95535" y="54670"/>
                  </a:lnTo>
                  <a:lnTo>
                    <a:pt x="90906" y="36317"/>
                  </a:lnTo>
                  <a:lnTo>
                    <a:pt x="82685" y="21996"/>
                  </a:lnTo>
                  <a:lnTo>
                    <a:pt x="76055" y="18363"/>
                  </a:lnTo>
                  <a:lnTo>
                    <a:pt x="58826" y="16791"/>
                  </a:lnTo>
                  <a:lnTo>
                    <a:pt x="50904" y="21364"/>
                  </a:lnTo>
                  <a:lnTo>
                    <a:pt x="37169" y="38773"/>
                  </a:lnTo>
                  <a:lnTo>
                    <a:pt x="29832" y="59454"/>
                  </a:lnTo>
                  <a:lnTo>
                    <a:pt x="23963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09124" y="6111594"/>
            <a:ext cx="738439" cy="445393"/>
            <a:chOff x="5109124" y="6111594"/>
            <a:chExt cx="738439" cy="445393"/>
          </a:xfrm>
        </p:grpSpPr>
        <p:sp>
          <p:nvSpPr>
            <p:cNvPr id="116" name="Freeform 115"/>
            <p:cNvSpPr/>
            <p:nvPr/>
          </p:nvSpPr>
          <p:spPr>
            <a:xfrm>
              <a:off x="5109124" y="6307355"/>
              <a:ext cx="266274" cy="249632"/>
            </a:xfrm>
            <a:custGeom>
              <a:avLst/>
              <a:gdLst/>
              <a:ahLst/>
              <a:cxnLst/>
              <a:rect l="0" t="0" r="0" b="0"/>
              <a:pathLst>
                <a:path w="266274" h="249632">
                  <a:moveTo>
                    <a:pt x="0" y="249631"/>
                  </a:moveTo>
                  <a:lnTo>
                    <a:pt x="57866" y="191765"/>
                  </a:lnTo>
                  <a:lnTo>
                    <a:pt x="115304" y="137074"/>
                  </a:lnTo>
                  <a:lnTo>
                    <a:pt x="173481" y="83556"/>
                  </a:lnTo>
                  <a:lnTo>
                    <a:pt x="232209" y="25707"/>
                  </a:lnTo>
                  <a:lnTo>
                    <a:pt x="26627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433645" y="6174218"/>
              <a:ext cx="90230" cy="182613"/>
            </a:xfrm>
            <a:custGeom>
              <a:avLst/>
              <a:gdLst/>
              <a:ahLst/>
              <a:cxnLst/>
              <a:rect l="0" t="0" r="0" b="0"/>
              <a:pathLst>
                <a:path w="90230" h="182613">
                  <a:moveTo>
                    <a:pt x="0" y="0"/>
                  </a:moveTo>
                  <a:lnTo>
                    <a:pt x="1849" y="60642"/>
                  </a:lnTo>
                  <a:lnTo>
                    <a:pt x="8834" y="76570"/>
                  </a:lnTo>
                  <a:lnTo>
                    <a:pt x="20568" y="87348"/>
                  </a:lnTo>
                  <a:lnTo>
                    <a:pt x="45234" y="98613"/>
                  </a:lnTo>
                  <a:lnTo>
                    <a:pt x="82283" y="115120"/>
                  </a:lnTo>
                  <a:lnTo>
                    <a:pt x="87215" y="122050"/>
                  </a:lnTo>
                  <a:lnTo>
                    <a:pt x="90229" y="139613"/>
                  </a:lnTo>
                  <a:lnTo>
                    <a:pt x="86022" y="157280"/>
                  </a:lnTo>
                  <a:lnTo>
                    <a:pt x="82311" y="165874"/>
                  </a:lnTo>
                  <a:lnTo>
                    <a:pt x="70791" y="177889"/>
                  </a:lnTo>
                  <a:lnTo>
                    <a:pt x="63836" y="182387"/>
                  </a:lnTo>
                  <a:lnTo>
                    <a:pt x="58275" y="182612"/>
                  </a:lnTo>
                  <a:lnTo>
                    <a:pt x="53643" y="179989"/>
                  </a:lnTo>
                  <a:lnTo>
                    <a:pt x="33284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458608" y="6142821"/>
              <a:ext cx="216348" cy="64682"/>
            </a:xfrm>
            <a:custGeom>
              <a:avLst/>
              <a:gdLst/>
              <a:ahLst/>
              <a:cxnLst/>
              <a:rect l="0" t="0" r="0" b="0"/>
              <a:pathLst>
                <a:path w="216348" h="64682">
                  <a:moveTo>
                    <a:pt x="0" y="14755"/>
                  </a:moveTo>
                  <a:lnTo>
                    <a:pt x="29620" y="8168"/>
                  </a:lnTo>
                  <a:lnTo>
                    <a:pt x="87820" y="0"/>
                  </a:lnTo>
                  <a:lnTo>
                    <a:pt x="135177" y="2903"/>
                  </a:lnTo>
                  <a:lnTo>
                    <a:pt x="164560" y="14222"/>
                  </a:lnTo>
                  <a:lnTo>
                    <a:pt x="197488" y="40332"/>
                  </a:lnTo>
                  <a:lnTo>
                    <a:pt x="216347" y="64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683276" y="6115970"/>
              <a:ext cx="149780" cy="191386"/>
            </a:xfrm>
            <a:custGeom>
              <a:avLst/>
              <a:gdLst/>
              <a:ahLst/>
              <a:cxnLst/>
              <a:rect l="0" t="0" r="0" b="0"/>
              <a:pathLst>
                <a:path w="149780" h="191386">
                  <a:moveTo>
                    <a:pt x="0" y="191385"/>
                  </a:moveTo>
                  <a:lnTo>
                    <a:pt x="41909" y="168222"/>
                  </a:lnTo>
                  <a:lnTo>
                    <a:pt x="102535" y="105612"/>
                  </a:lnTo>
                  <a:lnTo>
                    <a:pt x="124797" y="78321"/>
                  </a:lnTo>
                  <a:lnTo>
                    <a:pt x="149776" y="3853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701075" y="6111594"/>
              <a:ext cx="51834" cy="120872"/>
            </a:xfrm>
            <a:custGeom>
              <a:avLst/>
              <a:gdLst/>
              <a:ahLst/>
              <a:cxnLst/>
              <a:rect l="0" t="0" r="0" b="0"/>
              <a:pathLst>
                <a:path w="51834" h="120872">
                  <a:moveTo>
                    <a:pt x="7164" y="12698"/>
                  </a:moveTo>
                  <a:lnTo>
                    <a:pt x="1446" y="34476"/>
                  </a:lnTo>
                  <a:lnTo>
                    <a:pt x="0" y="56278"/>
                  </a:lnTo>
                  <a:lnTo>
                    <a:pt x="4288" y="73980"/>
                  </a:lnTo>
                  <a:lnTo>
                    <a:pt x="8020" y="81289"/>
                  </a:lnTo>
                  <a:lnTo>
                    <a:pt x="13282" y="82464"/>
                  </a:lnTo>
                  <a:lnTo>
                    <a:pt x="19564" y="79549"/>
                  </a:lnTo>
                  <a:lnTo>
                    <a:pt x="32091" y="67372"/>
                  </a:lnTo>
                  <a:lnTo>
                    <a:pt x="50808" y="28869"/>
                  </a:lnTo>
                  <a:lnTo>
                    <a:pt x="51833" y="12488"/>
                  </a:lnTo>
                  <a:lnTo>
                    <a:pt x="50812" y="4237"/>
                  </a:lnTo>
                  <a:lnTo>
                    <a:pt x="48282" y="585"/>
                  </a:lnTo>
                  <a:lnTo>
                    <a:pt x="44746" y="0"/>
                  </a:lnTo>
                  <a:lnTo>
                    <a:pt x="40540" y="1459"/>
                  </a:lnTo>
                  <a:lnTo>
                    <a:pt x="30936" y="12942"/>
                  </a:lnTo>
                  <a:lnTo>
                    <a:pt x="25786" y="21181"/>
                  </a:lnTo>
                  <a:lnTo>
                    <a:pt x="18537" y="59282"/>
                  </a:lnTo>
                  <a:lnTo>
                    <a:pt x="15485" y="1208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766486" y="6235160"/>
              <a:ext cx="81077" cy="86782"/>
            </a:xfrm>
            <a:custGeom>
              <a:avLst/>
              <a:gdLst/>
              <a:ahLst/>
              <a:cxnLst/>
              <a:rect l="0" t="0" r="0" b="0"/>
              <a:pathLst>
                <a:path w="81077" h="86782">
                  <a:moveTo>
                    <a:pt x="49927" y="13947"/>
                  </a:moveTo>
                  <a:lnTo>
                    <a:pt x="35533" y="66989"/>
                  </a:lnTo>
                  <a:lnTo>
                    <a:pt x="34784" y="77045"/>
                  </a:lnTo>
                  <a:lnTo>
                    <a:pt x="37058" y="82825"/>
                  </a:lnTo>
                  <a:lnTo>
                    <a:pt x="41347" y="85753"/>
                  </a:lnTo>
                  <a:lnTo>
                    <a:pt x="46981" y="86781"/>
                  </a:lnTo>
                  <a:lnTo>
                    <a:pt x="52586" y="84693"/>
                  </a:lnTo>
                  <a:lnTo>
                    <a:pt x="63744" y="74976"/>
                  </a:lnTo>
                  <a:lnTo>
                    <a:pt x="76005" y="53911"/>
                  </a:lnTo>
                  <a:lnTo>
                    <a:pt x="81076" y="25686"/>
                  </a:lnTo>
                  <a:lnTo>
                    <a:pt x="79014" y="17150"/>
                  </a:lnTo>
                  <a:lnTo>
                    <a:pt x="69326" y="2735"/>
                  </a:lnTo>
                  <a:lnTo>
                    <a:pt x="62860" y="0"/>
                  </a:lnTo>
                  <a:lnTo>
                    <a:pt x="55775" y="27"/>
                  </a:lnTo>
                  <a:lnTo>
                    <a:pt x="41431" y="4987"/>
                  </a:lnTo>
                  <a:lnTo>
                    <a:pt x="22960" y="19099"/>
                  </a:lnTo>
                  <a:lnTo>
                    <a:pt x="0" y="472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35500" y="763345"/>
            <a:ext cx="1321885" cy="665589"/>
            <a:chOff x="735500" y="763345"/>
            <a:chExt cx="1321885" cy="665589"/>
          </a:xfrm>
        </p:grpSpPr>
        <p:sp>
          <p:nvSpPr>
            <p:cNvPr id="123" name="Freeform 122"/>
            <p:cNvSpPr/>
            <p:nvPr/>
          </p:nvSpPr>
          <p:spPr>
            <a:xfrm>
              <a:off x="882031" y="1081736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35500" y="807245"/>
              <a:ext cx="629153" cy="395982"/>
            </a:xfrm>
            <a:custGeom>
              <a:avLst/>
              <a:gdLst/>
              <a:ahLst/>
              <a:cxnLst/>
              <a:rect l="0" t="0" r="0" b="0"/>
              <a:pathLst>
                <a:path w="629153" h="395982">
                  <a:moveTo>
                    <a:pt x="163173" y="224565"/>
                  </a:moveTo>
                  <a:lnTo>
                    <a:pt x="158756" y="175491"/>
                  </a:lnTo>
                  <a:lnTo>
                    <a:pt x="147174" y="145511"/>
                  </a:lnTo>
                  <a:lnTo>
                    <a:pt x="139563" y="138578"/>
                  </a:lnTo>
                  <a:lnTo>
                    <a:pt x="118779" y="130875"/>
                  </a:lnTo>
                  <a:lnTo>
                    <a:pt x="99064" y="132382"/>
                  </a:lnTo>
                  <a:lnTo>
                    <a:pt x="81980" y="139216"/>
                  </a:lnTo>
                  <a:lnTo>
                    <a:pt x="61966" y="154384"/>
                  </a:lnTo>
                  <a:lnTo>
                    <a:pt x="45250" y="176034"/>
                  </a:lnTo>
                  <a:lnTo>
                    <a:pt x="15370" y="232968"/>
                  </a:lnTo>
                  <a:lnTo>
                    <a:pt x="711" y="276351"/>
                  </a:lnTo>
                  <a:lnTo>
                    <a:pt x="0" y="323415"/>
                  </a:lnTo>
                  <a:lnTo>
                    <a:pt x="4668" y="345237"/>
                  </a:lnTo>
                  <a:lnTo>
                    <a:pt x="12906" y="364181"/>
                  </a:lnTo>
                  <a:lnTo>
                    <a:pt x="19541" y="368493"/>
                  </a:lnTo>
                  <a:lnTo>
                    <a:pt x="27662" y="369519"/>
                  </a:lnTo>
                  <a:lnTo>
                    <a:pt x="36775" y="368354"/>
                  </a:lnTo>
                  <a:lnTo>
                    <a:pt x="51831" y="359662"/>
                  </a:lnTo>
                  <a:lnTo>
                    <a:pt x="76563" y="331482"/>
                  </a:lnTo>
                  <a:lnTo>
                    <a:pt x="103254" y="271120"/>
                  </a:lnTo>
                  <a:lnTo>
                    <a:pt x="123448" y="213700"/>
                  </a:lnTo>
                  <a:lnTo>
                    <a:pt x="148628" y="153210"/>
                  </a:lnTo>
                  <a:lnTo>
                    <a:pt x="165492" y="97076"/>
                  </a:lnTo>
                  <a:lnTo>
                    <a:pt x="175385" y="34833"/>
                  </a:lnTo>
                  <a:lnTo>
                    <a:pt x="178503" y="4290"/>
                  </a:lnTo>
                  <a:lnTo>
                    <a:pt x="178016" y="52"/>
                  </a:lnTo>
                  <a:lnTo>
                    <a:pt x="176766" y="0"/>
                  </a:lnTo>
                  <a:lnTo>
                    <a:pt x="168118" y="19846"/>
                  </a:lnTo>
                  <a:lnTo>
                    <a:pt x="163607" y="82755"/>
                  </a:lnTo>
                  <a:lnTo>
                    <a:pt x="164184" y="136285"/>
                  </a:lnTo>
                  <a:lnTo>
                    <a:pt x="169776" y="191375"/>
                  </a:lnTo>
                  <a:lnTo>
                    <a:pt x="171155" y="246773"/>
                  </a:lnTo>
                  <a:lnTo>
                    <a:pt x="178070" y="297438"/>
                  </a:lnTo>
                  <a:lnTo>
                    <a:pt x="190805" y="354016"/>
                  </a:lnTo>
                  <a:lnTo>
                    <a:pt x="201342" y="376404"/>
                  </a:lnTo>
                  <a:lnTo>
                    <a:pt x="215270" y="392518"/>
                  </a:lnTo>
                  <a:lnTo>
                    <a:pt x="222868" y="395706"/>
                  </a:lnTo>
                  <a:lnTo>
                    <a:pt x="230706" y="395981"/>
                  </a:lnTo>
                  <a:lnTo>
                    <a:pt x="245888" y="391357"/>
                  </a:lnTo>
                  <a:lnTo>
                    <a:pt x="276464" y="368115"/>
                  </a:lnTo>
                  <a:lnTo>
                    <a:pt x="310984" y="307532"/>
                  </a:lnTo>
                  <a:lnTo>
                    <a:pt x="329421" y="246311"/>
                  </a:lnTo>
                  <a:lnTo>
                    <a:pt x="333216" y="222210"/>
                  </a:lnTo>
                  <a:lnTo>
                    <a:pt x="331820" y="202254"/>
                  </a:lnTo>
                  <a:lnTo>
                    <a:pt x="329229" y="197671"/>
                  </a:lnTo>
                  <a:lnTo>
                    <a:pt x="325652" y="196466"/>
                  </a:lnTo>
                  <a:lnTo>
                    <a:pt x="321419" y="197511"/>
                  </a:lnTo>
                  <a:lnTo>
                    <a:pt x="311784" y="211000"/>
                  </a:lnTo>
                  <a:lnTo>
                    <a:pt x="294949" y="248492"/>
                  </a:lnTo>
                  <a:lnTo>
                    <a:pt x="290051" y="278602"/>
                  </a:lnTo>
                  <a:lnTo>
                    <a:pt x="295964" y="332421"/>
                  </a:lnTo>
                  <a:lnTo>
                    <a:pt x="304169" y="353862"/>
                  </a:lnTo>
                  <a:lnTo>
                    <a:pt x="316445" y="367706"/>
                  </a:lnTo>
                  <a:lnTo>
                    <a:pt x="323602" y="372693"/>
                  </a:lnTo>
                  <a:lnTo>
                    <a:pt x="332071" y="374168"/>
                  </a:lnTo>
                  <a:lnTo>
                    <a:pt x="351344" y="370875"/>
                  </a:lnTo>
                  <a:lnTo>
                    <a:pt x="374151" y="358626"/>
                  </a:lnTo>
                  <a:lnTo>
                    <a:pt x="433100" y="304045"/>
                  </a:lnTo>
                  <a:lnTo>
                    <a:pt x="447712" y="289475"/>
                  </a:lnTo>
                  <a:lnTo>
                    <a:pt x="454568" y="286330"/>
                  </a:lnTo>
                  <a:lnTo>
                    <a:pt x="460987" y="286082"/>
                  </a:lnTo>
                  <a:lnTo>
                    <a:pt x="467116" y="287766"/>
                  </a:lnTo>
                  <a:lnTo>
                    <a:pt x="471202" y="292587"/>
                  </a:lnTo>
                  <a:lnTo>
                    <a:pt x="475741" y="307805"/>
                  </a:lnTo>
                  <a:lnTo>
                    <a:pt x="479054" y="369286"/>
                  </a:lnTo>
                  <a:lnTo>
                    <a:pt x="482859" y="375595"/>
                  </a:lnTo>
                  <a:lnTo>
                    <a:pt x="489093" y="378876"/>
                  </a:lnTo>
                  <a:lnTo>
                    <a:pt x="496948" y="380139"/>
                  </a:lnTo>
                  <a:lnTo>
                    <a:pt x="504034" y="379132"/>
                  </a:lnTo>
                  <a:lnTo>
                    <a:pt x="524690" y="367955"/>
                  </a:lnTo>
                  <a:lnTo>
                    <a:pt x="570115" y="336315"/>
                  </a:lnTo>
                  <a:lnTo>
                    <a:pt x="589661" y="332171"/>
                  </a:lnTo>
                  <a:lnTo>
                    <a:pt x="600051" y="332360"/>
                  </a:lnTo>
                  <a:lnTo>
                    <a:pt x="607902" y="336184"/>
                  </a:lnTo>
                  <a:lnTo>
                    <a:pt x="619091" y="350296"/>
                  </a:lnTo>
                  <a:lnTo>
                    <a:pt x="629152" y="3909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39541" y="973563"/>
              <a:ext cx="58249" cy="289140"/>
            </a:xfrm>
            <a:custGeom>
              <a:avLst/>
              <a:gdLst/>
              <a:ahLst/>
              <a:cxnLst/>
              <a:rect l="0" t="0" r="0" b="0"/>
              <a:pathLst>
                <a:path w="58249" h="289140">
                  <a:moveTo>
                    <a:pt x="58248" y="0"/>
                  </a:moveTo>
                  <a:lnTo>
                    <a:pt x="38336" y="57697"/>
                  </a:lnTo>
                  <a:lnTo>
                    <a:pt x="30261" y="94861"/>
                  </a:lnTo>
                  <a:lnTo>
                    <a:pt x="37121" y="152260"/>
                  </a:lnTo>
                  <a:lnTo>
                    <a:pt x="55541" y="211931"/>
                  </a:lnTo>
                  <a:lnTo>
                    <a:pt x="53028" y="240001"/>
                  </a:lnTo>
                  <a:lnTo>
                    <a:pt x="42011" y="265885"/>
                  </a:lnTo>
                  <a:lnTo>
                    <a:pt x="22618" y="286704"/>
                  </a:lnTo>
                  <a:lnTo>
                    <a:pt x="16928" y="289139"/>
                  </a:lnTo>
                  <a:lnTo>
                    <a:pt x="12210" y="288914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572678" y="1048452"/>
              <a:ext cx="23808" cy="149780"/>
            </a:xfrm>
            <a:custGeom>
              <a:avLst/>
              <a:gdLst/>
              <a:ahLst/>
              <a:cxnLst/>
              <a:rect l="0" t="0" r="0" b="0"/>
              <a:pathLst>
                <a:path w="23808" h="149780">
                  <a:moveTo>
                    <a:pt x="16642" y="0"/>
                  </a:moveTo>
                  <a:lnTo>
                    <a:pt x="23807" y="50744"/>
                  </a:lnTo>
                  <a:lnTo>
                    <a:pt x="18092" y="108130"/>
                  </a:lnTo>
                  <a:lnTo>
                    <a:pt x="10703" y="140726"/>
                  </a:lnTo>
                  <a:lnTo>
                    <a:pt x="8060" y="144668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747420" y="763345"/>
              <a:ext cx="58248" cy="43798"/>
            </a:xfrm>
            <a:custGeom>
              <a:avLst/>
              <a:gdLst/>
              <a:ahLst/>
              <a:cxnLst/>
              <a:rect l="0" t="0" r="0" b="0"/>
              <a:pathLst>
                <a:path w="58248" h="43798">
                  <a:moveTo>
                    <a:pt x="0" y="10513"/>
                  </a:moveTo>
                  <a:lnTo>
                    <a:pt x="8835" y="1678"/>
                  </a:lnTo>
                  <a:lnTo>
                    <a:pt x="14211" y="0"/>
                  </a:lnTo>
                  <a:lnTo>
                    <a:pt x="27581" y="601"/>
                  </a:lnTo>
                  <a:lnTo>
                    <a:pt x="40303" y="8881"/>
                  </a:lnTo>
                  <a:lnTo>
                    <a:pt x="50272" y="20882"/>
                  </a:lnTo>
                  <a:lnTo>
                    <a:pt x="58247" y="437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735401" y="973563"/>
              <a:ext cx="321984" cy="455371"/>
            </a:xfrm>
            <a:custGeom>
              <a:avLst/>
              <a:gdLst/>
              <a:ahLst/>
              <a:cxnLst/>
              <a:rect l="0" t="0" r="0" b="0"/>
              <a:pathLst>
                <a:path w="321984" h="455371">
                  <a:moveTo>
                    <a:pt x="70266" y="0"/>
                  </a:moveTo>
                  <a:lnTo>
                    <a:pt x="56073" y="56772"/>
                  </a:lnTo>
                  <a:lnTo>
                    <a:pt x="42487" y="111118"/>
                  </a:lnTo>
                  <a:lnTo>
                    <a:pt x="28656" y="166443"/>
                  </a:lnTo>
                  <a:lnTo>
                    <a:pt x="14792" y="220973"/>
                  </a:lnTo>
                  <a:lnTo>
                    <a:pt x="0" y="273516"/>
                  </a:lnTo>
                  <a:lnTo>
                    <a:pt x="17759" y="210204"/>
                  </a:lnTo>
                  <a:lnTo>
                    <a:pt x="23199" y="192351"/>
                  </a:lnTo>
                  <a:lnTo>
                    <a:pt x="27794" y="187406"/>
                  </a:lnTo>
                  <a:lnTo>
                    <a:pt x="33630" y="185034"/>
                  </a:lnTo>
                  <a:lnTo>
                    <a:pt x="71762" y="179035"/>
                  </a:lnTo>
                  <a:lnTo>
                    <a:pt x="89730" y="171719"/>
                  </a:lnTo>
                  <a:lnTo>
                    <a:pt x="152486" y="124151"/>
                  </a:lnTo>
                  <a:lnTo>
                    <a:pt x="173729" y="104073"/>
                  </a:lnTo>
                  <a:lnTo>
                    <a:pt x="179922" y="103591"/>
                  </a:lnTo>
                  <a:lnTo>
                    <a:pt x="185900" y="106967"/>
                  </a:lnTo>
                  <a:lnTo>
                    <a:pt x="191734" y="112917"/>
                  </a:lnTo>
                  <a:lnTo>
                    <a:pt x="198217" y="134320"/>
                  </a:lnTo>
                  <a:lnTo>
                    <a:pt x="199401" y="172627"/>
                  </a:lnTo>
                  <a:lnTo>
                    <a:pt x="195935" y="227538"/>
                  </a:lnTo>
                  <a:lnTo>
                    <a:pt x="199752" y="266610"/>
                  </a:lnTo>
                  <a:lnTo>
                    <a:pt x="203743" y="273894"/>
                  </a:lnTo>
                  <a:lnTo>
                    <a:pt x="209177" y="277826"/>
                  </a:lnTo>
                  <a:lnTo>
                    <a:pt x="215574" y="279522"/>
                  </a:lnTo>
                  <a:lnTo>
                    <a:pt x="230077" y="276476"/>
                  </a:lnTo>
                  <a:lnTo>
                    <a:pt x="269272" y="254331"/>
                  </a:lnTo>
                  <a:lnTo>
                    <a:pt x="304442" y="227330"/>
                  </a:lnTo>
                  <a:lnTo>
                    <a:pt x="310519" y="226443"/>
                  </a:lnTo>
                  <a:lnTo>
                    <a:pt x="315494" y="228625"/>
                  </a:lnTo>
                  <a:lnTo>
                    <a:pt x="319736" y="232853"/>
                  </a:lnTo>
                  <a:lnTo>
                    <a:pt x="321983" y="252344"/>
                  </a:lnTo>
                  <a:lnTo>
                    <a:pt x="318976" y="276725"/>
                  </a:lnTo>
                  <a:lnTo>
                    <a:pt x="305962" y="306969"/>
                  </a:lnTo>
                  <a:lnTo>
                    <a:pt x="273649" y="360824"/>
                  </a:lnTo>
                  <a:lnTo>
                    <a:pt x="225492" y="423138"/>
                  </a:lnTo>
                  <a:lnTo>
                    <a:pt x="202552" y="441677"/>
                  </a:lnTo>
                  <a:lnTo>
                    <a:pt x="186383" y="449938"/>
                  </a:lnTo>
                  <a:lnTo>
                    <a:pt x="157269" y="455370"/>
                  </a:lnTo>
                  <a:lnTo>
                    <a:pt x="129637" y="452562"/>
                  </a:lnTo>
                  <a:lnTo>
                    <a:pt x="117302" y="445839"/>
                  </a:lnTo>
                  <a:lnTo>
                    <a:pt x="103551" y="4326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672531" y="773858"/>
              <a:ext cx="49927" cy="74890"/>
            </a:xfrm>
            <a:custGeom>
              <a:avLst/>
              <a:gdLst/>
              <a:ahLst/>
              <a:cxnLst/>
              <a:rect l="0" t="0" r="0" b="0"/>
              <a:pathLst>
                <a:path w="49927" h="74890">
                  <a:moveTo>
                    <a:pt x="0" y="74889"/>
                  </a:moveTo>
                  <a:lnTo>
                    <a:pt x="1849" y="43522"/>
                  </a:lnTo>
                  <a:lnTo>
                    <a:pt x="8834" y="25815"/>
                  </a:lnTo>
                  <a:lnTo>
                    <a:pt x="23034" y="13630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5193" y="1597641"/>
            <a:ext cx="1488207" cy="771682"/>
            <a:chOff x="725193" y="1597641"/>
            <a:chExt cx="1488207" cy="771682"/>
          </a:xfrm>
        </p:grpSpPr>
        <p:sp>
          <p:nvSpPr>
            <p:cNvPr id="131" name="Freeform 130"/>
            <p:cNvSpPr/>
            <p:nvPr/>
          </p:nvSpPr>
          <p:spPr>
            <a:xfrm>
              <a:off x="725193" y="1705815"/>
              <a:ext cx="215086" cy="277453"/>
            </a:xfrm>
            <a:custGeom>
              <a:avLst/>
              <a:gdLst/>
              <a:ahLst/>
              <a:cxnLst/>
              <a:rect l="0" t="0" r="0" b="0"/>
              <a:pathLst>
                <a:path w="215086" h="277453">
                  <a:moveTo>
                    <a:pt x="32022" y="0"/>
                  </a:moveTo>
                  <a:lnTo>
                    <a:pt x="20441" y="53491"/>
                  </a:lnTo>
                  <a:lnTo>
                    <a:pt x="16047" y="110743"/>
                  </a:lnTo>
                  <a:lnTo>
                    <a:pt x="11095" y="164155"/>
                  </a:lnTo>
                  <a:lnTo>
                    <a:pt x="5125" y="224004"/>
                  </a:lnTo>
                  <a:lnTo>
                    <a:pt x="0" y="273333"/>
                  </a:lnTo>
                  <a:lnTo>
                    <a:pt x="504" y="277452"/>
                  </a:lnTo>
                  <a:lnTo>
                    <a:pt x="1764" y="275575"/>
                  </a:lnTo>
                  <a:lnTo>
                    <a:pt x="22749" y="212657"/>
                  </a:lnTo>
                  <a:lnTo>
                    <a:pt x="39853" y="157979"/>
                  </a:lnTo>
                  <a:lnTo>
                    <a:pt x="55759" y="113697"/>
                  </a:lnTo>
                  <a:lnTo>
                    <a:pt x="61715" y="108158"/>
                  </a:lnTo>
                  <a:lnTo>
                    <a:pt x="68460" y="106314"/>
                  </a:lnTo>
                  <a:lnTo>
                    <a:pt x="75730" y="106934"/>
                  </a:lnTo>
                  <a:lnTo>
                    <a:pt x="80576" y="111045"/>
                  </a:lnTo>
                  <a:lnTo>
                    <a:pt x="97911" y="156381"/>
                  </a:lnTo>
                  <a:lnTo>
                    <a:pt x="110308" y="165965"/>
                  </a:lnTo>
                  <a:lnTo>
                    <a:pt x="116572" y="167042"/>
                  </a:lnTo>
                  <a:lnTo>
                    <a:pt x="122598" y="165910"/>
                  </a:lnTo>
                  <a:lnTo>
                    <a:pt x="139913" y="155483"/>
                  </a:lnTo>
                  <a:lnTo>
                    <a:pt x="162330" y="130976"/>
                  </a:lnTo>
                  <a:lnTo>
                    <a:pt x="174594" y="107533"/>
                  </a:lnTo>
                  <a:lnTo>
                    <a:pt x="174223" y="105898"/>
                  </a:lnTo>
                  <a:lnTo>
                    <a:pt x="166414" y="113942"/>
                  </a:lnTo>
                  <a:lnTo>
                    <a:pt x="146097" y="158606"/>
                  </a:lnTo>
                  <a:lnTo>
                    <a:pt x="134387" y="202237"/>
                  </a:lnTo>
                  <a:lnTo>
                    <a:pt x="133550" y="212488"/>
                  </a:lnTo>
                  <a:lnTo>
                    <a:pt x="137550" y="228809"/>
                  </a:lnTo>
                  <a:lnTo>
                    <a:pt x="141206" y="235749"/>
                  </a:lnTo>
                  <a:lnTo>
                    <a:pt x="146417" y="239452"/>
                  </a:lnTo>
                  <a:lnTo>
                    <a:pt x="152664" y="240996"/>
                  </a:lnTo>
                  <a:lnTo>
                    <a:pt x="174709" y="238752"/>
                  </a:lnTo>
                  <a:lnTo>
                    <a:pt x="189744" y="233701"/>
                  </a:lnTo>
                  <a:lnTo>
                    <a:pt x="215085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57068" y="1597641"/>
              <a:ext cx="199706" cy="656077"/>
            </a:xfrm>
            <a:custGeom>
              <a:avLst/>
              <a:gdLst/>
              <a:ahLst/>
              <a:cxnLst/>
              <a:rect l="0" t="0" r="0" b="0"/>
              <a:pathLst>
                <a:path w="199706" h="656077">
                  <a:moveTo>
                    <a:pt x="199705" y="0"/>
                  </a:moveTo>
                  <a:lnTo>
                    <a:pt x="181625" y="19930"/>
                  </a:lnTo>
                  <a:lnTo>
                    <a:pt x="155875" y="77547"/>
                  </a:lnTo>
                  <a:lnTo>
                    <a:pt x="139888" y="124211"/>
                  </a:lnTo>
                  <a:lnTo>
                    <a:pt x="133546" y="184588"/>
                  </a:lnTo>
                  <a:lnTo>
                    <a:pt x="127813" y="233441"/>
                  </a:lnTo>
                  <a:lnTo>
                    <a:pt x="124779" y="283974"/>
                  </a:lnTo>
                  <a:lnTo>
                    <a:pt x="119360" y="338600"/>
                  </a:lnTo>
                  <a:lnTo>
                    <a:pt x="117344" y="391255"/>
                  </a:lnTo>
                  <a:lnTo>
                    <a:pt x="115822" y="445585"/>
                  </a:lnTo>
                  <a:lnTo>
                    <a:pt x="109958" y="506295"/>
                  </a:lnTo>
                  <a:lnTo>
                    <a:pt x="103771" y="546342"/>
                  </a:lnTo>
                  <a:lnTo>
                    <a:pt x="83555" y="606456"/>
                  </a:lnTo>
                  <a:lnTo>
                    <a:pt x="76891" y="622719"/>
                  </a:lnTo>
                  <a:lnTo>
                    <a:pt x="61820" y="642270"/>
                  </a:lnTo>
                  <a:lnTo>
                    <a:pt x="47816" y="654045"/>
                  </a:lnTo>
                  <a:lnTo>
                    <a:pt x="39274" y="656076"/>
                  </a:lnTo>
                  <a:lnTo>
                    <a:pt x="19920" y="653401"/>
                  </a:lnTo>
                  <a:lnTo>
                    <a:pt x="13280" y="646401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140025" y="1664210"/>
              <a:ext cx="158060" cy="378551"/>
            </a:xfrm>
            <a:custGeom>
              <a:avLst/>
              <a:gdLst/>
              <a:ahLst/>
              <a:cxnLst/>
              <a:rect l="0" t="0" r="0" b="0"/>
              <a:pathLst>
                <a:path w="158060" h="378551">
                  <a:moveTo>
                    <a:pt x="33243" y="0"/>
                  </a:moveTo>
                  <a:lnTo>
                    <a:pt x="26657" y="51844"/>
                  </a:lnTo>
                  <a:lnTo>
                    <a:pt x="20847" y="105778"/>
                  </a:lnTo>
                  <a:lnTo>
                    <a:pt x="10796" y="161873"/>
                  </a:lnTo>
                  <a:lnTo>
                    <a:pt x="2373" y="222948"/>
                  </a:lnTo>
                  <a:lnTo>
                    <a:pt x="436" y="275384"/>
                  </a:lnTo>
                  <a:lnTo>
                    <a:pt x="21" y="332581"/>
                  </a:lnTo>
                  <a:lnTo>
                    <a:pt x="0" y="343762"/>
                  </a:lnTo>
                  <a:lnTo>
                    <a:pt x="4609" y="350292"/>
                  </a:lnTo>
                  <a:lnTo>
                    <a:pt x="12305" y="353721"/>
                  </a:lnTo>
                  <a:lnTo>
                    <a:pt x="22058" y="355082"/>
                  </a:lnTo>
                  <a:lnTo>
                    <a:pt x="37825" y="351664"/>
                  </a:lnTo>
                  <a:lnTo>
                    <a:pt x="50997" y="343056"/>
                  </a:lnTo>
                  <a:lnTo>
                    <a:pt x="84872" y="304712"/>
                  </a:lnTo>
                  <a:lnTo>
                    <a:pt x="102079" y="265856"/>
                  </a:lnTo>
                  <a:lnTo>
                    <a:pt x="102247" y="262297"/>
                  </a:lnTo>
                  <a:lnTo>
                    <a:pt x="100511" y="261773"/>
                  </a:lnTo>
                  <a:lnTo>
                    <a:pt x="97504" y="263273"/>
                  </a:lnTo>
                  <a:lnTo>
                    <a:pt x="68855" y="312337"/>
                  </a:lnTo>
                  <a:lnTo>
                    <a:pt x="61361" y="344435"/>
                  </a:lnTo>
                  <a:lnTo>
                    <a:pt x="64539" y="361417"/>
                  </a:lnTo>
                  <a:lnTo>
                    <a:pt x="67975" y="368534"/>
                  </a:lnTo>
                  <a:lnTo>
                    <a:pt x="73965" y="373278"/>
                  </a:lnTo>
                  <a:lnTo>
                    <a:pt x="90481" y="378550"/>
                  </a:lnTo>
                  <a:lnTo>
                    <a:pt x="116154" y="377101"/>
                  </a:lnTo>
                  <a:lnTo>
                    <a:pt x="158059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368568" y="1930483"/>
              <a:ext cx="112580" cy="141024"/>
            </a:xfrm>
            <a:custGeom>
              <a:avLst/>
              <a:gdLst/>
              <a:ahLst/>
              <a:cxnLst/>
              <a:rect l="0" t="0" r="0" b="0"/>
              <a:pathLst>
                <a:path w="112580" h="141024">
                  <a:moveTo>
                    <a:pt x="37689" y="0"/>
                  </a:moveTo>
                  <a:lnTo>
                    <a:pt x="11779" y="62093"/>
                  </a:lnTo>
                  <a:lnTo>
                    <a:pt x="734" y="98527"/>
                  </a:lnTo>
                  <a:lnTo>
                    <a:pt x="0" y="119604"/>
                  </a:lnTo>
                  <a:lnTo>
                    <a:pt x="5837" y="135135"/>
                  </a:lnTo>
                  <a:lnTo>
                    <a:pt x="10907" y="139092"/>
                  </a:lnTo>
                  <a:lnTo>
                    <a:pt x="17061" y="140805"/>
                  </a:lnTo>
                  <a:lnTo>
                    <a:pt x="23937" y="141023"/>
                  </a:lnTo>
                  <a:lnTo>
                    <a:pt x="38974" y="133868"/>
                  </a:lnTo>
                  <a:lnTo>
                    <a:pt x="66810" y="111092"/>
                  </a:lnTo>
                  <a:lnTo>
                    <a:pt x="107593" y="49305"/>
                  </a:lnTo>
                  <a:lnTo>
                    <a:pt x="112579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461959" y="1730778"/>
              <a:ext cx="102399" cy="351683"/>
            </a:xfrm>
            <a:custGeom>
              <a:avLst/>
              <a:gdLst/>
              <a:ahLst/>
              <a:cxnLst/>
              <a:rect l="0" t="0" r="0" b="0"/>
              <a:pathLst>
                <a:path w="102399" h="351683">
                  <a:moveTo>
                    <a:pt x="85756" y="0"/>
                  </a:moveTo>
                  <a:lnTo>
                    <a:pt x="66196" y="63098"/>
                  </a:lnTo>
                  <a:lnTo>
                    <a:pt x="52453" y="125820"/>
                  </a:lnTo>
                  <a:lnTo>
                    <a:pt x="38601" y="188572"/>
                  </a:lnTo>
                  <a:lnTo>
                    <a:pt x="20317" y="251122"/>
                  </a:lnTo>
                  <a:lnTo>
                    <a:pt x="114" y="314443"/>
                  </a:lnTo>
                  <a:lnTo>
                    <a:pt x="0" y="316878"/>
                  </a:lnTo>
                  <a:lnTo>
                    <a:pt x="29598" y="283485"/>
                  </a:lnTo>
                  <a:lnTo>
                    <a:pt x="45079" y="274539"/>
                  </a:lnTo>
                  <a:lnTo>
                    <a:pt x="53091" y="273633"/>
                  </a:lnTo>
                  <a:lnTo>
                    <a:pt x="69389" y="277557"/>
                  </a:lnTo>
                  <a:lnTo>
                    <a:pt x="80947" y="287931"/>
                  </a:lnTo>
                  <a:lnTo>
                    <a:pt x="85324" y="294580"/>
                  </a:lnTo>
                  <a:lnTo>
                    <a:pt x="91483" y="321608"/>
                  </a:lnTo>
                  <a:lnTo>
                    <a:pt x="88771" y="351682"/>
                  </a:lnTo>
                  <a:lnTo>
                    <a:pt x="89615" y="350950"/>
                  </a:lnTo>
                  <a:lnTo>
                    <a:pt x="102398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639246" y="1863915"/>
              <a:ext cx="10514" cy="33285"/>
            </a:xfrm>
            <a:custGeom>
              <a:avLst/>
              <a:gdLst/>
              <a:ahLst/>
              <a:cxnLst/>
              <a:rect l="0" t="0" r="0" b="0"/>
              <a:pathLst>
                <a:path w="10514" h="33285">
                  <a:moveTo>
                    <a:pt x="0" y="0"/>
                  </a:moveTo>
                  <a:lnTo>
                    <a:pt x="8835" y="8834"/>
                  </a:lnTo>
                  <a:lnTo>
                    <a:pt x="10513" y="13286"/>
                  </a:lnTo>
                  <a:lnTo>
                    <a:pt x="8322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664210" y="2005373"/>
              <a:ext cx="133137" cy="66569"/>
            </a:xfrm>
            <a:custGeom>
              <a:avLst/>
              <a:gdLst/>
              <a:ahLst/>
              <a:cxnLst/>
              <a:rect l="0" t="0" r="0" b="0"/>
              <a:pathLst>
                <a:path w="133137" h="66569">
                  <a:moveTo>
                    <a:pt x="0" y="0"/>
                  </a:moveTo>
                  <a:lnTo>
                    <a:pt x="0" y="53491"/>
                  </a:lnTo>
                  <a:lnTo>
                    <a:pt x="3698" y="58775"/>
                  </a:lnTo>
                  <a:lnTo>
                    <a:pt x="9862" y="60448"/>
                  </a:lnTo>
                  <a:lnTo>
                    <a:pt x="17669" y="59714"/>
                  </a:lnTo>
                  <a:lnTo>
                    <a:pt x="46327" y="45430"/>
                  </a:lnTo>
                  <a:lnTo>
                    <a:pt x="99536" y="8440"/>
                  </a:lnTo>
                  <a:lnTo>
                    <a:pt x="105189" y="10249"/>
                  </a:lnTo>
                  <a:lnTo>
                    <a:pt x="108957" y="16078"/>
                  </a:lnTo>
                  <a:lnTo>
                    <a:pt x="112220" y="33958"/>
                  </a:lnTo>
                  <a:lnTo>
                    <a:pt x="110588" y="54232"/>
                  </a:lnTo>
                  <a:lnTo>
                    <a:pt x="112557" y="60193"/>
                  </a:lnTo>
                  <a:lnTo>
                    <a:pt x="116643" y="63243"/>
                  </a:lnTo>
                  <a:lnTo>
                    <a:pt x="133136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882073" y="1739099"/>
              <a:ext cx="331327" cy="630224"/>
            </a:xfrm>
            <a:custGeom>
              <a:avLst/>
              <a:gdLst/>
              <a:ahLst/>
              <a:cxnLst/>
              <a:rect l="0" t="0" r="0" b="0"/>
              <a:pathLst>
                <a:path w="331327" h="630224">
                  <a:moveTo>
                    <a:pt x="48410" y="0"/>
                  </a:moveTo>
                  <a:lnTo>
                    <a:pt x="48410" y="50189"/>
                  </a:lnTo>
                  <a:lnTo>
                    <a:pt x="48410" y="107712"/>
                  </a:lnTo>
                  <a:lnTo>
                    <a:pt x="48410" y="160406"/>
                  </a:lnTo>
                  <a:lnTo>
                    <a:pt x="43993" y="223111"/>
                  </a:lnTo>
                  <a:lnTo>
                    <a:pt x="28850" y="286466"/>
                  </a:lnTo>
                  <a:lnTo>
                    <a:pt x="16213" y="314786"/>
                  </a:lnTo>
                  <a:lnTo>
                    <a:pt x="11228" y="318956"/>
                  </a:lnTo>
                  <a:lnTo>
                    <a:pt x="6056" y="319886"/>
                  </a:lnTo>
                  <a:lnTo>
                    <a:pt x="758" y="318658"/>
                  </a:lnTo>
                  <a:lnTo>
                    <a:pt x="0" y="315989"/>
                  </a:lnTo>
                  <a:lnTo>
                    <a:pt x="2268" y="312361"/>
                  </a:lnTo>
                  <a:lnTo>
                    <a:pt x="6554" y="308093"/>
                  </a:lnTo>
                  <a:lnTo>
                    <a:pt x="69054" y="271515"/>
                  </a:lnTo>
                  <a:lnTo>
                    <a:pt x="107767" y="238303"/>
                  </a:lnTo>
                  <a:lnTo>
                    <a:pt x="119786" y="223332"/>
                  </a:lnTo>
                  <a:lnTo>
                    <a:pt x="123731" y="221928"/>
                  </a:lnTo>
                  <a:lnTo>
                    <a:pt x="126361" y="224691"/>
                  </a:lnTo>
                  <a:lnTo>
                    <a:pt x="128114" y="230231"/>
                  </a:lnTo>
                  <a:lnTo>
                    <a:pt x="115521" y="282644"/>
                  </a:lnTo>
                  <a:lnTo>
                    <a:pt x="108409" y="327241"/>
                  </a:lnTo>
                  <a:lnTo>
                    <a:pt x="110599" y="335580"/>
                  </a:lnTo>
                  <a:lnTo>
                    <a:pt x="114832" y="342064"/>
                  </a:lnTo>
                  <a:lnTo>
                    <a:pt x="120428" y="347311"/>
                  </a:lnTo>
                  <a:lnTo>
                    <a:pt x="127857" y="349884"/>
                  </a:lnTo>
                  <a:lnTo>
                    <a:pt x="145974" y="350279"/>
                  </a:lnTo>
                  <a:lnTo>
                    <a:pt x="186814" y="336355"/>
                  </a:lnTo>
                  <a:lnTo>
                    <a:pt x="205153" y="326390"/>
                  </a:lnTo>
                  <a:lnTo>
                    <a:pt x="213926" y="324843"/>
                  </a:lnTo>
                  <a:lnTo>
                    <a:pt x="231071" y="328054"/>
                  </a:lnTo>
                  <a:lnTo>
                    <a:pt x="236752" y="333348"/>
                  </a:lnTo>
                  <a:lnTo>
                    <a:pt x="243065" y="349093"/>
                  </a:lnTo>
                  <a:lnTo>
                    <a:pt x="240475" y="399847"/>
                  </a:lnTo>
                  <a:lnTo>
                    <a:pt x="224007" y="452716"/>
                  </a:lnTo>
                  <a:lnTo>
                    <a:pt x="204523" y="507664"/>
                  </a:lnTo>
                  <a:lnTo>
                    <a:pt x="177587" y="556425"/>
                  </a:lnTo>
                  <a:lnTo>
                    <a:pt x="126406" y="612455"/>
                  </a:lnTo>
                  <a:lnTo>
                    <a:pt x="100695" y="625052"/>
                  </a:lnTo>
                  <a:lnTo>
                    <a:pt x="69655" y="630223"/>
                  </a:lnTo>
                  <a:lnTo>
                    <a:pt x="60724" y="628175"/>
                  </a:lnTo>
                  <a:lnTo>
                    <a:pt x="45870" y="618503"/>
                  </a:lnTo>
                  <a:lnTo>
                    <a:pt x="35570" y="602493"/>
                  </a:lnTo>
                  <a:lnTo>
                    <a:pt x="28835" y="583050"/>
                  </a:lnTo>
                  <a:lnTo>
                    <a:pt x="25968" y="550387"/>
                  </a:lnTo>
                  <a:lnTo>
                    <a:pt x="31488" y="514617"/>
                  </a:lnTo>
                  <a:lnTo>
                    <a:pt x="44424" y="491074"/>
                  </a:lnTo>
                  <a:lnTo>
                    <a:pt x="67826" y="466553"/>
                  </a:lnTo>
                  <a:lnTo>
                    <a:pt x="103302" y="443903"/>
                  </a:lnTo>
                  <a:lnTo>
                    <a:pt x="146847" y="429190"/>
                  </a:lnTo>
                  <a:lnTo>
                    <a:pt x="208184" y="425008"/>
                  </a:lnTo>
                  <a:lnTo>
                    <a:pt x="271199" y="433509"/>
                  </a:lnTo>
                  <a:lnTo>
                    <a:pt x="303340" y="443722"/>
                  </a:lnTo>
                  <a:lnTo>
                    <a:pt x="331326" y="4576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08516" y="2671057"/>
            <a:ext cx="1521526" cy="640721"/>
            <a:chOff x="708516" y="2671057"/>
            <a:chExt cx="1521526" cy="640721"/>
          </a:xfrm>
        </p:grpSpPr>
        <p:sp>
          <p:nvSpPr>
            <p:cNvPr id="140" name="Freeform 139"/>
            <p:cNvSpPr/>
            <p:nvPr/>
          </p:nvSpPr>
          <p:spPr>
            <a:xfrm>
              <a:off x="708516" y="2723311"/>
              <a:ext cx="206800" cy="280588"/>
            </a:xfrm>
            <a:custGeom>
              <a:avLst/>
              <a:gdLst/>
              <a:ahLst/>
              <a:cxnLst/>
              <a:rect l="0" t="0" r="0" b="0"/>
              <a:pathLst>
                <a:path w="206800" h="280588">
                  <a:moveTo>
                    <a:pt x="23736" y="22635"/>
                  </a:moveTo>
                  <a:lnTo>
                    <a:pt x="23736" y="84961"/>
                  </a:lnTo>
                  <a:lnTo>
                    <a:pt x="21271" y="146527"/>
                  </a:lnTo>
                  <a:lnTo>
                    <a:pt x="15262" y="204652"/>
                  </a:lnTo>
                  <a:lnTo>
                    <a:pt x="6516" y="257986"/>
                  </a:lnTo>
                  <a:lnTo>
                    <a:pt x="3935" y="268294"/>
                  </a:lnTo>
                  <a:lnTo>
                    <a:pt x="2214" y="270542"/>
                  </a:lnTo>
                  <a:lnTo>
                    <a:pt x="1067" y="267419"/>
                  </a:lnTo>
                  <a:lnTo>
                    <a:pt x="0" y="223379"/>
                  </a:lnTo>
                  <a:lnTo>
                    <a:pt x="10395" y="169412"/>
                  </a:lnTo>
                  <a:lnTo>
                    <a:pt x="23806" y="114136"/>
                  </a:lnTo>
                  <a:lnTo>
                    <a:pt x="38538" y="59614"/>
                  </a:lnTo>
                  <a:lnTo>
                    <a:pt x="63056" y="10383"/>
                  </a:lnTo>
                  <a:lnTo>
                    <a:pt x="69365" y="4297"/>
                  </a:lnTo>
                  <a:lnTo>
                    <a:pt x="76345" y="1164"/>
                  </a:lnTo>
                  <a:lnTo>
                    <a:pt x="83772" y="0"/>
                  </a:lnTo>
                  <a:lnTo>
                    <a:pt x="90572" y="2922"/>
                  </a:lnTo>
                  <a:lnTo>
                    <a:pt x="103059" y="16031"/>
                  </a:lnTo>
                  <a:lnTo>
                    <a:pt x="109842" y="39116"/>
                  </a:lnTo>
                  <a:lnTo>
                    <a:pt x="111195" y="78369"/>
                  </a:lnTo>
                  <a:lnTo>
                    <a:pt x="106582" y="136025"/>
                  </a:lnTo>
                  <a:lnTo>
                    <a:pt x="99856" y="191786"/>
                  </a:lnTo>
                  <a:lnTo>
                    <a:pt x="101295" y="195499"/>
                  </a:lnTo>
                  <a:lnTo>
                    <a:pt x="104103" y="194276"/>
                  </a:lnTo>
                  <a:lnTo>
                    <a:pt x="112155" y="182130"/>
                  </a:lnTo>
                  <a:lnTo>
                    <a:pt x="137500" y="122659"/>
                  </a:lnTo>
                  <a:lnTo>
                    <a:pt x="157429" y="85299"/>
                  </a:lnTo>
                  <a:lnTo>
                    <a:pt x="162791" y="78280"/>
                  </a:lnTo>
                  <a:lnTo>
                    <a:pt x="168215" y="76374"/>
                  </a:lnTo>
                  <a:lnTo>
                    <a:pt x="173680" y="77876"/>
                  </a:lnTo>
                  <a:lnTo>
                    <a:pt x="179172" y="81652"/>
                  </a:lnTo>
                  <a:lnTo>
                    <a:pt x="187741" y="95709"/>
                  </a:lnTo>
                  <a:lnTo>
                    <a:pt x="202783" y="139815"/>
                  </a:lnTo>
                  <a:lnTo>
                    <a:pt x="204685" y="169740"/>
                  </a:lnTo>
                  <a:lnTo>
                    <a:pt x="199478" y="226919"/>
                  </a:lnTo>
                  <a:lnTo>
                    <a:pt x="206799" y="2805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77310" y="2879083"/>
              <a:ext cx="112748" cy="186005"/>
            </a:xfrm>
            <a:custGeom>
              <a:avLst/>
              <a:gdLst/>
              <a:ahLst/>
              <a:cxnLst/>
              <a:rect l="0" t="0" r="0" b="0"/>
              <a:pathLst>
                <a:path w="112748" h="186005">
                  <a:moveTo>
                    <a:pt x="71142" y="0"/>
                  </a:moveTo>
                  <a:lnTo>
                    <a:pt x="53473" y="4417"/>
                  </a:lnTo>
                  <a:lnTo>
                    <a:pt x="37401" y="16448"/>
                  </a:lnTo>
                  <a:lnTo>
                    <a:pt x="8901" y="54305"/>
                  </a:lnTo>
                  <a:lnTo>
                    <a:pt x="0" y="86460"/>
                  </a:lnTo>
                  <a:lnTo>
                    <a:pt x="2849" y="103454"/>
                  </a:lnTo>
                  <a:lnTo>
                    <a:pt x="6198" y="110574"/>
                  </a:lnTo>
                  <a:lnTo>
                    <a:pt x="17315" y="120952"/>
                  </a:lnTo>
                  <a:lnTo>
                    <a:pt x="24162" y="125013"/>
                  </a:lnTo>
                  <a:lnTo>
                    <a:pt x="39167" y="127061"/>
                  </a:lnTo>
                  <a:lnTo>
                    <a:pt x="47052" y="126312"/>
                  </a:lnTo>
                  <a:lnTo>
                    <a:pt x="60744" y="130412"/>
                  </a:lnTo>
                  <a:lnTo>
                    <a:pt x="66983" y="134094"/>
                  </a:lnTo>
                  <a:lnTo>
                    <a:pt x="76382" y="145581"/>
                  </a:lnTo>
                  <a:lnTo>
                    <a:pt x="82717" y="160857"/>
                  </a:lnTo>
                  <a:lnTo>
                    <a:pt x="85532" y="179973"/>
                  </a:lnTo>
                  <a:lnTo>
                    <a:pt x="89056" y="184702"/>
                  </a:lnTo>
                  <a:lnTo>
                    <a:pt x="94180" y="186004"/>
                  </a:lnTo>
                  <a:lnTo>
                    <a:pt x="112747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210314" y="2671057"/>
              <a:ext cx="370686" cy="444027"/>
            </a:xfrm>
            <a:custGeom>
              <a:avLst/>
              <a:gdLst/>
              <a:ahLst/>
              <a:cxnLst/>
              <a:rect l="0" t="0" r="0" b="0"/>
              <a:pathLst>
                <a:path w="370686" h="444027">
                  <a:moveTo>
                    <a:pt x="37843" y="0"/>
                  </a:moveTo>
                  <a:lnTo>
                    <a:pt x="30679" y="60655"/>
                  </a:lnTo>
                  <a:lnTo>
                    <a:pt x="23089" y="118911"/>
                  </a:lnTo>
                  <a:lnTo>
                    <a:pt x="17157" y="176863"/>
                  </a:lnTo>
                  <a:lnTo>
                    <a:pt x="13725" y="235086"/>
                  </a:lnTo>
                  <a:lnTo>
                    <a:pt x="10582" y="288637"/>
                  </a:lnTo>
                  <a:lnTo>
                    <a:pt x="5749" y="343936"/>
                  </a:lnTo>
                  <a:lnTo>
                    <a:pt x="0" y="381878"/>
                  </a:lnTo>
                  <a:lnTo>
                    <a:pt x="15909" y="325047"/>
                  </a:lnTo>
                  <a:lnTo>
                    <a:pt x="33442" y="292265"/>
                  </a:lnTo>
                  <a:lnTo>
                    <a:pt x="85324" y="230589"/>
                  </a:lnTo>
                  <a:lnTo>
                    <a:pt x="88913" y="223068"/>
                  </a:lnTo>
                  <a:lnTo>
                    <a:pt x="88532" y="219903"/>
                  </a:lnTo>
                  <a:lnTo>
                    <a:pt x="85504" y="219642"/>
                  </a:lnTo>
                  <a:lnTo>
                    <a:pt x="80712" y="221317"/>
                  </a:lnTo>
                  <a:lnTo>
                    <a:pt x="72922" y="230575"/>
                  </a:lnTo>
                  <a:lnTo>
                    <a:pt x="69550" y="236927"/>
                  </a:lnTo>
                  <a:lnTo>
                    <a:pt x="68269" y="253847"/>
                  </a:lnTo>
                  <a:lnTo>
                    <a:pt x="71706" y="273694"/>
                  </a:lnTo>
                  <a:lnTo>
                    <a:pt x="99402" y="336704"/>
                  </a:lnTo>
                  <a:lnTo>
                    <a:pt x="125553" y="383229"/>
                  </a:lnTo>
                  <a:lnTo>
                    <a:pt x="131682" y="399615"/>
                  </a:lnTo>
                  <a:lnTo>
                    <a:pt x="135536" y="403245"/>
                  </a:lnTo>
                  <a:lnTo>
                    <a:pt x="139954" y="403815"/>
                  </a:lnTo>
                  <a:lnTo>
                    <a:pt x="144749" y="402347"/>
                  </a:lnTo>
                  <a:lnTo>
                    <a:pt x="148870" y="398594"/>
                  </a:lnTo>
                  <a:lnTo>
                    <a:pt x="188925" y="342363"/>
                  </a:lnTo>
                  <a:lnTo>
                    <a:pt x="196812" y="333642"/>
                  </a:lnTo>
                  <a:lnTo>
                    <a:pt x="217902" y="323952"/>
                  </a:lnTo>
                  <a:lnTo>
                    <a:pt x="229998" y="321368"/>
                  </a:lnTo>
                  <a:lnTo>
                    <a:pt x="239912" y="323343"/>
                  </a:lnTo>
                  <a:lnTo>
                    <a:pt x="255857" y="335400"/>
                  </a:lnTo>
                  <a:lnTo>
                    <a:pt x="266642" y="355552"/>
                  </a:lnTo>
                  <a:lnTo>
                    <a:pt x="275446" y="392887"/>
                  </a:lnTo>
                  <a:lnTo>
                    <a:pt x="275590" y="428296"/>
                  </a:lnTo>
                  <a:lnTo>
                    <a:pt x="274004" y="438083"/>
                  </a:lnTo>
                  <a:lnTo>
                    <a:pt x="274796" y="442758"/>
                  </a:lnTo>
                  <a:lnTo>
                    <a:pt x="277173" y="444026"/>
                  </a:lnTo>
                  <a:lnTo>
                    <a:pt x="280607" y="443022"/>
                  </a:lnTo>
                  <a:lnTo>
                    <a:pt x="286888" y="429580"/>
                  </a:lnTo>
                  <a:lnTo>
                    <a:pt x="304065" y="372438"/>
                  </a:lnTo>
                  <a:lnTo>
                    <a:pt x="320754" y="310167"/>
                  </a:lnTo>
                  <a:lnTo>
                    <a:pt x="334627" y="249419"/>
                  </a:lnTo>
                  <a:lnTo>
                    <a:pt x="340174" y="228272"/>
                  </a:lnTo>
                  <a:lnTo>
                    <a:pt x="344797" y="222448"/>
                  </a:lnTo>
                  <a:lnTo>
                    <a:pt x="350653" y="219489"/>
                  </a:lnTo>
                  <a:lnTo>
                    <a:pt x="370685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630587" y="2982839"/>
              <a:ext cx="241650" cy="184954"/>
            </a:xfrm>
            <a:custGeom>
              <a:avLst/>
              <a:gdLst/>
              <a:ahLst/>
              <a:cxnLst/>
              <a:rect l="0" t="0" r="0" b="0"/>
              <a:pathLst>
                <a:path w="241650" h="184954">
                  <a:moveTo>
                    <a:pt x="100191" y="4417"/>
                  </a:moveTo>
                  <a:lnTo>
                    <a:pt x="86939" y="0"/>
                  </a:lnTo>
                  <a:lnTo>
                    <a:pt x="73036" y="297"/>
                  </a:lnTo>
                  <a:lnTo>
                    <a:pt x="56687" y="5360"/>
                  </a:lnTo>
                  <a:lnTo>
                    <a:pt x="37093" y="16856"/>
                  </a:lnTo>
                  <a:lnTo>
                    <a:pt x="14105" y="43339"/>
                  </a:lnTo>
                  <a:lnTo>
                    <a:pt x="0" y="74608"/>
                  </a:lnTo>
                  <a:lnTo>
                    <a:pt x="1038" y="82646"/>
                  </a:lnTo>
                  <a:lnTo>
                    <a:pt x="5427" y="88929"/>
                  </a:lnTo>
                  <a:lnTo>
                    <a:pt x="12052" y="94043"/>
                  </a:lnTo>
                  <a:lnTo>
                    <a:pt x="19242" y="96527"/>
                  </a:lnTo>
                  <a:lnTo>
                    <a:pt x="34628" y="96822"/>
                  </a:lnTo>
                  <a:lnTo>
                    <a:pt x="63301" y="87373"/>
                  </a:lnTo>
                  <a:lnTo>
                    <a:pt x="79481" y="75495"/>
                  </a:lnTo>
                  <a:lnTo>
                    <a:pt x="86384" y="68445"/>
                  </a:lnTo>
                  <a:lnTo>
                    <a:pt x="90986" y="68367"/>
                  </a:lnTo>
                  <a:lnTo>
                    <a:pt x="94055" y="72938"/>
                  </a:lnTo>
                  <a:lnTo>
                    <a:pt x="96539" y="89420"/>
                  </a:lnTo>
                  <a:lnTo>
                    <a:pt x="95514" y="119491"/>
                  </a:lnTo>
                  <a:lnTo>
                    <a:pt x="101502" y="140929"/>
                  </a:lnTo>
                  <a:lnTo>
                    <a:pt x="112793" y="157853"/>
                  </a:lnTo>
                  <a:lnTo>
                    <a:pt x="127981" y="170614"/>
                  </a:lnTo>
                  <a:lnTo>
                    <a:pt x="157324" y="182072"/>
                  </a:lnTo>
                  <a:lnTo>
                    <a:pt x="188516" y="184953"/>
                  </a:lnTo>
                  <a:lnTo>
                    <a:pt x="206940" y="182351"/>
                  </a:lnTo>
                  <a:lnTo>
                    <a:pt x="221908" y="175647"/>
                  </a:lnTo>
                  <a:lnTo>
                    <a:pt x="241649" y="1625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952070" y="2836964"/>
              <a:ext cx="277972" cy="474814"/>
            </a:xfrm>
            <a:custGeom>
              <a:avLst/>
              <a:gdLst/>
              <a:ahLst/>
              <a:cxnLst/>
              <a:rect l="0" t="0" r="0" b="0"/>
              <a:pathLst>
                <a:path w="277972" h="474814">
                  <a:moveTo>
                    <a:pt x="86587" y="8835"/>
                  </a:moveTo>
                  <a:lnTo>
                    <a:pt x="95421" y="0"/>
                  </a:lnTo>
                  <a:lnTo>
                    <a:pt x="97099" y="1096"/>
                  </a:lnTo>
                  <a:lnTo>
                    <a:pt x="96498" y="12175"/>
                  </a:lnTo>
                  <a:lnTo>
                    <a:pt x="79883" y="73920"/>
                  </a:lnTo>
                  <a:lnTo>
                    <a:pt x="55559" y="132690"/>
                  </a:lnTo>
                  <a:lnTo>
                    <a:pt x="33785" y="186709"/>
                  </a:lnTo>
                  <a:lnTo>
                    <a:pt x="14143" y="239429"/>
                  </a:lnTo>
                  <a:lnTo>
                    <a:pt x="0" y="293113"/>
                  </a:lnTo>
                  <a:lnTo>
                    <a:pt x="3814" y="333451"/>
                  </a:lnTo>
                  <a:lnTo>
                    <a:pt x="11584" y="354663"/>
                  </a:lnTo>
                  <a:lnTo>
                    <a:pt x="23666" y="370870"/>
                  </a:lnTo>
                  <a:lnTo>
                    <a:pt x="54023" y="396342"/>
                  </a:lnTo>
                  <a:lnTo>
                    <a:pt x="110641" y="424780"/>
                  </a:lnTo>
                  <a:lnTo>
                    <a:pt x="172622" y="445967"/>
                  </a:lnTo>
                  <a:lnTo>
                    <a:pt x="230460" y="460799"/>
                  </a:lnTo>
                  <a:lnTo>
                    <a:pt x="277971" y="4748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67822" y="3759255"/>
            <a:ext cx="655078" cy="509444"/>
            <a:chOff x="767822" y="3759255"/>
            <a:chExt cx="655078" cy="509444"/>
          </a:xfrm>
        </p:grpSpPr>
        <p:sp>
          <p:nvSpPr>
            <p:cNvPr id="146" name="Freeform 145"/>
            <p:cNvSpPr/>
            <p:nvPr/>
          </p:nvSpPr>
          <p:spPr>
            <a:xfrm>
              <a:off x="767822" y="3759255"/>
              <a:ext cx="130852" cy="263861"/>
            </a:xfrm>
            <a:custGeom>
              <a:avLst/>
              <a:gdLst/>
              <a:ahLst/>
              <a:cxnLst/>
              <a:rect l="0" t="0" r="0" b="0"/>
              <a:pathLst>
                <a:path w="130852" h="263861">
                  <a:moveTo>
                    <a:pt x="130851" y="35143"/>
                  </a:moveTo>
                  <a:lnTo>
                    <a:pt x="103270" y="11980"/>
                  </a:lnTo>
                  <a:lnTo>
                    <a:pt x="80149" y="440"/>
                  </a:lnTo>
                  <a:lnTo>
                    <a:pt x="46897" y="0"/>
                  </a:lnTo>
                  <a:lnTo>
                    <a:pt x="26045" y="8429"/>
                  </a:lnTo>
                  <a:lnTo>
                    <a:pt x="16602" y="14560"/>
                  </a:lnTo>
                  <a:lnTo>
                    <a:pt x="10306" y="23270"/>
                  </a:lnTo>
                  <a:lnTo>
                    <a:pt x="3311" y="45276"/>
                  </a:lnTo>
                  <a:lnTo>
                    <a:pt x="5133" y="70465"/>
                  </a:lnTo>
                  <a:lnTo>
                    <a:pt x="21369" y="124303"/>
                  </a:lnTo>
                  <a:lnTo>
                    <a:pt x="47834" y="184245"/>
                  </a:lnTo>
                  <a:lnTo>
                    <a:pt x="56048" y="206810"/>
                  </a:lnTo>
                  <a:lnTo>
                    <a:pt x="56616" y="229167"/>
                  </a:lnTo>
                  <a:lnTo>
                    <a:pt x="51322" y="246500"/>
                  </a:lnTo>
                  <a:lnTo>
                    <a:pt x="47321" y="253711"/>
                  </a:lnTo>
                  <a:lnTo>
                    <a:pt x="40956" y="258518"/>
                  </a:lnTo>
                  <a:lnTo>
                    <a:pt x="24021" y="263860"/>
                  </a:lnTo>
                  <a:lnTo>
                    <a:pt x="16177" y="262510"/>
                  </a:lnTo>
                  <a:lnTo>
                    <a:pt x="2530" y="253614"/>
                  </a:lnTo>
                  <a:lnTo>
                    <a:pt x="0" y="247359"/>
                  </a:lnTo>
                  <a:lnTo>
                    <a:pt x="163" y="240415"/>
                  </a:lnTo>
                  <a:lnTo>
                    <a:pt x="9226" y="217390"/>
                  </a:lnTo>
                  <a:lnTo>
                    <a:pt x="51114" y="158499"/>
                  </a:lnTo>
                  <a:lnTo>
                    <a:pt x="55962" y="1516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25237" y="3835016"/>
              <a:ext cx="114895" cy="200622"/>
            </a:xfrm>
            <a:custGeom>
              <a:avLst/>
              <a:gdLst/>
              <a:ahLst/>
              <a:cxnLst/>
              <a:rect l="0" t="0" r="0" b="0"/>
              <a:pathLst>
                <a:path w="114895" h="200622">
                  <a:moveTo>
                    <a:pt x="23362" y="84198"/>
                  </a:moveTo>
                  <a:lnTo>
                    <a:pt x="9169" y="147596"/>
                  </a:lnTo>
                  <a:lnTo>
                    <a:pt x="0" y="196371"/>
                  </a:lnTo>
                  <a:lnTo>
                    <a:pt x="1316" y="200585"/>
                  </a:lnTo>
                  <a:lnTo>
                    <a:pt x="4042" y="200621"/>
                  </a:lnTo>
                  <a:lnTo>
                    <a:pt x="7708" y="197871"/>
                  </a:lnTo>
                  <a:lnTo>
                    <a:pt x="33144" y="143780"/>
                  </a:lnTo>
                  <a:lnTo>
                    <a:pt x="50984" y="85471"/>
                  </a:lnTo>
                  <a:lnTo>
                    <a:pt x="63096" y="33085"/>
                  </a:lnTo>
                  <a:lnTo>
                    <a:pt x="72149" y="8473"/>
                  </a:lnTo>
                  <a:lnTo>
                    <a:pt x="77152" y="2279"/>
                  </a:lnTo>
                  <a:lnTo>
                    <a:pt x="82336" y="0"/>
                  </a:lnTo>
                  <a:lnTo>
                    <a:pt x="87641" y="329"/>
                  </a:lnTo>
                  <a:lnTo>
                    <a:pt x="98467" y="8091"/>
                  </a:lnTo>
                  <a:lnTo>
                    <a:pt x="110027" y="23124"/>
                  </a:lnTo>
                  <a:lnTo>
                    <a:pt x="114894" y="342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096446" y="3902571"/>
              <a:ext cx="151712" cy="255041"/>
            </a:xfrm>
            <a:custGeom>
              <a:avLst/>
              <a:gdLst/>
              <a:ahLst/>
              <a:cxnLst/>
              <a:rect l="0" t="0" r="0" b="0"/>
              <a:pathLst>
                <a:path w="151712" h="255041">
                  <a:moveTo>
                    <a:pt x="18575" y="0"/>
                  </a:moveTo>
                  <a:lnTo>
                    <a:pt x="78202" y="19325"/>
                  </a:lnTo>
                  <a:lnTo>
                    <a:pt x="117056" y="39362"/>
                  </a:lnTo>
                  <a:lnTo>
                    <a:pt x="129529" y="52628"/>
                  </a:lnTo>
                  <a:lnTo>
                    <a:pt x="134149" y="60049"/>
                  </a:lnTo>
                  <a:lnTo>
                    <a:pt x="135380" y="66845"/>
                  </a:lnTo>
                  <a:lnTo>
                    <a:pt x="134352" y="73225"/>
                  </a:lnTo>
                  <a:lnTo>
                    <a:pt x="131817" y="79327"/>
                  </a:lnTo>
                  <a:lnTo>
                    <a:pt x="114998" y="96750"/>
                  </a:lnTo>
                  <a:lnTo>
                    <a:pt x="76370" y="122307"/>
                  </a:lnTo>
                  <a:lnTo>
                    <a:pt x="18548" y="155667"/>
                  </a:lnTo>
                  <a:lnTo>
                    <a:pt x="6852" y="169039"/>
                  </a:lnTo>
                  <a:lnTo>
                    <a:pt x="2438" y="176487"/>
                  </a:lnTo>
                  <a:lnTo>
                    <a:pt x="0" y="192160"/>
                  </a:lnTo>
                  <a:lnTo>
                    <a:pt x="644" y="200222"/>
                  </a:lnTo>
                  <a:lnTo>
                    <a:pt x="6291" y="214112"/>
                  </a:lnTo>
                  <a:lnTo>
                    <a:pt x="10385" y="220405"/>
                  </a:lnTo>
                  <a:lnTo>
                    <a:pt x="22331" y="229862"/>
                  </a:lnTo>
                  <a:lnTo>
                    <a:pt x="68242" y="251241"/>
                  </a:lnTo>
                  <a:lnTo>
                    <a:pt x="105201" y="255040"/>
                  </a:lnTo>
                  <a:lnTo>
                    <a:pt x="151711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256478" y="4015927"/>
              <a:ext cx="166422" cy="252772"/>
            </a:xfrm>
            <a:custGeom>
              <a:avLst/>
              <a:gdLst/>
              <a:ahLst/>
              <a:cxnLst/>
              <a:rect l="0" t="0" r="0" b="0"/>
              <a:pathLst>
                <a:path w="166422" h="252772">
                  <a:moveTo>
                    <a:pt x="0" y="61387"/>
                  </a:moveTo>
                  <a:lnTo>
                    <a:pt x="21779" y="55668"/>
                  </a:lnTo>
                  <a:lnTo>
                    <a:pt x="81844" y="44574"/>
                  </a:lnTo>
                  <a:lnTo>
                    <a:pt x="113625" y="34421"/>
                  </a:lnTo>
                  <a:lnTo>
                    <a:pt x="118280" y="28616"/>
                  </a:lnTo>
                  <a:lnTo>
                    <a:pt x="119534" y="21049"/>
                  </a:lnTo>
                  <a:lnTo>
                    <a:pt x="118521" y="12305"/>
                  </a:lnTo>
                  <a:lnTo>
                    <a:pt x="114147" y="6476"/>
                  </a:lnTo>
                  <a:lnTo>
                    <a:pt x="99426" y="0"/>
                  </a:lnTo>
                  <a:lnTo>
                    <a:pt x="70346" y="771"/>
                  </a:lnTo>
                  <a:lnTo>
                    <a:pt x="42725" y="11272"/>
                  </a:lnTo>
                  <a:lnTo>
                    <a:pt x="30392" y="23396"/>
                  </a:lnTo>
                  <a:lnTo>
                    <a:pt x="25809" y="30512"/>
                  </a:lnTo>
                  <a:lnTo>
                    <a:pt x="23182" y="48281"/>
                  </a:lnTo>
                  <a:lnTo>
                    <a:pt x="29029" y="85404"/>
                  </a:lnTo>
                  <a:lnTo>
                    <a:pt x="61422" y="145467"/>
                  </a:lnTo>
                  <a:lnTo>
                    <a:pt x="93228" y="193359"/>
                  </a:lnTo>
                  <a:lnTo>
                    <a:pt x="154655" y="244210"/>
                  </a:lnTo>
                  <a:lnTo>
                    <a:pt x="166421" y="2527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709987" y="723931"/>
            <a:ext cx="2548917" cy="599117"/>
            <a:chOff x="2709987" y="723931"/>
            <a:chExt cx="2548917" cy="599117"/>
          </a:xfrm>
        </p:grpSpPr>
        <p:sp>
          <p:nvSpPr>
            <p:cNvPr id="151" name="Freeform 150"/>
            <p:cNvSpPr/>
            <p:nvPr/>
          </p:nvSpPr>
          <p:spPr>
            <a:xfrm>
              <a:off x="2770909" y="9818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709987" y="870300"/>
              <a:ext cx="135813" cy="244722"/>
            </a:xfrm>
            <a:custGeom>
              <a:avLst/>
              <a:gdLst/>
              <a:ahLst/>
              <a:cxnLst/>
              <a:rect l="0" t="0" r="0" b="0"/>
              <a:pathLst>
                <a:path w="135813" h="244722">
                  <a:moveTo>
                    <a:pt x="77564" y="111584"/>
                  </a:moveTo>
                  <a:lnTo>
                    <a:pt x="89926" y="97373"/>
                  </a:lnTo>
                  <a:lnTo>
                    <a:pt x="113563" y="36464"/>
                  </a:lnTo>
                  <a:lnTo>
                    <a:pt x="111747" y="19950"/>
                  </a:lnTo>
                  <a:lnTo>
                    <a:pt x="108674" y="11663"/>
                  </a:lnTo>
                  <a:lnTo>
                    <a:pt x="102927" y="6138"/>
                  </a:lnTo>
                  <a:lnTo>
                    <a:pt x="86679" y="0"/>
                  </a:lnTo>
                  <a:lnTo>
                    <a:pt x="79018" y="212"/>
                  </a:lnTo>
                  <a:lnTo>
                    <a:pt x="65575" y="5379"/>
                  </a:lnTo>
                  <a:lnTo>
                    <a:pt x="53436" y="18770"/>
                  </a:lnTo>
                  <a:lnTo>
                    <a:pt x="25899" y="63338"/>
                  </a:lnTo>
                  <a:lnTo>
                    <a:pt x="8724" y="117569"/>
                  </a:lnTo>
                  <a:lnTo>
                    <a:pt x="50" y="148593"/>
                  </a:lnTo>
                  <a:lnTo>
                    <a:pt x="0" y="157522"/>
                  </a:lnTo>
                  <a:lnTo>
                    <a:pt x="4876" y="172373"/>
                  </a:lnTo>
                  <a:lnTo>
                    <a:pt x="10614" y="176149"/>
                  </a:lnTo>
                  <a:lnTo>
                    <a:pt x="26852" y="177878"/>
                  </a:lnTo>
                  <a:lnTo>
                    <a:pt x="34510" y="174271"/>
                  </a:lnTo>
                  <a:lnTo>
                    <a:pt x="71646" y="132801"/>
                  </a:lnTo>
                  <a:lnTo>
                    <a:pt x="82947" y="114233"/>
                  </a:lnTo>
                  <a:lnTo>
                    <a:pt x="86700" y="112426"/>
                  </a:lnTo>
                  <a:lnTo>
                    <a:pt x="89202" y="115843"/>
                  </a:lnTo>
                  <a:lnTo>
                    <a:pt x="94472" y="167036"/>
                  </a:lnTo>
                  <a:lnTo>
                    <a:pt x="101579" y="204855"/>
                  </a:lnTo>
                  <a:lnTo>
                    <a:pt x="110119" y="225153"/>
                  </a:lnTo>
                  <a:lnTo>
                    <a:pt x="120078" y="236024"/>
                  </a:lnTo>
                  <a:lnTo>
                    <a:pt x="135812" y="2447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357245" y="723931"/>
              <a:ext cx="141824" cy="370954"/>
            </a:xfrm>
            <a:custGeom>
              <a:avLst/>
              <a:gdLst/>
              <a:ahLst/>
              <a:cxnLst/>
              <a:rect l="0" t="0" r="0" b="0"/>
              <a:pathLst>
                <a:path w="141824" h="370954">
                  <a:moveTo>
                    <a:pt x="79348" y="0"/>
                  </a:moveTo>
                  <a:lnTo>
                    <a:pt x="76882" y="33741"/>
                  </a:lnTo>
                  <a:lnTo>
                    <a:pt x="72183" y="84328"/>
                  </a:lnTo>
                  <a:lnTo>
                    <a:pt x="64612" y="136713"/>
                  </a:lnTo>
                  <a:lnTo>
                    <a:pt x="51497" y="193898"/>
                  </a:lnTo>
                  <a:lnTo>
                    <a:pt x="37728" y="253718"/>
                  </a:lnTo>
                  <a:lnTo>
                    <a:pt x="34959" y="263451"/>
                  </a:lnTo>
                  <a:lnTo>
                    <a:pt x="34962" y="268090"/>
                  </a:lnTo>
                  <a:lnTo>
                    <a:pt x="36814" y="269334"/>
                  </a:lnTo>
                  <a:lnTo>
                    <a:pt x="39897" y="268314"/>
                  </a:lnTo>
                  <a:lnTo>
                    <a:pt x="89207" y="232306"/>
                  </a:lnTo>
                  <a:lnTo>
                    <a:pt x="109001" y="228063"/>
                  </a:lnTo>
                  <a:lnTo>
                    <a:pt x="125195" y="231108"/>
                  </a:lnTo>
                  <a:lnTo>
                    <a:pt x="132102" y="234509"/>
                  </a:lnTo>
                  <a:lnTo>
                    <a:pt x="136707" y="240474"/>
                  </a:lnTo>
                  <a:lnTo>
                    <a:pt x="141823" y="256965"/>
                  </a:lnTo>
                  <a:lnTo>
                    <a:pt x="135869" y="291458"/>
                  </a:lnTo>
                  <a:lnTo>
                    <a:pt x="117291" y="330318"/>
                  </a:lnTo>
                  <a:lnTo>
                    <a:pt x="100349" y="350688"/>
                  </a:lnTo>
                  <a:lnTo>
                    <a:pt x="85908" y="362655"/>
                  </a:lnTo>
                  <a:lnTo>
                    <a:pt x="67778" y="369206"/>
                  </a:lnTo>
                  <a:lnTo>
                    <a:pt x="57767" y="370953"/>
                  </a:lnTo>
                  <a:lnTo>
                    <a:pt x="39246" y="367963"/>
                  </a:lnTo>
                  <a:lnTo>
                    <a:pt x="22693" y="359546"/>
                  </a:lnTo>
                  <a:lnTo>
                    <a:pt x="9173" y="346560"/>
                  </a:lnTo>
                  <a:lnTo>
                    <a:pt x="1931" y="329077"/>
                  </a:lnTo>
                  <a:lnTo>
                    <a:pt x="0" y="319237"/>
                  </a:lnTo>
                  <a:lnTo>
                    <a:pt x="1486" y="311753"/>
                  </a:lnTo>
                  <a:lnTo>
                    <a:pt x="5251" y="305839"/>
                  </a:lnTo>
                  <a:lnTo>
                    <a:pt x="21101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004929" y="956921"/>
              <a:ext cx="280412" cy="230011"/>
            </a:xfrm>
            <a:custGeom>
              <a:avLst/>
              <a:gdLst/>
              <a:ahLst/>
              <a:cxnLst/>
              <a:rect l="0" t="0" r="0" b="0"/>
              <a:pathLst>
                <a:path w="280412" h="230011">
                  <a:moveTo>
                    <a:pt x="97348" y="0"/>
                  </a:moveTo>
                  <a:lnTo>
                    <a:pt x="43085" y="39120"/>
                  </a:lnTo>
                  <a:lnTo>
                    <a:pt x="15130" y="73439"/>
                  </a:lnTo>
                  <a:lnTo>
                    <a:pt x="3131" y="100347"/>
                  </a:lnTo>
                  <a:lnTo>
                    <a:pt x="0" y="120721"/>
                  </a:lnTo>
                  <a:lnTo>
                    <a:pt x="3540" y="139638"/>
                  </a:lnTo>
                  <a:lnTo>
                    <a:pt x="15928" y="163416"/>
                  </a:lnTo>
                  <a:lnTo>
                    <a:pt x="28802" y="177104"/>
                  </a:lnTo>
                  <a:lnTo>
                    <a:pt x="78984" y="207823"/>
                  </a:lnTo>
                  <a:lnTo>
                    <a:pt x="114574" y="220382"/>
                  </a:lnTo>
                  <a:lnTo>
                    <a:pt x="174210" y="230010"/>
                  </a:lnTo>
                  <a:lnTo>
                    <a:pt x="227587" y="229935"/>
                  </a:lnTo>
                  <a:lnTo>
                    <a:pt x="280411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499340" y="881136"/>
              <a:ext cx="310227" cy="375343"/>
            </a:xfrm>
            <a:custGeom>
              <a:avLst/>
              <a:gdLst/>
              <a:ahLst/>
              <a:cxnLst/>
              <a:rect l="0" t="0" r="0" b="0"/>
              <a:pathLst>
                <a:path w="310227" h="375343">
                  <a:moveTo>
                    <a:pt x="85558" y="225563"/>
                  </a:moveTo>
                  <a:lnTo>
                    <a:pt x="103638" y="204709"/>
                  </a:lnTo>
                  <a:lnTo>
                    <a:pt x="113926" y="176341"/>
                  </a:lnTo>
                  <a:lnTo>
                    <a:pt x="116657" y="155301"/>
                  </a:lnTo>
                  <a:lnTo>
                    <a:pt x="113687" y="148212"/>
                  </a:lnTo>
                  <a:lnTo>
                    <a:pt x="108009" y="143485"/>
                  </a:lnTo>
                  <a:lnTo>
                    <a:pt x="100525" y="140334"/>
                  </a:lnTo>
                  <a:lnTo>
                    <a:pt x="92762" y="140082"/>
                  </a:lnTo>
                  <a:lnTo>
                    <a:pt x="76740" y="144734"/>
                  </a:lnTo>
                  <a:lnTo>
                    <a:pt x="52126" y="157749"/>
                  </a:lnTo>
                  <a:lnTo>
                    <a:pt x="40497" y="170460"/>
                  </a:lnTo>
                  <a:lnTo>
                    <a:pt x="12830" y="230691"/>
                  </a:lnTo>
                  <a:lnTo>
                    <a:pt x="0" y="275372"/>
                  </a:lnTo>
                  <a:lnTo>
                    <a:pt x="214" y="310691"/>
                  </a:lnTo>
                  <a:lnTo>
                    <a:pt x="6132" y="340161"/>
                  </a:lnTo>
                  <a:lnTo>
                    <a:pt x="12267" y="344491"/>
                  </a:lnTo>
                  <a:lnTo>
                    <a:pt x="20980" y="345529"/>
                  </a:lnTo>
                  <a:lnTo>
                    <a:pt x="31411" y="344372"/>
                  </a:lnTo>
                  <a:lnTo>
                    <a:pt x="50398" y="333225"/>
                  </a:lnTo>
                  <a:lnTo>
                    <a:pt x="98829" y="275460"/>
                  </a:lnTo>
                  <a:lnTo>
                    <a:pt x="120573" y="234632"/>
                  </a:lnTo>
                  <a:lnTo>
                    <a:pt x="142172" y="173875"/>
                  </a:lnTo>
                  <a:lnTo>
                    <a:pt x="166453" y="117523"/>
                  </a:lnTo>
                  <a:lnTo>
                    <a:pt x="191793" y="59885"/>
                  </a:lnTo>
                  <a:lnTo>
                    <a:pt x="213034" y="939"/>
                  </a:lnTo>
                  <a:lnTo>
                    <a:pt x="214921" y="0"/>
                  </a:lnTo>
                  <a:lnTo>
                    <a:pt x="217017" y="11284"/>
                  </a:lnTo>
                  <a:lnTo>
                    <a:pt x="210122" y="74228"/>
                  </a:lnTo>
                  <a:lnTo>
                    <a:pt x="197164" y="133967"/>
                  </a:lnTo>
                  <a:lnTo>
                    <a:pt x="194183" y="187089"/>
                  </a:lnTo>
                  <a:lnTo>
                    <a:pt x="202842" y="247184"/>
                  </a:lnTo>
                  <a:lnTo>
                    <a:pt x="216949" y="307067"/>
                  </a:lnTo>
                  <a:lnTo>
                    <a:pt x="236087" y="345659"/>
                  </a:lnTo>
                  <a:lnTo>
                    <a:pt x="241385" y="352780"/>
                  </a:lnTo>
                  <a:lnTo>
                    <a:pt x="259597" y="363157"/>
                  </a:lnTo>
                  <a:lnTo>
                    <a:pt x="310226" y="3753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092481" y="1087963"/>
              <a:ext cx="166423" cy="235085"/>
            </a:xfrm>
            <a:custGeom>
              <a:avLst/>
              <a:gdLst/>
              <a:ahLst/>
              <a:cxnLst/>
              <a:rect l="0" t="0" r="0" b="0"/>
              <a:pathLst>
                <a:path w="166423" h="235085">
                  <a:moveTo>
                    <a:pt x="0" y="101947"/>
                  </a:moveTo>
                  <a:lnTo>
                    <a:pt x="26573" y="93455"/>
                  </a:lnTo>
                  <a:lnTo>
                    <a:pt x="88219" y="52200"/>
                  </a:lnTo>
                  <a:lnTo>
                    <a:pt x="113664" y="32555"/>
                  </a:lnTo>
                  <a:lnTo>
                    <a:pt x="123866" y="17482"/>
                  </a:lnTo>
                  <a:lnTo>
                    <a:pt x="123258" y="11428"/>
                  </a:lnTo>
                  <a:lnTo>
                    <a:pt x="119155" y="6468"/>
                  </a:lnTo>
                  <a:lnTo>
                    <a:pt x="112721" y="2236"/>
                  </a:lnTo>
                  <a:lnTo>
                    <a:pt x="95710" y="0"/>
                  </a:lnTo>
                  <a:lnTo>
                    <a:pt x="85996" y="698"/>
                  </a:lnTo>
                  <a:lnTo>
                    <a:pt x="54656" y="14933"/>
                  </a:lnTo>
                  <a:lnTo>
                    <a:pt x="26365" y="36717"/>
                  </a:lnTo>
                  <a:lnTo>
                    <a:pt x="13876" y="55081"/>
                  </a:lnTo>
                  <a:lnTo>
                    <a:pt x="6167" y="76495"/>
                  </a:lnTo>
                  <a:lnTo>
                    <a:pt x="2741" y="101421"/>
                  </a:lnTo>
                  <a:lnTo>
                    <a:pt x="11081" y="125444"/>
                  </a:lnTo>
                  <a:lnTo>
                    <a:pt x="37733" y="162165"/>
                  </a:lnTo>
                  <a:lnTo>
                    <a:pt x="83602" y="198712"/>
                  </a:lnTo>
                  <a:lnTo>
                    <a:pt x="138040" y="224256"/>
                  </a:lnTo>
                  <a:lnTo>
                    <a:pt x="166422" y="2350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685188" y="1680852"/>
            <a:ext cx="1425411" cy="430382"/>
            <a:chOff x="2685188" y="1680852"/>
            <a:chExt cx="1425411" cy="430382"/>
          </a:xfrm>
        </p:grpSpPr>
        <p:sp>
          <p:nvSpPr>
            <p:cNvPr id="158" name="Freeform 157"/>
            <p:cNvSpPr/>
            <p:nvPr/>
          </p:nvSpPr>
          <p:spPr>
            <a:xfrm>
              <a:off x="2685188" y="1843189"/>
              <a:ext cx="135806" cy="253716"/>
            </a:xfrm>
            <a:custGeom>
              <a:avLst/>
              <a:gdLst/>
              <a:ahLst/>
              <a:cxnLst/>
              <a:rect l="0" t="0" r="0" b="0"/>
              <a:pathLst>
                <a:path w="135806" h="253716">
                  <a:moveTo>
                    <a:pt x="110684" y="137221"/>
                  </a:moveTo>
                  <a:lnTo>
                    <a:pt x="125077" y="77593"/>
                  </a:lnTo>
                  <a:lnTo>
                    <a:pt x="124478" y="56170"/>
                  </a:lnTo>
                  <a:lnTo>
                    <a:pt x="113744" y="25167"/>
                  </a:lnTo>
                  <a:lnTo>
                    <a:pt x="104031" y="10064"/>
                  </a:lnTo>
                  <a:lnTo>
                    <a:pt x="97003" y="5297"/>
                  </a:lnTo>
                  <a:lnTo>
                    <a:pt x="79332" y="0"/>
                  </a:lnTo>
                  <a:lnTo>
                    <a:pt x="71292" y="1361"/>
                  </a:lnTo>
                  <a:lnTo>
                    <a:pt x="57427" y="10270"/>
                  </a:lnTo>
                  <a:lnTo>
                    <a:pt x="28665" y="50027"/>
                  </a:lnTo>
                  <a:lnTo>
                    <a:pt x="2905" y="112024"/>
                  </a:lnTo>
                  <a:lnTo>
                    <a:pt x="0" y="120423"/>
                  </a:lnTo>
                  <a:lnTo>
                    <a:pt x="328" y="149913"/>
                  </a:lnTo>
                  <a:lnTo>
                    <a:pt x="6472" y="166284"/>
                  </a:lnTo>
                  <a:lnTo>
                    <a:pt x="10699" y="173238"/>
                  </a:lnTo>
                  <a:lnTo>
                    <a:pt x="22792" y="183431"/>
                  </a:lnTo>
                  <a:lnTo>
                    <a:pt x="29900" y="187443"/>
                  </a:lnTo>
                  <a:lnTo>
                    <a:pt x="47660" y="189436"/>
                  </a:lnTo>
                  <a:lnTo>
                    <a:pt x="66956" y="186315"/>
                  </a:lnTo>
                  <a:lnTo>
                    <a:pt x="110405" y="164117"/>
                  </a:lnTo>
                  <a:lnTo>
                    <a:pt x="131147" y="148066"/>
                  </a:lnTo>
                  <a:lnTo>
                    <a:pt x="134496" y="148149"/>
                  </a:lnTo>
                  <a:lnTo>
                    <a:pt x="135805" y="151903"/>
                  </a:lnTo>
                  <a:lnTo>
                    <a:pt x="135752" y="158104"/>
                  </a:lnTo>
                  <a:lnTo>
                    <a:pt x="121328" y="220160"/>
                  </a:lnTo>
                  <a:lnTo>
                    <a:pt x="119005" y="2537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303486" y="1680852"/>
              <a:ext cx="149779" cy="412567"/>
            </a:xfrm>
            <a:custGeom>
              <a:avLst/>
              <a:gdLst/>
              <a:ahLst/>
              <a:cxnLst/>
              <a:rect l="0" t="0" r="0" b="0"/>
              <a:pathLst>
                <a:path w="149779" h="412567">
                  <a:moveTo>
                    <a:pt x="8291" y="0"/>
                  </a:moveTo>
                  <a:lnTo>
                    <a:pt x="8291" y="59579"/>
                  </a:lnTo>
                  <a:lnTo>
                    <a:pt x="2573" y="111792"/>
                  </a:lnTo>
                  <a:lnTo>
                    <a:pt x="313" y="173358"/>
                  </a:lnTo>
                  <a:lnTo>
                    <a:pt x="38" y="232510"/>
                  </a:lnTo>
                  <a:lnTo>
                    <a:pt x="0" y="258047"/>
                  </a:lnTo>
                  <a:lnTo>
                    <a:pt x="3688" y="266337"/>
                  </a:lnTo>
                  <a:lnTo>
                    <a:pt x="9845" y="271863"/>
                  </a:lnTo>
                  <a:lnTo>
                    <a:pt x="17648" y="275547"/>
                  </a:lnTo>
                  <a:lnTo>
                    <a:pt x="33715" y="277175"/>
                  </a:lnTo>
                  <a:lnTo>
                    <a:pt x="85687" y="270700"/>
                  </a:lnTo>
                  <a:lnTo>
                    <a:pt x="105559" y="274713"/>
                  </a:lnTo>
                  <a:lnTo>
                    <a:pt x="123638" y="282660"/>
                  </a:lnTo>
                  <a:lnTo>
                    <a:pt x="144991" y="301947"/>
                  </a:lnTo>
                  <a:lnTo>
                    <a:pt x="148427" y="311321"/>
                  </a:lnTo>
                  <a:lnTo>
                    <a:pt x="149778" y="334063"/>
                  </a:lnTo>
                  <a:lnTo>
                    <a:pt x="142365" y="354650"/>
                  </a:lnTo>
                  <a:lnTo>
                    <a:pt x="129825" y="372120"/>
                  </a:lnTo>
                  <a:lnTo>
                    <a:pt x="91070" y="404286"/>
                  </a:lnTo>
                  <a:lnTo>
                    <a:pt x="72202" y="410823"/>
                  </a:lnTo>
                  <a:lnTo>
                    <a:pt x="61993" y="412566"/>
                  </a:lnTo>
                  <a:lnTo>
                    <a:pt x="54263" y="410954"/>
                  </a:lnTo>
                  <a:lnTo>
                    <a:pt x="48184" y="407106"/>
                  </a:lnTo>
                  <a:lnTo>
                    <a:pt x="43208" y="401767"/>
                  </a:lnTo>
                  <a:lnTo>
                    <a:pt x="37678" y="385973"/>
                  </a:lnTo>
                  <a:lnTo>
                    <a:pt x="36145" y="367550"/>
                  </a:lnTo>
                  <a:lnTo>
                    <a:pt x="41404" y="341585"/>
                  </a:lnTo>
                  <a:lnTo>
                    <a:pt x="58217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847529" y="1905520"/>
              <a:ext cx="263070" cy="205714"/>
            </a:xfrm>
            <a:custGeom>
              <a:avLst/>
              <a:gdLst/>
              <a:ahLst/>
              <a:cxnLst/>
              <a:rect l="0" t="0" r="0" b="0"/>
              <a:pathLst>
                <a:path w="263070" h="205714">
                  <a:moveTo>
                    <a:pt x="104969" y="0"/>
                  </a:moveTo>
                  <a:lnTo>
                    <a:pt x="46289" y="43538"/>
                  </a:lnTo>
                  <a:lnTo>
                    <a:pt x="14111" y="85931"/>
                  </a:lnTo>
                  <a:lnTo>
                    <a:pt x="4491" y="106609"/>
                  </a:lnTo>
                  <a:lnTo>
                    <a:pt x="0" y="138118"/>
                  </a:lnTo>
                  <a:lnTo>
                    <a:pt x="2226" y="156616"/>
                  </a:lnTo>
                  <a:lnTo>
                    <a:pt x="6888" y="164507"/>
                  </a:lnTo>
                  <a:lnTo>
                    <a:pt x="21929" y="178206"/>
                  </a:lnTo>
                  <a:lnTo>
                    <a:pt x="60024" y="196314"/>
                  </a:lnTo>
                  <a:lnTo>
                    <a:pt x="120746" y="205713"/>
                  </a:lnTo>
                  <a:lnTo>
                    <a:pt x="167805" y="205104"/>
                  </a:lnTo>
                  <a:lnTo>
                    <a:pt x="228882" y="194698"/>
                  </a:lnTo>
                  <a:lnTo>
                    <a:pt x="26306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03415" y="2679378"/>
            <a:ext cx="2555489" cy="740574"/>
            <a:chOff x="2703415" y="2679378"/>
            <a:chExt cx="2555489" cy="740574"/>
          </a:xfrm>
        </p:grpSpPr>
        <p:sp>
          <p:nvSpPr>
            <p:cNvPr id="162" name="Freeform 161"/>
            <p:cNvSpPr/>
            <p:nvPr/>
          </p:nvSpPr>
          <p:spPr>
            <a:xfrm>
              <a:off x="2703415" y="2880418"/>
              <a:ext cx="200632" cy="222711"/>
            </a:xfrm>
            <a:custGeom>
              <a:avLst/>
              <a:gdLst/>
              <a:ahLst/>
              <a:cxnLst/>
              <a:rect l="0" t="0" r="0" b="0"/>
              <a:pathLst>
                <a:path w="200632" h="222711">
                  <a:moveTo>
                    <a:pt x="159026" y="15307"/>
                  </a:moveTo>
                  <a:lnTo>
                    <a:pt x="154608" y="2055"/>
                  </a:lnTo>
                  <a:lnTo>
                    <a:pt x="150533" y="0"/>
                  </a:lnTo>
                  <a:lnTo>
                    <a:pt x="145043" y="480"/>
                  </a:lnTo>
                  <a:lnTo>
                    <a:pt x="131546" y="6868"/>
                  </a:lnTo>
                  <a:lnTo>
                    <a:pt x="84840" y="49311"/>
                  </a:lnTo>
                  <a:lnTo>
                    <a:pt x="36148" y="106880"/>
                  </a:lnTo>
                  <a:lnTo>
                    <a:pt x="2656" y="160671"/>
                  </a:lnTo>
                  <a:lnTo>
                    <a:pt x="230" y="167690"/>
                  </a:lnTo>
                  <a:lnTo>
                    <a:pt x="0" y="182885"/>
                  </a:lnTo>
                  <a:lnTo>
                    <a:pt x="4007" y="186198"/>
                  </a:lnTo>
                  <a:lnTo>
                    <a:pt x="10377" y="186557"/>
                  </a:lnTo>
                  <a:lnTo>
                    <a:pt x="51001" y="174796"/>
                  </a:lnTo>
                  <a:lnTo>
                    <a:pt x="81700" y="155943"/>
                  </a:lnTo>
                  <a:lnTo>
                    <a:pt x="135970" y="99085"/>
                  </a:lnTo>
                  <a:lnTo>
                    <a:pt x="164459" y="64030"/>
                  </a:lnTo>
                  <a:lnTo>
                    <a:pt x="168195" y="63506"/>
                  </a:lnTo>
                  <a:lnTo>
                    <a:pt x="170686" y="67780"/>
                  </a:lnTo>
                  <a:lnTo>
                    <a:pt x="172529" y="83007"/>
                  </a:lnTo>
                  <a:lnTo>
                    <a:pt x="158679" y="145120"/>
                  </a:lnTo>
                  <a:lnTo>
                    <a:pt x="152280" y="192166"/>
                  </a:lnTo>
                  <a:lnTo>
                    <a:pt x="156336" y="209789"/>
                  </a:lnTo>
                  <a:lnTo>
                    <a:pt x="160006" y="217077"/>
                  </a:lnTo>
                  <a:lnTo>
                    <a:pt x="165227" y="221012"/>
                  </a:lnTo>
                  <a:lnTo>
                    <a:pt x="171480" y="222710"/>
                  </a:lnTo>
                  <a:lnTo>
                    <a:pt x="183977" y="222132"/>
                  </a:lnTo>
                  <a:lnTo>
                    <a:pt x="200631" y="2150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078788" y="3045504"/>
              <a:ext cx="232990" cy="83211"/>
            </a:xfrm>
            <a:custGeom>
              <a:avLst/>
              <a:gdLst/>
              <a:ahLst/>
              <a:cxnLst/>
              <a:rect l="0" t="0" r="0" b="0"/>
              <a:pathLst>
                <a:path w="232990" h="83211">
                  <a:moveTo>
                    <a:pt x="0" y="0"/>
                  </a:moveTo>
                  <a:lnTo>
                    <a:pt x="53491" y="11581"/>
                  </a:lnTo>
                  <a:lnTo>
                    <a:pt x="103878" y="28928"/>
                  </a:lnTo>
                  <a:lnTo>
                    <a:pt x="163298" y="51213"/>
                  </a:lnTo>
                  <a:lnTo>
                    <a:pt x="211736" y="72959"/>
                  </a:lnTo>
                  <a:lnTo>
                    <a:pt x="232989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317596" y="2679378"/>
              <a:ext cx="149336" cy="500246"/>
            </a:xfrm>
            <a:custGeom>
              <a:avLst/>
              <a:gdLst/>
              <a:ahLst/>
              <a:cxnLst/>
              <a:rect l="0" t="0" r="0" b="0"/>
              <a:pathLst>
                <a:path w="149336" h="500246">
                  <a:moveTo>
                    <a:pt x="69071" y="0"/>
                  </a:moveTo>
                  <a:lnTo>
                    <a:pt x="69071" y="55161"/>
                  </a:lnTo>
                  <a:lnTo>
                    <a:pt x="62485" y="115723"/>
                  </a:lnTo>
                  <a:lnTo>
                    <a:pt x="55259" y="172791"/>
                  </a:lnTo>
                  <a:lnTo>
                    <a:pt x="48384" y="234593"/>
                  </a:lnTo>
                  <a:lnTo>
                    <a:pt x="32901" y="297811"/>
                  </a:lnTo>
                  <a:lnTo>
                    <a:pt x="23745" y="338386"/>
                  </a:lnTo>
                  <a:lnTo>
                    <a:pt x="24060" y="339312"/>
                  </a:lnTo>
                  <a:lnTo>
                    <a:pt x="27801" y="333868"/>
                  </a:lnTo>
                  <a:lnTo>
                    <a:pt x="70944" y="282252"/>
                  </a:lnTo>
                  <a:lnTo>
                    <a:pt x="78640" y="277850"/>
                  </a:lnTo>
                  <a:lnTo>
                    <a:pt x="94589" y="275425"/>
                  </a:lnTo>
                  <a:lnTo>
                    <a:pt x="123579" y="283675"/>
                  </a:lnTo>
                  <a:lnTo>
                    <a:pt x="131297" y="290818"/>
                  </a:lnTo>
                  <a:lnTo>
                    <a:pt x="142339" y="311083"/>
                  </a:lnTo>
                  <a:lnTo>
                    <a:pt x="149335" y="348481"/>
                  </a:lnTo>
                  <a:lnTo>
                    <a:pt x="146991" y="393257"/>
                  </a:lnTo>
                  <a:lnTo>
                    <a:pt x="140376" y="415475"/>
                  </a:lnTo>
                  <a:lnTo>
                    <a:pt x="121063" y="449222"/>
                  </a:lnTo>
                  <a:lnTo>
                    <a:pt x="100502" y="469848"/>
                  </a:lnTo>
                  <a:lnTo>
                    <a:pt x="56343" y="492459"/>
                  </a:lnTo>
                  <a:lnTo>
                    <a:pt x="33520" y="500245"/>
                  </a:lnTo>
                  <a:lnTo>
                    <a:pt x="13514" y="499391"/>
                  </a:lnTo>
                  <a:lnTo>
                    <a:pt x="4296" y="496574"/>
                  </a:lnTo>
                  <a:lnTo>
                    <a:pt x="0" y="489150"/>
                  </a:lnTo>
                  <a:lnTo>
                    <a:pt x="157" y="466107"/>
                  </a:lnTo>
                  <a:lnTo>
                    <a:pt x="15325" y="420323"/>
                  </a:lnTo>
                  <a:lnTo>
                    <a:pt x="32600" y="392354"/>
                  </a:lnTo>
                  <a:lnTo>
                    <a:pt x="69071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883962" y="3040653"/>
              <a:ext cx="301526" cy="229520"/>
            </a:xfrm>
            <a:custGeom>
              <a:avLst/>
              <a:gdLst/>
              <a:ahLst/>
              <a:cxnLst/>
              <a:rect l="0" t="0" r="0" b="0"/>
              <a:pathLst>
                <a:path w="301526" h="229520">
                  <a:moveTo>
                    <a:pt x="68536" y="21493"/>
                  </a:moveTo>
                  <a:lnTo>
                    <a:pt x="77371" y="8241"/>
                  </a:lnTo>
                  <a:lnTo>
                    <a:pt x="76275" y="4337"/>
                  </a:lnTo>
                  <a:lnTo>
                    <a:pt x="71846" y="1735"/>
                  </a:lnTo>
                  <a:lnTo>
                    <a:pt x="65195" y="0"/>
                  </a:lnTo>
                  <a:lnTo>
                    <a:pt x="57988" y="1617"/>
                  </a:lnTo>
                  <a:lnTo>
                    <a:pt x="34592" y="17144"/>
                  </a:lnTo>
                  <a:lnTo>
                    <a:pt x="11942" y="40236"/>
                  </a:lnTo>
                  <a:lnTo>
                    <a:pt x="2395" y="59717"/>
                  </a:lnTo>
                  <a:lnTo>
                    <a:pt x="0" y="78238"/>
                  </a:lnTo>
                  <a:lnTo>
                    <a:pt x="656" y="87060"/>
                  </a:lnTo>
                  <a:lnTo>
                    <a:pt x="14831" y="117145"/>
                  </a:lnTo>
                  <a:lnTo>
                    <a:pt x="36598" y="140647"/>
                  </a:lnTo>
                  <a:lnTo>
                    <a:pt x="75445" y="164229"/>
                  </a:lnTo>
                  <a:lnTo>
                    <a:pt x="134154" y="186222"/>
                  </a:lnTo>
                  <a:lnTo>
                    <a:pt x="195327" y="210554"/>
                  </a:lnTo>
                  <a:lnTo>
                    <a:pt x="256310" y="225515"/>
                  </a:lnTo>
                  <a:lnTo>
                    <a:pt x="301525" y="2295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524030" y="3042984"/>
              <a:ext cx="327142" cy="310400"/>
            </a:xfrm>
            <a:custGeom>
              <a:avLst/>
              <a:gdLst/>
              <a:ahLst/>
              <a:cxnLst/>
              <a:rect l="0" t="0" r="0" b="0"/>
              <a:pathLst>
                <a:path w="327142" h="310400">
                  <a:moveTo>
                    <a:pt x="210647" y="127335"/>
                  </a:moveTo>
                  <a:lnTo>
                    <a:pt x="194604" y="84756"/>
                  </a:lnTo>
                  <a:lnTo>
                    <a:pt x="182252" y="68655"/>
                  </a:lnTo>
                  <a:lnTo>
                    <a:pt x="165050" y="59650"/>
                  </a:lnTo>
                  <a:lnTo>
                    <a:pt x="146003" y="56572"/>
                  </a:lnTo>
                  <a:lnTo>
                    <a:pt x="128291" y="58286"/>
                  </a:lnTo>
                  <a:lnTo>
                    <a:pt x="93892" y="73284"/>
                  </a:lnTo>
                  <a:lnTo>
                    <a:pt x="48194" y="114965"/>
                  </a:lnTo>
                  <a:lnTo>
                    <a:pt x="25970" y="144821"/>
                  </a:lnTo>
                  <a:lnTo>
                    <a:pt x="2851" y="202274"/>
                  </a:lnTo>
                  <a:lnTo>
                    <a:pt x="0" y="210579"/>
                  </a:lnTo>
                  <a:lnTo>
                    <a:pt x="406" y="239936"/>
                  </a:lnTo>
                  <a:lnTo>
                    <a:pt x="9032" y="258742"/>
                  </a:lnTo>
                  <a:lnTo>
                    <a:pt x="15216" y="267640"/>
                  </a:lnTo>
                  <a:lnTo>
                    <a:pt x="23037" y="273572"/>
                  </a:lnTo>
                  <a:lnTo>
                    <a:pt x="41589" y="280162"/>
                  </a:lnTo>
                  <a:lnTo>
                    <a:pt x="68408" y="279455"/>
                  </a:lnTo>
                  <a:lnTo>
                    <a:pt x="130628" y="261321"/>
                  </a:lnTo>
                  <a:lnTo>
                    <a:pt x="173747" y="233109"/>
                  </a:lnTo>
                  <a:lnTo>
                    <a:pt x="226971" y="172184"/>
                  </a:lnTo>
                  <a:lnTo>
                    <a:pt x="264435" y="123345"/>
                  </a:lnTo>
                  <a:lnTo>
                    <a:pt x="287674" y="62304"/>
                  </a:lnTo>
                  <a:lnTo>
                    <a:pt x="304896" y="6559"/>
                  </a:lnTo>
                  <a:lnTo>
                    <a:pt x="303990" y="1514"/>
                  </a:lnTo>
                  <a:lnTo>
                    <a:pt x="300612" y="0"/>
                  </a:lnTo>
                  <a:lnTo>
                    <a:pt x="295587" y="840"/>
                  </a:lnTo>
                  <a:lnTo>
                    <a:pt x="285072" y="14101"/>
                  </a:lnTo>
                  <a:lnTo>
                    <a:pt x="275159" y="37253"/>
                  </a:lnTo>
                  <a:lnTo>
                    <a:pt x="263729" y="97453"/>
                  </a:lnTo>
                  <a:lnTo>
                    <a:pt x="255270" y="157198"/>
                  </a:lnTo>
                  <a:lnTo>
                    <a:pt x="252649" y="213234"/>
                  </a:lnTo>
                  <a:lnTo>
                    <a:pt x="259898" y="252888"/>
                  </a:lnTo>
                  <a:lnTo>
                    <a:pt x="268286" y="277133"/>
                  </a:lnTo>
                  <a:lnTo>
                    <a:pt x="274960" y="286372"/>
                  </a:lnTo>
                  <a:lnTo>
                    <a:pt x="292239" y="299104"/>
                  </a:lnTo>
                  <a:lnTo>
                    <a:pt x="327141" y="3103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017592" y="3173735"/>
              <a:ext cx="241312" cy="246217"/>
            </a:xfrm>
            <a:custGeom>
              <a:avLst/>
              <a:gdLst/>
              <a:ahLst/>
              <a:cxnLst/>
              <a:rect l="0" t="0" r="0" b="0"/>
              <a:pathLst>
                <a:path w="241312" h="246217">
                  <a:moveTo>
                    <a:pt x="0" y="129721"/>
                  </a:moveTo>
                  <a:lnTo>
                    <a:pt x="33741" y="118204"/>
                  </a:lnTo>
                  <a:lnTo>
                    <a:pt x="91558" y="89546"/>
                  </a:lnTo>
                  <a:lnTo>
                    <a:pt x="146313" y="53924"/>
                  </a:lnTo>
                  <a:lnTo>
                    <a:pt x="177961" y="25786"/>
                  </a:lnTo>
                  <a:lnTo>
                    <a:pt x="180586" y="19750"/>
                  </a:lnTo>
                  <a:lnTo>
                    <a:pt x="180487" y="13877"/>
                  </a:lnTo>
                  <a:lnTo>
                    <a:pt x="178572" y="8113"/>
                  </a:lnTo>
                  <a:lnTo>
                    <a:pt x="173597" y="4270"/>
                  </a:lnTo>
                  <a:lnTo>
                    <a:pt x="158208" y="0"/>
                  </a:lnTo>
                  <a:lnTo>
                    <a:pt x="139041" y="3034"/>
                  </a:lnTo>
                  <a:lnTo>
                    <a:pt x="101019" y="15631"/>
                  </a:lnTo>
                  <a:lnTo>
                    <a:pt x="75235" y="37464"/>
                  </a:lnTo>
                  <a:lnTo>
                    <a:pt x="58864" y="67355"/>
                  </a:lnTo>
                  <a:lnTo>
                    <a:pt x="52574" y="99634"/>
                  </a:lnTo>
                  <a:lnTo>
                    <a:pt x="56034" y="119123"/>
                  </a:lnTo>
                  <a:lnTo>
                    <a:pt x="77740" y="158652"/>
                  </a:lnTo>
                  <a:lnTo>
                    <a:pt x="109661" y="194505"/>
                  </a:lnTo>
                  <a:lnTo>
                    <a:pt x="157018" y="221783"/>
                  </a:lnTo>
                  <a:lnTo>
                    <a:pt x="219513" y="240472"/>
                  </a:lnTo>
                  <a:lnTo>
                    <a:pt x="241311" y="2462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819681" y="3836003"/>
            <a:ext cx="787813" cy="543453"/>
            <a:chOff x="2819681" y="3836003"/>
            <a:chExt cx="787813" cy="543453"/>
          </a:xfrm>
        </p:grpSpPr>
        <p:sp>
          <p:nvSpPr>
            <p:cNvPr id="169" name="Freeform 168"/>
            <p:cNvSpPr/>
            <p:nvPr/>
          </p:nvSpPr>
          <p:spPr>
            <a:xfrm>
              <a:off x="2819681" y="3888669"/>
              <a:ext cx="192539" cy="371709"/>
            </a:xfrm>
            <a:custGeom>
              <a:avLst/>
              <a:gdLst/>
              <a:ahLst/>
              <a:cxnLst/>
              <a:rect l="0" t="0" r="0" b="0"/>
              <a:pathLst>
                <a:path w="192539" h="371709">
                  <a:moveTo>
                    <a:pt x="42760" y="172003"/>
                  </a:moveTo>
                  <a:lnTo>
                    <a:pt x="75051" y="163510"/>
                  </a:lnTo>
                  <a:lnTo>
                    <a:pt x="105233" y="144523"/>
                  </a:lnTo>
                  <a:lnTo>
                    <a:pt x="138934" y="109520"/>
                  </a:lnTo>
                  <a:lnTo>
                    <a:pt x="151795" y="83120"/>
                  </a:lnTo>
                  <a:lnTo>
                    <a:pt x="153474" y="62541"/>
                  </a:lnTo>
                  <a:lnTo>
                    <a:pt x="147018" y="23613"/>
                  </a:lnTo>
                  <a:lnTo>
                    <a:pt x="142775" y="16678"/>
                  </a:lnTo>
                  <a:lnTo>
                    <a:pt x="130666" y="6507"/>
                  </a:lnTo>
                  <a:lnTo>
                    <a:pt x="99419" y="0"/>
                  </a:lnTo>
                  <a:lnTo>
                    <a:pt x="76571" y="5875"/>
                  </a:lnTo>
                  <a:lnTo>
                    <a:pt x="65300" y="11324"/>
                  </a:lnTo>
                  <a:lnTo>
                    <a:pt x="36186" y="41081"/>
                  </a:lnTo>
                  <a:lnTo>
                    <a:pt x="3412" y="100994"/>
                  </a:lnTo>
                  <a:lnTo>
                    <a:pt x="0" y="125034"/>
                  </a:lnTo>
                  <a:lnTo>
                    <a:pt x="385" y="137917"/>
                  </a:lnTo>
                  <a:lnTo>
                    <a:pt x="8209" y="159627"/>
                  </a:lnTo>
                  <a:lnTo>
                    <a:pt x="20932" y="177597"/>
                  </a:lnTo>
                  <a:lnTo>
                    <a:pt x="35832" y="191747"/>
                  </a:lnTo>
                  <a:lnTo>
                    <a:pt x="68649" y="205692"/>
                  </a:lnTo>
                  <a:lnTo>
                    <a:pt x="103233" y="206845"/>
                  </a:lnTo>
                  <a:lnTo>
                    <a:pt x="132485" y="196914"/>
                  </a:lnTo>
                  <a:lnTo>
                    <a:pt x="156877" y="180690"/>
                  </a:lnTo>
                  <a:lnTo>
                    <a:pt x="156745" y="181492"/>
                  </a:lnTo>
                  <a:lnTo>
                    <a:pt x="154808" y="183876"/>
                  </a:lnTo>
                  <a:lnTo>
                    <a:pt x="139692" y="234553"/>
                  </a:lnTo>
                  <a:lnTo>
                    <a:pt x="135892" y="271178"/>
                  </a:lnTo>
                  <a:lnTo>
                    <a:pt x="143600" y="306891"/>
                  </a:lnTo>
                  <a:lnTo>
                    <a:pt x="157595" y="332060"/>
                  </a:lnTo>
                  <a:lnTo>
                    <a:pt x="192538" y="3717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425749" y="3836003"/>
              <a:ext cx="181745" cy="543453"/>
            </a:xfrm>
            <a:custGeom>
              <a:avLst/>
              <a:gdLst/>
              <a:ahLst/>
              <a:cxnLst/>
              <a:rect l="0" t="0" r="0" b="0"/>
              <a:pathLst>
                <a:path w="181745" h="543453">
                  <a:moveTo>
                    <a:pt x="94054" y="0"/>
                  </a:moveTo>
                  <a:lnTo>
                    <a:pt x="98849" y="25648"/>
                  </a:lnTo>
                  <a:lnTo>
                    <a:pt x="93673" y="81593"/>
                  </a:lnTo>
                  <a:lnTo>
                    <a:pt x="82544" y="136063"/>
                  </a:lnTo>
                  <a:lnTo>
                    <a:pt x="66064" y="186963"/>
                  </a:lnTo>
                  <a:lnTo>
                    <a:pt x="50481" y="241533"/>
                  </a:lnTo>
                  <a:lnTo>
                    <a:pt x="30172" y="304039"/>
                  </a:lnTo>
                  <a:lnTo>
                    <a:pt x="6141" y="365861"/>
                  </a:lnTo>
                  <a:lnTo>
                    <a:pt x="125" y="386657"/>
                  </a:lnTo>
                  <a:lnTo>
                    <a:pt x="0" y="391833"/>
                  </a:lnTo>
                  <a:lnTo>
                    <a:pt x="1765" y="393434"/>
                  </a:lnTo>
                  <a:lnTo>
                    <a:pt x="4792" y="392652"/>
                  </a:lnTo>
                  <a:lnTo>
                    <a:pt x="34736" y="357555"/>
                  </a:lnTo>
                  <a:lnTo>
                    <a:pt x="85863" y="299702"/>
                  </a:lnTo>
                  <a:lnTo>
                    <a:pt x="98427" y="286986"/>
                  </a:lnTo>
                  <a:lnTo>
                    <a:pt x="115105" y="280102"/>
                  </a:lnTo>
                  <a:lnTo>
                    <a:pt x="124730" y="278266"/>
                  </a:lnTo>
                  <a:lnTo>
                    <a:pt x="142822" y="281158"/>
                  </a:lnTo>
                  <a:lnTo>
                    <a:pt x="151529" y="284517"/>
                  </a:lnTo>
                  <a:lnTo>
                    <a:pt x="166135" y="300578"/>
                  </a:lnTo>
                  <a:lnTo>
                    <a:pt x="172619" y="311333"/>
                  </a:lnTo>
                  <a:lnTo>
                    <a:pt x="181744" y="357390"/>
                  </a:lnTo>
                  <a:lnTo>
                    <a:pt x="180031" y="407609"/>
                  </a:lnTo>
                  <a:lnTo>
                    <a:pt x="170244" y="470578"/>
                  </a:lnTo>
                  <a:lnTo>
                    <a:pt x="156590" y="497646"/>
                  </a:lnTo>
                  <a:lnTo>
                    <a:pt x="129947" y="529196"/>
                  </a:lnTo>
                  <a:lnTo>
                    <a:pt x="104586" y="541827"/>
                  </a:lnTo>
                  <a:lnTo>
                    <a:pt x="84250" y="543452"/>
                  </a:lnTo>
                  <a:lnTo>
                    <a:pt x="73650" y="542591"/>
                  </a:lnTo>
                  <a:lnTo>
                    <a:pt x="54475" y="534237"/>
                  </a:lnTo>
                  <a:lnTo>
                    <a:pt x="38557" y="521279"/>
                  </a:lnTo>
                  <a:lnTo>
                    <a:pt x="28400" y="506275"/>
                  </a:lnTo>
                  <a:lnTo>
                    <a:pt x="20989" y="450242"/>
                  </a:lnTo>
                  <a:lnTo>
                    <a:pt x="19165" y="3994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2" name="Freeform 171"/>
          <p:cNvSpPr/>
          <p:nvPr/>
        </p:nvSpPr>
        <p:spPr>
          <a:xfrm>
            <a:off x="2887404" y="1156626"/>
            <a:ext cx="449338" cy="657364"/>
          </a:xfrm>
          <a:custGeom>
            <a:avLst/>
            <a:gdLst/>
            <a:ahLst/>
            <a:cxnLst/>
            <a:rect l="0" t="0" r="0" b="0"/>
            <a:pathLst>
              <a:path w="449338" h="657364">
                <a:moveTo>
                  <a:pt x="0" y="0"/>
                </a:moveTo>
                <a:lnTo>
                  <a:pt x="52520" y="54985"/>
                </a:lnTo>
                <a:lnTo>
                  <a:pt x="96744" y="113556"/>
                </a:lnTo>
                <a:lnTo>
                  <a:pt x="141609" y="174570"/>
                </a:lnTo>
                <a:lnTo>
                  <a:pt x="177285" y="231296"/>
                </a:lnTo>
                <a:lnTo>
                  <a:pt x="211704" y="291160"/>
                </a:lnTo>
                <a:lnTo>
                  <a:pt x="252556" y="349549"/>
                </a:lnTo>
                <a:lnTo>
                  <a:pt x="294096" y="406885"/>
                </a:lnTo>
                <a:lnTo>
                  <a:pt x="343065" y="465929"/>
                </a:lnTo>
                <a:lnTo>
                  <a:pt x="387940" y="524223"/>
                </a:lnTo>
                <a:lnTo>
                  <a:pt x="421567" y="581316"/>
                </a:lnTo>
                <a:lnTo>
                  <a:pt x="443299" y="639462"/>
                </a:lnTo>
                <a:lnTo>
                  <a:pt x="449337" y="65736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3" name="Freeform 172"/>
          <p:cNvSpPr/>
          <p:nvPr/>
        </p:nvSpPr>
        <p:spPr>
          <a:xfrm>
            <a:off x="2893065" y="2288288"/>
            <a:ext cx="793906" cy="1622606"/>
          </a:xfrm>
          <a:custGeom>
            <a:avLst/>
            <a:gdLst/>
            <a:ahLst/>
            <a:cxnLst/>
            <a:rect l="0" t="0" r="0" b="0"/>
            <a:pathLst>
              <a:path w="793906" h="1622606">
                <a:moveTo>
                  <a:pt x="526886" y="0"/>
                </a:moveTo>
                <a:lnTo>
                  <a:pt x="487765" y="58681"/>
                </a:lnTo>
                <a:lnTo>
                  <a:pt x="451228" y="111427"/>
                </a:lnTo>
                <a:lnTo>
                  <a:pt x="405286" y="170698"/>
                </a:lnTo>
                <a:lnTo>
                  <a:pt x="354929" y="229840"/>
                </a:lnTo>
                <a:lnTo>
                  <a:pt x="297827" y="292528"/>
                </a:lnTo>
                <a:lnTo>
                  <a:pt x="242064" y="351269"/>
                </a:lnTo>
                <a:lnTo>
                  <a:pt x="192776" y="407836"/>
                </a:lnTo>
                <a:lnTo>
                  <a:pt x="131517" y="470228"/>
                </a:lnTo>
                <a:lnTo>
                  <a:pt x="85920" y="526127"/>
                </a:lnTo>
                <a:lnTo>
                  <a:pt x="41493" y="589038"/>
                </a:lnTo>
                <a:lnTo>
                  <a:pt x="1530" y="650130"/>
                </a:lnTo>
                <a:lnTo>
                  <a:pt x="0" y="668633"/>
                </a:lnTo>
                <a:lnTo>
                  <a:pt x="6552" y="706228"/>
                </a:lnTo>
                <a:lnTo>
                  <a:pt x="44525" y="768475"/>
                </a:lnTo>
                <a:lnTo>
                  <a:pt x="78694" y="824625"/>
                </a:lnTo>
                <a:lnTo>
                  <a:pt x="108404" y="880949"/>
                </a:lnTo>
                <a:lnTo>
                  <a:pt x="141374" y="939027"/>
                </a:lnTo>
                <a:lnTo>
                  <a:pt x="181102" y="1000284"/>
                </a:lnTo>
                <a:lnTo>
                  <a:pt x="238194" y="1059268"/>
                </a:lnTo>
                <a:lnTo>
                  <a:pt x="298792" y="1112750"/>
                </a:lnTo>
                <a:lnTo>
                  <a:pt x="358380" y="1171228"/>
                </a:lnTo>
                <a:lnTo>
                  <a:pt x="413237" y="1230836"/>
                </a:lnTo>
                <a:lnTo>
                  <a:pt x="469906" y="1285698"/>
                </a:lnTo>
                <a:lnTo>
                  <a:pt x="532791" y="1345711"/>
                </a:lnTo>
                <a:lnTo>
                  <a:pt x="587966" y="1405568"/>
                </a:lnTo>
                <a:lnTo>
                  <a:pt x="644648" y="1460439"/>
                </a:lnTo>
                <a:lnTo>
                  <a:pt x="707578" y="1520459"/>
                </a:lnTo>
                <a:lnTo>
                  <a:pt x="766152" y="1580179"/>
                </a:lnTo>
                <a:lnTo>
                  <a:pt x="789982" y="1603027"/>
                </a:lnTo>
                <a:lnTo>
                  <a:pt x="792890" y="1607704"/>
                </a:lnTo>
                <a:lnTo>
                  <a:pt x="793905" y="1611746"/>
                </a:lnTo>
                <a:lnTo>
                  <a:pt x="793656" y="1615366"/>
                </a:lnTo>
                <a:lnTo>
                  <a:pt x="792566" y="1617779"/>
                </a:lnTo>
                <a:lnTo>
                  <a:pt x="790914" y="1619387"/>
                </a:lnTo>
                <a:lnTo>
                  <a:pt x="784838" y="162260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8" name="Group 177"/>
          <p:cNvGrpSpPr/>
          <p:nvPr/>
        </p:nvGrpSpPr>
        <p:grpSpPr>
          <a:xfrm>
            <a:off x="2596342" y="4410156"/>
            <a:ext cx="919559" cy="1850514"/>
            <a:chOff x="2596342" y="4410156"/>
            <a:chExt cx="919559" cy="1850514"/>
          </a:xfrm>
        </p:grpSpPr>
        <p:sp>
          <p:nvSpPr>
            <p:cNvPr id="174" name="Freeform 173"/>
            <p:cNvSpPr/>
            <p:nvPr/>
          </p:nvSpPr>
          <p:spPr>
            <a:xfrm>
              <a:off x="3087109" y="4410156"/>
              <a:ext cx="428792" cy="1040132"/>
            </a:xfrm>
            <a:custGeom>
              <a:avLst/>
              <a:gdLst/>
              <a:ahLst/>
              <a:cxnLst/>
              <a:rect l="0" t="0" r="0" b="0"/>
              <a:pathLst>
                <a:path w="428792" h="1040132">
                  <a:moveTo>
                    <a:pt x="424374" y="0"/>
                  </a:moveTo>
                  <a:lnTo>
                    <a:pt x="428791" y="13252"/>
                  </a:lnTo>
                  <a:lnTo>
                    <a:pt x="428494" y="27154"/>
                  </a:lnTo>
                  <a:lnTo>
                    <a:pt x="415683" y="89064"/>
                  </a:lnTo>
                  <a:lnTo>
                    <a:pt x="401211" y="148187"/>
                  </a:lnTo>
                  <a:lnTo>
                    <a:pt x="381145" y="202634"/>
                  </a:lnTo>
                  <a:lnTo>
                    <a:pt x="357226" y="253852"/>
                  </a:lnTo>
                  <a:lnTo>
                    <a:pt x="329992" y="313810"/>
                  </a:lnTo>
                  <a:lnTo>
                    <a:pt x="302321" y="375993"/>
                  </a:lnTo>
                  <a:lnTo>
                    <a:pt x="280140" y="428000"/>
                  </a:lnTo>
                  <a:lnTo>
                    <a:pt x="255486" y="482789"/>
                  </a:lnTo>
                  <a:lnTo>
                    <a:pt x="228598" y="538128"/>
                  </a:lnTo>
                  <a:lnTo>
                    <a:pt x="193271" y="600854"/>
                  </a:lnTo>
                  <a:lnTo>
                    <a:pt x="163896" y="662043"/>
                  </a:lnTo>
                  <a:lnTo>
                    <a:pt x="135943" y="718269"/>
                  </a:lnTo>
                  <a:lnTo>
                    <a:pt x="108178" y="773842"/>
                  </a:lnTo>
                  <a:lnTo>
                    <a:pt x="87080" y="828404"/>
                  </a:lnTo>
                  <a:lnTo>
                    <a:pt x="69438" y="882631"/>
                  </a:lnTo>
                  <a:lnTo>
                    <a:pt x="52708" y="945197"/>
                  </a:lnTo>
                  <a:lnTo>
                    <a:pt x="34415" y="989756"/>
                  </a:lnTo>
                  <a:lnTo>
                    <a:pt x="3132" y="1039086"/>
                  </a:lnTo>
                  <a:lnTo>
                    <a:pt x="0" y="10401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789571" y="5441966"/>
              <a:ext cx="222579" cy="545644"/>
            </a:xfrm>
            <a:custGeom>
              <a:avLst/>
              <a:gdLst/>
              <a:ahLst/>
              <a:cxnLst/>
              <a:rect l="0" t="0" r="0" b="0"/>
              <a:pathLst>
                <a:path w="222579" h="545644">
                  <a:moveTo>
                    <a:pt x="106154" y="0"/>
                  </a:moveTo>
                  <a:lnTo>
                    <a:pt x="82709" y="59627"/>
                  </a:lnTo>
                  <a:lnTo>
                    <a:pt x="64682" y="115885"/>
                  </a:lnTo>
                  <a:lnTo>
                    <a:pt x="58733" y="143742"/>
                  </a:lnTo>
                  <a:lnTo>
                    <a:pt x="47396" y="201640"/>
                  </a:lnTo>
                  <a:lnTo>
                    <a:pt x="33971" y="255434"/>
                  </a:lnTo>
                  <a:lnTo>
                    <a:pt x="20161" y="310686"/>
                  </a:lnTo>
                  <a:lnTo>
                    <a:pt x="9073" y="372194"/>
                  </a:lnTo>
                  <a:lnTo>
                    <a:pt x="3527" y="398717"/>
                  </a:lnTo>
                  <a:lnTo>
                    <a:pt x="1678" y="401721"/>
                  </a:lnTo>
                  <a:lnTo>
                    <a:pt x="445" y="398177"/>
                  </a:lnTo>
                  <a:lnTo>
                    <a:pt x="0" y="382220"/>
                  </a:lnTo>
                  <a:lnTo>
                    <a:pt x="6551" y="327075"/>
                  </a:lnTo>
                  <a:lnTo>
                    <a:pt x="14717" y="269100"/>
                  </a:lnTo>
                  <a:lnTo>
                    <a:pt x="23024" y="210877"/>
                  </a:lnTo>
                  <a:lnTo>
                    <a:pt x="37987" y="152631"/>
                  </a:lnTo>
                  <a:lnTo>
                    <a:pt x="67669" y="95308"/>
                  </a:lnTo>
                  <a:lnTo>
                    <a:pt x="84992" y="74057"/>
                  </a:lnTo>
                  <a:lnTo>
                    <a:pt x="107280" y="56973"/>
                  </a:lnTo>
                  <a:lnTo>
                    <a:pt x="123297" y="49052"/>
                  </a:lnTo>
                  <a:lnTo>
                    <a:pt x="142126" y="49846"/>
                  </a:lnTo>
                  <a:lnTo>
                    <a:pt x="152325" y="52646"/>
                  </a:lnTo>
                  <a:lnTo>
                    <a:pt x="168588" y="65620"/>
                  </a:lnTo>
                  <a:lnTo>
                    <a:pt x="203178" y="116411"/>
                  </a:lnTo>
                  <a:lnTo>
                    <a:pt x="216542" y="163014"/>
                  </a:lnTo>
                  <a:lnTo>
                    <a:pt x="221442" y="215126"/>
                  </a:lnTo>
                  <a:lnTo>
                    <a:pt x="222291" y="264576"/>
                  </a:lnTo>
                  <a:lnTo>
                    <a:pt x="222578" y="321172"/>
                  </a:lnTo>
                  <a:lnTo>
                    <a:pt x="215996" y="379553"/>
                  </a:lnTo>
                  <a:lnTo>
                    <a:pt x="203087" y="435410"/>
                  </a:lnTo>
                  <a:lnTo>
                    <a:pt x="180293" y="493399"/>
                  </a:lnTo>
                  <a:lnTo>
                    <a:pt x="158706" y="542483"/>
                  </a:lnTo>
                  <a:lnTo>
                    <a:pt x="155981" y="545643"/>
                  </a:lnTo>
                  <a:lnTo>
                    <a:pt x="155090" y="543127"/>
                  </a:lnTo>
                  <a:lnTo>
                    <a:pt x="156080" y="524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845799" y="5616708"/>
              <a:ext cx="199706" cy="108174"/>
            </a:xfrm>
            <a:custGeom>
              <a:avLst/>
              <a:gdLst/>
              <a:ahLst/>
              <a:cxnLst/>
              <a:rect l="0" t="0" r="0" b="0"/>
              <a:pathLst>
                <a:path w="199706" h="108174">
                  <a:moveTo>
                    <a:pt x="0" y="0"/>
                  </a:moveTo>
                  <a:lnTo>
                    <a:pt x="55865" y="35029"/>
                  </a:lnTo>
                  <a:lnTo>
                    <a:pt x="118041" y="75119"/>
                  </a:lnTo>
                  <a:lnTo>
                    <a:pt x="162480" y="99726"/>
                  </a:lnTo>
                  <a:lnTo>
                    <a:pt x="199705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596342" y="5177936"/>
              <a:ext cx="654492" cy="1082734"/>
            </a:xfrm>
            <a:custGeom>
              <a:avLst/>
              <a:gdLst/>
              <a:ahLst/>
              <a:cxnLst/>
              <a:rect l="0" t="0" r="0" b="0"/>
              <a:pathLst>
                <a:path w="654492" h="1082734">
                  <a:moveTo>
                    <a:pt x="424198" y="139214"/>
                  </a:moveTo>
                  <a:lnTo>
                    <a:pt x="385078" y="80533"/>
                  </a:lnTo>
                  <a:lnTo>
                    <a:pt x="323038" y="18462"/>
                  </a:lnTo>
                  <a:lnTo>
                    <a:pt x="290160" y="5329"/>
                  </a:lnTo>
                  <a:lnTo>
                    <a:pt x="246724" y="0"/>
                  </a:lnTo>
                  <a:lnTo>
                    <a:pt x="222354" y="3685"/>
                  </a:lnTo>
                  <a:lnTo>
                    <a:pt x="184109" y="21117"/>
                  </a:lnTo>
                  <a:lnTo>
                    <a:pt x="124712" y="73964"/>
                  </a:lnTo>
                  <a:lnTo>
                    <a:pt x="83045" y="130302"/>
                  </a:lnTo>
                  <a:lnTo>
                    <a:pt x="50678" y="184948"/>
                  </a:lnTo>
                  <a:lnTo>
                    <a:pt x="32356" y="232893"/>
                  </a:lnTo>
                  <a:lnTo>
                    <a:pt x="19737" y="286753"/>
                  </a:lnTo>
                  <a:lnTo>
                    <a:pt x="6547" y="339180"/>
                  </a:lnTo>
                  <a:lnTo>
                    <a:pt x="1817" y="395292"/>
                  </a:lnTo>
                  <a:lnTo>
                    <a:pt x="415" y="451982"/>
                  </a:lnTo>
                  <a:lnTo>
                    <a:pt x="0" y="505248"/>
                  </a:lnTo>
                  <a:lnTo>
                    <a:pt x="1726" y="560683"/>
                  </a:lnTo>
                  <a:lnTo>
                    <a:pt x="13127" y="613578"/>
                  </a:lnTo>
                  <a:lnTo>
                    <a:pt x="28216" y="668903"/>
                  </a:lnTo>
                  <a:lnTo>
                    <a:pt x="45322" y="720840"/>
                  </a:lnTo>
                  <a:lnTo>
                    <a:pt x="67547" y="771362"/>
                  </a:lnTo>
                  <a:lnTo>
                    <a:pt x="91698" y="821465"/>
                  </a:lnTo>
                  <a:lnTo>
                    <a:pt x="117345" y="870520"/>
                  </a:lnTo>
                  <a:lnTo>
                    <a:pt x="158675" y="928978"/>
                  </a:lnTo>
                  <a:lnTo>
                    <a:pt x="206854" y="992315"/>
                  </a:lnTo>
                  <a:lnTo>
                    <a:pt x="253743" y="1044407"/>
                  </a:lnTo>
                  <a:lnTo>
                    <a:pt x="290265" y="1065851"/>
                  </a:lnTo>
                  <a:lnTo>
                    <a:pt x="336980" y="1081931"/>
                  </a:lnTo>
                  <a:lnTo>
                    <a:pt x="355849" y="1082733"/>
                  </a:lnTo>
                  <a:lnTo>
                    <a:pt x="390562" y="1075716"/>
                  </a:lnTo>
                  <a:lnTo>
                    <a:pt x="429848" y="1057858"/>
                  </a:lnTo>
                  <a:lnTo>
                    <a:pt x="493076" y="1001845"/>
                  </a:lnTo>
                  <a:lnTo>
                    <a:pt x="512134" y="980263"/>
                  </a:lnTo>
                  <a:lnTo>
                    <a:pt x="541901" y="928740"/>
                  </a:lnTo>
                  <a:lnTo>
                    <a:pt x="563548" y="882889"/>
                  </a:lnTo>
                  <a:lnTo>
                    <a:pt x="584139" y="830780"/>
                  </a:lnTo>
                  <a:lnTo>
                    <a:pt x="605342" y="777741"/>
                  </a:lnTo>
                  <a:lnTo>
                    <a:pt x="623335" y="718572"/>
                  </a:lnTo>
                  <a:lnTo>
                    <a:pt x="637912" y="656662"/>
                  </a:lnTo>
                  <a:lnTo>
                    <a:pt x="648086" y="594864"/>
                  </a:lnTo>
                  <a:lnTo>
                    <a:pt x="654491" y="532174"/>
                  </a:lnTo>
                  <a:lnTo>
                    <a:pt x="653923" y="472610"/>
                  </a:lnTo>
                  <a:lnTo>
                    <a:pt x="645434" y="413973"/>
                  </a:lnTo>
                  <a:lnTo>
                    <a:pt x="631208" y="355610"/>
                  </a:lnTo>
                  <a:lnTo>
                    <a:pt x="612816" y="302259"/>
                  </a:lnTo>
                  <a:lnTo>
                    <a:pt x="587334" y="254708"/>
                  </a:lnTo>
                  <a:lnTo>
                    <a:pt x="545592" y="193360"/>
                  </a:lnTo>
                  <a:lnTo>
                    <a:pt x="495090" y="143369"/>
                  </a:lnTo>
                  <a:lnTo>
                    <a:pt x="435668" y="100347"/>
                  </a:lnTo>
                  <a:lnTo>
                    <a:pt x="383526" y="75922"/>
                  </a:lnTo>
                  <a:lnTo>
                    <a:pt x="330478" y="59440"/>
                  </a:lnTo>
                  <a:lnTo>
                    <a:pt x="273771" y="51166"/>
                  </a:lnTo>
                  <a:lnTo>
                    <a:pt x="215980" y="51180"/>
                  </a:lnTo>
                  <a:lnTo>
                    <a:pt x="157868" y="59505"/>
                  </a:lnTo>
                  <a:lnTo>
                    <a:pt x="102126" y="76148"/>
                  </a:lnTo>
                  <a:lnTo>
                    <a:pt x="49751" y="976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829502" y="1298084"/>
            <a:ext cx="1722112" cy="5222241"/>
            <a:chOff x="2829502" y="1298084"/>
            <a:chExt cx="1722112" cy="5222241"/>
          </a:xfrm>
        </p:grpSpPr>
        <p:sp>
          <p:nvSpPr>
            <p:cNvPr id="179" name="Freeform 178"/>
            <p:cNvSpPr/>
            <p:nvPr/>
          </p:nvSpPr>
          <p:spPr>
            <a:xfrm>
              <a:off x="2829502" y="1298084"/>
              <a:ext cx="1722112" cy="4485045"/>
            </a:xfrm>
            <a:custGeom>
              <a:avLst/>
              <a:gdLst/>
              <a:ahLst/>
              <a:cxnLst/>
              <a:rect l="0" t="0" r="0" b="0"/>
              <a:pathLst>
                <a:path w="1722112" h="4485045">
                  <a:moveTo>
                    <a:pt x="1722111" y="0"/>
                  </a:moveTo>
                  <a:lnTo>
                    <a:pt x="1722111" y="17669"/>
                  </a:lnTo>
                  <a:lnTo>
                    <a:pt x="1717180" y="31275"/>
                  </a:lnTo>
                  <a:lnTo>
                    <a:pt x="1669592" y="92209"/>
                  </a:lnTo>
                  <a:lnTo>
                    <a:pt x="1613786" y="154235"/>
                  </a:lnTo>
                  <a:lnTo>
                    <a:pt x="1568416" y="217598"/>
                  </a:lnTo>
                  <a:lnTo>
                    <a:pt x="1522470" y="276378"/>
                  </a:lnTo>
                  <a:lnTo>
                    <a:pt x="1483579" y="332946"/>
                  </a:lnTo>
                  <a:lnTo>
                    <a:pt x="1432610" y="391607"/>
                  </a:lnTo>
                  <a:lnTo>
                    <a:pt x="1378089" y="451959"/>
                  </a:lnTo>
                  <a:lnTo>
                    <a:pt x="1321433" y="511589"/>
                  </a:lnTo>
                  <a:lnTo>
                    <a:pt x="1266356" y="567722"/>
                  </a:lnTo>
                  <a:lnTo>
                    <a:pt x="1209013" y="629514"/>
                  </a:lnTo>
                  <a:lnTo>
                    <a:pt x="1158017" y="689638"/>
                  </a:lnTo>
                  <a:lnTo>
                    <a:pt x="1117550" y="748835"/>
                  </a:lnTo>
                  <a:lnTo>
                    <a:pt x="1084872" y="810139"/>
                  </a:lnTo>
                  <a:lnTo>
                    <a:pt x="1038061" y="866662"/>
                  </a:lnTo>
                  <a:lnTo>
                    <a:pt x="984411" y="928729"/>
                  </a:lnTo>
                  <a:lnTo>
                    <a:pt x="928840" y="985574"/>
                  </a:lnTo>
                  <a:lnTo>
                    <a:pt x="880042" y="1041431"/>
                  </a:lnTo>
                  <a:lnTo>
                    <a:pt x="822860" y="1097698"/>
                  </a:lnTo>
                  <a:lnTo>
                    <a:pt x="765157" y="1144334"/>
                  </a:lnTo>
                  <a:lnTo>
                    <a:pt x="706017" y="1197561"/>
                  </a:lnTo>
                  <a:lnTo>
                    <a:pt x="648543" y="1239705"/>
                  </a:lnTo>
                  <a:lnTo>
                    <a:pt x="590363" y="1281357"/>
                  </a:lnTo>
                  <a:lnTo>
                    <a:pt x="532122" y="1322967"/>
                  </a:lnTo>
                  <a:lnTo>
                    <a:pt x="469081" y="1358854"/>
                  </a:lnTo>
                  <a:lnTo>
                    <a:pt x="410291" y="1398085"/>
                  </a:lnTo>
                  <a:lnTo>
                    <a:pt x="351996" y="1433763"/>
                  </a:lnTo>
                  <a:lnTo>
                    <a:pt x="291058" y="1472812"/>
                  </a:lnTo>
                  <a:lnTo>
                    <a:pt x="230048" y="1517203"/>
                  </a:lnTo>
                  <a:lnTo>
                    <a:pt x="173139" y="1557166"/>
                  </a:lnTo>
                  <a:lnTo>
                    <a:pt x="115586" y="1604379"/>
                  </a:lnTo>
                  <a:lnTo>
                    <a:pt x="52489" y="1661408"/>
                  </a:lnTo>
                  <a:lnTo>
                    <a:pt x="44587" y="1669235"/>
                  </a:lnTo>
                  <a:lnTo>
                    <a:pt x="35736" y="1730034"/>
                  </a:lnTo>
                  <a:lnTo>
                    <a:pt x="33491" y="1781653"/>
                  </a:lnTo>
                  <a:lnTo>
                    <a:pt x="28631" y="1840783"/>
                  </a:lnTo>
                  <a:lnTo>
                    <a:pt x="24486" y="1904032"/>
                  </a:lnTo>
                  <a:lnTo>
                    <a:pt x="17558" y="1965614"/>
                  </a:lnTo>
                  <a:lnTo>
                    <a:pt x="15621" y="2027892"/>
                  </a:lnTo>
                  <a:lnTo>
                    <a:pt x="9165" y="2090304"/>
                  </a:lnTo>
                  <a:lnTo>
                    <a:pt x="8210" y="2138301"/>
                  </a:lnTo>
                  <a:lnTo>
                    <a:pt x="5556" y="2199831"/>
                  </a:lnTo>
                  <a:lnTo>
                    <a:pt x="820" y="2257255"/>
                  </a:lnTo>
                  <a:lnTo>
                    <a:pt x="0" y="2305597"/>
                  </a:lnTo>
                  <a:lnTo>
                    <a:pt x="5441" y="2364987"/>
                  </a:lnTo>
                  <a:lnTo>
                    <a:pt x="7475" y="2421234"/>
                  </a:lnTo>
                  <a:lnTo>
                    <a:pt x="7877" y="2472443"/>
                  </a:lnTo>
                  <a:lnTo>
                    <a:pt x="7956" y="2523890"/>
                  </a:lnTo>
                  <a:lnTo>
                    <a:pt x="7973" y="2586329"/>
                  </a:lnTo>
                  <a:lnTo>
                    <a:pt x="7975" y="2643063"/>
                  </a:lnTo>
                  <a:lnTo>
                    <a:pt x="10441" y="2704805"/>
                  </a:lnTo>
                  <a:lnTo>
                    <a:pt x="24834" y="2764363"/>
                  </a:lnTo>
                  <a:lnTo>
                    <a:pt x="41279" y="2825191"/>
                  </a:lnTo>
                  <a:lnTo>
                    <a:pt x="57903" y="2886325"/>
                  </a:lnTo>
                  <a:lnTo>
                    <a:pt x="81130" y="2943821"/>
                  </a:lnTo>
                  <a:lnTo>
                    <a:pt x="105941" y="3004468"/>
                  </a:lnTo>
                  <a:lnTo>
                    <a:pt x="120521" y="3037351"/>
                  </a:lnTo>
                  <a:lnTo>
                    <a:pt x="137477" y="3072982"/>
                  </a:lnTo>
                  <a:lnTo>
                    <a:pt x="161145" y="3134421"/>
                  </a:lnTo>
                  <a:lnTo>
                    <a:pt x="185305" y="3187541"/>
                  </a:lnTo>
                  <a:lnTo>
                    <a:pt x="212095" y="3242549"/>
                  </a:lnTo>
                  <a:lnTo>
                    <a:pt x="236118" y="3297931"/>
                  </a:lnTo>
                  <a:lnTo>
                    <a:pt x="264149" y="3353386"/>
                  </a:lnTo>
                  <a:lnTo>
                    <a:pt x="292183" y="3413274"/>
                  </a:lnTo>
                  <a:lnTo>
                    <a:pt x="317787" y="3472804"/>
                  </a:lnTo>
                  <a:lnTo>
                    <a:pt x="343117" y="3534558"/>
                  </a:lnTo>
                  <a:lnTo>
                    <a:pt x="370139" y="3595963"/>
                  </a:lnTo>
                  <a:lnTo>
                    <a:pt x="394207" y="3655793"/>
                  </a:lnTo>
                  <a:lnTo>
                    <a:pt x="422246" y="3717606"/>
                  </a:lnTo>
                  <a:lnTo>
                    <a:pt x="450283" y="3774606"/>
                  </a:lnTo>
                  <a:lnTo>
                    <a:pt x="476812" y="3836100"/>
                  </a:lnTo>
                  <a:lnTo>
                    <a:pt x="505337" y="3893722"/>
                  </a:lnTo>
                  <a:lnTo>
                    <a:pt x="529052" y="3949619"/>
                  </a:lnTo>
                  <a:lnTo>
                    <a:pt x="551543" y="4005177"/>
                  </a:lnTo>
                  <a:lnTo>
                    <a:pt x="573793" y="4060667"/>
                  </a:lnTo>
                  <a:lnTo>
                    <a:pt x="595994" y="4116144"/>
                  </a:lnTo>
                  <a:lnTo>
                    <a:pt x="623733" y="4178901"/>
                  </a:lnTo>
                  <a:lnTo>
                    <a:pt x="651470" y="4240093"/>
                  </a:lnTo>
                  <a:lnTo>
                    <a:pt x="679035" y="4301734"/>
                  </a:lnTo>
                  <a:lnTo>
                    <a:pt x="704227" y="4359355"/>
                  </a:lnTo>
                  <a:lnTo>
                    <a:pt x="734005" y="4415797"/>
                  </a:lnTo>
                  <a:lnTo>
                    <a:pt x="741468" y="4433927"/>
                  </a:lnTo>
                  <a:lnTo>
                    <a:pt x="742936" y="4453697"/>
                  </a:lnTo>
                  <a:lnTo>
                    <a:pt x="740507" y="4471112"/>
                  </a:lnTo>
                  <a:lnTo>
                    <a:pt x="738565" y="4475756"/>
                  </a:lnTo>
                  <a:lnTo>
                    <a:pt x="731907" y="44850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493826" y="5760985"/>
              <a:ext cx="264075" cy="507367"/>
            </a:xfrm>
            <a:custGeom>
              <a:avLst/>
              <a:gdLst/>
              <a:ahLst/>
              <a:cxnLst/>
              <a:rect l="0" t="0" r="0" b="0"/>
              <a:pathLst>
                <a:path w="264075" h="507367">
                  <a:moveTo>
                    <a:pt x="109188" y="121996"/>
                  </a:moveTo>
                  <a:lnTo>
                    <a:pt x="75471" y="176258"/>
                  </a:lnTo>
                  <a:lnTo>
                    <a:pt x="49168" y="234751"/>
                  </a:lnTo>
                  <a:lnTo>
                    <a:pt x="33773" y="265736"/>
                  </a:lnTo>
                  <a:lnTo>
                    <a:pt x="23895" y="282960"/>
                  </a:lnTo>
                  <a:lnTo>
                    <a:pt x="7018" y="336164"/>
                  </a:lnTo>
                  <a:lnTo>
                    <a:pt x="6866" y="339664"/>
                  </a:lnTo>
                  <a:lnTo>
                    <a:pt x="8613" y="339224"/>
                  </a:lnTo>
                  <a:lnTo>
                    <a:pt x="11628" y="336156"/>
                  </a:lnTo>
                  <a:lnTo>
                    <a:pt x="40866" y="277221"/>
                  </a:lnTo>
                  <a:lnTo>
                    <a:pt x="61573" y="215741"/>
                  </a:lnTo>
                  <a:lnTo>
                    <a:pt x="90283" y="154744"/>
                  </a:lnTo>
                  <a:lnTo>
                    <a:pt x="111835" y="100661"/>
                  </a:lnTo>
                  <a:lnTo>
                    <a:pt x="138691" y="46501"/>
                  </a:lnTo>
                  <a:lnTo>
                    <a:pt x="171937" y="2797"/>
                  </a:lnTo>
                  <a:lnTo>
                    <a:pt x="179682" y="0"/>
                  </a:lnTo>
                  <a:lnTo>
                    <a:pt x="198149" y="1823"/>
                  </a:lnTo>
                  <a:lnTo>
                    <a:pt x="205478" y="5823"/>
                  </a:lnTo>
                  <a:lnTo>
                    <a:pt x="231674" y="39924"/>
                  </a:lnTo>
                  <a:lnTo>
                    <a:pt x="249974" y="83006"/>
                  </a:lnTo>
                  <a:lnTo>
                    <a:pt x="263501" y="138058"/>
                  </a:lnTo>
                  <a:lnTo>
                    <a:pt x="264074" y="195949"/>
                  </a:lnTo>
                  <a:lnTo>
                    <a:pt x="259388" y="221432"/>
                  </a:lnTo>
                  <a:lnTo>
                    <a:pt x="251141" y="238922"/>
                  </a:lnTo>
                  <a:lnTo>
                    <a:pt x="243579" y="243401"/>
                  </a:lnTo>
                  <a:lnTo>
                    <a:pt x="222850" y="245912"/>
                  </a:lnTo>
                  <a:lnTo>
                    <a:pt x="167917" y="235151"/>
                  </a:lnTo>
                  <a:lnTo>
                    <a:pt x="163133" y="238113"/>
                  </a:lnTo>
                  <a:lnTo>
                    <a:pt x="160869" y="244711"/>
                  </a:lnTo>
                  <a:lnTo>
                    <a:pt x="162100" y="273618"/>
                  </a:lnTo>
                  <a:lnTo>
                    <a:pt x="176018" y="331919"/>
                  </a:lnTo>
                  <a:lnTo>
                    <a:pt x="183016" y="388519"/>
                  </a:lnTo>
                  <a:lnTo>
                    <a:pt x="181402" y="449683"/>
                  </a:lnTo>
                  <a:lnTo>
                    <a:pt x="172454" y="493782"/>
                  </a:lnTo>
                  <a:lnTo>
                    <a:pt x="166158" y="500217"/>
                  </a:lnTo>
                  <a:lnTo>
                    <a:pt x="146836" y="507366"/>
                  </a:lnTo>
                  <a:lnTo>
                    <a:pt x="127769" y="505613"/>
                  </a:lnTo>
                  <a:lnTo>
                    <a:pt x="85405" y="490083"/>
                  </a:lnTo>
                  <a:lnTo>
                    <a:pt x="30062" y="449151"/>
                  </a:lnTo>
                  <a:lnTo>
                    <a:pt x="12498" y="428190"/>
                  </a:lnTo>
                  <a:lnTo>
                    <a:pt x="0" y="399995"/>
                  </a:lnTo>
                  <a:lnTo>
                    <a:pt x="871" y="378996"/>
                  </a:lnTo>
                  <a:lnTo>
                    <a:pt x="7423" y="359185"/>
                  </a:lnTo>
                  <a:lnTo>
                    <a:pt x="42619" y="3133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388535" y="5520174"/>
              <a:ext cx="560689" cy="1000151"/>
            </a:xfrm>
            <a:custGeom>
              <a:avLst/>
              <a:gdLst/>
              <a:ahLst/>
              <a:cxnLst/>
              <a:rect l="0" t="0" r="0" b="0"/>
              <a:pathLst>
                <a:path w="560689" h="1000151">
                  <a:moveTo>
                    <a:pt x="355937" y="96534"/>
                  </a:moveTo>
                  <a:lnTo>
                    <a:pt x="294798" y="36320"/>
                  </a:lnTo>
                  <a:lnTo>
                    <a:pt x="255703" y="7882"/>
                  </a:lnTo>
                  <a:lnTo>
                    <a:pt x="213339" y="0"/>
                  </a:lnTo>
                  <a:lnTo>
                    <a:pt x="167615" y="3980"/>
                  </a:lnTo>
                  <a:lnTo>
                    <a:pt x="149272" y="8554"/>
                  </a:lnTo>
                  <a:lnTo>
                    <a:pt x="123351" y="25162"/>
                  </a:lnTo>
                  <a:lnTo>
                    <a:pt x="90667" y="62267"/>
                  </a:lnTo>
                  <a:lnTo>
                    <a:pt x="59650" y="120603"/>
                  </a:lnTo>
                  <a:lnTo>
                    <a:pt x="37986" y="181211"/>
                  </a:lnTo>
                  <a:lnTo>
                    <a:pt x="26069" y="231030"/>
                  </a:lnTo>
                  <a:lnTo>
                    <a:pt x="13087" y="286368"/>
                  </a:lnTo>
                  <a:lnTo>
                    <a:pt x="7494" y="344679"/>
                  </a:lnTo>
                  <a:lnTo>
                    <a:pt x="2909" y="386801"/>
                  </a:lnTo>
                  <a:lnTo>
                    <a:pt x="255" y="430178"/>
                  </a:lnTo>
                  <a:lnTo>
                    <a:pt x="0" y="474111"/>
                  </a:lnTo>
                  <a:lnTo>
                    <a:pt x="2968" y="518292"/>
                  </a:lnTo>
                  <a:lnTo>
                    <a:pt x="4904" y="562583"/>
                  </a:lnTo>
                  <a:lnTo>
                    <a:pt x="6689" y="605998"/>
                  </a:lnTo>
                  <a:lnTo>
                    <a:pt x="13817" y="666825"/>
                  </a:lnTo>
                  <a:lnTo>
                    <a:pt x="27229" y="725838"/>
                  </a:lnTo>
                  <a:lnTo>
                    <a:pt x="42914" y="782462"/>
                  </a:lnTo>
                  <a:lnTo>
                    <a:pt x="67245" y="843948"/>
                  </a:lnTo>
                  <a:lnTo>
                    <a:pt x="98487" y="896192"/>
                  </a:lnTo>
                  <a:lnTo>
                    <a:pt x="139656" y="948416"/>
                  </a:lnTo>
                  <a:lnTo>
                    <a:pt x="196108" y="986430"/>
                  </a:lnTo>
                  <a:lnTo>
                    <a:pt x="214635" y="995929"/>
                  </a:lnTo>
                  <a:lnTo>
                    <a:pt x="235197" y="1000150"/>
                  </a:lnTo>
                  <a:lnTo>
                    <a:pt x="294762" y="995293"/>
                  </a:lnTo>
                  <a:lnTo>
                    <a:pt x="350552" y="972298"/>
                  </a:lnTo>
                  <a:lnTo>
                    <a:pt x="405884" y="927082"/>
                  </a:lnTo>
                  <a:lnTo>
                    <a:pt x="455621" y="865392"/>
                  </a:lnTo>
                  <a:lnTo>
                    <a:pt x="495443" y="802835"/>
                  </a:lnTo>
                  <a:lnTo>
                    <a:pt x="519314" y="753604"/>
                  </a:lnTo>
                  <a:lnTo>
                    <a:pt x="538098" y="701418"/>
                  </a:lnTo>
                  <a:lnTo>
                    <a:pt x="552909" y="644966"/>
                  </a:lnTo>
                  <a:lnTo>
                    <a:pt x="560688" y="587251"/>
                  </a:lnTo>
                  <a:lnTo>
                    <a:pt x="560527" y="529161"/>
                  </a:lnTo>
                  <a:lnTo>
                    <a:pt x="552159" y="470961"/>
                  </a:lnTo>
                  <a:lnTo>
                    <a:pt x="537968" y="412727"/>
                  </a:lnTo>
                  <a:lnTo>
                    <a:pt x="519587" y="354484"/>
                  </a:lnTo>
                  <a:lnTo>
                    <a:pt x="496574" y="296238"/>
                  </a:lnTo>
                  <a:lnTo>
                    <a:pt x="469723" y="240457"/>
                  </a:lnTo>
                  <a:lnTo>
                    <a:pt x="435879" y="188796"/>
                  </a:lnTo>
                  <a:lnTo>
                    <a:pt x="383028" y="126058"/>
                  </a:lnTo>
                  <a:lnTo>
                    <a:pt x="322354" y="75793"/>
                  </a:lnTo>
                  <a:lnTo>
                    <a:pt x="262429" y="35182"/>
                  </a:lnTo>
                  <a:lnTo>
                    <a:pt x="201864" y="13224"/>
                  </a:lnTo>
                  <a:lnTo>
                    <a:pt x="145384" y="7551"/>
                  </a:lnTo>
                  <a:lnTo>
                    <a:pt x="104529" y="13051"/>
                  </a:lnTo>
                  <a:lnTo>
                    <a:pt x="56379" y="299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799037" y="1173268"/>
            <a:ext cx="2176676" cy="4287573"/>
            <a:chOff x="1799037" y="1173268"/>
            <a:chExt cx="2176676" cy="4287573"/>
          </a:xfrm>
        </p:grpSpPr>
        <p:sp>
          <p:nvSpPr>
            <p:cNvPr id="183" name="Freeform 182"/>
            <p:cNvSpPr/>
            <p:nvPr/>
          </p:nvSpPr>
          <p:spPr>
            <a:xfrm>
              <a:off x="2429746" y="1173268"/>
              <a:ext cx="1545967" cy="3514188"/>
            </a:xfrm>
            <a:custGeom>
              <a:avLst/>
              <a:gdLst/>
              <a:ahLst/>
              <a:cxnLst/>
              <a:rect l="0" t="0" r="0" b="0"/>
              <a:pathLst>
                <a:path w="1545967" h="3514188">
                  <a:moveTo>
                    <a:pt x="990205" y="0"/>
                  </a:moveTo>
                  <a:lnTo>
                    <a:pt x="1003491" y="15135"/>
                  </a:lnTo>
                  <a:lnTo>
                    <a:pt x="1042725" y="77185"/>
                  </a:lnTo>
                  <a:lnTo>
                    <a:pt x="1082531" y="133941"/>
                  </a:lnTo>
                  <a:lnTo>
                    <a:pt x="1123481" y="191929"/>
                  </a:lnTo>
                  <a:lnTo>
                    <a:pt x="1157764" y="249663"/>
                  </a:lnTo>
                  <a:lnTo>
                    <a:pt x="1200463" y="308805"/>
                  </a:lnTo>
                  <a:lnTo>
                    <a:pt x="1234241" y="371073"/>
                  </a:lnTo>
                  <a:lnTo>
                    <a:pt x="1267569" y="429796"/>
                  </a:lnTo>
                  <a:lnTo>
                    <a:pt x="1303939" y="493237"/>
                  </a:lnTo>
                  <a:lnTo>
                    <a:pt x="1331882" y="548660"/>
                  </a:lnTo>
                  <a:lnTo>
                    <a:pt x="1369124" y="608187"/>
                  </a:lnTo>
                  <a:lnTo>
                    <a:pt x="1380051" y="632622"/>
                  </a:lnTo>
                  <a:lnTo>
                    <a:pt x="1422583" y="690660"/>
                  </a:lnTo>
                  <a:lnTo>
                    <a:pt x="1465417" y="748741"/>
                  </a:lnTo>
                  <a:lnTo>
                    <a:pt x="1470630" y="769292"/>
                  </a:lnTo>
                  <a:lnTo>
                    <a:pt x="1478352" y="825110"/>
                  </a:lnTo>
                  <a:lnTo>
                    <a:pt x="1480778" y="888483"/>
                  </a:lnTo>
                  <a:lnTo>
                    <a:pt x="1487717" y="941382"/>
                  </a:lnTo>
                  <a:lnTo>
                    <a:pt x="1496279" y="1002506"/>
                  </a:lnTo>
                  <a:lnTo>
                    <a:pt x="1500056" y="1064157"/>
                  </a:lnTo>
                  <a:lnTo>
                    <a:pt x="1505313" y="1120444"/>
                  </a:lnTo>
                  <a:lnTo>
                    <a:pt x="1510422" y="1176025"/>
                  </a:lnTo>
                  <a:lnTo>
                    <a:pt x="1516369" y="1231513"/>
                  </a:lnTo>
                  <a:lnTo>
                    <a:pt x="1522836" y="1287913"/>
                  </a:lnTo>
                  <a:lnTo>
                    <a:pt x="1529806" y="1349627"/>
                  </a:lnTo>
                  <a:lnTo>
                    <a:pt x="1533372" y="1412691"/>
                  </a:lnTo>
                  <a:lnTo>
                    <a:pt x="1538601" y="1470728"/>
                  </a:lnTo>
                  <a:lnTo>
                    <a:pt x="1539290" y="1532657"/>
                  </a:lnTo>
                  <a:lnTo>
                    <a:pt x="1545966" y="1594094"/>
                  </a:lnTo>
                  <a:lnTo>
                    <a:pt x="1541766" y="1655079"/>
                  </a:lnTo>
                  <a:lnTo>
                    <a:pt x="1539862" y="1706751"/>
                  </a:lnTo>
                  <a:lnTo>
                    <a:pt x="1532849" y="1766074"/>
                  </a:lnTo>
                  <a:lnTo>
                    <a:pt x="1526759" y="1821758"/>
                  </a:lnTo>
                  <a:lnTo>
                    <a:pt x="1515940" y="1883769"/>
                  </a:lnTo>
                  <a:lnTo>
                    <a:pt x="1507161" y="1921153"/>
                  </a:lnTo>
                  <a:lnTo>
                    <a:pt x="1478903" y="1977718"/>
                  </a:lnTo>
                  <a:lnTo>
                    <a:pt x="1453529" y="2035818"/>
                  </a:lnTo>
                  <a:lnTo>
                    <a:pt x="1424804" y="2096738"/>
                  </a:lnTo>
                  <a:lnTo>
                    <a:pt x="1399178" y="2155142"/>
                  </a:lnTo>
                  <a:lnTo>
                    <a:pt x="1378873" y="2212241"/>
                  </a:lnTo>
                  <a:lnTo>
                    <a:pt x="1354745" y="2274805"/>
                  </a:lnTo>
                  <a:lnTo>
                    <a:pt x="1333259" y="2329944"/>
                  </a:lnTo>
                  <a:lnTo>
                    <a:pt x="1312030" y="2391092"/>
                  </a:lnTo>
                  <a:lnTo>
                    <a:pt x="1291268" y="2448820"/>
                  </a:lnTo>
                  <a:lnTo>
                    <a:pt x="1273684" y="2511176"/>
                  </a:lnTo>
                  <a:lnTo>
                    <a:pt x="1253608" y="2573914"/>
                  </a:lnTo>
                  <a:lnTo>
                    <a:pt x="1237415" y="2631851"/>
                  </a:lnTo>
                  <a:lnTo>
                    <a:pt x="1220451" y="2694343"/>
                  </a:lnTo>
                  <a:lnTo>
                    <a:pt x="1203781" y="2750216"/>
                  </a:lnTo>
                  <a:lnTo>
                    <a:pt x="1183438" y="2811352"/>
                  </a:lnTo>
                  <a:lnTo>
                    <a:pt x="1131396" y="2870831"/>
                  </a:lnTo>
                  <a:lnTo>
                    <a:pt x="1075773" y="2922226"/>
                  </a:lnTo>
                  <a:lnTo>
                    <a:pt x="1013730" y="2976057"/>
                  </a:lnTo>
                  <a:lnTo>
                    <a:pt x="958668" y="3015912"/>
                  </a:lnTo>
                  <a:lnTo>
                    <a:pt x="900505" y="3061545"/>
                  </a:lnTo>
                  <a:lnTo>
                    <a:pt x="845849" y="3096629"/>
                  </a:lnTo>
                  <a:lnTo>
                    <a:pt x="788018" y="3137193"/>
                  </a:lnTo>
                  <a:lnTo>
                    <a:pt x="734536" y="3165933"/>
                  </a:lnTo>
                  <a:lnTo>
                    <a:pt x="678531" y="3196059"/>
                  </a:lnTo>
                  <a:lnTo>
                    <a:pt x="617473" y="3228720"/>
                  </a:lnTo>
                  <a:lnTo>
                    <a:pt x="556205" y="3261881"/>
                  </a:lnTo>
                  <a:lnTo>
                    <a:pt x="507197" y="3286823"/>
                  </a:lnTo>
                  <a:lnTo>
                    <a:pt x="457543" y="3307362"/>
                  </a:lnTo>
                  <a:lnTo>
                    <a:pt x="396785" y="3336587"/>
                  </a:lnTo>
                  <a:lnTo>
                    <a:pt x="334789" y="3363591"/>
                  </a:lnTo>
                  <a:lnTo>
                    <a:pt x="277753" y="3390943"/>
                  </a:lnTo>
                  <a:lnTo>
                    <a:pt x="222895" y="3414152"/>
                  </a:lnTo>
                  <a:lnTo>
                    <a:pt x="164144" y="3442107"/>
                  </a:lnTo>
                  <a:lnTo>
                    <a:pt x="101540" y="3471004"/>
                  </a:lnTo>
                  <a:lnTo>
                    <a:pt x="45657" y="3500730"/>
                  </a:lnTo>
                  <a:lnTo>
                    <a:pt x="11895" y="3514152"/>
                  </a:lnTo>
                  <a:lnTo>
                    <a:pt x="7930" y="3514187"/>
                  </a:lnTo>
                  <a:lnTo>
                    <a:pt x="0" y="35114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990443" y="4620366"/>
              <a:ext cx="222957" cy="316587"/>
            </a:xfrm>
            <a:custGeom>
              <a:avLst/>
              <a:gdLst/>
              <a:ahLst/>
              <a:cxnLst/>
              <a:rect l="0" t="0" r="0" b="0"/>
              <a:pathLst>
                <a:path w="222957" h="316587">
                  <a:moveTo>
                    <a:pt x="222956" y="31100"/>
                  </a:moveTo>
                  <a:lnTo>
                    <a:pt x="218538" y="17847"/>
                  </a:lnTo>
                  <a:lnTo>
                    <a:pt x="208973" y="8875"/>
                  </a:lnTo>
                  <a:lnTo>
                    <a:pt x="202539" y="5189"/>
                  </a:lnTo>
                  <a:lnTo>
                    <a:pt x="171398" y="0"/>
                  </a:lnTo>
                  <a:lnTo>
                    <a:pt x="132893" y="7297"/>
                  </a:lnTo>
                  <a:lnTo>
                    <a:pt x="96623" y="25588"/>
                  </a:lnTo>
                  <a:lnTo>
                    <a:pt x="37743" y="75699"/>
                  </a:lnTo>
                  <a:lnTo>
                    <a:pt x="23127" y="98555"/>
                  </a:lnTo>
                  <a:lnTo>
                    <a:pt x="4068" y="156507"/>
                  </a:lnTo>
                  <a:lnTo>
                    <a:pt x="0" y="195744"/>
                  </a:lnTo>
                  <a:lnTo>
                    <a:pt x="7630" y="232230"/>
                  </a:lnTo>
                  <a:lnTo>
                    <a:pt x="21601" y="262046"/>
                  </a:lnTo>
                  <a:lnTo>
                    <a:pt x="41870" y="284029"/>
                  </a:lnTo>
                  <a:lnTo>
                    <a:pt x="73567" y="301380"/>
                  </a:lnTo>
                  <a:lnTo>
                    <a:pt x="114834" y="316586"/>
                  </a:lnTo>
                  <a:lnTo>
                    <a:pt x="131447" y="314850"/>
                  </a:lnTo>
                  <a:lnTo>
                    <a:pt x="181351" y="2973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799037" y="4369217"/>
              <a:ext cx="372758" cy="615092"/>
            </a:xfrm>
            <a:custGeom>
              <a:avLst/>
              <a:gdLst/>
              <a:ahLst/>
              <a:cxnLst/>
              <a:rect l="0" t="0" r="0" b="0"/>
              <a:pathLst>
                <a:path w="372758" h="615092">
                  <a:moveTo>
                    <a:pt x="372757" y="15975"/>
                  </a:moveTo>
                  <a:lnTo>
                    <a:pt x="320760" y="2707"/>
                  </a:lnTo>
                  <a:lnTo>
                    <a:pt x="261058" y="0"/>
                  </a:lnTo>
                  <a:lnTo>
                    <a:pt x="236204" y="1479"/>
                  </a:lnTo>
                  <a:lnTo>
                    <a:pt x="192580" y="17495"/>
                  </a:lnTo>
                  <a:lnTo>
                    <a:pt x="142750" y="51480"/>
                  </a:lnTo>
                  <a:lnTo>
                    <a:pt x="98555" y="107035"/>
                  </a:lnTo>
                  <a:lnTo>
                    <a:pt x="65880" y="162511"/>
                  </a:lnTo>
                  <a:lnTo>
                    <a:pt x="46581" y="215233"/>
                  </a:lnTo>
                  <a:lnTo>
                    <a:pt x="30076" y="271844"/>
                  </a:lnTo>
                  <a:lnTo>
                    <a:pt x="18919" y="330530"/>
                  </a:lnTo>
                  <a:lnTo>
                    <a:pt x="12708" y="372742"/>
                  </a:lnTo>
                  <a:lnTo>
                    <a:pt x="6866" y="418623"/>
                  </a:lnTo>
                  <a:lnTo>
                    <a:pt x="2113" y="465826"/>
                  </a:lnTo>
                  <a:lnTo>
                    <a:pt x="0" y="511460"/>
                  </a:lnTo>
                  <a:lnTo>
                    <a:pt x="3228" y="574318"/>
                  </a:lnTo>
                  <a:lnTo>
                    <a:pt x="6630" y="6150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980410" y="5117445"/>
              <a:ext cx="191385" cy="343396"/>
            </a:xfrm>
            <a:custGeom>
              <a:avLst/>
              <a:gdLst/>
              <a:ahLst/>
              <a:cxnLst/>
              <a:rect l="0" t="0" r="0" b="0"/>
              <a:pathLst>
                <a:path w="191385" h="343396">
                  <a:moveTo>
                    <a:pt x="0" y="307879"/>
                  </a:moveTo>
                  <a:lnTo>
                    <a:pt x="41909" y="333789"/>
                  </a:lnTo>
                  <a:lnTo>
                    <a:pt x="75493" y="343395"/>
                  </a:lnTo>
                  <a:lnTo>
                    <a:pt x="110304" y="343262"/>
                  </a:lnTo>
                  <a:lnTo>
                    <a:pt x="139623" y="332950"/>
                  </a:lnTo>
                  <a:lnTo>
                    <a:pt x="161460" y="313767"/>
                  </a:lnTo>
                  <a:lnTo>
                    <a:pt x="182044" y="267688"/>
                  </a:lnTo>
                  <a:lnTo>
                    <a:pt x="187233" y="247486"/>
                  </a:lnTo>
                  <a:lnTo>
                    <a:pt x="190564" y="186851"/>
                  </a:lnTo>
                  <a:lnTo>
                    <a:pt x="191141" y="129328"/>
                  </a:lnTo>
                  <a:lnTo>
                    <a:pt x="191276" y="87065"/>
                  </a:lnTo>
                  <a:lnTo>
                    <a:pt x="191352" y="29085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130188" y="4975987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860026" y="4318624"/>
              <a:ext cx="544536" cy="1061752"/>
            </a:xfrm>
            <a:custGeom>
              <a:avLst/>
              <a:gdLst/>
              <a:ahLst/>
              <a:cxnLst/>
              <a:rect l="0" t="0" r="0" b="0"/>
              <a:pathLst>
                <a:path w="544536" h="1061752">
                  <a:moveTo>
                    <a:pt x="245199" y="0"/>
                  </a:moveTo>
                  <a:lnTo>
                    <a:pt x="299485" y="42769"/>
                  </a:lnTo>
                  <a:lnTo>
                    <a:pt x="360616" y="85048"/>
                  </a:lnTo>
                  <a:lnTo>
                    <a:pt x="383872" y="111184"/>
                  </a:lnTo>
                  <a:lnTo>
                    <a:pt x="426283" y="170886"/>
                  </a:lnTo>
                  <a:lnTo>
                    <a:pt x="461457" y="230632"/>
                  </a:lnTo>
                  <a:lnTo>
                    <a:pt x="491680" y="292787"/>
                  </a:lnTo>
                  <a:lnTo>
                    <a:pt x="513248" y="350509"/>
                  </a:lnTo>
                  <a:lnTo>
                    <a:pt x="527370" y="409852"/>
                  </a:lnTo>
                  <a:lnTo>
                    <a:pt x="539062" y="470301"/>
                  </a:lnTo>
                  <a:lnTo>
                    <a:pt x="543632" y="526758"/>
                  </a:lnTo>
                  <a:lnTo>
                    <a:pt x="544535" y="582426"/>
                  </a:lnTo>
                  <a:lnTo>
                    <a:pt x="540296" y="637937"/>
                  </a:lnTo>
                  <a:lnTo>
                    <a:pt x="527893" y="700702"/>
                  </a:lnTo>
                  <a:lnTo>
                    <a:pt x="516976" y="754784"/>
                  </a:lnTo>
                  <a:lnTo>
                    <a:pt x="494094" y="814777"/>
                  </a:lnTo>
                  <a:lnTo>
                    <a:pt x="466997" y="876565"/>
                  </a:lnTo>
                  <a:lnTo>
                    <a:pt x="434927" y="934376"/>
                  </a:lnTo>
                  <a:lnTo>
                    <a:pt x="393676" y="996851"/>
                  </a:lnTo>
                  <a:lnTo>
                    <a:pt x="344937" y="1036724"/>
                  </a:lnTo>
                  <a:lnTo>
                    <a:pt x="311220" y="1053812"/>
                  </a:lnTo>
                  <a:lnTo>
                    <a:pt x="267535" y="1061751"/>
                  </a:lnTo>
                  <a:lnTo>
                    <a:pt x="223004" y="1057791"/>
                  </a:lnTo>
                  <a:lnTo>
                    <a:pt x="168704" y="1040902"/>
                  </a:lnTo>
                  <a:lnTo>
                    <a:pt x="105573" y="1005853"/>
                  </a:lnTo>
                  <a:lnTo>
                    <a:pt x="57967" y="968415"/>
                  </a:lnTo>
                  <a:lnTo>
                    <a:pt x="26312" y="919808"/>
                  </a:lnTo>
                  <a:lnTo>
                    <a:pt x="7851" y="864057"/>
                  </a:lnTo>
                  <a:lnTo>
                    <a:pt x="2206" y="811638"/>
                  </a:lnTo>
                  <a:lnTo>
                    <a:pt x="0" y="766869"/>
                  </a:lnTo>
                  <a:lnTo>
                    <a:pt x="3889" y="7239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159766" y="259687"/>
            <a:ext cx="934498" cy="719435"/>
            <a:chOff x="4159766" y="259687"/>
            <a:chExt cx="934498" cy="719435"/>
          </a:xfrm>
        </p:grpSpPr>
        <p:sp>
          <p:nvSpPr>
            <p:cNvPr id="190" name="Freeform 189"/>
            <p:cNvSpPr/>
            <p:nvPr/>
          </p:nvSpPr>
          <p:spPr>
            <a:xfrm>
              <a:off x="4210450" y="715625"/>
              <a:ext cx="798822" cy="177824"/>
            </a:xfrm>
            <a:custGeom>
              <a:avLst/>
              <a:gdLst/>
              <a:ahLst/>
              <a:cxnLst/>
              <a:rect l="0" t="0" r="0" b="0"/>
              <a:pathLst>
                <a:path w="798822" h="177824">
                  <a:moveTo>
                    <a:pt x="0" y="91517"/>
                  </a:moveTo>
                  <a:lnTo>
                    <a:pt x="8835" y="100351"/>
                  </a:lnTo>
                  <a:lnTo>
                    <a:pt x="13286" y="101105"/>
                  </a:lnTo>
                  <a:lnTo>
                    <a:pt x="18103" y="99758"/>
                  </a:lnTo>
                  <a:lnTo>
                    <a:pt x="74364" y="63452"/>
                  </a:lnTo>
                  <a:lnTo>
                    <a:pt x="132304" y="36000"/>
                  </a:lnTo>
                  <a:lnTo>
                    <a:pt x="173859" y="21413"/>
                  </a:lnTo>
                  <a:lnTo>
                    <a:pt x="227691" y="12840"/>
                  </a:lnTo>
                  <a:lnTo>
                    <a:pt x="282949" y="6438"/>
                  </a:lnTo>
                  <a:lnTo>
                    <a:pt x="339319" y="835"/>
                  </a:lnTo>
                  <a:lnTo>
                    <a:pt x="401029" y="97"/>
                  </a:lnTo>
                  <a:lnTo>
                    <a:pt x="464092" y="0"/>
                  </a:lnTo>
                  <a:lnTo>
                    <a:pt x="523237" y="4405"/>
                  </a:lnTo>
                  <a:lnTo>
                    <a:pt x="577313" y="8460"/>
                  </a:lnTo>
                  <a:lnTo>
                    <a:pt x="630442" y="19786"/>
                  </a:lnTo>
                  <a:lnTo>
                    <a:pt x="690989" y="52076"/>
                  </a:lnTo>
                  <a:lnTo>
                    <a:pt x="743644" y="91802"/>
                  </a:lnTo>
                  <a:lnTo>
                    <a:pt x="787419" y="145363"/>
                  </a:lnTo>
                  <a:lnTo>
                    <a:pt x="793753" y="162293"/>
                  </a:lnTo>
                  <a:lnTo>
                    <a:pt x="796569" y="176597"/>
                  </a:lnTo>
                  <a:lnTo>
                    <a:pt x="797320" y="177823"/>
                  </a:lnTo>
                  <a:lnTo>
                    <a:pt x="798821" y="174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884455" y="732252"/>
              <a:ext cx="209809" cy="246870"/>
            </a:xfrm>
            <a:custGeom>
              <a:avLst/>
              <a:gdLst/>
              <a:ahLst/>
              <a:cxnLst/>
              <a:rect l="0" t="0" r="0" b="0"/>
              <a:pathLst>
                <a:path w="209809" h="246870">
                  <a:moveTo>
                    <a:pt x="108174" y="0"/>
                  </a:moveTo>
                  <a:lnTo>
                    <a:pt x="150855" y="59494"/>
                  </a:lnTo>
                  <a:lnTo>
                    <a:pt x="191534" y="119523"/>
                  </a:lnTo>
                  <a:lnTo>
                    <a:pt x="209186" y="161472"/>
                  </a:lnTo>
                  <a:lnTo>
                    <a:pt x="209808" y="194335"/>
                  </a:lnTo>
                  <a:lnTo>
                    <a:pt x="201422" y="213961"/>
                  </a:lnTo>
                  <a:lnTo>
                    <a:pt x="195302" y="223077"/>
                  </a:lnTo>
                  <a:lnTo>
                    <a:pt x="178641" y="235672"/>
                  </a:lnTo>
                  <a:lnTo>
                    <a:pt x="157984" y="243428"/>
                  </a:lnTo>
                  <a:lnTo>
                    <a:pt x="120364" y="246869"/>
                  </a:lnTo>
                  <a:lnTo>
                    <a:pt x="63772" y="240217"/>
                  </a:lnTo>
                  <a:lnTo>
                    <a:pt x="25676" y="232666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159766" y="707289"/>
              <a:ext cx="208785" cy="232990"/>
            </a:xfrm>
            <a:custGeom>
              <a:avLst/>
              <a:gdLst/>
              <a:ahLst/>
              <a:cxnLst/>
              <a:rect l="0" t="0" r="0" b="0"/>
              <a:pathLst>
                <a:path w="208785" h="232990">
                  <a:moveTo>
                    <a:pt x="192142" y="0"/>
                  </a:moveTo>
                  <a:lnTo>
                    <a:pt x="165570" y="1849"/>
                  </a:lnTo>
                  <a:lnTo>
                    <a:pt x="109485" y="27581"/>
                  </a:lnTo>
                  <a:lnTo>
                    <a:pt x="48782" y="74775"/>
                  </a:lnTo>
                  <a:lnTo>
                    <a:pt x="27623" y="93963"/>
                  </a:lnTo>
                  <a:lnTo>
                    <a:pt x="3907" y="129713"/>
                  </a:lnTo>
                  <a:lnTo>
                    <a:pt x="0" y="150723"/>
                  </a:lnTo>
                  <a:lnTo>
                    <a:pt x="253" y="161503"/>
                  </a:lnTo>
                  <a:lnTo>
                    <a:pt x="4120" y="170539"/>
                  </a:lnTo>
                  <a:lnTo>
                    <a:pt x="18278" y="185510"/>
                  </a:lnTo>
                  <a:lnTo>
                    <a:pt x="55876" y="199917"/>
                  </a:lnTo>
                  <a:lnTo>
                    <a:pt x="106566" y="210041"/>
                  </a:lnTo>
                  <a:lnTo>
                    <a:pt x="166540" y="221745"/>
                  </a:lnTo>
                  <a:lnTo>
                    <a:pt x="20878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634824" y="259687"/>
              <a:ext cx="108175" cy="222935"/>
            </a:xfrm>
            <a:custGeom>
              <a:avLst/>
              <a:gdLst/>
              <a:ahLst/>
              <a:cxnLst/>
              <a:rect l="0" t="0" r="0" b="0"/>
              <a:pathLst>
                <a:path w="108175" h="222935">
                  <a:moveTo>
                    <a:pt x="0" y="6587"/>
                  </a:moveTo>
                  <a:lnTo>
                    <a:pt x="29620" y="0"/>
                  </a:lnTo>
                  <a:lnTo>
                    <a:pt x="57162" y="1245"/>
                  </a:lnTo>
                  <a:lnTo>
                    <a:pt x="65845" y="3026"/>
                  </a:lnTo>
                  <a:lnTo>
                    <a:pt x="71633" y="7911"/>
                  </a:lnTo>
                  <a:lnTo>
                    <a:pt x="78065" y="23201"/>
                  </a:lnTo>
                  <a:lnTo>
                    <a:pt x="75993" y="42324"/>
                  </a:lnTo>
                  <a:lnTo>
                    <a:pt x="68908" y="61301"/>
                  </a:lnTo>
                  <a:lnTo>
                    <a:pt x="39539" y="98931"/>
                  </a:lnTo>
                  <a:lnTo>
                    <a:pt x="15481" y="125844"/>
                  </a:lnTo>
                  <a:lnTo>
                    <a:pt x="7497" y="140951"/>
                  </a:lnTo>
                  <a:lnTo>
                    <a:pt x="5797" y="156911"/>
                  </a:lnTo>
                  <a:lnTo>
                    <a:pt x="6639" y="165050"/>
                  </a:lnTo>
                  <a:lnTo>
                    <a:pt x="10898" y="172326"/>
                  </a:lnTo>
                  <a:lnTo>
                    <a:pt x="34561" y="191399"/>
                  </a:lnTo>
                  <a:lnTo>
                    <a:pt x="88942" y="218050"/>
                  </a:lnTo>
                  <a:lnTo>
                    <a:pt x="108174" y="2229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609861" y="565831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0"/>
                  </a:moveTo>
                  <a:lnTo>
                    <a:pt x="8835" y="8835"/>
                  </a:lnTo>
                  <a:lnTo>
                    <a:pt x="20568" y="13172"/>
                  </a:lnTo>
                  <a:lnTo>
                    <a:pt x="41605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3340755" y="6623555"/>
            <a:ext cx="763514" cy="844965"/>
            <a:chOff x="3340755" y="6623555"/>
            <a:chExt cx="763514" cy="844965"/>
          </a:xfrm>
        </p:grpSpPr>
        <p:sp>
          <p:nvSpPr>
            <p:cNvPr id="196" name="Freeform 195"/>
            <p:cNvSpPr/>
            <p:nvPr/>
          </p:nvSpPr>
          <p:spPr>
            <a:xfrm>
              <a:off x="3340755" y="6623555"/>
              <a:ext cx="45399" cy="697016"/>
            </a:xfrm>
            <a:custGeom>
              <a:avLst/>
              <a:gdLst/>
              <a:ahLst/>
              <a:cxnLst/>
              <a:rect l="0" t="0" r="0" b="0"/>
              <a:pathLst>
                <a:path w="45399" h="697016">
                  <a:moveTo>
                    <a:pt x="37591" y="0"/>
                  </a:moveTo>
                  <a:lnTo>
                    <a:pt x="43309" y="22703"/>
                  </a:lnTo>
                  <a:lnTo>
                    <a:pt x="45398" y="80196"/>
                  </a:lnTo>
                  <a:lnTo>
                    <a:pt x="41393" y="135931"/>
                  </a:lnTo>
                  <a:lnTo>
                    <a:pt x="38091" y="193851"/>
                  </a:lnTo>
                  <a:lnTo>
                    <a:pt x="36732" y="255332"/>
                  </a:lnTo>
                  <a:lnTo>
                    <a:pt x="31017" y="308457"/>
                  </a:lnTo>
                  <a:lnTo>
                    <a:pt x="29614" y="363467"/>
                  </a:lnTo>
                  <a:lnTo>
                    <a:pt x="23619" y="424567"/>
                  </a:lnTo>
                  <a:lnTo>
                    <a:pt x="19010" y="484576"/>
                  </a:lnTo>
                  <a:lnTo>
                    <a:pt x="13888" y="545158"/>
                  </a:lnTo>
                  <a:lnTo>
                    <a:pt x="7158" y="600716"/>
                  </a:lnTo>
                  <a:lnTo>
                    <a:pt x="4682" y="659616"/>
                  </a:lnTo>
                  <a:lnTo>
                    <a:pt x="0" y="693266"/>
                  </a:lnTo>
                  <a:lnTo>
                    <a:pt x="1436" y="697015"/>
                  </a:lnTo>
                  <a:lnTo>
                    <a:pt x="5166" y="695817"/>
                  </a:lnTo>
                  <a:lnTo>
                    <a:pt x="10427" y="691319"/>
                  </a:lnTo>
                  <a:lnTo>
                    <a:pt x="25513" y="640374"/>
                  </a:lnTo>
                  <a:lnTo>
                    <a:pt x="37591" y="590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411630" y="6839902"/>
              <a:ext cx="16643" cy="58248"/>
            </a:xfrm>
            <a:custGeom>
              <a:avLst/>
              <a:gdLst/>
              <a:ahLst/>
              <a:cxnLst/>
              <a:rect l="0" t="0" r="0" b="0"/>
              <a:pathLst>
                <a:path w="16643" h="58248">
                  <a:moveTo>
                    <a:pt x="16642" y="58247"/>
                  </a:moveTo>
                  <a:lnTo>
                    <a:pt x="7807" y="49412"/>
                  </a:lnTo>
                  <a:lnTo>
                    <a:pt x="3470" y="32748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345061" y="6748370"/>
              <a:ext cx="665685" cy="615759"/>
            </a:xfrm>
            <a:custGeom>
              <a:avLst/>
              <a:gdLst/>
              <a:ahLst/>
              <a:cxnLst/>
              <a:rect l="0" t="0" r="0" b="0"/>
              <a:pathLst>
                <a:path w="665685" h="615759">
                  <a:moveTo>
                    <a:pt x="0" y="0"/>
                  </a:moveTo>
                  <a:lnTo>
                    <a:pt x="57162" y="16858"/>
                  </a:lnTo>
                  <a:lnTo>
                    <a:pt x="87820" y="22562"/>
                  </a:lnTo>
                  <a:lnTo>
                    <a:pt x="130760" y="28906"/>
                  </a:lnTo>
                  <a:lnTo>
                    <a:pt x="157396" y="40822"/>
                  </a:lnTo>
                  <a:lnTo>
                    <a:pt x="178437" y="60481"/>
                  </a:lnTo>
                  <a:lnTo>
                    <a:pt x="191966" y="83873"/>
                  </a:lnTo>
                  <a:lnTo>
                    <a:pt x="198177" y="124193"/>
                  </a:lnTo>
                  <a:lnTo>
                    <a:pt x="196938" y="170784"/>
                  </a:lnTo>
                  <a:lnTo>
                    <a:pt x="182821" y="230907"/>
                  </a:lnTo>
                  <a:lnTo>
                    <a:pt x="176338" y="270280"/>
                  </a:lnTo>
                  <a:lnTo>
                    <a:pt x="177418" y="333735"/>
                  </a:lnTo>
                  <a:lnTo>
                    <a:pt x="186366" y="379658"/>
                  </a:lnTo>
                  <a:lnTo>
                    <a:pt x="198732" y="402393"/>
                  </a:lnTo>
                  <a:lnTo>
                    <a:pt x="214107" y="420840"/>
                  </a:lnTo>
                  <a:lnTo>
                    <a:pt x="275104" y="461312"/>
                  </a:lnTo>
                  <a:lnTo>
                    <a:pt x="337753" y="506055"/>
                  </a:lnTo>
                  <a:lnTo>
                    <a:pt x="391154" y="530485"/>
                  </a:lnTo>
                  <a:lnTo>
                    <a:pt x="453030" y="551539"/>
                  </a:lnTo>
                  <a:lnTo>
                    <a:pt x="516013" y="568568"/>
                  </a:lnTo>
                  <a:lnTo>
                    <a:pt x="569174" y="585411"/>
                  </a:lnTo>
                  <a:lnTo>
                    <a:pt x="624191" y="601065"/>
                  </a:lnTo>
                  <a:lnTo>
                    <a:pt x="665684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345061" y="7247633"/>
              <a:ext cx="759208" cy="220887"/>
            </a:xfrm>
            <a:custGeom>
              <a:avLst/>
              <a:gdLst/>
              <a:ahLst/>
              <a:cxnLst/>
              <a:rect l="0" t="0" r="0" b="0"/>
              <a:pathLst>
                <a:path w="759208" h="220887">
                  <a:moveTo>
                    <a:pt x="0" y="0"/>
                  </a:moveTo>
                  <a:lnTo>
                    <a:pt x="8835" y="8835"/>
                  </a:lnTo>
                  <a:lnTo>
                    <a:pt x="62284" y="31956"/>
                  </a:lnTo>
                  <a:lnTo>
                    <a:pt x="116162" y="52986"/>
                  </a:lnTo>
                  <a:lnTo>
                    <a:pt x="169699" y="80474"/>
                  </a:lnTo>
                  <a:lnTo>
                    <a:pt x="227200" y="105714"/>
                  </a:lnTo>
                  <a:lnTo>
                    <a:pt x="289550" y="128361"/>
                  </a:lnTo>
                  <a:lnTo>
                    <a:pt x="348329" y="147466"/>
                  </a:lnTo>
                  <a:lnTo>
                    <a:pt x="404730" y="164834"/>
                  </a:lnTo>
                  <a:lnTo>
                    <a:pt x="466105" y="179428"/>
                  </a:lnTo>
                  <a:lnTo>
                    <a:pt x="523703" y="188749"/>
                  </a:lnTo>
                  <a:lnTo>
                    <a:pt x="584014" y="195281"/>
                  </a:lnTo>
                  <a:lnTo>
                    <a:pt x="636060" y="204550"/>
                  </a:lnTo>
                  <a:lnTo>
                    <a:pt x="698632" y="213439"/>
                  </a:lnTo>
                  <a:lnTo>
                    <a:pt x="757430" y="220886"/>
                  </a:lnTo>
                  <a:lnTo>
                    <a:pt x="759207" y="220298"/>
                  </a:lnTo>
                  <a:lnTo>
                    <a:pt x="75721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444914" y="6864865"/>
              <a:ext cx="204013" cy="100203"/>
            </a:xfrm>
            <a:custGeom>
              <a:avLst/>
              <a:gdLst/>
              <a:ahLst/>
              <a:cxnLst/>
              <a:rect l="0" t="0" r="0" b="0"/>
              <a:pathLst>
                <a:path w="204013" h="100203">
                  <a:moveTo>
                    <a:pt x="0" y="0"/>
                  </a:moveTo>
                  <a:lnTo>
                    <a:pt x="8835" y="8835"/>
                  </a:lnTo>
                  <a:lnTo>
                    <a:pt x="66701" y="31956"/>
                  </a:lnTo>
                  <a:lnTo>
                    <a:pt x="124097" y="56757"/>
                  </a:lnTo>
                  <a:lnTo>
                    <a:pt x="166326" y="79259"/>
                  </a:lnTo>
                  <a:lnTo>
                    <a:pt x="191356" y="96216"/>
                  </a:lnTo>
                  <a:lnTo>
                    <a:pt x="199687" y="100202"/>
                  </a:lnTo>
                  <a:lnTo>
                    <a:pt x="203391" y="100086"/>
                  </a:lnTo>
                  <a:lnTo>
                    <a:pt x="204012" y="97234"/>
                  </a:lnTo>
                  <a:lnTo>
                    <a:pt x="200981" y="77503"/>
                  </a:lnTo>
                  <a:lnTo>
                    <a:pt x="199817" y="23537"/>
                  </a:lnTo>
                  <a:lnTo>
                    <a:pt x="19970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569730" y="6839902"/>
              <a:ext cx="98696" cy="141458"/>
            </a:xfrm>
            <a:custGeom>
              <a:avLst/>
              <a:gdLst/>
              <a:ahLst/>
              <a:cxnLst/>
              <a:rect l="0" t="0" r="0" b="0"/>
              <a:pathLst>
                <a:path w="98696" h="141458">
                  <a:moveTo>
                    <a:pt x="91531" y="0"/>
                  </a:moveTo>
                  <a:lnTo>
                    <a:pt x="98117" y="29620"/>
                  </a:lnTo>
                  <a:lnTo>
                    <a:pt x="98695" y="39162"/>
                  </a:lnTo>
                  <a:lnTo>
                    <a:pt x="94407" y="54696"/>
                  </a:lnTo>
                  <a:lnTo>
                    <a:pt x="76587" y="79735"/>
                  </a:lnTo>
                  <a:lnTo>
                    <a:pt x="15002" y="126881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434795" y="6823259"/>
              <a:ext cx="76689" cy="224670"/>
            </a:xfrm>
            <a:custGeom>
              <a:avLst/>
              <a:gdLst/>
              <a:ahLst/>
              <a:cxnLst/>
              <a:rect l="0" t="0" r="0" b="0"/>
              <a:pathLst>
                <a:path w="76689" h="224670">
                  <a:moveTo>
                    <a:pt x="51724" y="0"/>
                  </a:moveTo>
                  <a:lnTo>
                    <a:pt x="12604" y="39121"/>
                  </a:lnTo>
                  <a:lnTo>
                    <a:pt x="583" y="64394"/>
                  </a:lnTo>
                  <a:lnTo>
                    <a:pt x="0" y="99722"/>
                  </a:lnTo>
                  <a:lnTo>
                    <a:pt x="14729" y="150301"/>
                  </a:lnTo>
                  <a:lnTo>
                    <a:pt x="40872" y="187219"/>
                  </a:lnTo>
                  <a:lnTo>
                    <a:pt x="7668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4404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00833" y="524226"/>
            <a:ext cx="2589001" cy="1254302"/>
            <a:chOff x="1200833" y="524226"/>
            <a:chExt cx="2589001" cy="1254302"/>
          </a:xfrm>
        </p:grpSpPr>
        <p:sp>
          <p:nvSpPr>
            <p:cNvPr id="2" name="Freeform 1"/>
            <p:cNvSpPr/>
            <p:nvPr/>
          </p:nvSpPr>
          <p:spPr>
            <a:xfrm>
              <a:off x="1200833" y="524226"/>
              <a:ext cx="354981" cy="900771"/>
            </a:xfrm>
            <a:custGeom>
              <a:avLst/>
              <a:gdLst/>
              <a:ahLst/>
              <a:cxnLst/>
              <a:rect l="0" t="0" r="0" b="0"/>
              <a:pathLst>
                <a:path w="354981" h="900771">
                  <a:moveTo>
                    <a:pt x="5719" y="0"/>
                  </a:moveTo>
                  <a:lnTo>
                    <a:pt x="0" y="22703"/>
                  </a:lnTo>
                  <a:lnTo>
                    <a:pt x="377" y="75265"/>
                  </a:lnTo>
                  <a:lnTo>
                    <a:pt x="4664" y="130437"/>
                  </a:lnTo>
                  <a:lnTo>
                    <a:pt x="11229" y="187701"/>
                  </a:lnTo>
                  <a:lnTo>
                    <a:pt x="14132" y="240733"/>
                  </a:lnTo>
                  <a:lnTo>
                    <a:pt x="19512" y="298359"/>
                  </a:lnTo>
                  <a:lnTo>
                    <a:pt x="21095" y="340322"/>
                  </a:lnTo>
                  <a:lnTo>
                    <a:pt x="21798" y="383627"/>
                  </a:lnTo>
                  <a:lnTo>
                    <a:pt x="23036" y="428454"/>
                  </a:lnTo>
                  <a:lnTo>
                    <a:pt x="26667" y="476113"/>
                  </a:lnTo>
                  <a:lnTo>
                    <a:pt x="28898" y="522567"/>
                  </a:lnTo>
                  <a:lnTo>
                    <a:pt x="30814" y="568792"/>
                  </a:lnTo>
                  <a:lnTo>
                    <a:pt x="34747" y="617074"/>
                  </a:lnTo>
                  <a:lnTo>
                    <a:pt x="37112" y="663803"/>
                  </a:lnTo>
                  <a:lnTo>
                    <a:pt x="38162" y="709227"/>
                  </a:lnTo>
                  <a:lnTo>
                    <a:pt x="38630" y="754070"/>
                  </a:lnTo>
                  <a:lnTo>
                    <a:pt x="38892" y="812065"/>
                  </a:lnTo>
                  <a:lnTo>
                    <a:pt x="38981" y="868998"/>
                  </a:lnTo>
                  <a:lnTo>
                    <a:pt x="38072" y="900770"/>
                  </a:lnTo>
                  <a:lnTo>
                    <a:pt x="36533" y="899146"/>
                  </a:lnTo>
                  <a:lnTo>
                    <a:pt x="33283" y="885015"/>
                  </a:lnTo>
                  <a:lnTo>
                    <a:pt x="33661" y="835810"/>
                  </a:lnTo>
                  <a:lnTo>
                    <a:pt x="37948" y="772946"/>
                  </a:lnTo>
                  <a:lnTo>
                    <a:pt x="43108" y="714826"/>
                  </a:lnTo>
                  <a:lnTo>
                    <a:pt x="47916" y="672424"/>
                  </a:lnTo>
                  <a:lnTo>
                    <a:pt x="53134" y="628923"/>
                  </a:lnTo>
                  <a:lnTo>
                    <a:pt x="58536" y="584935"/>
                  </a:lnTo>
                  <a:lnTo>
                    <a:pt x="66484" y="538264"/>
                  </a:lnTo>
                  <a:lnTo>
                    <a:pt x="75255" y="490709"/>
                  </a:lnTo>
                  <a:lnTo>
                    <a:pt x="82236" y="444919"/>
                  </a:lnTo>
                  <a:lnTo>
                    <a:pt x="95781" y="381973"/>
                  </a:lnTo>
                  <a:lnTo>
                    <a:pt x="111505" y="322333"/>
                  </a:lnTo>
                  <a:lnTo>
                    <a:pt x="132293" y="268091"/>
                  </a:lnTo>
                  <a:lnTo>
                    <a:pt x="151601" y="216886"/>
                  </a:lnTo>
                  <a:lnTo>
                    <a:pt x="180411" y="163172"/>
                  </a:lnTo>
                  <a:lnTo>
                    <a:pt x="210600" y="110120"/>
                  </a:lnTo>
                  <a:lnTo>
                    <a:pt x="229297" y="97328"/>
                  </a:lnTo>
                  <a:lnTo>
                    <a:pt x="240755" y="92622"/>
                  </a:lnTo>
                  <a:lnTo>
                    <a:pt x="252092" y="92258"/>
                  </a:lnTo>
                  <a:lnTo>
                    <a:pt x="274551" y="99251"/>
                  </a:lnTo>
                  <a:lnTo>
                    <a:pt x="291929" y="111605"/>
                  </a:lnTo>
                  <a:lnTo>
                    <a:pt x="305816" y="129114"/>
                  </a:lnTo>
                  <a:lnTo>
                    <a:pt x="327333" y="185556"/>
                  </a:lnTo>
                  <a:lnTo>
                    <a:pt x="337700" y="238659"/>
                  </a:lnTo>
                  <a:lnTo>
                    <a:pt x="343726" y="280813"/>
                  </a:lnTo>
                  <a:lnTo>
                    <a:pt x="349485" y="327285"/>
                  </a:lnTo>
                  <a:lnTo>
                    <a:pt x="352662" y="375675"/>
                  </a:lnTo>
                  <a:lnTo>
                    <a:pt x="354074" y="424919"/>
                  </a:lnTo>
                  <a:lnTo>
                    <a:pt x="354701" y="474542"/>
                  </a:lnTo>
                  <a:lnTo>
                    <a:pt x="354980" y="521868"/>
                  </a:lnTo>
                  <a:lnTo>
                    <a:pt x="354179" y="567557"/>
                  </a:lnTo>
                  <a:lnTo>
                    <a:pt x="350742" y="612518"/>
                  </a:lnTo>
                  <a:lnTo>
                    <a:pt x="343608" y="674997"/>
                  </a:lnTo>
                  <a:lnTo>
                    <a:pt x="335639" y="730081"/>
                  </a:lnTo>
                  <a:lnTo>
                    <a:pt x="324663" y="790824"/>
                  </a:lnTo>
                  <a:lnTo>
                    <a:pt x="313598" y="840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64138" y="1223194"/>
              <a:ext cx="67083" cy="41606"/>
            </a:xfrm>
            <a:custGeom>
              <a:avLst/>
              <a:gdLst/>
              <a:ahLst/>
              <a:cxnLst/>
              <a:rect l="0" t="0" r="0" b="0"/>
              <a:pathLst>
                <a:path w="67083" h="41606">
                  <a:moveTo>
                    <a:pt x="8835" y="41605"/>
                  </a:moveTo>
                  <a:lnTo>
                    <a:pt x="0" y="32771"/>
                  </a:lnTo>
                  <a:lnTo>
                    <a:pt x="1096" y="29244"/>
                  </a:lnTo>
                  <a:lnTo>
                    <a:pt x="12176" y="22859"/>
                  </a:lnTo>
                  <a:lnTo>
                    <a:pt x="670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72383" y="1098378"/>
              <a:ext cx="216349" cy="259671"/>
            </a:xfrm>
            <a:custGeom>
              <a:avLst/>
              <a:gdLst/>
              <a:ahLst/>
              <a:cxnLst/>
              <a:rect l="0" t="0" r="0" b="0"/>
              <a:pathLst>
                <a:path w="216349" h="259671">
                  <a:moveTo>
                    <a:pt x="0" y="0"/>
                  </a:moveTo>
                  <a:lnTo>
                    <a:pt x="11582" y="62327"/>
                  </a:lnTo>
                  <a:lnTo>
                    <a:pt x="15643" y="113260"/>
                  </a:lnTo>
                  <a:lnTo>
                    <a:pt x="16511" y="176177"/>
                  </a:lnTo>
                  <a:lnTo>
                    <a:pt x="16625" y="237744"/>
                  </a:lnTo>
                  <a:lnTo>
                    <a:pt x="16631" y="252802"/>
                  </a:lnTo>
                  <a:lnTo>
                    <a:pt x="18484" y="259141"/>
                  </a:lnTo>
                  <a:lnTo>
                    <a:pt x="21568" y="259670"/>
                  </a:lnTo>
                  <a:lnTo>
                    <a:pt x="25474" y="256324"/>
                  </a:lnTo>
                  <a:lnTo>
                    <a:pt x="48598" y="211057"/>
                  </a:lnTo>
                  <a:lnTo>
                    <a:pt x="68982" y="151202"/>
                  </a:lnTo>
                  <a:lnTo>
                    <a:pt x="81974" y="129655"/>
                  </a:lnTo>
                  <a:lnTo>
                    <a:pt x="97535" y="111560"/>
                  </a:lnTo>
                  <a:lnTo>
                    <a:pt x="118274" y="98904"/>
                  </a:lnTo>
                  <a:lnTo>
                    <a:pt x="126002" y="98296"/>
                  </a:lnTo>
                  <a:lnTo>
                    <a:pt x="141985" y="102551"/>
                  </a:lnTo>
                  <a:lnTo>
                    <a:pt x="153404" y="113071"/>
                  </a:lnTo>
                  <a:lnTo>
                    <a:pt x="188823" y="171125"/>
                  </a:lnTo>
                  <a:lnTo>
                    <a:pt x="210332" y="231516"/>
                  </a:lnTo>
                  <a:lnTo>
                    <a:pt x="216348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59929" y="1141319"/>
              <a:ext cx="170113" cy="314865"/>
            </a:xfrm>
            <a:custGeom>
              <a:avLst/>
              <a:gdLst/>
              <a:ahLst/>
              <a:cxnLst/>
              <a:rect l="0" t="0" r="0" b="0"/>
              <a:pathLst>
                <a:path w="170113" h="314865">
                  <a:moveTo>
                    <a:pt x="78580" y="15307"/>
                  </a:moveTo>
                  <a:lnTo>
                    <a:pt x="74163" y="2055"/>
                  </a:lnTo>
                  <a:lnTo>
                    <a:pt x="71013" y="0"/>
                  </a:lnTo>
                  <a:lnTo>
                    <a:pt x="67063" y="480"/>
                  </a:lnTo>
                  <a:lnTo>
                    <a:pt x="52670" y="9989"/>
                  </a:lnTo>
                  <a:lnTo>
                    <a:pt x="43026" y="20340"/>
                  </a:lnTo>
                  <a:lnTo>
                    <a:pt x="23395" y="66599"/>
                  </a:lnTo>
                  <a:lnTo>
                    <a:pt x="6490" y="128467"/>
                  </a:lnTo>
                  <a:lnTo>
                    <a:pt x="0" y="157626"/>
                  </a:lnTo>
                  <a:lnTo>
                    <a:pt x="1434" y="181802"/>
                  </a:lnTo>
                  <a:lnTo>
                    <a:pt x="7619" y="200560"/>
                  </a:lnTo>
                  <a:lnTo>
                    <a:pt x="11857" y="208151"/>
                  </a:lnTo>
                  <a:lnTo>
                    <a:pt x="17456" y="210438"/>
                  </a:lnTo>
                  <a:lnTo>
                    <a:pt x="23962" y="209189"/>
                  </a:lnTo>
                  <a:lnTo>
                    <a:pt x="49917" y="191672"/>
                  </a:lnTo>
                  <a:lnTo>
                    <a:pt x="88696" y="152999"/>
                  </a:lnTo>
                  <a:lnTo>
                    <a:pt x="110240" y="119081"/>
                  </a:lnTo>
                  <a:lnTo>
                    <a:pt x="114480" y="119623"/>
                  </a:lnTo>
                  <a:lnTo>
                    <a:pt x="118231" y="124607"/>
                  </a:lnTo>
                  <a:lnTo>
                    <a:pt x="132872" y="171877"/>
                  </a:lnTo>
                  <a:lnTo>
                    <a:pt x="140724" y="226270"/>
                  </a:lnTo>
                  <a:lnTo>
                    <a:pt x="156342" y="288272"/>
                  </a:lnTo>
                  <a:lnTo>
                    <a:pt x="170112" y="314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46683" y="13812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79967" y="123983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71499" y="865389"/>
              <a:ext cx="124816" cy="557511"/>
            </a:xfrm>
            <a:custGeom>
              <a:avLst/>
              <a:gdLst/>
              <a:ahLst/>
              <a:cxnLst/>
              <a:rect l="0" t="0" r="0" b="0"/>
              <a:pathLst>
                <a:path w="124816" h="557511">
                  <a:moveTo>
                    <a:pt x="0" y="0"/>
                  </a:moveTo>
                  <a:lnTo>
                    <a:pt x="6586" y="52654"/>
                  </a:lnTo>
                  <a:lnTo>
                    <a:pt x="7807" y="106516"/>
                  </a:lnTo>
                  <a:lnTo>
                    <a:pt x="8169" y="157609"/>
                  </a:lnTo>
                  <a:lnTo>
                    <a:pt x="10741" y="207881"/>
                  </a:lnTo>
                  <a:lnTo>
                    <a:pt x="14894" y="260375"/>
                  </a:lnTo>
                  <a:lnTo>
                    <a:pt x="18589" y="314452"/>
                  </a:lnTo>
                  <a:lnTo>
                    <a:pt x="25540" y="363143"/>
                  </a:lnTo>
                  <a:lnTo>
                    <a:pt x="36172" y="421011"/>
                  </a:lnTo>
                  <a:lnTo>
                    <a:pt x="52894" y="475108"/>
                  </a:lnTo>
                  <a:lnTo>
                    <a:pt x="68524" y="511956"/>
                  </a:lnTo>
                  <a:lnTo>
                    <a:pt x="89144" y="537314"/>
                  </a:lnTo>
                  <a:lnTo>
                    <a:pt x="124815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96167" y="1156053"/>
              <a:ext cx="177028" cy="258121"/>
            </a:xfrm>
            <a:custGeom>
              <a:avLst/>
              <a:gdLst/>
              <a:ahLst/>
              <a:cxnLst/>
              <a:rect l="0" t="0" r="0" b="0"/>
              <a:pathLst>
                <a:path w="177028" h="258121">
                  <a:moveTo>
                    <a:pt x="33284" y="125388"/>
                  </a:moveTo>
                  <a:lnTo>
                    <a:pt x="14538" y="160134"/>
                  </a:lnTo>
                  <a:lnTo>
                    <a:pt x="10163" y="192903"/>
                  </a:lnTo>
                  <a:lnTo>
                    <a:pt x="17702" y="227473"/>
                  </a:lnTo>
                  <a:lnTo>
                    <a:pt x="29132" y="245033"/>
                  </a:lnTo>
                  <a:lnTo>
                    <a:pt x="36064" y="252304"/>
                  </a:lnTo>
                  <a:lnTo>
                    <a:pt x="44383" y="256227"/>
                  </a:lnTo>
                  <a:lnTo>
                    <a:pt x="63488" y="258120"/>
                  </a:lnTo>
                  <a:lnTo>
                    <a:pt x="79376" y="253414"/>
                  </a:lnTo>
                  <a:lnTo>
                    <a:pt x="92601" y="244234"/>
                  </a:lnTo>
                  <a:lnTo>
                    <a:pt x="144187" y="182709"/>
                  </a:lnTo>
                  <a:lnTo>
                    <a:pt x="167545" y="141908"/>
                  </a:lnTo>
                  <a:lnTo>
                    <a:pt x="177027" y="117031"/>
                  </a:lnTo>
                  <a:lnTo>
                    <a:pt x="176857" y="78841"/>
                  </a:lnTo>
                  <a:lnTo>
                    <a:pt x="170952" y="45645"/>
                  </a:lnTo>
                  <a:lnTo>
                    <a:pt x="158929" y="22659"/>
                  </a:lnTo>
                  <a:lnTo>
                    <a:pt x="139238" y="4138"/>
                  </a:lnTo>
                  <a:lnTo>
                    <a:pt x="116433" y="0"/>
                  </a:lnTo>
                  <a:lnTo>
                    <a:pt x="91504" y="2167"/>
                  </a:lnTo>
                  <a:lnTo>
                    <a:pt x="74261" y="9294"/>
                  </a:lnTo>
                  <a:lnTo>
                    <a:pt x="32072" y="46847"/>
                  </a:lnTo>
                  <a:lnTo>
                    <a:pt x="21034" y="63361"/>
                  </a:lnTo>
                  <a:lnTo>
                    <a:pt x="2851" y="122511"/>
                  </a:lnTo>
                  <a:lnTo>
                    <a:pt x="0" y="1337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37330" y="1139485"/>
              <a:ext cx="188342" cy="639043"/>
            </a:xfrm>
            <a:custGeom>
              <a:avLst/>
              <a:gdLst/>
              <a:ahLst/>
              <a:cxnLst/>
              <a:rect l="0" t="0" r="0" b="0"/>
              <a:pathLst>
                <a:path w="188342" h="639043">
                  <a:moveTo>
                    <a:pt x="174742" y="58746"/>
                  </a:moveTo>
                  <a:lnTo>
                    <a:pt x="151579" y="21254"/>
                  </a:lnTo>
                  <a:lnTo>
                    <a:pt x="135622" y="3669"/>
                  </a:lnTo>
                  <a:lnTo>
                    <a:pt x="127397" y="763"/>
                  </a:lnTo>
                  <a:lnTo>
                    <a:pt x="105931" y="0"/>
                  </a:lnTo>
                  <a:lnTo>
                    <a:pt x="95584" y="4789"/>
                  </a:lnTo>
                  <a:lnTo>
                    <a:pt x="76690" y="22438"/>
                  </a:lnTo>
                  <a:lnTo>
                    <a:pt x="42573" y="75720"/>
                  </a:lnTo>
                  <a:lnTo>
                    <a:pt x="20639" y="135699"/>
                  </a:lnTo>
                  <a:lnTo>
                    <a:pt x="11028" y="181401"/>
                  </a:lnTo>
                  <a:lnTo>
                    <a:pt x="10126" y="195990"/>
                  </a:lnTo>
                  <a:lnTo>
                    <a:pt x="14147" y="203866"/>
                  </a:lnTo>
                  <a:lnTo>
                    <a:pt x="21451" y="207268"/>
                  </a:lnTo>
                  <a:lnTo>
                    <a:pt x="30943" y="207687"/>
                  </a:lnTo>
                  <a:lnTo>
                    <a:pt x="46420" y="203222"/>
                  </a:lnTo>
                  <a:lnTo>
                    <a:pt x="53136" y="199442"/>
                  </a:lnTo>
                  <a:lnTo>
                    <a:pt x="63064" y="187846"/>
                  </a:lnTo>
                  <a:lnTo>
                    <a:pt x="96171" y="125157"/>
                  </a:lnTo>
                  <a:lnTo>
                    <a:pt x="115245" y="83688"/>
                  </a:lnTo>
                  <a:lnTo>
                    <a:pt x="120285" y="81846"/>
                  </a:lnTo>
                  <a:lnTo>
                    <a:pt x="125493" y="84316"/>
                  </a:lnTo>
                  <a:lnTo>
                    <a:pt x="135287" y="95998"/>
                  </a:lnTo>
                  <a:lnTo>
                    <a:pt x="142722" y="110436"/>
                  </a:lnTo>
                  <a:lnTo>
                    <a:pt x="151315" y="162027"/>
                  </a:lnTo>
                  <a:lnTo>
                    <a:pt x="161177" y="214749"/>
                  </a:lnTo>
                  <a:lnTo>
                    <a:pt x="172028" y="275398"/>
                  </a:lnTo>
                  <a:lnTo>
                    <a:pt x="180610" y="332853"/>
                  </a:lnTo>
                  <a:lnTo>
                    <a:pt x="186996" y="388718"/>
                  </a:lnTo>
                  <a:lnTo>
                    <a:pt x="188341" y="449092"/>
                  </a:lnTo>
                  <a:lnTo>
                    <a:pt x="182834" y="505211"/>
                  </a:lnTo>
                  <a:lnTo>
                    <a:pt x="175701" y="537640"/>
                  </a:lnTo>
                  <a:lnTo>
                    <a:pt x="147775" y="596931"/>
                  </a:lnTo>
                  <a:lnTo>
                    <a:pt x="135945" y="609516"/>
                  </a:lnTo>
                  <a:lnTo>
                    <a:pt x="92084" y="633871"/>
                  </a:lnTo>
                  <a:lnTo>
                    <a:pt x="62315" y="639042"/>
                  </a:lnTo>
                  <a:lnTo>
                    <a:pt x="43413" y="632855"/>
                  </a:lnTo>
                  <a:lnTo>
                    <a:pt x="27616" y="620860"/>
                  </a:lnTo>
                  <a:lnTo>
                    <a:pt x="13524" y="598513"/>
                  </a:lnTo>
                  <a:lnTo>
                    <a:pt x="0" y="566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01624" y="1186209"/>
              <a:ext cx="588210" cy="394791"/>
            </a:xfrm>
            <a:custGeom>
              <a:avLst/>
              <a:gdLst/>
              <a:ahLst/>
              <a:cxnLst/>
              <a:rect l="0" t="0" r="0" b="0"/>
              <a:pathLst>
                <a:path w="588210" h="394791">
                  <a:moveTo>
                    <a:pt x="68548" y="45306"/>
                  </a:moveTo>
                  <a:lnTo>
                    <a:pt x="50879" y="45306"/>
                  </a:lnTo>
                  <a:lnTo>
                    <a:pt x="34807" y="52703"/>
                  </a:lnTo>
                  <a:lnTo>
                    <a:pt x="26638" y="58558"/>
                  </a:lnTo>
                  <a:lnTo>
                    <a:pt x="15097" y="74926"/>
                  </a:lnTo>
                  <a:lnTo>
                    <a:pt x="153" y="111151"/>
                  </a:lnTo>
                  <a:lnTo>
                    <a:pt x="0" y="145458"/>
                  </a:lnTo>
                  <a:lnTo>
                    <a:pt x="10228" y="180483"/>
                  </a:lnTo>
                  <a:lnTo>
                    <a:pt x="16724" y="189049"/>
                  </a:lnTo>
                  <a:lnTo>
                    <a:pt x="33804" y="201032"/>
                  </a:lnTo>
                  <a:lnTo>
                    <a:pt x="43536" y="202748"/>
                  </a:lnTo>
                  <a:lnTo>
                    <a:pt x="64212" y="199723"/>
                  </a:lnTo>
                  <a:lnTo>
                    <a:pt x="87809" y="187625"/>
                  </a:lnTo>
                  <a:lnTo>
                    <a:pt x="112349" y="166046"/>
                  </a:lnTo>
                  <a:lnTo>
                    <a:pt x="132537" y="136032"/>
                  </a:lnTo>
                  <a:lnTo>
                    <a:pt x="158118" y="72858"/>
                  </a:lnTo>
                  <a:lnTo>
                    <a:pt x="162906" y="45532"/>
                  </a:lnTo>
                  <a:lnTo>
                    <a:pt x="161952" y="24142"/>
                  </a:lnTo>
                  <a:lnTo>
                    <a:pt x="155981" y="7855"/>
                  </a:lnTo>
                  <a:lnTo>
                    <a:pt x="151800" y="923"/>
                  </a:lnTo>
                  <a:lnTo>
                    <a:pt x="146239" y="0"/>
                  </a:lnTo>
                  <a:lnTo>
                    <a:pt x="139758" y="3083"/>
                  </a:lnTo>
                  <a:lnTo>
                    <a:pt x="132663" y="8836"/>
                  </a:lnTo>
                  <a:lnTo>
                    <a:pt x="113844" y="39020"/>
                  </a:lnTo>
                  <a:lnTo>
                    <a:pt x="105391" y="77241"/>
                  </a:lnTo>
                  <a:lnTo>
                    <a:pt x="107903" y="86012"/>
                  </a:lnTo>
                  <a:lnTo>
                    <a:pt x="113276" y="91859"/>
                  </a:lnTo>
                  <a:lnTo>
                    <a:pt x="120556" y="95757"/>
                  </a:lnTo>
                  <a:lnTo>
                    <a:pt x="130032" y="95582"/>
                  </a:lnTo>
                  <a:lnTo>
                    <a:pt x="152889" y="87991"/>
                  </a:lnTo>
                  <a:lnTo>
                    <a:pt x="171060" y="75372"/>
                  </a:lnTo>
                  <a:lnTo>
                    <a:pt x="196617" y="55139"/>
                  </a:lnTo>
                  <a:lnTo>
                    <a:pt x="252471" y="14884"/>
                  </a:lnTo>
                  <a:lnTo>
                    <a:pt x="273567" y="8671"/>
                  </a:lnTo>
                  <a:lnTo>
                    <a:pt x="298352" y="7759"/>
                  </a:lnTo>
                  <a:lnTo>
                    <a:pt x="324777" y="13517"/>
                  </a:lnTo>
                  <a:lnTo>
                    <a:pt x="346999" y="29637"/>
                  </a:lnTo>
                  <a:lnTo>
                    <a:pt x="370173" y="59771"/>
                  </a:lnTo>
                  <a:lnTo>
                    <a:pt x="386286" y="99220"/>
                  </a:lnTo>
                  <a:lnTo>
                    <a:pt x="396891" y="160264"/>
                  </a:lnTo>
                  <a:lnTo>
                    <a:pt x="404474" y="190726"/>
                  </a:lnTo>
                  <a:lnTo>
                    <a:pt x="408994" y="196802"/>
                  </a:lnTo>
                  <a:lnTo>
                    <a:pt x="414780" y="199928"/>
                  </a:lnTo>
                  <a:lnTo>
                    <a:pt x="421411" y="201087"/>
                  </a:lnTo>
                  <a:lnTo>
                    <a:pt x="427682" y="199086"/>
                  </a:lnTo>
                  <a:lnTo>
                    <a:pt x="439579" y="189467"/>
                  </a:lnTo>
                  <a:lnTo>
                    <a:pt x="479015" y="135584"/>
                  </a:lnTo>
                  <a:lnTo>
                    <a:pt x="517882" y="79816"/>
                  </a:lnTo>
                  <a:lnTo>
                    <a:pt x="523430" y="73860"/>
                  </a:lnTo>
                  <a:lnTo>
                    <a:pt x="529903" y="70814"/>
                  </a:lnTo>
                  <a:lnTo>
                    <a:pt x="544491" y="69895"/>
                  </a:lnTo>
                  <a:lnTo>
                    <a:pt x="557755" y="75034"/>
                  </a:lnTo>
                  <a:lnTo>
                    <a:pt x="563881" y="78993"/>
                  </a:lnTo>
                  <a:lnTo>
                    <a:pt x="573152" y="90789"/>
                  </a:lnTo>
                  <a:lnTo>
                    <a:pt x="579430" y="106201"/>
                  </a:lnTo>
                  <a:lnTo>
                    <a:pt x="588209" y="161385"/>
                  </a:lnTo>
                  <a:lnTo>
                    <a:pt x="586154" y="220685"/>
                  </a:lnTo>
                  <a:lnTo>
                    <a:pt x="582323" y="277873"/>
                  </a:lnTo>
                  <a:lnTo>
                    <a:pt x="577355" y="329268"/>
                  </a:lnTo>
                  <a:lnTo>
                    <a:pt x="576293" y="382966"/>
                  </a:lnTo>
                  <a:lnTo>
                    <a:pt x="576132" y="3947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151591" y="5427649"/>
            <a:ext cx="2734339" cy="433305"/>
          </a:xfrm>
          <a:custGeom>
            <a:avLst/>
            <a:gdLst/>
            <a:ahLst/>
            <a:cxnLst/>
            <a:rect l="0" t="0" r="0" b="0"/>
            <a:pathLst>
              <a:path w="2734339" h="433305">
                <a:moveTo>
                  <a:pt x="113208" y="97527"/>
                </a:moveTo>
                <a:lnTo>
                  <a:pt x="52130" y="158605"/>
                </a:lnTo>
                <a:lnTo>
                  <a:pt x="24443" y="186292"/>
                </a:lnTo>
                <a:lnTo>
                  <a:pt x="18898" y="188139"/>
                </a:lnTo>
                <a:lnTo>
                  <a:pt x="13352" y="187521"/>
                </a:lnTo>
                <a:lnTo>
                  <a:pt x="7806" y="185260"/>
                </a:lnTo>
                <a:lnTo>
                  <a:pt x="4109" y="180054"/>
                </a:lnTo>
                <a:lnTo>
                  <a:pt x="0" y="164408"/>
                </a:lnTo>
                <a:lnTo>
                  <a:pt x="4167" y="102615"/>
                </a:lnTo>
                <a:lnTo>
                  <a:pt x="12431" y="59529"/>
                </a:lnTo>
                <a:lnTo>
                  <a:pt x="40571" y="10374"/>
                </a:lnTo>
                <a:lnTo>
                  <a:pt x="48142" y="4292"/>
                </a:lnTo>
                <a:lnTo>
                  <a:pt x="55962" y="1162"/>
                </a:lnTo>
                <a:lnTo>
                  <a:pt x="63949" y="0"/>
                </a:lnTo>
                <a:lnTo>
                  <a:pt x="77755" y="3639"/>
                </a:lnTo>
                <a:lnTo>
                  <a:pt x="101685" y="21042"/>
                </a:lnTo>
                <a:lnTo>
                  <a:pt x="139778" y="76415"/>
                </a:lnTo>
                <a:lnTo>
                  <a:pt x="170937" y="130953"/>
                </a:lnTo>
                <a:lnTo>
                  <a:pt x="197960" y="170801"/>
                </a:lnTo>
                <a:lnTo>
                  <a:pt x="221839" y="196901"/>
                </a:lnTo>
                <a:lnTo>
                  <a:pt x="243158" y="206413"/>
                </a:lnTo>
                <a:lnTo>
                  <a:pt x="267118" y="208791"/>
                </a:lnTo>
                <a:lnTo>
                  <a:pt x="290095" y="203684"/>
                </a:lnTo>
                <a:lnTo>
                  <a:pt x="319404" y="185996"/>
                </a:lnTo>
                <a:lnTo>
                  <a:pt x="375417" y="134446"/>
                </a:lnTo>
                <a:lnTo>
                  <a:pt x="436216" y="81204"/>
                </a:lnTo>
                <a:lnTo>
                  <a:pt x="483076" y="55232"/>
                </a:lnTo>
                <a:lnTo>
                  <a:pt x="528904" y="42705"/>
                </a:lnTo>
                <a:lnTo>
                  <a:pt x="551292" y="42651"/>
                </a:lnTo>
                <a:lnTo>
                  <a:pt x="585612" y="53942"/>
                </a:lnTo>
                <a:lnTo>
                  <a:pt x="647366" y="90041"/>
                </a:lnTo>
                <a:lnTo>
                  <a:pt x="706315" y="139972"/>
                </a:lnTo>
                <a:lnTo>
                  <a:pt x="759933" y="179260"/>
                </a:lnTo>
                <a:lnTo>
                  <a:pt x="822293" y="210631"/>
                </a:lnTo>
                <a:lnTo>
                  <a:pt x="848108" y="216213"/>
                </a:lnTo>
                <a:lnTo>
                  <a:pt x="910517" y="210075"/>
                </a:lnTo>
                <a:lnTo>
                  <a:pt x="972178" y="188174"/>
                </a:lnTo>
                <a:lnTo>
                  <a:pt x="1026125" y="162277"/>
                </a:lnTo>
                <a:lnTo>
                  <a:pt x="1076504" y="138020"/>
                </a:lnTo>
                <a:lnTo>
                  <a:pt x="1133025" y="123366"/>
                </a:lnTo>
                <a:lnTo>
                  <a:pt x="1159104" y="119181"/>
                </a:lnTo>
                <a:lnTo>
                  <a:pt x="1218581" y="124028"/>
                </a:lnTo>
                <a:lnTo>
                  <a:pt x="1263585" y="136198"/>
                </a:lnTo>
                <a:lnTo>
                  <a:pt x="1312053" y="157371"/>
                </a:lnTo>
                <a:lnTo>
                  <a:pt x="1373712" y="193791"/>
                </a:lnTo>
                <a:lnTo>
                  <a:pt x="1425223" y="225697"/>
                </a:lnTo>
                <a:lnTo>
                  <a:pt x="1472640" y="254155"/>
                </a:lnTo>
                <a:lnTo>
                  <a:pt x="1524801" y="275737"/>
                </a:lnTo>
                <a:lnTo>
                  <a:pt x="1576828" y="289425"/>
                </a:lnTo>
                <a:lnTo>
                  <a:pt x="1638388" y="295690"/>
                </a:lnTo>
                <a:lnTo>
                  <a:pt x="1685682" y="294926"/>
                </a:lnTo>
                <a:lnTo>
                  <a:pt x="1743545" y="279039"/>
                </a:lnTo>
                <a:lnTo>
                  <a:pt x="1799491" y="258094"/>
                </a:lnTo>
                <a:lnTo>
                  <a:pt x="1860777" y="237075"/>
                </a:lnTo>
                <a:lnTo>
                  <a:pt x="1918357" y="223062"/>
                </a:lnTo>
                <a:lnTo>
                  <a:pt x="1946382" y="218964"/>
                </a:lnTo>
                <a:lnTo>
                  <a:pt x="1988150" y="222780"/>
                </a:lnTo>
                <a:lnTo>
                  <a:pt x="2046144" y="242633"/>
                </a:lnTo>
                <a:lnTo>
                  <a:pt x="2106327" y="272989"/>
                </a:lnTo>
                <a:lnTo>
                  <a:pt x="2169374" y="313263"/>
                </a:lnTo>
                <a:lnTo>
                  <a:pt x="2218690" y="350470"/>
                </a:lnTo>
                <a:lnTo>
                  <a:pt x="2268436" y="384403"/>
                </a:lnTo>
                <a:lnTo>
                  <a:pt x="2317384" y="410586"/>
                </a:lnTo>
                <a:lnTo>
                  <a:pt x="2375808" y="428653"/>
                </a:lnTo>
                <a:lnTo>
                  <a:pt x="2403023" y="433304"/>
                </a:lnTo>
                <a:lnTo>
                  <a:pt x="2466405" y="426521"/>
                </a:lnTo>
                <a:lnTo>
                  <a:pt x="2525728" y="404534"/>
                </a:lnTo>
                <a:lnTo>
                  <a:pt x="2581709" y="377554"/>
                </a:lnTo>
                <a:lnTo>
                  <a:pt x="2641667" y="349917"/>
                </a:lnTo>
                <a:lnTo>
                  <a:pt x="2700539" y="331245"/>
                </a:lnTo>
                <a:lnTo>
                  <a:pt x="2734338" y="32219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" name="Group 39"/>
          <p:cNvGrpSpPr/>
          <p:nvPr/>
        </p:nvGrpSpPr>
        <p:grpSpPr>
          <a:xfrm>
            <a:off x="871606" y="3001707"/>
            <a:ext cx="4129345" cy="2639863"/>
            <a:chOff x="871606" y="3001707"/>
            <a:chExt cx="4129345" cy="2639863"/>
          </a:xfrm>
        </p:grpSpPr>
        <p:sp>
          <p:nvSpPr>
            <p:cNvPr id="14" name="Freeform 13"/>
            <p:cNvSpPr/>
            <p:nvPr/>
          </p:nvSpPr>
          <p:spPr>
            <a:xfrm>
              <a:off x="871606" y="3602890"/>
              <a:ext cx="260058" cy="624855"/>
            </a:xfrm>
            <a:custGeom>
              <a:avLst/>
              <a:gdLst/>
              <a:ahLst/>
              <a:cxnLst/>
              <a:rect l="0" t="0" r="0" b="0"/>
              <a:pathLst>
                <a:path w="260058" h="624855">
                  <a:moveTo>
                    <a:pt x="18746" y="133261"/>
                  </a:moveTo>
                  <a:lnTo>
                    <a:pt x="0" y="168006"/>
                  </a:lnTo>
                  <a:lnTo>
                    <a:pt x="42" y="205193"/>
                  </a:lnTo>
                  <a:lnTo>
                    <a:pt x="10884" y="259057"/>
                  </a:lnTo>
                  <a:lnTo>
                    <a:pt x="30073" y="320322"/>
                  </a:lnTo>
                  <a:lnTo>
                    <a:pt x="45673" y="374813"/>
                  </a:lnTo>
                  <a:lnTo>
                    <a:pt x="66287" y="434510"/>
                  </a:lnTo>
                  <a:lnTo>
                    <a:pt x="82446" y="493078"/>
                  </a:lnTo>
                  <a:lnTo>
                    <a:pt x="100020" y="546697"/>
                  </a:lnTo>
                  <a:lnTo>
                    <a:pt x="109851" y="603518"/>
                  </a:lnTo>
                  <a:lnTo>
                    <a:pt x="114095" y="622406"/>
                  </a:lnTo>
                  <a:lnTo>
                    <a:pt x="113747" y="624854"/>
                  </a:lnTo>
                  <a:lnTo>
                    <a:pt x="108430" y="617712"/>
                  </a:lnTo>
                  <a:lnTo>
                    <a:pt x="81499" y="563726"/>
                  </a:lnTo>
                  <a:lnTo>
                    <a:pt x="59084" y="501136"/>
                  </a:lnTo>
                  <a:lnTo>
                    <a:pt x="45856" y="446485"/>
                  </a:lnTo>
                  <a:lnTo>
                    <a:pt x="28861" y="388708"/>
                  </a:lnTo>
                  <a:lnTo>
                    <a:pt x="16327" y="328567"/>
                  </a:lnTo>
                  <a:lnTo>
                    <a:pt x="5872" y="266453"/>
                  </a:lnTo>
                  <a:lnTo>
                    <a:pt x="2848" y="208709"/>
                  </a:lnTo>
                  <a:lnTo>
                    <a:pt x="2251" y="152787"/>
                  </a:lnTo>
                  <a:lnTo>
                    <a:pt x="4589" y="92401"/>
                  </a:lnTo>
                  <a:lnTo>
                    <a:pt x="18964" y="34204"/>
                  </a:lnTo>
                  <a:lnTo>
                    <a:pt x="21665" y="25618"/>
                  </a:lnTo>
                  <a:lnTo>
                    <a:pt x="34528" y="11146"/>
                  </a:lnTo>
                  <a:lnTo>
                    <a:pt x="43136" y="4699"/>
                  </a:lnTo>
                  <a:lnTo>
                    <a:pt x="62562" y="0"/>
                  </a:lnTo>
                  <a:lnTo>
                    <a:pt x="81674" y="1918"/>
                  </a:lnTo>
                  <a:lnTo>
                    <a:pt x="96332" y="8934"/>
                  </a:lnTo>
                  <a:lnTo>
                    <a:pt x="135596" y="45355"/>
                  </a:lnTo>
                  <a:lnTo>
                    <a:pt x="176147" y="108616"/>
                  </a:lnTo>
                  <a:lnTo>
                    <a:pt x="203566" y="169532"/>
                  </a:lnTo>
                  <a:lnTo>
                    <a:pt x="220726" y="227229"/>
                  </a:lnTo>
                  <a:lnTo>
                    <a:pt x="237823" y="282523"/>
                  </a:lnTo>
                  <a:lnTo>
                    <a:pt x="260057" y="3412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05580" y="3802719"/>
              <a:ext cx="59515" cy="117762"/>
            </a:xfrm>
            <a:custGeom>
              <a:avLst/>
              <a:gdLst/>
              <a:ahLst/>
              <a:cxnLst/>
              <a:rect l="0" t="0" r="0" b="0"/>
              <a:pathLst>
                <a:path w="59515" h="117762">
                  <a:moveTo>
                    <a:pt x="9588" y="108174"/>
                  </a:moveTo>
                  <a:lnTo>
                    <a:pt x="0" y="117761"/>
                  </a:lnTo>
                  <a:lnTo>
                    <a:pt x="16795" y="96550"/>
                  </a:lnTo>
                  <a:lnTo>
                    <a:pt x="45589" y="40488"/>
                  </a:lnTo>
                  <a:lnTo>
                    <a:pt x="5951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23342" y="3361703"/>
              <a:ext cx="182563" cy="535166"/>
            </a:xfrm>
            <a:custGeom>
              <a:avLst/>
              <a:gdLst/>
              <a:ahLst/>
              <a:cxnLst/>
              <a:rect l="0" t="0" r="0" b="0"/>
              <a:pathLst>
                <a:path w="182563" h="535166">
                  <a:moveTo>
                    <a:pt x="0" y="341164"/>
                  </a:moveTo>
                  <a:lnTo>
                    <a:pt x="28386" y="395180"/>
                  </a:lnTo>
                  <a:lnTo>
                    <a:pt x="60020" y="457410"/>
                  </a:lnTo>
                  <a:lnTo>
                    <a:pt x="95145" y="518498"/>
                  </a:lnTo>
                  <a:lnTo>
                    <a:pt x="105773" y="533700"/>
                  </a:lnTo>
                  <a:lnTo>
                    <a:pt x="107498" y="535165"/>
                  </a:lnTo>
                  <a:lnTo>
                    <a:pt x="93199" y="479149"/>
                  </a:lnTo>
                  <a:lnTo>
                    <a:pt x="73248" y="419248"/>
                  </a:lnTo>
                  <a:lnTo>
                    <a:pt x="68547" y="387619"/>
                  </a:lnTo>
                  <a:lnTo>
                    <a:pt x="75989" y="354826"/>
                  </a:lnTo>
                  <a:lnTo>
                    <a:pt x="110157" y="295610"/>
                  </a:lnTo>
                  <a:lnTo>
                    <a:pt x="140988" y="238690"/>
                  </a:lnTo>
                  <a:lnTo>
                    <a:pt x="162489" y="178267"/>
                  </a:lnTo>
                  <a:lnTo>
                    <a:pt x="177363" y="122142"/>
                  </a:lnTo>
                  <a:lnTo>
                    <a:pt x="182312" y="59996"/>
                  </a:lnTo>
                  <a:lnTo>
                    <a:pt x="182562" y="48318"/>
                  </a:lnTo>
                  <a:lnTo>
                    <a:pt x="179955" y="38684"/>
                  </a:lnTo>
                  <a:lnTo>
                    <a:pt x="169662" y="23049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86489" y="3503161"/>
              <a:ext cx="111448" cy="233111"/>
            </a:xfrm>
            <a:custGeom>
              <a:avLst/>
              <a:gdLst/>
              <a:ahLst/>
              <a:cxnLst/>
              <a:rect l="0" t="0" r="0" b="0"/>
              <a:pathLst>
                <a:path w="111448" h="233111">
                  <a:moveTo>
                    <a:pt x="53200" y="0"/>
                  </a:moveTo>
                  <a:lnTo>
                    <a:pt x="35530" y="0"/>
                  </a:lnTo>
                  <a:lnTo>
                    <a:pt x="29401" y="2774"/>
                  </a:lnTo>
                  <a:lnTo>
                    <a:pt x="20125" y="13252"/>
                  </a:lnTo>
                  <a:lnTo>
                    <a:pt x="762" y="73009"/>
                  </a:lnTo>
                  <a:lnTo>
                    <a:pt x="0" y="90696"/>
                  </a:lnTo>
                  <a:lnTo>
                    <a:pt x="5452" y="147971"/>
                  </a:lnTo>
                  <a:lnTo>
                    <a:pt x="18353" y="191146"/>
                  </a:lnTo>
                  <a:lnTo>
                    <a:pt x="33116" y="215352"/>
                  </a:lnTo>
                  <a:lnTo>
                    <a:pt x="47047" y="228541"/>
                  </a:lnTo>
                  <a:lnTo>
                    <a:pt x="55570" y="231873"/>
                  </a:lnTo>
                  <a:lnTo>
                    <a:pt x="74902" y="233110"/>
                  </a:lnTo>
                  <a:lnTo>
                    <a:pt x="82461" y="229371"/>
                  </a:lnTo>
                  <a:lnTo>
                    <a:pt x="93325" y="215356"/>
                  </a:lnTo>
                  <a:lnTo>
                    <a:pt x="104639" y="182256"/>
                  </a:lnTo>
                  <a:lnTo>
                    <a:pt x="110551" y="121765"/>
                  </a:lnTo>
                  <a:lnTo>
                    <a:pt x="111447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23047" y="3161998"/>
              <a:ext cx="222913" cy="404294"/>
            </a:xfrm>
            <a:custGeom>
              <a:avLst/>
              <a:gdLst/>
              <a:ahLst/>
              <a:cxnLst/>
              <a:rect l="0" t="0" r="0" b="0"/>
              <a:pathLst>
                <a:path w="222913" h="404294">
                  <a:moveTo>
                    <a:pt x="0" y="0"/>
                  </a:moveTo>
                  <a:lnTo>
                    <a:pt x="30328" y="53492"/>
                  </a:lnTo>
                  <a:lnTo>
                    <a:pt x="52664" y="104803"/>
                  </a:lnTo>
                  <a:lnTo>
                    <a:pt x="74882" y="167399"/>
                  </a:lnTo>
                  <a:lnTo>
                    <a:pt x="91529" y="216638"/>
                  </a:lnTo>
                  <a:lnTo>
                    <a:pt x="109303" y="274139"/>
                  </a:lnTo>
                  <a:lnTo>
                    <a:pt x="128720" y="332417"/>
                  </a:lnTo>
                  <a:lnTo>
                    <a:pt x="130192" y="343654"/>
                  </a:lnTo>
                  <a:lnTo>
                    <a:pt x="128400" y="349295"/>
                  </a:lnTo>
                  <a:lnTo>
                    <a:pt x="124431" y="351208"/>
                  </a:lnTo>
                  <a:lnTo>
                    <a:pt x="119012" y="350633"/>
                  </a:lnTo>
                  <a:lnTo>
                    <a:pt x="108059" y="342599"/>
                  </a:lnTo>
                  <a:lnTo>
                    <a:pt x="85961" y="310423"/>
                  </a:lnTo>
                  <a:lnTo>
                    <a:pt x="78170" y="279252"/>
                  </a:lnTo>
                  <a:lnTo>
                    <a:pt x="80278" y="251012"/>
                  </a:lnTo>
                  <a:lnTo>
                    <a:pt x="89304" y="236069"/>
                  </a:lnTo>
                  <a:lnTo>
                    <a:pt x="95594" y="229495"/>
                  </a:lnTo>
                  <a:lnTo>
                    <a:pt x="102560" y="226037"/>
                  </a:lnTo>
                  <a:lnTo>
                    <a:pt x="117698" y="224660"/>
                  </a:lnTo>
                  <a:lnTo>
                    <a:pt x="133671" y="232061"/>
                  </a:lnTo>
                  <a:lnTo>
                    <a:pt x="148167" y="244596"/>
                  </a:lnTo>
                  <a:lnTo>
                    <a:pt x="177058" y="292450"/>
                  </a:lnTo>
                  <a:lnTo>
                    <a:pt x="202366" y="349663"/>
                  </a:lnTo>
                  <a:lnTo>
                    <a:pt x="218741" y="402573"/>
                  </a:lnTo>
                  <a:lnTo>
                    <a:pt x="220716" y="404293"/>
                  </a:lnTo>
                  <a:lnTo>
                    <a:pt x="222912" y="391410"/>
                  </a:lnTo>
                  <a:lnTo>
                    <a:pt x="215385" y="331423"/>
                  </a:lnTo>
                  <a:lnTo>
                    <a:pt x="208026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497789" y="324520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15884" y="3186961"/>
              <a:ext cx="189784" cy="322068"/>
            </a:xfrm>
            <a:custGeom>
              <a:avLst/>
              <a:gdLst/>
              <a:ahLst/>
              <a:cxnLst/>
              <a:rect l="0" t="0" r="0" b="0"/>
              <a:pathLst>
                <a:path w="189784" h="322068">
                  <a:moveTo>
                    <a:pt x="23362" y="0"/>
                  </a:moveTo>
                  <a:lnTo>
                    <a:pt x="9169" y="54017"/>
                  </a:lnTo>
                  <a:lnTo>
                    <a:pt x="0" y="108131"/>
                  </a:lnTo>
                  <a:lnTo>
                    <a:pt x="1076" y="170981"/>
                  </a:lnTo>
                  <a:lnTo>
                    <a:pt x="5605" y="229473"/>
                  </a:lnTo>
                  <a:lnTo>
                    <a:pt x="15625" y="287943"/>
                  </a:lnTo>
                  <a:lnTo>
                    <a:pt x="21773" y="305491"/>
                  </a:lnTo>
                  <a:lnTo>
                    <a:pt x="30669" y="319453"/>
                  </a:lnTo>
                  <a:lnTo>
                    <a:pt x="37479" y="322067"/>
                  </a:lnTo>
                  <a:lnTo>
                    <a:pt x="54908" y="320040"/>
                  </a:lnTo>
                  <a:lnTo>
                    <a:pt x="72516" y="308045"/>
                  </a:lnTo>
                  <a:lnTo>
                    <a:pt x="128408" y="255511"/>
                  </a:lnTo>
                  <a:lnTo>
                    <a:pt x="167866" y="237987"/>
                  </a:lnTo>
                  <a:lnTo>
                    <a:pt x="189783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23646" y="3689593"/>
              <a:ext cx="230805" cy="528894"/>
            </a:xfrm>
            <a:custGeom>
              <a:avLst/>
              <a:gdLst/>
              <a:ahLst/>
              <a:cxnLst/>
              <a:rect l="0" t="0" r="0" b="0"/>
              <a:pathLst>
                <a:path w="230805" h="528894">
                  <a:moveTo>
                    <a:pt x="114716" y="412684"/>
                  </a:moveTo>
                  <a:lnTo>
                    <a:pt x="120435" y="435387"/>
                  </a:lnTo>
                  <a:lnTo>
                    <a:pt x="127112" y="492858"/>
                  </a:lnTo>
                  <a:lnTo>
                    <a:pt x="134517" y="524375"/>
                  </a:lnTo>
                  <a:lnTo>
                    <a:pt x="132540" y="528750"/>
                  </a:lnTo>
                  <a:lnTo>
                    <a:pt x="127523" y="528893"/>
                  </a:lnTo>
                  <a:lnTo>
                    <a:pt x="113936" y="522579"/>
                  </a:lnTo>
                  <a:lnTo>
                    <a:pt x="95891" y="507705"/>
                  </a:lnTo>
                  <a:lnTo>
                    <a:pt x="67641" y="465878"/>
                  </a:lnTo>
                  <a:lnTo>
                    <a:pt x="46423" y="412384"/>
                  </a:lnTo>
                  <a:lnTo>
                    <a:pt x="21108" y="350527"/>
                  </a:lnTo>
                  <a:lnTo>
                    <a:pt x="7228" y="295965"/>
                  </a:lnTo>
                  <a:lnTo>
                    <a:pt x="0" y="240671"/>
                  </a:lnTo>
                  <a:lnTo>
                    <a:pt x="921" y="177953"/>
                  </a:lnTo>
                  <a:lnTo>
                    <a:pt x="11521" y="116766"/>
                  </a:lnTo>
                  <a:lnTo>
                    <a:pt x="15722" y="83797"/>
                  </a:lnTo>
                  <a:lnTo>
                    <a:pt x="42314" y="29923"/>
                  </a:lnTo>
                  <a:lnTo>
                    <a:pt x="61109" y="3516"/>
                  </a:lnTo>
                  <a:lnTo>
                    <a:pt x="67884" y="297"/>
                  </a:lnTo>
                  <a:lnTo>
                    <a:pt x="75173" y="0"/>
                  </a:lnTo>
                  <a:lnTo>
                    <a:pt x="82807" y="1651"/>
                  </a:lnTo>
                  <a:lnTo>
                    <a:pt x="88820" y="7374"/>
                  </a:lnTo>
                  <a:lnTo>
                    <a:pt x="97968" y="26061"/>
                  </a:lnTo>
                  <a:lnTo>
                    <a:pt x="107751" y="84185"/>
                  </a:lnTo>
                  <a:lnTo>
                    <a:pt x="122291" y="138832"/>
                  </a:lnTo>
                  <a:lnTo>
                    <a:pt x="134725" y="151671"/>
                  </a:lnTo>
                  <a:lnTo>
                    <a:pt x="151962" y="157994"/>
                  </a:lnTo>
                  <a:lnTo>
                    <a:pt x="193162" y="170888"/>
                  </a:lnTo>
                  <a:lnTo>
                    <a:pt x="201222" y="178446"/>
                  </a:lnTo>
                  <a:lnTo>
                    <a:pt x="216983" y="210246"/>
                  </a:lnTo>
                  <a:lnTo>
                    <a:pt x="228126" y="254592"/>
                  </a:lnTo>
                  <a:lnTo>
                    <a:pt x="230804" y="310983"/>
                  </a:lnTo>
                  <a:lnTo>
                    <a:pt x="226740" y="372696"/>
                  </a:lnTo>
                  <a:lnTo>
                    <a:pt x="220931" y="429174"/>
                  </a:lnTo>
                  <a:lnTo>
                    <a:pt x="211408" y="469257"/>
                  </a:lnTo>
                  <a:lnTo>
                    <a:pt x="198942" y="490981"/>
                  </a:lnTo>
                  <a:lnTo>
                    <a:pt x="193981" y="491694"/>
                  </a:lnTo>
                  <a:lnTo>
                    <a:pt x="188824" y="488471"/>
                  </a:lnTo>
                  <a:lnTo>
                    <a:pt x="156321" y="4459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88288" y="3578051"/>
              <a:ext cx="332843" cy="421919"/>
            </a:xfrm>
            <a:custGeom>
              <a:avLst/>
              <a:gdLst/>
              <a:ahLst/>
              <a:cxnLst/>
              <a:rect l="0" t="0" r="0" b="0"/>
              <a:pathLst>
                <a:path w="332843" h="421919">
                  <a:moveTo>
                    <a:pt x="0" y="0"/>
                  </a:moveTo>
                  <a:lnTo>
                    <a:pt x="4418" y="53491"/>
                  </a:lnTo>
                  <a:lnTo>
                    <a:pt x="14193" y="104803"/>
                  </a:lnTo>
                  <a:lnTo>
                    <a:pt x="27493" y="167399"/>
                  </a:lnTo>
                  <a:lnTo>
                    <a:pt x="42355" y="219102"/>
                  </a:lnTo>
                  <a:lnTo>
                    <a:pt x="58470" y="270480"/>
                  </a:lnTo>
                  <a:lnTo>
                    <a:pt x="84898" y="329255"/>
                  </a:lnTo>
                  <a:lnTo>
                    <a:pt x="115987" y="387786"/>
                  </a:lnTo>
                  <a:lnTo>
                    <a:pt x="128288" y="405338"/>
                  </a:lnTo>
                  <a:lnTo>
                    <a:pt x="143001" y="419303"/>
                  </a:lnTo>
                  <a:lnTo>
                    <a:pt x="150808" y="421918"/>
                  </a:lnTo>
                  <a:lnTo>
                    <a:pt x="166878" y="419892"/>
                  </a:lnTo>
                  <a:lnTo>
                    <a:pt x="187103" y="408355"/>
                  </a:lnTo>
                  <a:lnTo>
                    <a:pt x="204806" y="388808"/>
                  </a:lnTo>
                  <a:lnTo>
                    <a:pt x="231333" y="332128"/>
                  </a:lnTo>
                  <a:lnTo>
                    <a:pt x="252017" y="270845"/>
                  </a:lnTo>
                  <a:lnTo>
                    <a:pt x="255856" y="221530"/>
                  </a:lnTo>
                  <a:lnTo>
                    <a:pt x="250038" y="187475"/>
                  </a:lnTo>
                  <a:lnTo>
                    <a:pt x="237014" y="160332"/>
                  </a:lnTo>
                  <a:lnTo>
                    <a:pt x="226765" y="146456"/>
                  </a:lnTo>
                  <a:lnTo>
                    <a:pt x="220519" y="142940"/>
                  </a:lnTo>
                  <a:lnTo>
                    <a:pt x="206182" y="141500"/>
                  </a:lnTo>
                  <a:lnTo>
                    <a:pt x="201250" y="146109"/>
                  </a:lnTo>
                  <a:lnTo>
                    <a:pt x="195769" y="163557"/>
                  </a:lnTo>
                  <a:lnTo>
                    <a:pt x="192684" y="194952"/>
                  </a:lnTo>
                  <a:lnTo>
                    <a:pt x="196893" y="214235"/>
                  </a:lnTo>
                  <a:lnTo>
                    <a:pt x="221032" y="268553"/>
                  </a:lnTo>
                  <a:lnTo>
                    <a:pt x="227791" y="278888"/>
                  </a:lnTo>
                  <a:lnTo>
                    <a:pt x="234147" y="283004"/>
                  </a:lnTo>
                  <a:lnTo>
                    <a:pt x="240233" y="282975"/>
                  </a:lnTo>
                  <a:lnTo>
                    <a:pt x="246140" y="280181"/>
                  </a:lnTo>
                  <a:lnTo>
                    <a:pt x="255168" y="267215"/>
                  </a:lnTo>
                  <a:lnTo>
                    <a:pt x="261338" y="249125"/>
                  </a:lnTo>
                  <a:lnTo>
                    <a:pt x="264080" y="228758"/>
                  </a:lnTo>
                  <a:lnTo>
                    <a:pt x="268510" y="224621"/>
                  </a:lnTo>
                  <a:lnTo>
                    <a:pt x="275161" y="224637"/>
                  </a:lnTo>
                  <a:lnTo>
                    <a:pt x="283293" y="227421"/>
                  </a:lnTo>
                  <a:lnTo>
                    <a:pt x="307991" y="249009"/>
                  </a:lnTo>
                  <a:lnTo>
                    <a:pt x="332842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23443" y="3528125"/>
              <a:ext cx="97541" cy="286925"/>
            </a:xfrm>
            <a:custGeom>
              <a:avLst/>
              <a:gdLst/>
              <a:ahLst/>
              <a:cxnLst/>
              <a:rect l="0" t="0" r="0" b="0"/>
              <a:pathLst>
                <a:path w="97541" h="286925">
                  <a:moveTo>
                    <a:pt x="14329" y="0"/>
                  </a:moveTo>
                  <a:lnTo>
                    <a:pt x="5494" y="17669"/>
                  </a:lnTo>
                  <a:lnTo>
                    <a:pt x="0" y="59578"/>
                  </a:lnTo>
                  <a:lnTo>
                    <a:pt x="4787" y="119360"/>
                  </a:lnTo>
                  <a:lnTo>
                    <a:pt x="14636" y="181163"/>
                  </a:lnTo>
                  <a:lnTo>
                    <a:pt x="29163" y="244587"/>
                  </a:lnTo>
                  <a:lnTo>
                    <a:pt x="48352" y="279453"/>
                  </a:lnTo>
                  <a:lnTo>
                    <a:pt x="53653" y="286155"/>
                  </a:lnTo>
                  <a:lnTo>
                    <a:pt x="59036" y="286924"/>
                  </a:lnTo>
                  <a:lnTo>
                    <a:pt x="64474" y="283738"/>
                  </a:lnTo>
                  <a:lnTo>
                    <a:pt x="69949" y="277917"/>
                  </a:lnTo>
                  <a:lnTo>
                    <a:pt x="88507" y="218428"/>
                  </a:lnTo>
                  <a:lnTo>
                    <a:pt x="96350" y="155428"/>
                  </a:lnTo>
                  <a:lnTo>
                    <a:pt x="97383" y="97457"/>
                  </a:lnTo>
                  <a:lnTo>
                    <a:pt x="9754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654414" y="3286814"/>
              <a:ext cx="241312" cy="388038"/>
            </a:xfrm>
            <a:custGeom>
              <a:avLst/>
              <a:gdLst/>
              <a:ahLst/>
              <a:cxnLst/>
              <a:rect l="0" t="0" r="0" b="0"/>
              <a:pathLst>
                <a:path w="241312" h="388038">
                  <a:moveTo>
                    <a:pt x="0" y="0"/>
                  </a:moveTo>
                  <a:lnTo>
                    <a:pt x="925" y="56773"/>
                  </a:lnTo>
                  <a:lnTo>
                    <a:pt x="11582" y="119953"/>
                  </a:lnTo>
                  <a:lnTo>
                    <a:pt x="19561" y="167446"/>
                  </a:lnTo>
                  <a:lnTo>
                    <a:pt x="27780" y="216651"/>
                  </a:lnTo>
                  <a:lnTo>
                    <a:pt x="36071" y="266364"/>
                  </a:lnTo>
                  <a:lnTo>
                    <a:pt x="47156" y="324368"/>
                  </a:lnTo>
                  <a:lnTo>
                    <a:pt x="52702" y="345718"/>
                  </a:lnTo>
                  <a:lnTo>
                    <a:pt x="57324" y="349747"/>
                  </a:lnTo>
                  <a:lnTo>
                    <a:pt x="63179" y="349659"/>
                  </a:lnTo>
                  <a:lnTo>
                    <a:pt x="69857" y="346827"/>
                  </a:lnTo>
                  <a:lnTo>
                    <a:pt x="79741" y="336284"/>
                  </a:lnTo>
                  <a:lnTo>
                    <a:pt x="93620" y="302498"/>
                  </a:lnTo>
                  <a:lnTo>
                    <a:pt x="110888" y="242725"/>
                  </a:lnTo>
                  <a:lnTo>
                    <a:pt x="131285" y="182222"/>
                  </a:lnTo>
                  <a:lnTo>
                    <a:pt x="150509" y="145675"/>
                  </a:lnTo>
                  <a:lnTo>
                    <a:pt x="155813" y="138722"/>
                  </a:lnTo>
                  <a:lnTo>
                    <a:pt x="160274" y="136860"/>
                  </a:lnTo>
                  <a:lnTo>
                    <a:pt x="164172" y="138392"/>
                  </a:lnTo>
                  <a:lnTo>
                    <a:pt x="167696" y="142188"/>
                  </a:lnTo>
                  <a:lnTo>
                    <a:pt x="177072" y="174034"/>
                  </a:lnTo>
                  <a:lnTo>
                    <a:pt x="182804" y="226926"/>
                  </a:lnTo>
                  <a:lnTo>
                    <a:pt x="190072" y="289674"/>
                  </a:lnTo>
                  <a:lnTo>
                    <a:pt x="197798" y="348913"/>
                  </a:lnTo>
                  <a:lnTo>
                    <a:pt x="200707" y="369571"/>
                  </a:lnTo>
                  <a:lnTo>
                    <a:pt x="208163" y="384915"/>
                  </a:lnTo>
                  <a:lnTo>
                    <a:pt x="213665" y="387898"/>
                  </a:lnTo>
                  <a:lnTo>
                    <a:pt x="220107" y="388037"/>
                  </a:lnTo>
                  <a:lnTo>
                    <a:pt x="241311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954858" y="3001707"/>
              <a:ext cx="167551" cy="559703"/>
            </a:xfrm>
            <a:custGeom>
              <a:avLst/>
              <a:gdLst/>
              <a:ahLst/>
              <a:cxnLst/>
              <a:rect l="0" t="0" r="0" b="0"/>
              <a:pathLst>
                <a:path w="167551" h="559703">
                  <a:moveTo>
                    <a:pt x="74003" y="10512"/>
                  </a:moveTo>
                  <a:lnTo>
                    <a:pt x="65169" y="1678"/>
                  </a:lnTo>
                  <a:lnTo>
                    <a:pt x="58868" y="0"/>
                  </a:lnTo>
                  <a:lnTo>
                    <a:pt x="42005" y="601"/>
                  </a:lnTo>
                  <a:lnTo>
                    <a:pt x="35105" y="3905"/>
                  </a:lnTo>
                  <a:lnTo>
                    <a:pt x="24972" y="14972"/>
                  </a:lnTo>
                  <a:lnTo>
                    <a:pt x="14069" y="36797"/>
                  </a:lnTo>
                  <a:lnTo>
                    <a:pt x="5843" y="88772"/>
                  </a:lnTo>
                  <a:lnTo>
                    <a:pt x="0" y="149469"/>
                  </a:lnTo>
                  <a:lnTo>
                    <a:pt x="3648" y="211749"/>
                  </a:lnTo>
                  <a:lnTo>
                    <a:pt x="18454" y="270767"/>
                  </a:lnTo>
                  <a:lnTo>
                    <a:pt x="33197" y="303356"/>
                  </a:lnTo>
                  <a:lnTo>
                    <a:pt x="51742" y="324723"/>
                  </a:lnTo>
                  <a:lnTo>
                    <a:pt x="67808" y="335998"/>
                  </a:lnTo>
                  <a:lnTo>
                    <a:pt x="128058" y="364388"/>
                  </a:lnTo>
                  <a:lnTo>
                    <a:pt x="143023" y="378591"/>
                  </a:lnTo>
                  <a:lnTo>
                    <a:pt x="157426" y="406597"/>
                  </a:lnTo>
                  <a:lnTo>
                    <a:pt x="167550" y="442735"/>
                  </a:lnTo>
                  <a:lnTo>
                    <a:pt x="165967" y="500231"/>
                  </a:lnTo>
                  <a:lnTo>
                    <a:pt x="157214" y="559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37035" y="3102910"/>
              <a:ext cx="332843" cy="366968"/>
            </a:xfrm>
            <a:custGeom>
              <a:avLst/>
              <a:gdLst/>
              <a:ahLst/>
              <a:cxnLst/>
              <a:rect l="0" t="0" r="0" b="0"/>
              <a:pathLst>
                <a:path w="332843" h="366968">
                  <a:moveTo>
                    <a:pt x="0" y="292078"/>
                  </a:moveTo>
                  <a:lnTo>
                    <a:pt x="1850" y="264581"/>
                  </a:lnTo>
                  <a:lnTo>
                    <a:pt x="14329" y="206673"/>
                  </a:lnTo>
                  <a:lnTo>
                    <a:pt x="28021" y="146740"/>
                  </a:lnTo>
                  <a:lnTo>
                    <a:pt x="37963" y="91812"/>
                  </a:lnTo>
                  <a:lnTo>
                    <a:pt x="39602" y="61490"/>
                  </a:lnTo>
                  <a:lnTo>
                    <a:pt x="38420" y="60690"/>
                  </a:lnTo>
                  <a:lnTo>
                    <a:pt x="36708" y="62930"/>
                  </a:lnTo>
                  <a:lnTo>
                    <a:pt x="29167" y="111177"/>
                  </a:lnTo>
                  <a:lnTo>
                    <a:pt x="32197" y="167141"/>
                  </a:lnTo>
                  <a:lnTo>
                    <a:pt x="33070" y="218295"/>
                  </a:lnTo>
                  <a:lnTo>
                    <a:pt x="42308" y="279337"/>
                  </a:lnTo>
                  <a:lnTo>
                    <a:pt x="52600" y="307411"/>
                  </a:lnTo>
                  <a:lnTo>
                    <a:pt x="57256" y="316168"/>
                  </a:lnTo>
                  <a:lnTo>
                    <a:pt x="62209" y="320157"/>
                  </a:lnTo>
                  <a:lnTo>
                    <a:pt x="67361" y="320967"/>
                  </a:lnTo>
                  <a:lnTo>
                    <a:pt x="72644" y="319659"/>
                  </a:lnTo>
                  <a:lnTo>
                    <a:pt x="77091" y="316012"/>
                  </a:lnTo>
                  <a:lnTo>
                    <a:pt x="102504" y="273690"/>
                  </a:lnTo>
                  <a:lnTo>
                    <a:pt x="122713" y="216963"/>
                  </a:lnTo>
                  <a:lnTo>
                    <a:pt x="146212" y="154055"/>
                  </a:lnTo>
                  <a:lnTo>
                    <a:pt x="166375" y="92573"/>
                  </a:lnTo>
                  <a:lnTo>
                    <a:pt x="187180" y="33412"/>
                  </a:lnTo>
                  <a:lnTo>
                    <a:pt x="188581" y="22555"/>
                  </a:lnTo>
                  <a:lnTo>
                    <a:pt x="186742" y="14393"/>
                  </a:lnTo>
                  <a:lnTo>
                    <a:pt x="182742" y="8026"/>
                  </a:lnTo>
                  <a:lnTo>
                    <a:pt x="177302" y="2858"/>
                  </a:lnTo>
                  <a:lnTo>
                    <a:pt x="169977" y="336"/>
                  </a:lnTo>
                  <a:lnTo>
                    <a:pt x="151976" y="0"/>
                  </a:lnTo>
                  <a:lnTo>
                    <a:pt x="144772" y="3979"/>
                  </a:lnTo>
                  <a:lnTo>
                    <a:pt x="134302" y="18262"/>
                  </a:lnTo>
                  <a:lnTo>
                    <a:pt x="131497" y="39402"/>
                  </a:lnTo>
                  <a:lnTo>
                    <a:pt x="133846" y="97519"/>
                  </a:lnTo>
                  <a:lnTo>
                    <a:pt x="140641" y="130161"/>
                  </a:lnTo>
                  <a:lnTo>
                    <a:pt x="168433" y="189536"/>
                  </a:lnTo>
                  <a:lnTo>
                    <a:pt x="173309" y="195980"/>
                  </a:lnTo>
                  <a:lnTo>
                    <a:pt x="178410" y="197502"/>
                  </a:lnTo>
                  <a:lnTo>
                    <a:pt x="183659" y="195743"/>
                  </a:lnTo>
                  <a:lnTo>
                    <a:pt x="189008" y="191797"/>
                  </a:lnTo>
                  <a:lnTo>
                    <a:pt x="197417" y="175084"/>
                  </a:lnTo>
                  <a:lnTo>
                    <a:pt x="207554" y="120968"/>
                  </a:lnTo>
                  <a:lnTo>
                    <a:pt x="211823" y="102308"/>
                  </a:lnTo>
                  <a:lnTo>
                    <a:pt x="214255" y="98996"/>
                  </a:lnTo>
                  <a:lnTo>
                    <a:pt x="216802" y="99562"/>
                  </a:lnTo>
                  <a:lnTo>
                    <a:pt x="222097" y="107587"/>
                  </a:lnTo>
                  <a:lnTo>
                    <a:pt x="241322" y="168396"/>
                  </a:lnTo>
                  <a:lnTo>
                    <a:pt x="256105" y="228604"/>
                  </a:lnTo>
                  <a:lnTo>
                    <a:pt x="285090" y="290767"/>
                  </a:lnTo>
                  <a:lnTo>
                    <a:pt x="301357" y="322637"/>
                  </a:lnTo>
                  <a:lnTo>
                    <a:pt x="332842" y="3669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053995" y="4433400"/>
              <a:ext cx="332672" cy="640180"/>
            </a:xfrm>
            <a:custGeom>
              <a:avLst/>
              <a:gdLst/>
              <a:ahLst/>
              <a:cxnLst/>
              <a:rect l="0" t="0" r="0" b="0"/>
              <a:pathLst>
                <a:path w="332672" h="640180">
                  <a:moveTo>
                    <a:pt x="41435" y="625797"/>
                  </a:moveTo>
                  <a:lnTo>
                    <a:pt x="36641" y="640179"/>
                  </a:lnTo>
                  <a:lnTo>
                    <a:pt x="39603" y="626669"/>
                  </a:lnTo>
                  <a:lnTo>
                    <a:pt x="38608" y="584090"/>
                  </a:lnTo>
                  <a:lnTo>
                    <a:pt x="32913" y="521137"/>
                  </a:lnTo>
                  <a:lnTo>
                    <a:pt x="24205" y="458427"/>
                  </a:lnTo>
                  <a:lnTo>
                    <a:pt x="16298" y="406703"/>
                  </a:lnTo>
                  <a:lnTo>
                    <a:pt x="10565" y="350389"/>
                  </a:lnTo>
                  <a:lnTo>
                    <a:pt x="6400" y="292714"/>
                  </a:lnTo>
                  <a:lnTo>
                    <a:pt x="1776" y="237102"/>
                  </a:lnTo>
                  <a:lnTo>
                    <a:pt x="406" y="185491"/>
                  </a:lnTo>
                  <a:lnTo>
                    <a:pt x="0" y="135066"/>
                  </a:lnTo>
                  <a:lnTo>
                    <a:pt x="4281" y="77163"/>
                  </a:lnTo>
                  <a:lnTo>
                    <a:pt x="10107" y="18799"/>
                  </a:lnTo>
                  <a:lnTo>
                    <a:pt x="12228" y="7558"/>
                  </a:lnTo>
                  <a:lnTo>
                    <a:pt x="15492" y="1914"/>
                  </a:lnTo>
                  <a:lnTo>
                    <a:pt x="19517" y="0"/>
                  </a:lnTo>
                  <a:lnTo>
                    <a:pt x="24049" y="573"/>
                  </a:lnTo>
                  <a:lnTo>
                    <a:pt x="27995" y="3728"/>
                  </a:lnTo>
                  <a:lnTo>
                    <a:pt x="34845" y="14631"/>
                  </a:lnTo>
                  <a:lnTo>
                    <a:pt x="52084" y="70353"/>
                  </a:lnTo>
                  <a:lnTo>
                    <a:pt x="67988" y="124169"/>
                  </a:lnTo>
                  <a:lnTo>
                    <a:pt x="85751" y="185034"/>
                  </a:lnTo>
                  <a:lnTo>
                    <a:pt x="99122" y="242531"/>
                  </a:lnTo>
                  <a:lnTo>
                    <a:pt x="104056" y="262223"/>
                  </a:lnTo>
                  <a:lnTo>
                    <a:pt x="105372" y="262297"/>
                  </a:lnTo>
                  <a:lnTo>
                    <a:pt x="107657" y="209063"/>
                  </a:lnTo>
                  <a:lnTo>
                    <a:pt x="107934" y="158314"/>
                  </a:lnTo>
                  <a:lnTo>
                    <a:pt x="113713" y="100791"/>
                  </a:lnTo>
                  <a:lnTo>
                    <a:pt x="115163" y="72563"/>
                  </a:lnTo>
                  <a:lnTo>
                    <a:pt x="118324" y="66515"/>
                  </a:lnTo>
                  <a:lnTo>
                    <a:pt x="123205" y="66181"/>
                  </a:lnTo>
                  <a:lnTo>
                    <a:pt x="129232" y="69657"/>
                  </a:lnTo>
                  <a:lnTo>
                    <a:pt x="146550" y="92218"/>
                  </a:lnTo>
                  <a:lnTo>
                    <a:pt x="165483" y="146236"/>
                  </a:lnTo>
                  <a:lnTo>
                    <a:pt x="181611" y="203672"/>
                  </a:lnTo>
                  <a:lnTo>
                    <a:pt x="195960" y="260869"/>
                  </a:lnTo>
                  <a:lnTo>
                    <a:pt x="210524" y="315702"/>
                  </a:lnTo>
                  <a:lnTo>
                    <a:pt x="218919" y="342225"/>
                  </a:lnTo>
                  <a:lnTo>
                    <a:pt x="224477" y="347991"/>
                  </a:lnTo>
                  <a:lnTo>
                    <a:pt x="240514" y="354398"/>
                  </a:lnTo>
                  <a:lnTo>
                    <a:pt x="248119" y="353333"/>
                  </a:lnTo>
                  <a:lnTo>
                    <a:pt x="261500" y="344753"/>
                  </a:lnTo>
                  <a:lnTo>
                    <a:pt x="268680" y="329229"/>
                  </a:lnTo>
                  <a:lnTo>
                    <a:pt x="273290" y="289128"/>
                  </a:lnTo>
                  <a:lnTo>
                    <a:pt x="265223" y="229638"/>
                  </a:lnTo>
                  <a:lnTo>
                    <a:pt x="252119" y="169835"/>
                  </a:lnTo>
                  <a:lnTo>
                    <a:pt x="246636" y="148244"/>
                  </a:lnTo>
                  <a:lnTo>
                    <a:pt x="244804" y="146555"/>
                  </a:lnTo>
                  <a:lnTo>
                    <a:pt x="242768" y="159471"/>
                  </a:lnTo>
                  <a:lnTo>
                    <a:pt x="250406" y="201378"/>
                  </a:lnTo>
                  <a:lnTo>
                    <a:pt x="268932" y="259668"/>
                  </a:lnTo>
                  <a:lnTo>
                    <a:pt x="281632" y="280216"/>
                  </a:lnTo>
                  <a:lnTo>
                    <a:pt x="288475" y="282613"/>
                  </a:lnTo>
                  <a:lnTo>
                    <a:pt x="305940" y="280346"/>
                  </a:lnTo>
                  <a:lnTo>
                    <a:pt x="318634" y="273175"/>
                  </a:lnTo>
                  <a:lnTo>
                    <a:pt x="332671" y="2596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89245" y="4218740"/>
              <a:ext cx="247054" cy="468614"/>
            </a:xfrm>
            <a:custGeom>
              <a:avLst/>
              <a:gdLst/>
              <a:ahLst/>
              <a:cxnLst/>
              <a:rect l="0" t="0" r="0" b="0"/>
              <a:pathLst>
                <a:path w="247054" h="468614">
                  <a:moveTo>
                    <a:pt x="122238" y="257984"/>
                  </a:moveTo>
                  <a:lnTo>
                    <a:pt x="104568" y="253566"/>
                  </a:lnTo>
                  <a:lnTo>
                    <a:pt x="90962" y="244002"/>
                  </a:lnTo>
                  <a:lnTo>
                    <a:pt x="38010" y="188403"/>
                  </a:lnTo>
                  <a:lnTo>
                    <a:pt x="21933" y="184838"/>
                  </a:lnTo>
                  <a:lnTo>
                    <a:pt x="15612" y="187030"/>
                  </a:lnTo>
                  <a:lnTo>
                    <a:pt x="6123" y="196863"/>
                  </a:lnTo>
                  <a:lnTo>
                    <a:pt x="0" y="231245"/>
                  </a:lnTo>
                  <a:lnTo>
                    <a:pt x="6813" y="293135"/>
                  </a:lnTo>
                  <a:lnTo>
                    <a:pt x="26395" y="355137"/>
                  </a:lnTo>
                  <a:lnTo>
                    <a:pt x="50058" y="403395"/>
                  </a:lnTo>
                  <a:lnTo>
                    <a:pt x="87008" y="465755"/>
                  </a:lnTo>
                  <a:lnTo>
                    <a:pt x="92279" y="468613"/>
                  </a:lnTo>
                  <a:lnTo>
                    <a:pt x="97642" y="467746"/>
                  </a:lnTo>
                  <a:lnTo>
                    <a:pt x="103067" y="464394"/>
                  </a:lnTo>
                  <a:lnTo>
                    <a:pt x="106683" y="458461"/>
                  </a:lnTo>
                  <a:lnTo>
                    <a:pt x="111773" y="432441"/>
                  </a:lnTo>
                  <a:lnTo>
                    <a:pt x="113634" y="379623"/>
                  </a:lnTo>
                  <a:lnTo>
                    <a:pt x="104828" y="319568"/>
                  </a:lnTo>
                  <a:lnTo>
                    <a:pt x="94349" y="256999"/>
                  </a:lnTo>
                  <a:lnTo>
                    <a:pt x="86135" y="207766"/>
                  </a:lnTo>
                  <a:lnTo>
                    <a:pt x="75076" y="148075"/>
                  </a:lnTo>
                  <a:lnTo>
                    <a:pt x="63988" y="94234"/>
                  </a:lnTo>
                  <a:lnTo>
                    <a:pt x="52895" y="38876"/>
                  </a:lnTo>
                  <a:lnTo>
                    <a:pt x="53409" y="4145"/>
                  </a:lnTo>
                  <a:lnTo>
                    <a:pt x="56936" y="0"/>
                  </a:lnTo>
                  <a:lnTo>
                    <a:pt x="62061" y="11"/>
                  </a:lnTo>
                  <a:lnTo>
                    <a:pt x="68251" y="2791"/>
                  </a:lnTo>
                  <a:lnTo>
                    <a:pt x="77595" y="13277"/>
                  </a:lnTo>
                  <a:lnTo>
                    <a:pt x="107035" y="71306"/>
                  </a:lnTo>
                  <a:lnTo>
                    <a:pt x="128648" y="127567"/>
                  </a:lnTo>
                  <a:lnTo>
                    <a:pt x="149894" y="187905"/>
                  </a:lnTo>
                  <a:lnTo>
                    <a:pt x="170658" y="244018"/>
                  </a:lnTo>
                  <a:lnTo>
                    <a:pt x="174858" y="247749"/>
                  </a:lnTo>
                  <a:lnTo>
                    <a:pt x="178583" y="246538"/>
                  </a:lnTo>
                  <a:lnTo>
                    <a:pt x="185187" y="235330"/>
                  </a:lnTo>
                  <a:lnTo>
                    <a:pt x="191204" y="218022"/>
                  </a:lnTo>
                  <a:lnTo>
                    <a:pt x="195027" y="213776"/>
                  </a:lnTo>
                  <a:lnTo>
                    <a:pt x="199425" y="212795"/>
                  </a:lnTo>
                  <a:lnTo>
                    <a:pt x="204207" y="213989"/>
                  </a:lnTo>
                  <a:lnTo>
                    <a:pt x="224188" y="233340"/>
                  </a:lnTo>
                  <a:lnTo>
                    <a:pt x="247053" y="2746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03014" y="3889268"/>
              <a:ext cx="649043" cy="478682"/>
            </a:xfrm>
            <a:custGeom>
              <a:avLst/>
              <a:gdLst/>
              <a:ahLst/>
              <a:cxnLst/>
              <a:rect l="0" t="0" r="0" b="0"/>
              <a:pathLst>
                <a:path w="649043" h="478682">
                  <a:moveTo>
                    <a:pt x="0" y="154762"/>
                  </a:moveTo>
                  <a:lnTo>
                    <a:pt x="19560" y="213441"/>
                  </a:lnTo>
                  <a:lnTo>
                    <a:pt x="36070" y="274555"/>
                  </a:lnTo>
                  <a:lnTo>
                    <a:pt x="58980" y="336159"/>
                  </a:lnTo>
                  <a:lnTo>
                    <a:pt x="79437" y="392154"/>
                  </a:lnTo>
                  <a:lnTo>
                    <a:pt x="94174" y="445996"/>
                  </a:lnTo>
                  <a:lnTo>
                    <a:pt x="92398" y="464796"/>
                  </a:lnTo>
                  <a:lnTo>
                    <a:pt x="89335" y="472399"/>
                  </a:lnTo>
                  <a:lnTo>
                    <a:pt x="84520" y="476542"/>
                  </a:lnTo>
                  <a:lnTo>
                    <a:pt x="78536" y="478380"/>
                  </a:lnTo>
                  <a:lnTo>
                    <a:pt x="71773" y="478681"/>
                  </a:lnTo>
                  <a:lnTo>
                    <a:pt x="70038" y="477033"/>
                  </a:lnTo>
                  <a:lnTo>
                    <a:pt x="71656" y="474084"/>
                  </a:lnTo>
                  <a:lnTo>
                    <a:pt x="94975" y="449012"/>
                  </a:lnTo>
                  <a:lnTo>
                    <a:pt x="122130" y="396138"/>
                  </a:lnTo>
                  <a:lnTo>
                    <a:pt x="140739" y="340664"/>
                  </a:lnTo>
                  <a:lnTo>
                    <a:pt x="144837" y="322445"/>
                  </a:lnTo>
                  <a:lnTo>
                    <a:pt x="139934" y="288148"/>
                  </a:lnTo>
                  <a:lnTo>
                    <a:pt x="137082" y="277839"/>
                  </a:lnTo>
                  <a:lnTo>
                    <a:pt x="138897" y="285585"/>
                  </a:lnTo>
                  <a:lnTo>
                    <a:pt x="149534" y="301903"/>
                  </a:lnTo>
                  <a:lnTo>
                    <a:pt x="164396" y="318449"/>
                  </a:lnTo>
                  <a:lnTo>
                    <a:pt x="220586" y="356336"/>
                  </a:lnTo>
                  <a:lnTo>
                    <a:pt x="247233" y="400735"/>
                  </a:lnTo>
                  <a:lnTo>
                    <a:pt x="260629" y="437126"/>
                  </a:lnTo>
                  <a:lnTo>
                    <a:pt x="260661" y="437310"/>
                  </a:lnTo>
                  <a:lnTo>
                    <a:pt x="252591" y="392394"/>
                  </a:lnTo>
                  <a:lnTo>
                    <a:pt x="252681" y="348980"/>
                  </a:lnTo>
                  <a:lnTo>
                    <a:pt x="261328" y="295752"/>
                  </a:lnTo>
                  <a:lnTo>
                    <a:pt x="277139" y="235171"/>
                  </a:lnTo>
                  <a:lnTo>
                    <a:pt x="297287" y="186363"/>
                  </a:lnTo>
                  <a:lnTo>
                    <a:pt x="337276" y="141963"/>
                  </a:lnTo>
                  <a:lnTo>
                    <a:pt x="340421" y="141606"/>
                  </a:lnTo>
                  <a:lnTo>
                    <a:pt x="341593" y="145067"/>
                  </a:lnTo>
                  <a:lnTo>
                    <a:pt x="334024" y="208355"/>
                  </a:lnTo>
                  <a:lnTo>
                    <a:pt x="334555" y="212680"/>
                  </a:lnTo>
                  <a:lnTo>
                    <a:pt x="335832" y="212789"/>
                  </a:lnTo>
                  <a:lnTo>
                    <a:pt x="339719" y="204590"/>
                  </a:lnTo>
                  <a:lnTo>
                    <a:pt x="352433" y="163252"/>
                  </a:lnTo>
                  <a:lnTo>
                    <a:pt x="355148" y="160422"/>
                  </a:lnTo>
                  <a:lnTo>
                    <a:pt x="357883" y="161308"/>
                  </a:lnTo>
                  <a:lnTo>
                    <a:pt x="360630" y="164673"/>
                  </a:lnTo>
                  <a:lnTo>
                    <a:pt x="380922" y="222063"/>
                  </a:lnTo>
                  <a:lnTo>
                    <a:pt x="405445" y="270074"/>
                  </a:lnTo>
                  <a:lnTo>
                    <a:pt x="411755" y="273242"/>
                  </a:lnTo>
                  <a:lnTo>
                    <a:pt x="418734" y="272580"/>
                  </a:lnTo>
                  <a:lnTo>
                    <a:pt x="426161" y="269365"/>
                  </a:lnTo>
                  <a:lnTo>
                    <a:pt x="436879" y="255931"/>
                  </a:lnTo>
                  <a:lnTo>
                    <a:pt x="443800" y="236708"/>
                  </a:lnTo>
                  <a:lnTo>
                    <a:pt x="448243" y="184235"/>
                  </a:lnTo>
                  <a:lnTo>
                    <a:pt x="442550" y="121489"/>
                  </a:lnTo>
                  <a:lnTo>
                    <a:pt x="434915" y="64054"/>
                  </a:lnTo>
                  <a:lnTo>
                    <a:pt x="434606" y="43256"/>
                  </a:lnTo>
                  <a:lnTo>
                    <a:pt x="435818" y="41593"/>
                  </a:lnTo>
                  <a:lnTo>
                    <a:pt x="437550" y="43258"/>
                  </a:lnTo>
                  <a:lnTo>
                    <a:pt x="452293" y="81041"/>
                  </a:lnTo>
                  <a:lnTo>
                    <a:pt x="466003" y="141389"/>
                  </a:lnTo>
                  <a:lnTo>
                    <a:pt x="477078" y="178727"/>
                  </a:lnTo>
                  <a:lnTo>
                    <a:pt x="480775" y="181833"/>
                  </a:lnTo>
                  <a:lnTo>
                    <a:pt x="485088" y="181130"/>
                  </a:lnTo>
                  <a:lnTo>
                    <a:pt x="489813" y="177888"/>
                  </a:lnTo>
                  <a:lnTo>
                    <a:pt x="495063" y="161958"/>
                  </a:lnTo>
                  <a:lnTo>
                    <a:pt x="502850" y="118482"/>
                  </a:lnTo>
                  <a:lnTo>
                    <a:pt x="515016" y="94188"/>
                  </a:lnTo>
                  <a:lnTo>
                    <a:pt x="519935" y="91265"/>
                  </a:lnTo>
                  <a:lnTo>
                    <a:pt x="525064" y="91166"/>
                  </a:lnTo>
                  <a:lnTo>
                    <a:pt x="530332" y="92949"/>
                  </a:lnTo>
                  <a:lnTo>
                    <a:pt x="541116" y="107257"/>
                  </a:lnTo>
                  <a:lnTo>
                    <a:pt x="563107" y="149692"/>
                  </a:lnTo>
                  <a:lnTo>
                    <a:pt x="569562" y="154156"/>
                  </a:lnTo>
                  <a:lnTo>
                    <a:pt x="576639" y="154357"/>
                  </a:lnTo>
                  <a:lnTo>
                    <a:pt x="584132" y="151718"/>
                  </a:lnTo>
                  <a:lnTo>
                    <a:pt x="594921" y="141390"/>
                  </a:lnTo>
                  <a:lnTo>
                    <a:pt x="599093" y="134752"/>
                  </a:lnTo>
                  <a:lnTo>
                    <a:pt x="611121" y="73569"/>
                  </a:lnTo>
                  <a:lnTo>
                    <a:pt x="613917" y="26303"/>
                  </a:lnTo>
                  <a:lnTo>
                    <a:pt x="610933" y="3056"/>
                  </a:lnTo>
                  <a:lnTo>
                    <a:pt x="609768" y="0"/>
                  </a:lnTo>
                  <a:lnTo>
                    <a:pt x="608472" y="8932"/>
                  </a:lnTo>
                  <a:lnTo>
                    <a:pt x="607573" y="69332"/>
                  </a:lnTo>
                  <a:lnTo>
                    <a:pt x="609346" y="92754"/>
                  </a:lnTo>
                  <a:lnTo>
                    <a:pt x="616298" y="115492"/>
                  </a:lnTo>
                  <a:lnTo>
                    <a:pt x="621665" y="123034"/>
                  </a:lnTo>
                  <a:lnTo>
                    <a:pt x="649042" y="138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80907" y="3829500"/>
              <a:ext cx="112608" cy="139376"/>
            </a:xfrm>
            <a:custGeom>
              <a:avLst/>
              <a:gdLst/>
              <a:ahLst/>
              <a:cxnLst/>
              <a:rect l="0" t="0" r="0" b="0"/>
              <a:pathLst>
                <a:path w="112608" h="139376">
                  <a:moveTo>
                    <a:pt x="46038" y="39787"/>
                  </a:moveTo>
                  <a:lnTo>
                    <a:pt x="46038" y="22118"/>
                  </a:lnTo>
                  <a:lnTo>
                    <a:pt x="41107" y="8512"/>
                  </a:lnTo>
                  <a:lnTo>
                    <a:pt x="37203" y="2295"/>
                  </a:lnTo>
                  <a:lnTo>
                    <a:pt x="32752" y="0"/>
                  </a:lnTo>
                  <a:lnTo>
                    <a:pt x="27935" y="319"/>
                  </a:lnTo>
                  <a:lnTo>
                    <a:pt x="22875" y="2380"/>
                  </a:lnTo>
                  <a:lnTo>
                    <a:pt x="6918" y="18534"/>
                  </a:lnTo>
                  <a:lnTo>
                    <a:pt x="915" y="38046"/>
                  </a:lnTo>
                  <a:lnTo>
                    <a:pt x="0" y="70090"/>
                  </a:lnTo>
                  <a:lnTo>
                    <a:pt x="11417" y="119078"/>
                  </a:lnTo>
                  <a:lnTo>
                    <a:pt x="20173" y="133892"/>
                  </a:lnTo>
                  <a:lnTo>
                    <a:pt x="26021" y="137657"/>
                  </a:lnTo>
                  <a:lnTo>
                    <a:pt x="39915" y="139375"/>
                  </a:lnTo>
                  <a:lnTo>
                    <a:pt x="99038" y="132075"/>
                  </a:lnTo>
                  <a:lnTo>
                    <a:pt x="112607" y="1313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01834" y="3747432"/>
              <a:ext cx="174743" cy="188425"/>
            </a:xfrm>
            <a:custGeom>
              <a:avLst/>
              <a:gdLst/>
              <a:ahLst/>
              <a:cxnLst/>
              <a:rect l="0" t="0" r="0" b="0"/>
              <a:pathLst>
                <a:path w="174743" h="188425">
                  <a:moveTo>
                    <a:pt x="0" y="13682"/>
                  </a:moveTo>
                  <a:lnTo>
                    <a:pt x="12362" y="34536"/>
                  </a:lnTo>
                  <a:lnTo>
                    <a:pt x="20819" y="62904"/>
                  </a:lnTo>
                  <a:lnTo>
                    <a:pt x="23121" y="83944"/>
                  </a:lnTo>
                  <a:lnTo>
                    <a:pt x="26509" y="88260"/>
                  </a:lnTo>
                  <a:lnTo>
                    <a:pt x="31541" y="88364"/>
                  </a:lnTo>
                  <a:lnTo>
                    <a:pt x="37670" y="85659"/>
                  </a:lnTo>
                  <a:lnTo>
                    <a:pt x="49410" y="70327"/>
                  </a:lnTo>
                  <a:lnTo>
                    <a:pt x="83165" y="10151"/>
                  </a:lnTo>
                  <a:lnTo>
                    <a:pt x="88728" y="3007"/>
                  </a:lnTo>
                  <a:lnTo>
                    <a:pt x="94286" y="94"/>
                  </a:lnTo>
                  <a:lnTo>
                    <a:pt x="99840" y="0"/>
                  </a:lnTo>
                  <a:lnTo>
                    <a:pt x="105392" y="1787"/>
                  </a:lnTo>
                  <a:lnTo>
                    <a:pt x="110017" y="6676"/>
                  </a:lnTo>
                  <a:lnTo>
                    <a:pt x="124085" y="41096"/>
                  </a:lnTo>
                  <a:lnTo>
                    <a:pt x="141394" y="98843"/>
                  </a:lnTo>
                  <a:lnTo>
                    <a:pt x="160560" y="161166"/>
                  </a:lnTo>
                  <a:lnTo>
                    <a:pt x="174742" y="1884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52907" y="4993019"/>
              <a:ext cx="235006" cy="648551"/>
            </a:xfrm>
            <a:custGeom>
              <a:avLst/>
              <a:gdLst/>
              <a:ahLst/>
              <a:cxnLst/>
              <a:rect l="0" t="0" r="0" b="0"/>
              <a:pathLst>
                <a:path w="235006" h="648551">
                  <a:moveTo>
                    <a:pt x="91270" y="299168"/>
                  </a:moveTo>
                  <a:lnTo>
                    <a:pt x="86476" y="325740"/>
                  </a:lnTo>
                  <a:lnTo>
                    <a:pt x="94873" y="372991"/>
                  </a:lnTo>
                  <a:lnTo>
                    <a:pt x="127701" y="433166"/>
                  </a:lnTo>
                  <a:lnTo>
                    <a:pt x="166364" y="496418"/>
                  </a:lnTo>
                  <a:lnTo>
                    <a:pt x="196331" y="551615"/>
                  </a:lnTo>
                  <a:lnTo>
                    <a:pt x="225507" y="613728"/>
                  </a:lnTo>
                  <a:lnTo>
                    <a:pt x="235005" y="644262"/>
                  </a:lnTo>
                  <a:lnTo>
                    <a:pt x="234246" y="648499"/>
                  </a:lnTo>
                  <a:lnTo>
                    <a:pt x="230966" y="648550"/>
                  </a:lnTo>
                  <a:lnTo>
                    <a:pt x="210190" y="633119"/>
                  </a:lnTo>
                  <a:lnTo>
                    <a:pt x="170059" y="578190"/>
                  </a:lnTo>
                  <a:lnTo>
                    <a:pt x="140323" y="527142"/>
                  </a:lnTo>
                  <a:lnTo>
                    <a:pt x="107740" y="464598"/>
                  </a:lnTo>
                  <a:lnTo>
                    <a:pt x="85363" y="415369"/>
                  </a:lnTo>
                  <a:lnTo>
                    <a:pt x="64557" y="365649"/>
                  </a:lnTo>
                  <a:lnTo>
                    <a:pt x="43291" y="315784"/>
                  </a:lnTo>
                  <a:lnTo>
                    <a:pt x="27744" y="265876"/>
                  </a:lnTo>
                  <a:lnTo>
                    <a:pt x="9790" y="203731"/>
                  </a:lnTo>
                  <a:lnTo>
                    <a:pt x="1724" y="147864"/>
                  </a:lnTo>
                  <a:lnTo>
                    <a:pt x="0" y="88898"/>
                  </a:lnTo>
                  <a:lnTo>
                    <a:pt x="4233" y="59658"/>
                  </a:lnTo>
                  <a:lnTo>
                    <a:pt x="15760" y="29011"/>
                  </a:lnTo>
                  <a:lnTo>
                    <a:pt x="30590" y="12369"/>
                  </a:lnTo>
                  <a:lnTo>
                    <a:pt x="39722" y="5342"/>
                  </a:lnTo>
                  <a:lnTo>
                    <a:pt x="59730" y="0"/>
                  </a:lnTo>
                  <a:lnTo>
                    <a:pt x="79101" y="1632"/>
                  </a:lnTo>
                  <a:lnTo>
                    <a:pt x="100403" y="12948"/>
                  </a:lnTo>
                  <a:lnTo>
                    <a:pt x="112588" y="22796"/>
                  </a:lnTo>
                  <a:lnTo>
                    <a:pt x="121702" y="38268"/>
                  </a:lnTo>
                  <a:lnTo>
                    <a:pt x="137122" y="83357"/>
                  </a:lnTo>
                  <a:lnTo>
                    <a:pt x="145077" y="140373"/>
                  </a:lnTo>
                  <a:lnTo>
                    <a:pt x="147716" y="187535"/>
                  </a:lnTo>
                  <a:lnTo>
                    <a:pt x="140293" y="237395"/>
                  </a:lnTo>
                  <a:lnTo>
                    <a:pt x="129923" y="286863"/>
                  </a:lnTo>
                  <a:lnTo>
                    <a:pt x="125360" y="291889"/>
                  </a:lnTo>
                  <a:lnTo>
                    <a:pt x="119544" y="293391"/>
                  </a:lnTo>
                  <a:lnTo>
                    <a:pt x="112893" y="292543"/>
                  </a:lnTo>
                  <a:lnTo>
                    <a:pt x="108459" y="286430"/>
                  </a:lnTo>
                  <a:lnTo>
                    <a:pt x="103532" y="264845"/>
                  </a:lnTo>
                  <a:lnTo>
                    <a:pt x="106696" y="211140"/>
                  </a:lnTo>
                  <a:lnTo>
                    <a:pt x="107912" y="199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88467" y="5160206"/>
              <a:ext cx="163590" cy="223513"/>
            </a:xfrm>
            <a:custGeom>
              <a:avLst/>
              <a:gdLst/>
              <a:ahLst/>
              <a:cxnLst/>
              <a:rect l="0" t="0" r="0" b="0"/>
              <a:pathLst>
                <a:path w="163590" h="223513">
                  <a:moveTo>
                    <a:pt x="63736" y="7165"/>
                  </a:moveTo>
                  <a:lnTo>
                    <a:pt x="34116" y="579"/>
                  </a:lnTo>
                  <a:lnTo>
                    <a:pt x="24573" y="0"/>
                  </a:lnTo>
                  <a:lnTo>
                    <a:pt x="17287" y="2389"/>
                  </a:lnTo>
                  <a:lnTo>
                    <a:pt x="11505" y="6755"/>
                  </a:lnTo>
                  <a:lnTo>
                    <a:pt x="6726" y="12439"/>
                  </a:lnTo>
                  <a:lnTo>
                    <a:pt x="0" y="46942"/>
                  </a:lnTo>
                  <a:lnTo>
                    <a:pt x="6592" y="99826"/>
                  </a:lnTo>
                  <a:lnTo>
                    <a:pt x="16602" y="129850"/>
                  </a:lnTo>
                  <a:lnTo>
                    <a:pt x="50748" y="192747"/>
                  </a:lnTo>
                  <a:lnTo>
                    <a:pt x="61354" y="207990"/>
                  </a:lnTo>
                  <a:lnTo>
                    <a:pt x="67695" y="211315"/>
                  </a:lnTo>
                  <a:lnTo>
                    <a:pt x="74697" y="211682"/>
                  </a:lnTo>
                  <a:lnTo>
                    <a:pt x="88948" y="207160"/>
                  </a:lnTo>
                  <a:lnTo>
                    <a:pt x="101445" y="198986"/>
                  </a:lnTo>
                  <a:lnTo>
                    <a:pt x="108292" y="196991"/>
                  </a:lnTo>
                  <a:lnTo>
                    <a:pt x="123295" y="197240"/>
                  </a:lnTo>
                  <a:lnTo>
                    <a:pt x="136743" y="202898"/>
                  </a:lnTo>
                  <a:lnTo>
                    <a:pt x="163589" y="2235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93808" y="4991864"/>
              <a:ext cx="267890" cy="259453"/>
            </a:xfrm>
            <a:custGeom>
              <a:avLst/>
              <a:gdLst/>
              <a:ahLst/>
              <a:cxnLst/>
              <a:rect l="0" t="0" r="0" b="0"/>
              <a:pathLst>
                <a:path w="267890" h="259453">
                  <a:moveTo>
                    <a:pt x="0" y="75655"/>
                  </a:moveTo>
                  <a:lnTo>
                    <a:pt x="16000" y="40909"/>
                  </a:lnTo>
                  <a:lnTo>
                    <a:pt x="43122" y="15441"/>
                  </a:lnTo>
                  <a:lnTo>
                    <a:pt x="58922" y="3897"/>
                  </a:lnTo>
                  <a:lnTo>
                    <a:pt x="77655" y="0"/>
                  </a:lnTo>
                  <a:lnTo>
                    <a:pt x="87828" y="255"/>
                  </a:lnTo>
                  <a:lnTo>
                    <a:pt x="95534" y="3199"/>
                  </a:lnTo>
                  <a:lnTo>
                    <a:pt x="106563" y="13866"/>
                  </a:lnTo>
                  <a:lnTo>
                    <a:pt x="112081" y="30318"/>
                  </a:lnTo>
                  <a:lnTo>
                    <a:pt x="116839" y="93243"/>
                  </a:lnTo>
                  <a:lnTo>
                    <a:pt x="122966" y="146245"/>
                  </a:lnTo>
                  <a:lnTo>
                    <a:pt x="128868" y="200751"/>
                  </a:lnTo>
                  <a:lnTo>
                    <a:pt x="136290" y="235789"/>
                  </a:lnTo>
                  <a:lnTo>
                    <a:pt x="140786" y="244357"/>
                  </a:lnTo>
                  <a:lnTo>
                    <a:pt x="153179" y="256342"/>
                  </a:lnTo>
                  <a:lnTo>
                    <a:pt x="160367" y="258983"/>
                  </a:lnTo>
                  <a:lnTo>
                    <a:pt x="175750" y="259452"/>
                  </a:lnTo>
                  <a:lnTo>
                    <a:pt x="182811" y="256433"/>
                  </a:lnTo>
                  <a:lnTo>
                    <a:pt x="195586" y="245683"/>
                  </a:lnTo>
                  <a:lnTo>
                    <a:pt x="208758" y="219619"/>
                  </a:lnTo>
                  <a:lnTo>
                    <a:pt x="214099" y="184057"/>
                  </a:lnTo>
                  <a:lnTo>
                    <a:pt x="210185" y="124907"/>
                  </a:lnTo>
                  <a:lnTo>
                    <a:pt x="203893" y="62576"/>
                  </a:lnTo>
                  <a:lnTo>
                    <a:pt x="200947" y="30688"/>
                  </a:lnTo>
                  <a:lnTo>
                    <a:pt x="202382" y="28110"/>
                  </a:lnTo>
                  <a:lnTo>
                    <a:pt x="205188" y="31014"/>
                  </a:lnTo>
                  <a:lnTo>
                    <a:pt x="227276" y="91449"/>
                  </a:lnTo>
                  <a:lnTo>
                    <a:pt x="244070" y="149312"/>
                  </a:lnTo>
                  <a:lnTo>
                    <a:pt x="256818" y="179559"/>
                  </a:lnTo>
                  <a:lnTo>
                    <a:pt x="260895" y="181907"/>
                  </a:lnTo>
                  <a:lnTo>
                    <a:pt x="264537" y="178849"/>
                  </a:lnTo>
                  <a:lnTo>
                    <a:pt x="267889" y="172188"/>
                  </a:lnTo>
                  <a:lnTo>
                    <a:pt x="266274" y="1089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76871" y="4784603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27546" y="4435119"/>
              <a:ext cx="297121" cy="856871"/>
            </a:xfrm>
            <a:custGeom>
              <a:avLst/>
              <a:gdLst/>
              <a:ahLst/>
              <a:cxnLst/>
              <a:rect l="0" t="0" r="0" b="0"/>
              <a:pathLst>
                <a:path w="297121" h="856871">
                  <a:moveTo>
                    <a:pt x="40857" y="0"/>
                  </a:moveTo>
                  <a:lnTo>
                    <a:pt x="23187" y="8835"/>
                  </a:lnTo>
                  <a:lnTo>
                    <a:pt x="12047" y="23034"/>
                  </a:lnTo>
                  <a:lnTo>
                    <a:pt x="4938" y="41672"/>
                  </a:lnTo>
                  <a:lnTo>
                    <a:pt x="0" y="99096"/>
                  </a:lnTo>
                  <a:lnTo>
                    <a:pt x="6043" y="158670"/>
                  </a:lnTo>
                  <a:lnTo>
                    <a:pt x="18605" y="218377"/>
                  </a:lnTo>
                  <a:lnTo>
                    <a:pt x="34201" y="278899"/>
                  </a:lnTo>
                  <a:lnTo>
                    <a:pt x="53753" y="335370"/>
                  </a:lnTo>
                  <a:lnTo>
                    <a:pt x="80900" y="391041"/>
                  </a:lnTo>
                  <a:lnTo>
                    <a:pt x="109993" y="453781"/>
                  </a:lnTo>
                  <a:lnTo>
                    <a:pt x="142326" y="514630"/>
                  </a:lnTo>
                  <a:lnTo>
                    <a:pt x="175942" y="573619"/>
                  </a:lnTo>
                  <a:lnTo>
                    <a:pt x="210137" y="635274"/>
                  </a:lnTo>
                  <a:lnTo>
                    <a:pt x="244842" y="693069"/>
                  </a:lnTo>
                  <a:lnTo>
                    <a:pt x="274865" y="755541"/>
                  </a:lnTo>
                  <a:lnTo>
                    <a:pt x="295008" y="816289"/>
                  </a:lnTo>
                  <a:lnTo>
                    <a:pt x="297120" y="836478"/>
                  </a:lnTo>
                  <a:lnTo>
                    <a:pt x="294910" y="844266"/>
                  </a:lnTo>
                  <a:lnTo>
                    <a:pt x="290662" y="850382"/>
                  </a:lnTo>
                  <a:lnTo>
                    <a:pt x="285057" y="855384"/>
                  </a:lnTo>
                  <a:lnTo>
                    <a:pt x="278546" y="856870"/>
                  </a:lnTo>
                  <a:lnTo>
                    <a:pt x="263916" y="853590"/>
                  </a:lnTo>
                  <a:lnTo>
                    <a:pt x="235668" y="836930"/>
                  </a:lnTo>
                  <a:lnTo>
                    <a:pt x="219587" y="817299"/>
                  </a:lnTo>
                  <a:lnTo>
                    <a:pt x="205069" y="787653"/>
                  </a:lnTo>
                  <a:lnTo>
                    <a:pt x="198957" y="7655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634824" y="4759640"/>
              <a:ext cx="58248" cy="124816"/>
            </a:xfrm>
            <a:custGeom>
              <a:avLst/>
              <a:gdLst/>
              <a:ahLst/>
              <a:cxnLst/>
              <a:rect l="0" t="0" r="0" b="0"/>
              <a:pathLst>
                <a:path w="58248" h="124816">
                  <a:moveTo>
                    <a:pt x="0" y="0"/>
                  </a:moveTo>
                  <a:lnTo>
                    <a:pt x="8835" y="8834"/>
                  </a:lnTo>
                  <a:lnTo>
                    <a:pt x="27131" y="60871"/>
                  </a:lnTo>
                  <a:lnTo>
                    <a:pt x="53506" y="116188"/>
                  </a:lnTo>
                  <a:lnTo>
                    <a:pt x="58247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651466" y="4609861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786204" y="4559934"/>
              <a:ext cx="214747" cy="222012"/>
            </a:xfrm>
            <a:custGeom>
              <a:avLst/>
              <a:gdLst/>
              <a:ahLst/>
              <a:cxnLst/>
              <a:rect l="0" t="0" r="0" b="0"/>
              <a:pathLst>
                <a:path w="214747" h="222012">
                  <a:moveTo>
                    <a:pt x="23362" y="0"/>
                  </a:moveTo>
                  <a:lnTo>
                    <a:pt x="9169" y="61567"/>
                  </a:lnTo>
                  <a:lnTo>
                    <a:pt x="0" y="111933"/>
                  </a:lnTo>
                  <a:lnTo>
                    <a:pt x="7661" y="164086"/>
                  </a:lnTo>
                  <a:lnTo>
                    <a:pt x="17785" y="190692"/>
                  </a:lnTo>
                  <a:lnTo>
                    <a:pt x="22418" y="199244"/>
                  </a:lnTo>
                  <a:lnTo>
                    <a:pt x="34961" y="211212"/>
                  </a:lnTo>
                  <a:lnTo>
                    <a:pt x="50707" y="218688"/>
                  </a:lnTo>
                  <a:lnTo>
                    <a:pt x="70032" y="222011"/>
                  </a:lnTo>
                  <a:lnTo>
                    <a:pt x="123516" y="208681"/>
                  </a:lnTo>
                  <a:lnTo>
                    <a:pt x="183223" y="191442"/>
                  </a:lnTo>
                  <a:lnTo>
                    <a:pt x="214746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47076" y="5408681"/>
            <a:ext cx="953580" cy="1252193"/>
            <a:chOff x="4247076" y="5408681"/>
            <a:chExt cx="953580" cy="1252193"/>
          </a:xfrm>
        </p:grpSpPr>
        <p:sp>
          <p:nvSpPr>
            <p:cNvPr id="41" name="Freeform 40"/>
            <p:cNvSpPr/>
            <p:nvPr/>
          </p:nvSpPr>
          <p:spPr>
            <a:xfrm>
              <a:off x="4247076" y="6104408"/>
              <a:ext cx="312859" cy="556466"/>
            </a:xfrm>
            <a:custGeom>
              <a:avLst/>
              <a:gdLst/>
              <a:ahLst/>
              <a:cxnLst/>
              <a:rect l="0" t="0" r="0" b="0"/>
              <a:pathLst>
                <a:path w="312859" h="556466">
                  <a:moveTo>
                    <a:pt x="38264" y="94773"/>
                  </a:moveTo>
                  <a:lnTo>
                    <a:pt x="7936" y="117936"/>
                  </a:lnTo>
                  <a:lnTo>
                    <a:pt x="1671" y="133421"/>
                  </a:lnTo>
                  <a:lnTo>
                    <a:pt x="0" y="142728"/>
                  </a:lnTo>
                  <a:lnTo>
                    <a:pt x="3075" y="162931"/>
                  </a:lnTo>
                  <a:lnTo>
                    <a:pt x="23920" y="221463"/>
                  </a:lnTo>
                  <a:lnTo>
                    <a:pt x="50586" y="275309"/>
                  </a:lnTo>
                  <a:lnTo>
                    <a:pt x="88717" y="334986"/>
                  </a:lnTo>
                  <a:lnTo>
                    <a:pt x="127297" y="389114"/>
                  </a:lnTo>
                  <a:lnTo>
                    <a:pt x="165052" y="444323"/>
                  </a:lnTo>
                  <a:lnTo>
                    <a:pt x="211245" y="506040"/>
                  </a:lnTo>
                  <a:lnTo>
                    <a:pt x="238502" y="551800"/>
                  </a:lnTo>
                  <a:lnTo>
                    <a:pt x="238324" y="555709"/>
                  </a:lnTo>
                  <a:lnTo>
                    <a:pt x="235432" y="556465"/>
                  </a:lnTo>
                  <a:lnTo>
                    <a:pt x="230731" y="555120"/>
                  </a:lnTo>
                  <a:lnTo>
                    <a:pt x="215278" y="544392"/>
                  </a:lnTo>
                  <a:lnTo>
                    <a:pt x="198989" y="525086"/>
                  </a:lnTo>
                  <a:lnTo>
                    <a:pt x="168587" y="465751"/>
                  </a:lnTo>
                  <a:lnTo>
                    <a:pt x="145128" y="415287"/>
                  </a:lnTo>
                  <a:lnTo>
                    <a:pt x="128167" y="360803"/>
                  </a:lnTo>
                  <a:lnTo>
                    <a:pt x="107284" y="301107"/>
                  </a:lnTo>
                  <a:lnTo>
                    <a:pt x="97715" y="242539"/>
                  </a:lnTo>
                  <a:lnTo>
                    <a:pt x="87880" y="186455"/>
                  </a:lnTo>
                  <a:lnTo>
                    <a:pt x="80924" y="123625"/>
                  </a:lnTo>
                  <a:lnTo>
                    <a:pt x="84426" y="67183"/>
                  </a:lnTo>
                  <a:lnTo>
                    <a:pt x="95014" y="29329"/>
                  </a:lnTo>
                  <a:lnTo>
                    <a:pt x="103859" y="12062"/>
                  </a:lnTo>
                  <a:lnTo>
                    <a:pt x="110655" y="6348"/>
                  </a:lnTo>
                  <a:lnTo>
                    <a:pt x="128069" y="0"/>
                  </a:lnTo>
                  <a:lnTo>
                    <a:pt x="145670" y="2109"/>
                  </a:lnTo>
                  <a:lnTo>
                    <a:pt x="162739" y="10135"/>
                  </a:lnTo>
                  <a:lnTo>
                    <a:pt x="193831" y="37887"/>
                  </a:lnTo>
                  <a:lnTo>
                    <a:pt x="238477" y="98088"/>
                  </a:lnTo>
                  <a:lnTo>
                    <a:pt x="272998" y="157909"/>
                  </a:lnTo>
                  <a:lnTo>
                    <a:pt x="300578" y="218435"/>
                  </a:lnTo>
                  <a:lnTo>
                    <a:pt x="312858" y="2611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26798" y="6232465"/>
              <a:ext cx="41606" cy="99854"/>
            </a:xfrm>
            <a:custGeom>
              <a:avLst/>
              <a:gdLst/>
              <a:ahLst/>
              <a:cxnLst/>
              <a:rect l="0" t="0" r="0" b="0"/>
              <a:pathLst>
                <a:path w="41606" h="99854">
                  <a:moveTo>
                    <a:pt x="0" y="99853"/>
                  </a:moveTo>
                  <a:lnTo>
                    <a:pt x="7567" y="69411"/>
                  </a:lnTo>
                  <a:lnTo>
                    <a:pt x="32834" y="18706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59934" y="6024439"/>
              <a:ext cx="151439" cy="286828"/>
            </a:xfrm>
            <a:custGeom>
              <a:avLst/>
              <a:gdLst/>
              <a:ahLst/>
              <a:cxnLst/>
              <a:rect l="0" t="0" r="0" b="0"/>
              <a:pathLst>
                <a:path w="151439" h="286828">
                  <a:moveTo>
                    <a:pt x="0" y="174742"/>
                  </a:moveTo>
                  <a:lnTo>
                    <a:pt x="15118" y="224871"/>
                  </a:lnTo>
                  <a:lnTo>
                    <a:pt x="50162" y="280462"/>
                  </a:lnTo>
                  <a:lnTo>
                    <a:pt x="55631" y="286827"/>
                  </a:lnTo>
                  <a:lnTo>
                    <a:pt x="58352" y="285523"/>
                  </a:lnTo>
                  <a:lnTo>
                    <a:pt x="58910" y="269282"/>
                  </a:lnTo>
                  <a:lnTo>
                    <a:pt x="44094" y="208202"/>
                  </a:lnTo>
                  <a:lnTo>
                    <a:pt x="35694" y="172311"/>
                  </a:lnTo>
                  <a:lnTo>
                    <a:pt x="29732" y="115079"/>
                  </a:lnTo>
                  <a:lnTo>
                    <a:pt x="35096" y="98607"/>
                  </a:lnTo>
                  <a:lnTo>
                    <a:pt x="39115" y="95324"/>
                  </a:lnTo>
                  <a:lnTo>
                    <a:pt x="43644" y="94984"/>
                  </a:lnTo>
                  <a:lnTo>
                    <a:pt x="53606" y="99538"/>
                  </a:lnTo>
                  <a:lnTo>
                    <a:pt x="70535" y="114347"/>
                  </a:lnTo>
                  <a:lnTo>
                    <a:pt x="115996" y="172070"/>
                  </a:lnTo>
                  <a:lnTo>
                    <a:pt x="138586" y="196404"/>
                  </a:lnTo>
                  <a:lnTo>
                    <a:pt x="143242" y="196580"/>
                  </a:lnTo>
                  <a:lnTo>
                    <a:pt x="147270" y="192999"/>
                  </a:lnTo>
                  <a:lnTo>
                    <a:pt x="150880" y="186913"/>
                  </a:lnTo>
                  <a:lnTo>
                    <a:pt x="151438" y="179158"/>
                  </a:lnTo>
                  <a:lnTo>
                    <a:pt x="135010" y="118682"/>
                  </a:lnTo>
                  <a:lnTo>
                    <a:pt x="114881" y="59301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43292" y="5466929"/>
              <a:ext cx="425258" cy="601479"/>
            </a:xfrm>
            <a:custGeom>
              <a:avLst/>
              <a:gdLst/>
              <a:ahLst/>
              <a:cxnLst/>
              <a:rect l="0" t="0" r="0" b="0"/>
              <a:pathLst>
                <a:path w="425258" h="601479">
                  <a:moveTo>
                    <a:pt x="0" y="282915"/>
                  </a:moveTo>
                  <a:lnTo>
                    <a:pt x="15999" y="336407"/>
                  </a:lnTo>
                  <a:lnTo>
                    <a:pt x="47340" y="399506"/>
                  </a:lnTo>
                  <a:lnTo>
                    <a:pt x="77379" y="457305"/>
                  </a:lnTo>
                  <a:lnTo>
                    <a:pt x="115898" y="513085"/>
                  </a:lnTo>
                  <a:lnTo>
                    <a:pt x="158900" y="573977"/>
                  </a:lnTo>
                  <a:lnTo>
                    <a:pt x="178678" y="599885"/>
                  </a:lnTo>
                  <a:lnTo>
                    <a:pt x="179215" y="601478"/>
                  </a:lnTo>
                  <a:lnTo>
                    <a:pt x="177724" y="600690"/>
                  </a:lnTo>
                  <a:lnTo>
                    <a:pt x="162970" y="579497"/>
                  </a:lnTo>
                  <a:lnTo>
                    <a:pt x="154098" y="554779"/>
                  </a:lnTo>
                  <a:lnTo>
                    <a:pt x="151699" y="531641"/>
                  </a:lnTo>
                  <a:lnTo>
                    <a:pt x="162520" y="479120"/>
                  </a:lnTo>
                  <a:lnTo>
                    <a:pt x="176985" y="426695"/>
                  </a:lnTo>
                  <a:lnTo>
                    <a:pt x="205758" y="367061"/>
                  </a:lnTo>
                  <a:lnTo>
                    <a:pt x="210717" y="355446"/>
                  </a:lnTo>
                  <a:lnTo>
                    <a:pt x="210745" y="356233"/>
                  </a:lnTo>
                  <a:lnTo>
                    <a:pt x="209235" y="366352"/>
                  </a:lnTo>
                  <a:lnTo>
                    <a:pt x="212603" y="427873"/>
                  </a:lnTo>
                  <a:lnTo>
                    <a:pt x="223176" y="483141"/>
                  </a:lnTo>
                  <a:lnTo>
                    <a:pt x="232018" y="504117"/>
                  </a:lnTo>
                  <a:lnTo>
                    <a:pt x="236040" y="507121"/>
                  </a:lnTo>
                  <a:lnTo>
                    <a:pt x="239646" y="505427"/>
                  </a:lnTo>
                  <a:lnTo>
                    <a:pt x="242974" y="500598"/>
                  </a:lnTo>
                  <a:lnTo>
                    <a:pt x="244208" y="485371"/>
                  </a:lnTo>
                  <a:lnTo>
                    <a:pt x="239100" y="426349"/>
                  </a:lnTo>
                  <a:lnTo>
                    <a:pt x="237063" y="417370"/>
                  </a:lnTo>
                  <a:lnTo>
                    <a:pt x="238479" y="412307"/>
                  </a:lnTo>
                  <a:lnTo>
                    <a:pt x="242197" y="409858"/>
                  </a:lnTo>
                  <a:lnTo>
                    <a:pt x="247449" y="409149"/>
                  </a:lnTo>
                  <a:lnTo>
                    <a:pt x="258215" y="403431"/>
                  </a:lnTo>
                  <a:lnTo>
                    <a:pt x="263675" y="399317"/>
                  </a:lnTo>
                  <a:lnTo>
                    <a:pt x="279604" y="394746"/>
                  </a:lnTo>
                  <a:lnTo>
                    <a:pt x="289029" y="393527"/>
                  </a:lnTo>
                  <a:lnTo>
                    <a:pt x="294388" y="389941"/>
                  </a:lnTo>
                  <a:lnTo>
                    <a:pt x="297036" y="384777"/>
                  </a:lnTo>
                  <a:lnTo>
                    <a:pt x="297876" y="378560"/>
                  </a:lnTo>
                  <a:lnTo>
                    <a:pt x="285940" y="331497"/>
                  </a:lnTo>
                  <a:lnTo>
                    <a:pt x="264812" y="279417"/>
                  </a:lnTo>
                  <a:lnTo>
                    <a:pt x="243219" y="217986"/>
                  </a:lnTo>
                  <a:lnTo>
                    <a:pt x="222900" y="161089"/>
                  </a:lnTo>
                  <a:lnTo>
                    <a:pt x="212793" y="105428"/>
                  </a:lnTo>
                  <a:lnTo>
                    <a:pt x="209439" y="72124"/>
                  </a:lnTo>
                  <a:lnTo>
                    <a:pt x="210817" y="68423"/>
                  </a:lnTo>
                  <a:lnTo>
                    <a:pt x="213585" y="69654"/>
                  </a:lnTo>
                  <a:lnTo>
                    <a:pt x="251698" y="118635"/>
                  </a:lnTo>
                  <a:lnTo>
                    <a:pt x="277234" y="175002"/>
                  </a:lnTo>
                  <a:lnTo>
                    <a:pt x="298045" y="232259"/>
                  </a:lnTo>
                  <a:lnTo>
                    <a:pt x="322222" y="290775"/>
                  </a:lnTo>
                  <a:lnTo>
                    <a:pt x="326273" y="307674"/>
                  </a:lnTo>
                  <a:lnTo>
                    <a:pt x="324764" y="309591"/>
                  </a:lnTo>
                  <a:lnTo>
                    <a:pt x="321909" y="309020"/>
                  </a:lnTo>
                  <a:lnTo>
                    <a:pt x="309057" y="294965"/>
                  </a:lnTo>
                  <a:lnTo>
                    <a:pt x="297955" y="264399"/>
                  </a:lnTo>
                  <a:lnTo>
                    <a:pt x="293489" y="220223"/>
                  </a:lnTo>
                  <a:lnTo>
                    <a:pt x="296244" y="201428"/>
                  </a:lnTo>
                  <a:lnTo>
                    <a:pt x="305482" y="186294"/>
                  </a:lnTo>
                  <a:lnTo>
                    <a:pt x="311828" y="179669"/>
                  </a:lnTo>
                  <a:lnTo>
                    <a:pt x="320682" y="176178"/>
                  </a:lnTo>
                  <a:lnTo>
                    <a:pt x="342847" y="174763"/>
                  </a:lnTo>
                  <a:lnTo>
                    <a:pt x="360711" y="179683"/>
                  </a:lnTo>
                  <a:lnTo>
                    <a:pt x="387246" y="197907"/>
                  </a:lnTo>
                  <a:lnTo>
                    <a:pt x="421506" y="234718"/>
                  </a:lnTo>
                  <a:lnTo>
                    <a:pt x="424311" y="235066"/>
                  </a:lnTo>
                  <a:lnTo>
                    <a:pt x="425257" y="230676"/>
                  </a:lnTo>
                  <a:lnTo>
                    <a:pt x="420131" y="194830"/>
                  </a:lnTo>
                  <a:lnTo>
                    <a:pt x="393247" y="137343"/>
                  </a:lnTo>
                  <a:lnTo>
                    <a:pt x="372107" y="76415"/>
                  </a:lnTo>
                  <a:lnTo>
                    <a:pt x="355070" y="25097"/>
                  </a:lnTo>
                  <a:lnTo>
                    <a:pt x="355982" y="18580"/>
                  </a:lnTo>
                  <a:lnTo>
                    <a:pt x="359363" y="13312"/>
                  </a:lnTo>
                  <a:lnTo>
                    <a:pt x="3744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10271" y="5408681"/>
              <a:ext cx="190385" cy="276504"/>
            </a:xfrm>
            <a:custGeom>
              <a:avLst/>
              <a:gdLst/>
              <a:ahLst/>
              <a:cxnLst/>
              <a:rect l="0" t="0" r="0" b="0"/>
              <a:pathLst>
                <a:path w="190385" h="276504">
                  <a:moveTo>
                    <a:pt x="15642" y="0"/>
                  </a:moveTo>
                  <a:lnTo>
                    <a:pt x="2373" y="51997"/>
                  </a:lnTo>
                  <a:lnTo>
                    <a:pt x="0" y="100980"/>
                  </a:lnTo>
                  <a:lnTo>
                    <a:pt x="220" y="152784"/>
                  </a:lnTo>
                  <a:lnTo>
                    <a:pt x="10621" y="206231"/>
                  </a:lnTo>
                  <a:lnTo>
                    <a:pt x="22989" y="232457"/>
                  </a:lnTo>
                  <a:lnTo>
                    <a:pt x="42782" y="257795"/>
                  </a:lnTo>
                  <a:lnTo>
                    <a:pt x="66213" y="274035"/>
                  </a:lnTo>
                  <a:lnTo>
                    <a:pt x="82497" y="276503"/>
                  </a:lnTo>
                  <a:lnTo>
                    <a:pt x="90723" y="275867"/>
                  </a:lnTo>
                  <a:lnTo>
                    <a:pt x="107259" y="267764"/>
                  </a:lnTo>
                  <a:lnTo>
                    <a:pt x="163694" y="230655"/>
                  </a:lnTo>
                  <a:lnTo>
                    <a:pt x="190384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79905" y="2337466"/>
            <a:ext cx="568319" cy="714159"/>
            <a:chOff x="6279905" y="2337466"/>
            <a:chExt cx="568319" cy="714159"/>
          </a:xfrm>
        </p:grpSpPr>
        <p:sp>
          <p:nvSpPr>
            <p:cNvPr id="47" name="Freeform 46"/>
            <p:cNvSpPr/>
            <p:nvPr/>
          </p:nvSpPr>
          <p:spPr>
            <a:xfrm>
              <a:off x="6279905" y="2337466"/>
              <a:ext cx="293724" cy="611508"/>
            </a:xfrm>
            <a:custGeom>
              <a:avLst/>
              <a:gdLst/>
              <a:ahLst/>
              <a:cxnLst/>
              <a:rect l="0" t="0" r="0" b="0"/>
              <a:pathLst>
                <a:path w="293724" h="611508">
                  <a:moveTo>
                    <a:pt x="293723" y="58996"/>
                  </a:moveTo>
                  <a:lnTo>
                    <a:pt x="293723" y="41327"/>
                  </a:lnTo>
                  <a:lnTo>
                    <a:pt x="288792" y="27721"/>
                  </a:lnTo>
                  <a:lnTo>
                    <a:pt x="284888" y="21504"/>
                  </a:lnTo>
                  <a:lnTo>
                    <a:pt x="261724" y="3919"/>
                  </a:lnTo>
                  <a:lnTo>
                    <a:pt x="239437" y="0"/>
                  </a:lnTo>
                  <a:lnTo>
                    <a:pt x="215047" y="2265"/>
                  </a:lnTo>
                  <a:lnTo>
                    <a:pt x="171721" y="18786"/>
                  </a:lnTo>
                  <a:lnTo>
                    <a:pt x="128597" y="40517"/>
                  </a:lnTo>
                  <a:lnTo>
                    <a:pt x="68990" y="94898"/>
                  </a:lnTo>
                  <a:lnTo>
                    <a:pt x="38901" y="122770"/>
                  </a:lnTo>
                  <a:lnTo>
                    <a:pt x="12456" y="163237"/>
                  </a:lnTo>
                  <a:lnTo>
                    <a:pt x="10058" y="170095"/>
                  </a:lnTo>
                  <a:lnTo>
                    <a:pt x="9858" y="185112"/>
                  </a:lnTo>
                  <a:lnTo>
                    <a:pt x="15317" y="198566"/>
                  </a:lnTo>
                  <a:lnTo>
                    <a:pt x="19361" y="204743"/>
                  </a:lnTo>
                  <a:lnTo>
                    <a:pt x="31251" y="214071"/>
                  </a:lnTo>
                  <a:lnTo>
                    <a:pt x="65902" y="227593"/>
                  </a:lnTo>
                  <a:lnTo>
                    <a:pt x="128348" y="244446"/>
                  </a:lnTo>
                  <a:lnTo>
                    <a:pt x="190139" y="263467"/>
                  </a:lnTo>
                  <a:lnTo>
                    <a:pt x="212860" y="269449"/>
                  </a:lnTo>
                  <a:lnTo>
                    <a:pt x="216700" y="272338"/>
                  </a:lnTo>
                  <a:lnTo>
                    <a:pt x="215563" y="275189"/>
                  </a:lnTo>
                  <a:lnTo>
                    <a:pt x="158285" y="306019"/>
                  </a:lnTo>
                  <a:lnTo>
                    <a:pt x="95520" y="352484"/>
                  </a:lnTo>
                  <a:lnTo>
                    <a:pt x="42445" y="408612"/>
                  </a:lnTo>
                  <a:lnTo>
                    <a:pt x="27642" y="427030"/>
                  </a:lnTo>
                  <a:lnTo>
                    <a:pt x="1747" y="485481"/>
                  </a:lnTo>
                  <a:lnTo>
                    <a:pt x="0" y="505573"/>
                  </a:lnTo>
                  <a:lnTo>
                    <a:pt x="3231" y="524673"/>
                  </a:lnTo>
                  <a:lnTo>
                    <a:pt x="10830" y="545489"/>
                  </a:lnTo>
                  <a:lnTo>
                    <a:pt x="22837" y="562137"/>
                  </a:lnTo>
                  <a:lnTo>
                    <a:pt x="47656" y="581905"/>
                  </a:lnTo>
                  <a:lnTo>
                    <a:pt x="89175" y="600734"/>
                  </a:lnTo>
                  <a:lnTo>
                    <a:pt x="132064" y="611507"/>
                  </a:lnTo>
                  <a:lnTo>
                    <a:pt x="185595" y="608805"/>
                  </a:lnTo>
                  <a:lnTo>
                    <a:pt x="227154" y="608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585731" y="2829156"/>
              <a:ext cx="262493" cy="222469"/>
            </a:xfrm>
            <a:custGeom>
              <a:avLst/>
              <a:gdLst/>
              <a:ahLst/>
              <a:cxnLst/>
              <a:rect l="0" t="0" r="0" b="0"/>
              <a:pathLst>
                <a:path w="262493" h="222469">
                  <a:moveTo>
                    <a:pt x="29502" y="0"/>
                  </a:moveTo>
                  <a:lnTo>
                    <a:pt x="22859" y="62491"/>
                  </a:lnTo>
                  <a:lnTo>
                    <a:pt x="14359" y="119097"/>
                  </a:lnTo>
                  <a:lnTo>
                    <a:pt x="5828" y="178658"/>
                  </a:lnTo>
                  <a:lnTo>
                    <a:pt x="0" y="221367"/>
                  </a:lnTo>
                  <a:lnTo>
                    <a:pt x="589" y="222468"/>
                  </a:lnTo>
                  <a:lnTo>
                    <a:pt x="1906" y="220428"/>
                  </a:lnTo>
                  <a:lnTo>
                    <a:pt x="15709" y="179024"/>
                  </a:lnTo>
                  <a:lnTo>
                    <a:pt x="51858" y="121833"/>
                  </a:lnTo>
                  <a:lnTo>
                    <a:pt x="74839" y="98510"/>
                  </a:lnTo>
                  <a:lnTo>
                    <a:pt x="128005" y="65671"/>
                  </a:lnTo>
                  <a:lnTo>
                    <a:pt x="173707" y="44442"/>
                  </a:lnTo>
                  <a:lnTo>
                    <a:pt x="199918" y="39168"/>
                  </a:lnTo>
                  <a:lnTo>
                    <a:pt x="236966" y="41397"/>
                  </a:lnTo>
                  <a:lnTo>
                    <a:pt x="262492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89533" y="2077876"/>
            <a:ext cx="2859310" cy="2598554"/>
            <a:chOff x="7089533" y="2077876"/>
            <a:chExt cx="2859310" cy="2598554"/>
          </a:xfrm>
        </p:grpSpPr>
        <p:sp>
          <p:nvSpPr>
            <p:cNvPr id="50" name="Freeform 49"/>
            <p:cNvSpPr/>
            <p:nvPr/>
          </p:nvSpPr>
          <p:spPr>
            <a:xfrm>
              <a:off x="7089533" y="2604488"/>
              <a:ext cx="232991" cy="74891"/>
            </a:xfrm>
            <a:custGeom>
              <a:avLst/>
              <a:gdLst/>
              <a:ahLst/>
              <a:cxnLst/>
              <a:rect l="0" t="0" r="0" b="0"/>
              <a:pathLst>
                <a:path w="232991" h="74891">
                  <a:moveTo>
                    <a:pt x="0" y="0"/>
                  </a:moveTo>
                  <a:lnTo>
                    <a:pt x="29620" y="6586"/>
                  </a:lnTo>
                  <a:lnTo>
                    <a:pt x="91940" y="10634"/>
                  </a:lnTo>
                  <a:lnTo>
                    <a:pt x="146135" y="23419"/>
                  </a:lnTo>
                  <a:lnTo>
                    <a:pt x="205348" y="51896"/>
                  </a:lnTo>
                  <a:lnTo>
                    <a:pt x="23299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097854" y="2745946"/>
              <a:ext cx="241311" cy="33285"/>
            </a:xfrm>
            <a:custGeom>
              <a:avLst/>
              <a:gdLst/>
              <a:ahLst/>
              <a:cxnLst/>
              <a:rect l="0" t="0" r="0" b="0"/>
              <a:pathLst>
                <a:path w="241311" h="33285">
                  <a:moveTo>
                    <a:pt x="0" y="0"/>
                  </a:moveTo>
                  <a:lnTo>
                    <a:pt x="62491" y="925"/>
                  </a:lnTo>
                  <a:lnTo>
                    <a:pt x="119097" y="11582"/>
                  </a:lnTo>
                  <a:lnTo>
                    <a:pt x="178658" y="23362"/>
                  </a:lnTo>
                  <a:lnTo>
                    <a:pt x="24131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688649" y="2227541"/>
              <a:ext cx="133137" cy="943939"/>
            </a:xfrm>
            <a:custGeom>
              <a:avLst/>
              <a:gdLst/>
              <a:ahLst/>
              <a:cxnLst/>
              <a:rect l="0" t="0" r="0" b="0"/>
              <a:pathLst>
                <a:path w="133137" h="943939">
                  <a:moveTo>
                    <a:pt x="133136" y="69068"/>
                  </a:moveTo>
                  <a:lnTo>
                    <a:pt x="94016" y="14805"/>
                  </a:lnTo>
                  <a:lnTo>
                    <a:pt x="73160" y="1729"/>
                  </a:lnTo>
                  <a:lnTo>
                    <a:pt x="55013" y="0"/>
                  </a:lnTo>
                  <a:lnTo>
                    <a:pt x="44997" y="833"/>
                  </a:lnTo>
                  <a:lnTo>
                    <a:pt x="37394" y="4163"/>
                  </a:lnTo>
                  <a:lnTo>
                    <a:pt x="26482" y="15258"/>
                  </a:lnTo>
                  <a:lnTo>
                    <a:pt x="15140" y="37099"/>
                  </a:lnTo>
                  <a:lnTo>
                    <a:pt x="9668" y="90182"/>
                  </a:lnTo>
                  <a:lnTo>
                    <a:pt x="9644" y="140557"/>
                  </a:lnTo>
                  <a:lnTo>
                    <a:pt x="15537" y="203800"/>
                  </a:lnTo>
                  <a:lnTo>
                    <a:pt x="23083" y="266883"/>
                  </a:lnTo>
                  <a:lnTo>
                    <a:pt x="29009" y="317197"/>
                  </a:lnTo>
                  <a:lnTo>
                    <a:pt x="39082" y="371651"/>
                  </a:lnTo>
                  <a:lnTo>
                    <a:pt x="47510" y="424458"/>
                  </a:lnTo>
                  <a:lnTo>
                    <a:pt x="53866" y="475192"/>
                  </a:lnTo>
                  <a:lnTo>
                    <a:pt x="58306" y="528805"/>
                  </a:lnTo>
                  <a:lnTo>
                    <a:pt x="65298" y="591708"/>
                  </a:lnTo>
                  <a:lnTo>
                    <a:pt x="66401" y="653433"/>
                  </a:lnTo>
                  <a:lnTo>
                    <a:pt x="66546" y="714490"/>
                  </a:lnTo>
                  <a:lnTo>
                    <a:pt x="66564" y="766945"/>
                  </a:lnTo>
                  <a:lnTo>
                    <a:pt x="62150" y="825554"/>
                  </a:lnTo>
                  <a:lnTo>
                    <a:pt x="58094" y="884181"/>
                  </a:lnTo>
                  <a:lnTo>
                    <a:pt x="46766" y="940358"/>
                  </a:lnTo>
                  <a:lnTo>
                    <a:pt x="42272" y="943938"/>
                  </a:lnTo>
                  <a:lnTo>
                    <a:pt x="36503" y="943552"/>
                  </a:lnTo>
                  <a:lnTo>
                    <a:pt x="29882" y="940520"/>
                  </a:lnTo>
                  <a:lnTo>
                    <a:pt x="20061" y="922359"/>
                  </a:lnTo>
                  <a:lnTo>
                    <a:pt x="4148" y="863864"/>
                  </a:lnTo>
                  <a:lnTo>
                    <a:pt x="0" y="826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630401" y="2720991"/>
              <a:ext cx="274596" cy="24956"/>
            </a:xfrm>
            <a:custGeom>
              <a:avLst/>
              <a:gdLst/>
              <a:ahLst/>
              <a:cxnLst/>
              <a:rect l="0" t="0" r="0" b="0"/>
              <a:pathLst>
                <a:path w="274596" h="24956">
                  <a:moveTo>
                    <a:pt x="0" y="24955"/>
                  </a:moveTo>
                  <a:lnTo>
                    <a:pt x="4417" y="11703"/>
                  </a:lnTo>
                  <a:lnTo>
                    <a:pt x="9416" y="7799"/>
                  </a:lnTo>
                  <a:lnTo>
                    <a:pt x="24834" y="3462"/>
                  </a:lnTo>
                  <a:lnTo>
                    <a:pt x="78069" y="449"/>
                  </a:lnTo>
                  <a:lnTo>
                    <a:pt x="138932" y="52"/>
                  </a:lnTo>
                  <a:lnTo>
                    <a:pt x="201233" y="0"/>
                  </a:lnTo>
                  <a:lnTo>
                    <a:pt x="230977" y="4411"/>
                  </a:lnTo>
                  <a:lnTo>
                    <a:pt x="274595" y="249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071588" y="2077876"/>
              <a:ext cx="157930" cy="1225581"/>
            </a:xfrm>
            <a:custGeom>
              <a:avLst/>
              <a:gdLst/>
              <a:ahLst/>
              <a:cxnLst/>
              <a:rect l="0" t="0" r="0" b="0"/>
              <a:pathLst>
                <a:path w="157930" h="1225581">
                  <a:moveTo>
                    <a:pt x="157929" y="10707"/>
                  </a:moveTo>
                  <a:lnTo>
                    <a:pt x="144677" y="1872"/>
                  </a:lnTo>
                  <a:lnTo>
                    <a:pt x="128308" y="0"/>
                  </a:lnTo>
                  <a:lnTo>
                    <a:pt x="118766" y="796"/>
                  </a:lnTo>
                  <a:lnTo>
                    <a:pt x="87667" y="15167"/>
                  </a:lnTo>
                  <a:lnTo>
                    <a:pt x="73385" y="29331"/>
                  </a:lnTo>
                  <a:lnTo>
                    <a:pt x="40226" y="85713"/>
                  </a:lnTo>
                  <a:lnTo>
                    <a:pt x="22156" y="147115"/>
                  </a:lnTo>
                  <a:lnTo>
                    <a:pt x="10633" y="204622"/>
                  </a:lnTo>
                  <a:lnTo>
                    <a:pt x="4223" y="258065"/>
                  </a:lnTo>
                  <a:lnTo>
                    <a:pt x="697" y="318856"/>
                  </a:lnTo>
                  <a:lnTo>
                    <a:pt x="0" y="378804"/>
                  </a:lnTo>
                  <a:lnTo>
                    <a:pt x="4280" y="439374"/>
                  </a:lnTo>
                  <a:lnTo>
                    <a:pt x="8310" y="502497"/>
                  </a:lnTo>
                  <a:lnTo>
                    <a:pt x="14585" y="565919"/>
                  </a:lnTo>
                  <a:lnTo>
                    <a:pt x="15912" y="614073"/>
                  </a:lnTo>
                  <a:lnTo>
                    <a:pt x="18771" y="664398"/>
                  </a:lnTo>
                  <a:lnTo>
                    <a:pt x="28020" y="727236"/>
                  </a:lnTo>
                  <a:lnTo>
                    <a:pt x="31604" y="776516"/>
                  </a:lnTo>
                  <a:lnTo>
                    <a:pt x="37084" y="826250"/>
                  </a:lnTo>
                  <a:lnTo>
                    <a:pt x="41499" y="886111"/>
                  </a:lnTo>
                  <a:lnTo>
                    <a:pt x="50315" y="942451"/>
                  </a:lnTo>
                  <a:lnTo>
                    <a:pt x="56543" y="993679"/>
                  </a:lnTo>
                  <a:lnTo>
                    <a:pt x="66926" y="1054737"/>
                  </a:lnTo>
                  <a:lnTo>
                    <a:pt x="83086" y="1116094"/>
                  </a:lnTo>
                  <a:lnTo>
                    <a:pt x="96914" y="1173289"/>
                  </a:lnTo>
                  <a:lnTo>
                    <a:pt x="106155" y="1198992"/>
                  </a:lnTo>
                  <a:lnTo>
                    <a:pt x="124644" y="12255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251521" y="2496314"/>
              <a:ext cx="139130" cy="399049"/>
            </a:xfrm>
            <a:custGeom>
              <a:avLst/>
              <a:gdLst/>
              <a:ahLst/>
              <a:cxnLst/>
              <a:rect l="0" t="0" r="0" b="0"/>
              <a:pathLst>
                <a:path w="139130" h="399049">
                  <a:moveTo>
                    <a:pt x="119453" y="0"/>
                  </a:moveTo>
                  <a:lnTo>
                    <a:pt x="101784" y="0"/>
                  </a:lnTo>
                  <a:lnTo>
                    <a:pt x="77544" y="8835"/>
                  </a:lnTo>
                  <a:lnTo>
                    <a:pt x="44504" y="35954"/>
                  </a:lnTo>
                  <a:lnTo>
                    <a:pt x="21432" y="65408"/>
                  </a:lnTo>
                  <a:lnTo>
                    <a:pt x="1157" y="115064"/>
                  </a:lnTo>
                  <a:lnTo>
                    <a:pt x="0" y="132501"/>
                  </a:lnTo>
                  <a:lnTo>
                    <a:pt x="3493" y="148572"/>
                  </a:lnTo>
                  <a:lnTo>
                    <a:pt x="16781" y="168940"/>
                  </a:lnTo>
                  <a:lnTo>
                    <a:pt x="38797" y="191206"/>
                  </a:lnTo>
                  <a:lnTo>
                    <a:pt x="93863" y="233827"/>
                  </a:lnTo>
                  <a:lnTo>
                    <a:pt x="117419" y="258201"/>
                  </a:lnTo>
                  <a:lnTo>
                    <a:pt x="131075" y="283914"/>
                  </a:lnTo>
                  <a:lnTo>
                    <a:pt x="139129" y="313620"/>
                  </a:lnTo>
                  <a:lnTo>
                    <a:pt x="134504" y="348975"/>
                  </a:lnTo>
                  <a:lnTo>
                    <a:pt x="127992" y="365900"/>
                  </a:lnTo>
                  <a:lnTo>
                    <a:pt x="115852" y="382668"/>
                  </a:lnTo>
                  <a:lnTo>
                    <a:pt x="93423" y="398867"/>
                  </a:lnTo>
                  <a:lnTo>
                    <a:pt x="86382" y="399048"/>
                  </a:lnTo>
                  <a:lnTo>
                    <a:pt x="79839" y="396395"/>
                  </a:lnTo>
                  <a:lnTo>
                    <a:pt x="73628" y="391853"/>
                  </a:lnTo>
                  <a:lnTo>
                    <a:pt x="70412" y="384202"/>
                  </a:lnTo>
                  <a:lnTo>
                    <a:pt x="70304" y="353197"/>
                  </a:lnTo>
                  <a:lnTo>
                    <a:pt x="86169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431548" y="2679378"/>
              <a:ext cx="105848" cy="167747"/>
            </a:xfrm>
            <a:custGeom>
              <a:avLst/>
              <a:gdLst/>
              <a:ahLst/>
              <a:cxnLst/>
              <a:rect l="0" t="0" r="0" b="0"/>
              <a:pathLst>
                <a:path w="105848" h="167747">
                  <a:moveTo>
                    <a:pt x="89206" y="49926"/>
                  </a:moveTo>
                  <a:lnTo>
                    <a:pt x="66043" y="19598"/>
                  </a:lnTo>
                  <a:lnTo>
                    <a:pt x="58970" y="16763"/>
                  </a:lnTo>
                  <a:lnTo>
                    <a:pt x="41250" y="16079"/>
                  </a:lnTo>
                  <a:lnTo>
                    <a:pt x="33197" y="19965"/>
                  </a:lnTo>
                  <a:lnTo>
                    <a:pt x="19318" y="34144"/>
                  </a:lnTo>
                  <a:lnTo>
                    <a:pt x="5525" y="67337"/>
                  </a:lnTo>
                  <a:lnTo>
                    <a:pt x="0" y="102032"/>
                  </a:lnTo>
                  <a:lnTo>
                    <a:pt x="3639" y="119620"/>
                  </a:lnTo>
                  <a:lnTo>
                    <a:pt x="7198" y="126899"/>
                  </a:lnTo>
                  <a:lnTo>
                    <a:pt x="12344" y="129903"/>
                  </a:lnTo>
                  <a:lnTo>
                    <a:pt x="18549" y="130056"/>
                  </a:lnTo>
                  <a:lnTo>
                    <a:pt x="31915" y="125296"/>
                  </a:lnTo>
                  <a:lnTo>
                    <a:pt x="44019" y="117016"/>
                  </a:lnTo>
                  <a:lnTo>
                    <a:pt x="47986" y="117766"/>
                  </a:lnTo>
                  <a:lnTo>
                    <a:pt x="50631" y="121965"/>
                  </a:lnTo>
                  <a:lnTo>
                    <a:pt x="57074" y="165634"/>
                  </a:lnTo>
                  <a:lnTo>
                    <a:pt x="60388" y="167746"/>
                  </a:lnTo>
                  <a:lnTo>
                    <a:pt x="64447" y="167304"/>
                  </a:lnTo>
                  <a:lnTo>
                    <a:pt x="71421" y="152020"/>
                  </a:lnTo>
                  <a:lnTo>
                    <a:pt x="89106" y="89993"/>
                  </a:lnTo>
                  <a:lnTo>
                    <a:pt x="99252" y="27293"/>
                  </a:lnTo>
                  <a:lnTo>
                    <a:pt x="1058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554314" y="2532783"/>
              <a:ext cx="74614" cy="293599"/>
            </a:xfrm>
            <a:custGeom>
              <a:avLst/>
              <a:gdLst/>
              <a:ahLst/>
              <a:cxnLst/>
              <a:rect l="0" t="0" r="0" b="0"/>
              <a:pathLst>
                <a:path w="74614" h="293599">
                  <a:moveTo>
                    <a:pt x="8045" y="13458"/>
                  </a:moveTo>
                  <a:lnTo>
                    <a:pt x="12462" y="206"/>
                  </a:lnTo>
                  <a:lnTo>
                    <a:pt x="12839" y="0"/>
                  </a:lnTo>
                  <a:lnTo>
                    <a:pt x="1820" y="62972"/>
                  </a:lnTo>
                  <a:lnTo>
                    <a:pt x="0" y="118804"/>
                  </a:lnTo>
                  <a:lnTo>
                    <a:pt x="2244" y="170623"/>
                  </a:lnTo>
                  <a:lnTo>
                    <a:pt x="6899" y="233524"/>
                  </a:lnTo>
                  <a:lnTo>
                    <a:pt x="12123" y="267581"/>
                  </a:lnTo>
                  <a:lnTo>
                    <a:pt x="23943" y="290822"/>
                  </a:lnTo>
                  <a:lnTo>
                    <a:pt x="29739" y="293597"/>
                  </a:lnTo>
                  <a:lnTo>
                    <a:pt x="36376" y="293598"/>
                  </a:lnTo>
                  <a:lnTo>
                    <a:pt x="43574" y="291749"/>
                  </a:lnTo>
                  <a:lnTo>
                    <a:pt x="56503" y="282299"/>
                  </a:lnTo>
                  <a:lnTo>
                    <a:pt x="62540" y="275896"/>
                  </a:lnTo>
                  <a:lnTo>
                    <a:pt x="69246" y="261385"/>
                  </a:lnTo>
                  <a:lnTo>
                    <a:pt x="74613" y="238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631522" y="2512956"/>
              <a:ext cx="147185" cy="272768"/>
            </a:xfrm>
            <a:custGeom>
              <a:avLst/>
              <a:gdLst/>
              <a:ahLst/>
              <a:cxnLst/>
              <a:rect l="0" t="0" r="0" b="0"/>
              <a:pathLst>
                <a:path w="147185" h="272768">
                  <a:moveTo>
                    <a:pt x="39010" y="0"/>
                  </a:moveTo>
                  <a:lnTo>
                    <a:pt x="43428" y="57909"/>
                  </a:lnTo>
                  <a:lnTo>
                    <a:pt x="46174" y="106636"/>
                  </a:lnTo>
                  <a:lnTo>
                    <a:pt x="52821" y="163926"/>
                  </a:lnTo>
                  <a:lnTo>
                    <a:pt x="52627" y="224827"/>
                  </a:lnTo>
                  <a:lnTo>
                    <a:pt x="47104" y="272767"/>
                  </a:lnTo>
                  <a:lnTo>
                    <a:pt x="45331" y="271527"/>
                  </a:lnTo>
                  <a:lnTo>
                    <a:pt x="10871" y="216828"/>
                  </a:lnTo>
                  <a:lnTo>
                    <a:pt x="0" y="203925"/>
                  </a:lnTo>
                  <a:lnTo>
                    <a:pt x="60" y="197896"/>
                  </a:lnTo>
                  <a:lnTo>
                    <a:pt x="3798" y="192027"/>
                  </a:lnTo>
                  <a:lnTo>
                    <a:pt x="16888" y="181500"/>
                  </a:lnTo>
                  <a:lnTo>
                    <a:pt x="72461" y="158334"/>
                  </a:lnTo>
                  <a:lnTo>
                    <a:pt x="110029" y="147052"/>
                  </a:lnTo>
                  <a:lnTo>
                    <a:pt x="126356" y="146410"/>
                  </a:lnTo>
                  <a:lnTo>
                    <a:pt x="147184" y="1497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836954" y="2529599"/>
              <a:ext cx="208027" cy="307879"/>
            </a:xfrm>
            <a:custGeom>
              <a:avLst/>
              <a:gdLst/>
              <a:ahLst/>
              <a:cxnLst/>
              <a:rect l="0" t="0" r="0" b="0"/>
              <a:pathLst>
                <a:path w="208027" h="307879">
                  <a:moveTo>
                    <a:pt x="0" y="307878"/>
                  </a:moveTo>
                  <a:lnTo>
                    <a:pt x="58222" y="257824"/>
                  </a:lnTo>
                  <a:lnTo>
                    <a:pt x="68406" y="245876"/>
                  </a:lnTo>
                  <a:lnTo>
                    <a:pt x="81186" y="224480"/>
                  </a:lnTo>
                  <a:lnTo>
                    <a:pt x="117800" y="182194"/>
                  </a:lnTo>
                  <a:lnTo>
                    <a:pt x="139769" y="145760"/>
                  </a:lnTo>
                  <a:lnTo>
                    <a:pt x="164098" y="114230"/>
                  </a:lnTo>
                  <a:lnTo>
                    <a:pt x="191910" y="50731"/>
                  </a:lnTo>
                  <a:lnTo>
                    <a:pt x="203251" y="21812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845274" y="2430039"/>
              <a:ext cx="91533" cy="207742"/>
            </a:xfrm>
            <a:custGeom>
              <a:avLst/>
              <a:gdLst/>
              <a:ahLst/>
              <a:cxnLst/>
              <a:rect l="0" t="0" r="0" b="0"/>
              <a:pathLst>
                <a:path w="91533" h="207742">
                  <a:moveTo>
                    <a:pt x="91532" y="8028"/>
                  </a:moveTo>
                  <a:lnTo>
                    <a:pt x="73862" y="12445"/>
                  </a:lnTo>
                  <a:lnTo>
                    <a:pt x="60257" y="22011"/>
                  </a:lnTo>
                  <a:lnTo>
                    <a:pt x="42201" y="45455"/>
                  </a:lnTo>
                  <a:lnTo>
                    <a:pt x="27605" y="78289"/>
                  </a:lnTo>
                  <a:lnTo>
                    <a:pt x="12368" y="132063"/>
                  </a:lnTo>
                  <a:lnTo>
                    <a:pt x="10444" y="163020"/>
                  </a:lnTo>
                  <a:lnTo>
                    <a:pt x="13271" y="181389"/>
                  </a:lnTo>
                  <a:lnTo>
                    <a:pt x="20075" y="196333"/>
                  </a:lnTo>
                  <a:lnTo>
                    <a:pt x="24478" y="202907"/>
                  </a:lnTo>
                  <a:lnTo>
                    <a:pt x="30187" y="206365"/>
                  </a:lnTo>
                  <a:lnTo>
                    <a:pt x="43927" y="207741"/>
                  </a:lnTo>
                  <a:lnTo>
                    <a:pt x="50550" y="204965"/>
                  </a:lnTo>
                  <a:lnTo>
                    <a:pt x="62840" y="194484"/>
                  </a:lnTo>
                  <a:lnTo>
                    <a:pt x="75737" y="168571"/>
                  </a:lnTo>
                  <a:lnTo>
                    <a:pt x="82227" y="106741"/>
                  </a:lnTo>
                  <a:lnTo>
                    <a:pt x="78599" y="61017"/>
                  </a:lnTo>
                  <a:lnTo>
                    <a:pt x="62336" y="20481"/>
                  </a:lnTo>
                  <a:lnTo>
                    <a:pt x="52052" y="5550"/>
                  </a:lnTo>
                  <a:lnTo>
                    <a:pt x="44872" y="1753"/>
                  </a:lnTo>
                  <a:lnTo>
                    <a:pt x="27031" y="0"/>
                  </a:lnTo>
                  <a:lnTo>
                    <a:pt x="19870" y="2676"/>
                  </a:lnTo>
                  <a:lnTo>
                    <a:pt x="9448" y="13046"/>
                  </a:lnTo>
                  <a:lnTo>
                    <a:pt x="4199" y="24435"/>
                  </a:lnTo>
                  <a:lnTo>
                    <a:pt x="0" y="41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942870" y="2770347"/>
              <a:ext cx="82655" cy="70646"/>
            </a:xfrm>
            <a:custGeom>
              <a:avLst/>
              <a:gdLst/>
              <a:ahLst/>
              <a:cxnLst/>
              <a:rect l="0" t="0" r="0" b="0"/>
              <a:pathLst>
                <a:path w="82655" h="70646">
                  <a:moveTo>
                    <a:pt x="60504" y="33846"/>
                  </a:moveTo>
                  <a:lnTo>
                    <a:pt x="52937" y="14842"/>
                  </a:lnTo>
                  <a:lnTo>
                    <a:pt x="44505" y="3518"/>
                  </a:lnTo>
                  <a:lnTo>
                    <a:pt x="38743" y="684"/>
                  </a:lnTo>
                  <a:lnTo>
                    <a:pt x="24945" y="0"/>
                  </a:lnTo>
                  <a:lnTo>
                    <a:pt x="19232" y="2961"/>
                  </a:lnTo>
                  <a:lnTo>
                    <a:pt x="10418" y="13648"/>
                  </a:lnTo>
                  <a:lnTo>
                    <a:pt x="258" y="35258"/>
                  </a:lnTo>
                  <a:lnTo>
                    <a:pt x="0" y="43108"/>
                  </a:lnTo>
                  <a:lnTo>
                    <a:pt x="4644" y="59228"/>
                  </a:lnTo>
                  <a:lnTo>
                    <a:pt x="10320" y="64636"/>
                  </a:lnTo>
                  <a:lnTo>
                    <a:pt x="26489" y="70645"/>
                  </a:lnTo>
                  <a:lnTo>
                    <a:pt x="46003" y="68384"/>
                  </a:lnTo>
                  <a:lnTo>
                    <a:pt x="65154" y="61216"/>
                  </a:lnTo>
                  <a:lnTo>
                    <a:pt x="79829" y="51866"/>
                  </a:lnTo>
                  <a:lnTo>
                    <a:pt x="82633" y="46784"/>
                  </a:lnTo>
                  <a:lnTo>
                    <a:pt x="82654" y="41547"/>
                  </a:lnTo>
                  <a:lnTo>
                    <a:pt x="80817" y="36206"/>
                  </a:lnTo>
                  <a:lnTo>
                    <a:pt x="76820" y="33570"/>
                  </a:lnTo>
                  <a:lnTo>
                    <a:pt x="35541" y="338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195276" y="2845799"/>
              <a:ext cx="32768" cy="507585"/>
            </a:xfrm>
            <a:custGeom>
              <a:avLst/>
              <a:gdLst/>
              <a:ahLst/>
              <a:cxnLst/>
              <a:rect l="0" t="0" r="0" b="0"/>
              <a:pathLst>
                <a:path w="32768" h="507585">
                  <a:moveTo>
                    <a:pt x="16125" y="0"/>
                  </a:moveTo>
                  <a:lnTo>
                    <a:pt x="16125" y="55964"/>
                  </a:lnTo>
                  <a:lnTo>
                    <a:pt x="10406" y="114344"/>
                  </a:lnTo>
                  <a:lnTo>
                    <a:pt x="8317" y="167092"/>
                  </a:lnTo>
                  <a:lnTo>
                    <a:pt x="7905" y="226444"/>
                  </a:lnTo>
                  <a:lnTo>
                    <a:pt x="2104" y="284944"/>
                  </a:lnTo>
                  <a:lnTo>
                    <a:pt x="0" y="338550"/>
                  </a:lnTo>
                  <a:lnTo>
                    <a:pt x="5269" y="398141"/>
                  </a:lnTo>
                  <a:lnTo>
                    <a:pt x="9768" y="451654"/>
                  </a:lnTo>
                  <a:lnTo>
                    <a:pt x="21931" y="495698"/>
                  </a:lnTo>
                  <a:lnTo>
                    <a:pt x="32767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377821" y="2230041"/>
              <a:ext cx="41607" cy="581635"/>
            </a:xfrm>
            <a:custGeom>
              <a:avLst/>
              <a:gdLst/>
              <a:ahLst/>
              <a:cxnLst/>
              <a:rect l="0" t="0" r="0" b="0"/>
              <a:pathLst>
                <a:path w="41607" h="581635">
                  <a:moveTo>
                    <a:pt x="41606" y="0"/>
                  </a:moveTo>
                  <a:lnTo>
                    <a:pt x="35887" y="59528"/>
                  </a:lnTo>
                  <a:lnTo>
                    <a:pt x="33627" y="122941"/>
                  </a:lnTo>
                  <a:lnTo>
                    <a:pt x="33352" y="184336"/>
                  </a:lnTo>
                  <a:lnTo>
                    <a:pt x="33304" y="233367"/>
                  </a:lnTo>
                  <a:lnTo>
                    <a:pt x="33290" y="283952"/>
                  </a:lnTo>
                  <a:lnTo>
                    <a:pt x="33286" y="338594"/>
                  </a:lnTo>
                  <a:lnTo>
                    <a:pt x="33284" y="389403"/>
                  </a:lnTo>
                  <a:lnTo>
                    <a:pt x="33284" y="448456"/>
                  </a:lnTo>
                  <a:lnTo>
                    <a:pt x="33284" y="504636"/>
                  </a:lnTo>
                  <a:lnTo>
                    <a:pt x="39871" y="565078"/>
                  </a:lnTo>
                  <a:lnTo>
                    <a:pt x="39910" y="581214"/>
                  </a:lnTo>
                  <a:lnTo>
                    <a:pt x="38626" y="581634"/>
                  </a:lnTo>
                  <a:lnTo>
                    <a:pt x="34734" y="574704"/>
                  </a:lnTo>
                  <a:lnTo>
                    <a:pt x="16565" y="517185"/>
                  </a:lnTo>
                  <a:lnTo>
                    <a:pt x="2459" y="453729"/>
                  </a:lnTo>
                  <a:lnTo>
                    <a:pt x="0" y="441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369500" y="2591316"/>
              <a:ext cx="166422" cy="96384"/>
            </a:xfrm>
            <a:custGeom>
              <a:avLst/>
              <a:gdLst/>
              <a:ahLst/>
              <a:cxnLst/>
              <a:rect l="0" t="0" r="0" b="0"/>
              <a:pathLst>
                <a:path w="166422" h="96384">
                  <a:moveTo>
                    <a:pt x="0" y="21493"/>
                  </a:moveTo>
                  <a:lnTo>
                    <a:pt x="4418" y="8241"/>
                  </a:lnTo>
                  <a:lnTo>
                    <a:pt x="9417" y="4338"/>
                  </a:lnTo>
                  <a:lnTo>
                    <a:pt x="24834" y="0"/>
                  </a:lnTo>
                  <a:lnTo>
                    <a:pt x="32273" y="692"/>
                  </a:lnTo>
                  <a:lnTo>
                    <a:pt x="45471" y="6393"/>
                  </a:lnTo>
                  <a:lnTo>
                    <a:pt x="106705" y="48711"/>
                  </a:lnTo>
                  <a:lnTo>
                    <a:pt x="166421" y="96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519576" y="2610732"/>
              <a:ext cx="82915" cy="208431"/>
            </a:xfrm>
            <a:custGeom>
              <a:avLst/>
              <a:gdLst/>
              <a:ahLst/>
              <a:cxnLst/>
              <a:rect l="0" t="0" r="0" b="0"/>
              <a:pathLst>
                <a:path w="82915" h="208431">
                  <a:moveTo>
                    <a:pt x="49630" y="110251"/>
                  </a:moveTo>
                  <a:lnTo>
                    <a:pt x="52096" y="76510"/>
                  </a:lnTo>
                  <a:lnTo>
                    <a:pt x="57436" y="17949"/>
                  </a:lnTo>
                  <a:lnTo>
                    <a:pt x="57608" y="7111"/>
                  </a:lnTo>
                  <a:lnTo>
                    <a:pt x="54023" y="1735"/>
                  </a:lnTo>
                  <a:lnTo>
                    <a:pt x="47936" y="0"/>
                  </a:lnTo>
                  <a:lnTo>
                    <a:pt x="40179" y="692"/>
                  </a:lnTo>
                  <a:lnTo>
                    <a:pt x="33160" y="4852"/>
                  </a:lnTo>
                  <a:lnTo>
                    <a:pt x="20428" y="19336"/>
                  </a:lnTo>
                  <a:lnTo>
                    <a:pt x="7283" y="43865"/>
                  </a:lnTo>
                  <a:lnTo>
                    <a:pt x="1201" y="96007"/>
                  </a:lnTo>
                  <a:lnTo>
                    <a:pt x="0" y="149316"/>
                  </a:lnTo>
                  <a:lnTo>
                    <a:pt x="1684" y="171068"/>
                  </a:lnTo>
                  <a:lnTo>
                    <a:pt x="8596" y="186899"/>
                  </a:lnTo>
                  <a:lnTo>
                    <a:pt x="22884" y="206207"/>
                  </a:lnTo>
                  <a:lnTo>
                    <a:pt x="29026" y="208430"/>
                  </a:lnTo>
                  <a:lnTo>
                    <a:pt x="43246" y="205970"/>
                  </a:lnTo>
                  <a:lnTo>
                    <a:pt x="62428" y="194188"/>
                  </a:lnTo>
                  <a:lnTo>
                    <a:pt x="82914" y="1684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632676" y="2604488"/>
              <a:ext cx="145581" cy="291238"/>
            </a:xfrm>
            <a:custGeom>
              <a:avLst/>
              <a:gdLst/>
              <a:ahLst/>
              <a:cxnLst/>
              <a:rect l="0" t="0" r="0" b="0"/>
              <a:pathLst>
                <a:path w="145581" h="291238">
                  <a:moveTo>
                    <a:pt x="11419" y="0"/>
                  </a:moveTo>
                  <a:lnTo>
                    <a:pt x="11419" y="62326"/>
                  </a:lnTo>
                  <a:lnTo>
                    <a:pt x="4776" y="124697"/>
                  </a:lnTo>
                  <a:lnTo>
                    <a:pt x="0" y="160941"/>
                  </a:lnTo>
                  <a:lnTo>
                    <a:pt x="1957" y="162768"/>
                  </a:lnTo>
                  <a:lnTo>
                    <a:pt x="5111" y="161212"/>
                  </a:lnTo>
                  <a:lnTo>
                    <a:pt x="22535" y="127348"/>
                  </a:lnTo>
                  <a:lnTo>
                    <a:pt x="42613" y="70318"/>
                  </a:lnTo>
                  <a:lnTo>
                    <a:pt x="51786" y="55599"/>
                  </a:lnTo>
                  <a:lnTo>
                    <a:pt x="56822" y="53708"/>
                  </a:lnTo>
                  <a:lnTo>
                    <a:pt x="62028" y="55221"/>
                  </a:lnTo>
                  <a:lnTo>
                    <a:pt x="67347" y="59004"/>
                  </a:lnTo>
                  <a:lnTo>
                    <a:pt x="73259" y="77999"/>
                  </a:lnTo>
                  <a:lnTo>
                    <a:pt x="72635" y="135395"/>
                  </a:lnTo>
                  <a:lnTo>
                    <a:pt x="58345" y="198442"/>
                  </a:lnTo>
                  <a:lnTo>
                    <a:pt x="58421" y="202562"/>
                  </a:lnTo>
                  <a:lnTo>
                    <a:pt x="60320" y="203459"/>
                  </a:lnTo>
                  <a:lnTo>
                    <a:pt x="63435" y="202208"/>
                  </a:lnTo>
                  <a:lnTo>
                    <a:pt x="69363" y="188490"/>
                  </a:lnTo>
                  <a:lnTo>
                    <a:pt x="90138" y="131660"/>
                  </a:lnTo>
                  <a:lnTo>
                    <a:pt x="112541" y="91154"/>
                  </a:lnTo>
                  <a:lnTo>
                    <a:pt x="117665" y="87582"/>
                  </a:lnTo>
                  <a:lnTo>
                    <a:pt x="123855" y="87049"/>
                  </a:lnTo>
                  <a:lnTo>
                    <a:pt x="130755" y="88544"/>
                  </a:lnTo>
                  <a:lnTo>
                    <a:pt x="136280" y="94162"/>
                  </a:lnTo>
                  <a:lnTo>
                    <a:pt x="144885" y="112733"/>
                  </a:lnTo>
                  <a:lnTo>
                    <a:pt x="145580" y="167116"/>
                  </a:lnTo>
                  <a:lnTo>
                    <a:pt x="140273" y="222386"/>
                  </a:lnTo>
                  <a:lnTo>
                    <a:pt x="132238" y="267090"/>
                  </a:lnTo>
                  <a:lnTo>
                    <a:pt x="136235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810516" y="2845799"/>
              <a:ext cx="138327" cy="549190"/>
            </a:xfrm>
            <a:custGeom>
              <a:avLst/>
              <a:gdLst/>
              <a:ahLst/>
              <a:cxnLst/>
              <a:rect l="0" t="0" r="0" b="0"/>
              <a:pathLst>
                <a:path w="138327" h="549190">
                  <a:moveTo>
                    <a:pt x="124816" y="0"/>
                  </a:moveTo>
                  <a:lnTo>
                    <a:pt x="138085" y="58603"/>
                  </a:lnTo>
                  <a:lnTo>
                    <a:pt x="138326" y="100470"/>
                  </a:lnTo>
                  <a:lnTo>
                    <a:pt x="131971" y="162975"/>
                  </a:lnTo>
                  <a:lnTo>
                    <a:pt x="117634" y="225631"/>
                  </a:lnTo>
                  <a:lnTo>
                    <a:pt x="106046" y="274880"/>
                  </a:lnTo>
                  <a:lnTo>
                    <a:pt x="90901" y="324605"/>
                  </a:lnTo>
                  <a:lnTo>
                    <a:pt x="74702" y="374472"/>
                  </a:lnTo>
                  <a:lnTo>
                    <a:pt x="58192" y="424380"/>
                  </a:lnTo>
                  <a:lnTo>
                    <a:pt x="36047" y="486526"/>
                  </a:lnTo>
                  <a:lnTo>
                    <a:pt x="0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778328" y="2647213"/>
              <a:ext cx="140266" cy="341041"/>
            </a:xfrm>
            <a:custGeom>
              <a:avLst/>
              <a:gdLst/>
              <a:ahLst/>
              <a:cxnLst/>
              <a:rect l="0" t="0" r="0" b="0"/>
              <a:pathLst>
                <a:path w="140266" h="341041">
                  <a:moveTo>
                    <a:pt x="65472" y="73770"/>
                  </a:moveTo>
                  <a:lnTo>
                    <a:pt x="58307" y="124514"/>
                  </a:lnTo>
                  <a:lnTo>
                    <a:pt x="50736" y="183749"/>
                  </a:lnTo>
                  <a:lnTo>
                    <a:pt x="40338" y="241472"/>
                  </a:lnTo>
                  <a:lnTo>
                    <a:pt x="23851" y="300285"/>
                  </a:lnTo>
                  <a:lnTo>
                    <a:pt x="12769" y="338764"/>
                  </a:lnTo>
                  <a:lnTo>
                    <a:pt x="9996" y="341040"/>
                  </a:lnTo>
                  <a:lnTo>
                    <a:pt x="7224" y="338859"/>
                  </a:lnTo>
                  <a:lnTo>
                    <a:pt x="4451" y="333706"/>
                  </a:lnTo>
                  <a:lnTo>
                    <a:pt x="0" y="280784"/>
                  </a:lnTo>
                  <a:lnTo>
                    <a:pt x="1586" y="223896"/>
                  </a:lnTo>
                  <a:lnTo>
                    <a:pt x="10528" y="168144"/>
                  </a:lnTo>
                  <a:lnTo>
                    <a:pt x="30522" y="107793"/>
                  </a:lnTo>
                  <a:lnTo>
                    <a:pt x="47371" y="62821"/>
                  </a:lnTo>
                  <a:lnTo>
                    <a:pt x="86620" y="19283"/>
                  </a:lnTo>
                  <a:lnTo>
                    <a:pt x="112829" y="1946"/>
                  </a:lnTo>
                  <a:lnTo>
                    <a:pt x="121082" y="0"/>
                  </a:lnTo>
                  <a:lnTo>
                    <a:pt x="128433" y="551"/>
                  </a:lnTo>
                  <a:lnTo>
                    <a:pt x="135183" y="2768"/>
                  </a:lnTo>
                  <a:lnTo>
                    <a:pt x="138758" y="7944"/>
                  </a:lnTo>
                  <a:lnTo>
                    <a:pt x="140265" y="23557"/>
                  </a:lnTo>
                  <a:lnTo>
                    <a:pt x="127057" y="74227"/>
                  </a:lnTo>
                  <a:lnTo>
                    <a:pt x="101508" y="131327"/>
                  </a:lnTo>
                  <a:lnTo>
                    <a:pt x="76199" y="169114"/>
                  </a:lnTo>
                  <a:lnTo>
                    <a:pt x="40509" y="2069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520754" y="3564407"/>
              <a:ext cx="141459" cy="674840"/>
            </a:xfrm>
            <a:custGeom>
              <a:avLst/>
              <a:gdLst/>
              <a:ahLst/>
              <a:cxnLst/>
              <a:rect l="0" t="0" r="0" b="0"/>
              <a:pathLst>
                <a:path w="141459" h="674840">
                  <a:moveTo>
                    <a:pt x="141458" y="30286"/>
                  </a:moveTo>
                  <a:lnTo>
                    <a:pt x="103672" y="3748"/>
                  </a:lnTo>
                  <a:lnTo>
                    <a:pt x="85525" y="0"/>
                  </a:lnTo>
                  <a:lnTo>
                    <a:pt x="77356" y="1775"/>
                  </a:lnTo>
                  <a:lnTo>
                    <a:pt x="63349" y="11142"/>
                  </a:lnTo>
                  <a:lnTo>
                    <a:pt x="40651" y="36427"/>
                  </a:lnTo>
                  <a:lnTo>
                    <a:pt x="25193" y="80594"/>
                  </a:lnTo>
                  <a:lnTo>
                    <a:pt x="17405" y="133570"/>
                  </a:lnTo>
                  <a:lnTo>
                    <a:pt x="9700" y="190881"/>
                  </a:lnTo>
                  <a:lnTo>
                    <a:pt x="8593" y="242127"/>
                  </a:lnTo>
                  <a:lnTo>
                    <a:pt x="10840" y="299230"/>
                  </a:lnTo>
                  <a:lnTo>
                    <a:pt x="15495" y="359238"/>
                  </a:lnTo>
                  <a:lnTo>
                    <a:pt x="22134" y="421326"/>
                  </a:lnTo>
                  <a:lnTo>
                    <a:pt x="24403" y="479065"/>
                  </a:lnTo>
                  <a:lnTo>
                    <a:pt x="24852" y="534986"/>
                  </a:lnTo>
                  <a:lnTo>
                    <a:pt x="30660" y="592397"/>
                  </a:lnTo>
                  <a:lnTo>
                    <a:pt x="32506" y="642681"/>
                  </a:lnTo>
                  <a:lnTo>
                    <a:pt x="32939" y="669820"/>
                  </a:lnTo>
                  <a:lnTo>
                    <a:pt x="30280" y="674839"/>
                  </a:lnTo>
                  <a:lnTo>
                    <a:pt x="25734" y="674486"/>
                  </a:lnTo>
                  <a:lnTo>
                    <a:pt x="19929" y="670552"/>
                  </a:lnTo>
                  <a:lnTo>
                    <a:pt x="11014" y="658785"/>
                  </a:lnTo>
                  <a:lnTo>
                    <a:pt x="0" y="6377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487470" y="3871668"/>
              <a:ext cx="141458" cy="72510"/>
            </a:xfrm>
            <a:custGeom>
              <a:avLst/>
              <a:gdLst/>
              <a:ahLst/>
              <a:cxnLst/>
              <a:rect l="0" t="0" r="0" b="0"/>
              <a:pathLst>
                <a:path w="141458" h="72510">
                  <a:moveTo>
                    <a:pt x="0" y="30903"/>
                  </a:moveTo>
                  <a:lnTo>
                    <a:pt x="8834" y="17652"/>
                  </a:lnTo>
                  <a:lnTo>
                    <a:pt x="20568" y="8680"/>
                  </a:lnTo>
                  <a:lnTo>
                    <a:pt x="35953" y="2535"/>
                  </a:lnTo>
                  <a:lnTo>
                    <a:pt x="64482" y="0"/>
                  </a:lnTo>
                  <a:lnTo>
                    <a:pt x="82283" y="2684"/>
                  </a:lnTo>
                  <a:lnTo>
                    <a:pt x="107898" y="18228"/>
                  </a:lnTo>
                  <a:lnTo>
                    <a:pt x="119762" y="32666"/>
                  </a:lnTo>
                  <a:lnTo>
                    <a:pt x="141457" y="725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670532" y="3819361"/>
              <a:ext cx="294521" cy="714001"/>
            </a:xfrm>
            <a:custGeom>
              <a:avLst/>
              <a:gdLst/>
              <a:ahLst/>
              <a:cxnLst/>
              <a:rect l="0" t="0" r="0" b="0"/>
              <a:pathLst>
                <a:path w="294521" h="714001">
                  <a:moveTo>
                    <a:pt x="0" y="0"/>
                  </a:moveTo>
                  <a:lnTo>
                    <a:pt x="0" y="57909"/>
                  </a:lnTo>
                  <a:lnTo>
                    <a:pt x="2747" y="120152"/>
                  </a:lnTo>
                  <a:lnTo>
                    <a:pt x="4483" y="181444"/>
                  </a:lnTo>
                  <a:lnTo>
                    <a:pt x="2917" y="198061"/>
                  </a:lnTo>
                  <a:lnTo>
                    <a:pt x="3794" y="198609"/>
                  </a:lnTo>
                  <a:lnTo>
                    <a:pt x="5303" y="196201"/>
                  </a:lnTo>
                  <a:lnTo>
                    <a:pt x="16975" y="135243"/>
                  </a:lnTo>
                  <a:lnTo>
                    <a:pt x="27803" y="75819"/>
                  </a:lnTo>
                  <a:lnTo>
                    <a:pt x="40495" y="48764"/>
                  </a:lnTo>
                  <a:lnTo>
                    <a:pt x="45488" y="45453"/>
                  </a:lnTo>
                  <a:lnTo>
                    <a:pt x="50666" y="45095"/>
                  </a:lnTo>
                  <a:lnTo>
                    <a:pt x="61350" y="49628"/>
                  </a:lnTo>
                  <a:lnTo>
                    <a:pt x="93219" y="68390"/>
                  </a:lnTo>
                  <a:lnTo>
                    <a:pt x="100053" y="68707"/>
                  </a:lnTo>
                  <a:lnTo>
                    <a:pt x="112578" y="64129"/>
                  </a:lnTo>
                  <a:lnTo>
                    <a:pt x="130025" y="51155"/>
                  </a:lnTo>
                  <a:lnTo>
                    <a:pt x="132911" y="45198"/>
                  </a:lnTo>
                  <a:lnTo>
                    <a:pt x="133653" y="31183"/>
                  </a:lnTo>
                  <a:lnTo>
                    <a:pt x="131632" y="28186"/>
                  </a:lnTo>
                  <a:lnTo>
                    <a:pt x="128436" y="28036"/>
                  </a:lnTo>
                  <a:lnTo>
                    <a:pt x="124455" y="29785"/>
                  </a:lnTo>
                  <a:lnTo>
                    <a:pt x="110019" y="49917"/>
                  </a:lnTo>
                  <a:lnTo>
                    <a:pt x="98447" y="88139"/>
                  </a:lnTo>
                  <a:lnTo>
                    <a:pt x="97998" y="130180"/>
                  </a:lnTo>
                  <a:lnTo>
                    <a:pt x="103721" y="163080"/>
                  </a:lnTo>
                  <a:lnTo>
                    <a:pt x="107979" y="170665"/>
                  </a:lnTo>
                  <a:lnTo>
                    <a:pt x="120107" y="181559"/>
                  </a:lnTo>
                  <a:lnTo>
                    <a:pt x="127223" y="183910"/>
                  </a:lnTo>
                  <a:lnTo>
                    <a:pt x="142529" y="184056"/>
                  </a:lnTo>
                  <a:lnTo>
                    <a:pt x="203060" y="159987"/>
                  </a:lnTo>
                  <a:lnTo>
                    <a:pt x="257517" y="127512"/>
                  </a:lnTo>
                  <a:lnTo>
                    <a:pt x="261361" y="120141"/>
                  </a:lnTo>
                  <a:lnTo>
                    <a:pt x="262073" y="111529"/>
                  </a:lnTo>
                  <a:lnTo>
                    <a:pt x="257935" y="93947"/>
                  </a:lnTo>
                  <a:lnTo>
                    <a:pt x="240212" y="67594"/>
                  </a:lnTo>
                  <a:lnTo>
                    <a:pt x="218904" y="44581"/>
                  </a:lnTo>
                  <a:lnTo>
                    <a:pt x="213429" y="43590"/>
                  </a:lnTo>
                  <a:lnTo>
                    <a:pt x="207931" y="45702"/>
                  </a:lnTo>
                  <a:lnTo>
                    <a:pt x="202415" y="49884"/>
                  </a:lnTo>
                  <a:lnTo>
                    <a:pt x="193822" y="64392"/>
                  </a:lnTo>
                  <a:lnTo>
                    <a:pt x="187844" y="85017"/>
                  </a:lnTo>
                  <a:lnTo>
                    <a:pt x="184007" y="140993"/>
                  </a:lnTo>
                  <a:lnTo>
                    <a:pt x="187668" y="188005"/>
                  </a:lnTo>
                  <a:lnTo>
                    <a:pt x="191680" y="195604"/>
                  </a:lnTo>
                  <a:lnTo>
                    <a:pt x="203535" y="206511"/>
                  </a:lnTo>
                  <a:lnTo>
                    <a:pt x="210579" y="208866"/>
                  </a:lnTo>
                  <a:lnTo>
                    <a:pt x="225803" y="209016"/>
                  </a:lnTo>
                  <a:lnTo>
                    <a:pt x="241815" y="198604"/>
                  </a:lnTo>
                  <a:lnTo>
                    <a:pt x="270277" y="166203"/>
                  </a:lnTo>
                  <a:lnTo>
                    <a:pt x="294520" y="107083"/>
                  </a:lnTo>
                  <a:lnTo>
                    <a:pt x="284924" y="166246"/>
                  </a:lnTo>
                  <a:lnTo>
                    <a:pt x="276506" y="228854"/>
                  </a:lnTo>
                  <a:lnTo>
                    <a:pt x="270556" y="280969"/>
                  </a:lnTo>
                  <a:lnTo>
                    <a:pt x="260476" y="336704"/>
                  </a:lnTo>
                  <a:lnTo>
                    <a:pt x="249582" y="400173"/>
                  </a:lnTo>
                  <a:lnTo>
                    <a:pt x="243761" y="449563"/>
                  </a:lnTo>
                  <a:lnTo>
                    <a:pt x="239571" y="499330"/>
                  </a:lnTo>
                  <a:lnTo>
                    <a:pt x="232474" y="549209"/>
                  </a:lnTo>
                  <a:lnTo>
                    <a:pt x="221793" y="611345"/>
                  </a:lnTo>
                  <a:lnTo>
                    <a:pt x="216498" y="669058"/>
                  </a:lnTo>
                  <a:lnTo>
                    <a:pt x="212797" y="709214"/>
                  </a:lnTo>
                  <a:lnTo>
                    <a:pt x="214905" y="713195"/>
                  </a:lnTo>
                  <a:lnTo>
                    <a:pt x="218160" y="714000"/>
                  </a:lnTo>
                  <a:lnTo>
                    <a:pt x="221254" y="711763"/>
                  </a:lnTo>
                  <a:lnTo>
                    <a:pt x="232990" y="690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945127" y="3336851"/>
              <a:ext cx="332512" cy="1339579"/>
            </a:xfrm>
            <a:custGeom>
              <a:avLst/>
              <a:gdLst/>
              <a:ahLst/>
              <a:cxnLst/>
              <a:rect l="0" t="0" r="0" b="0"/>
              <a:pathLst>
                <a:path w="332512" h="1339579">
                  <a:moveTo>
                    <a:pt x="174742" y="149668"/>
                  </a:moveTo>
                  <a:lnTo>
                    <a:pt x="163160" y="96177"/>
                  </a:lnTo>
                  <a:lnTo>
                    <a:pt x="149715" y="37270"/>
                  </a:lnTo>
                  <a:lnTo>
                    <a:pt x="143279" y="19276"/>
                  </a:lnTo>
                  <a:lnTo>
                    <a:pt x="134254" y="5116"/>
                  </a:lnTo>
                  <a:lnTo>
                    <a:pt x="133882" y="1525"/>
                  </a:lnTo>
                  <a:lnTo>
                    <a:pt x="136407" y="55"/>
                  </a:lnTo>
                  <a:lnTo>
                    <a:pt x="140864" y="0"/>
                  </a:lnTo>
                  <a:lnTo>
                    <a:pt x="153214" y="7335"/>
                  </a:lnTo>
                  <a:lnTo>
                    <a:pt x="190955" y="43883"/>
                  </a:lnTo>
                  <a:lnTo>
                    <a:pt x="234607" y="104299"/>
                  </a:lnTo>
                  <a:lnTo>
                    <a:pt x="265756" y="158224"/>
                  </a:lnTo>
                  <a:lnTo>
                    <a:pt x="288223" y="220137"/>
                  </a:lnTo>
                  <a:lnTo>
                    <a:pt x="305914" y="277172"/>
                  </a:lnTo>
                  <a:lnTo>
                    <a:pt x="318586" y="337166"/>
                  </a:lnTo>
                  <a:lnTo>
                    <a:pt x="329067" y="400176"/>
                  </a:lnTo>
                  <a:lnTo>
                    <a:pt x="331723" y="450410"/>
                  </a:lnTo>
                  <a:lnTo>
                    <a:pt x="332511" y="504948"/>
                  </a:lnTo>
                  <a:lnTo>
                    <a:pt x="331819" y="556651"/>
                  </a:lnTo>
                  <a:lnTo>
                    <a:pt x="326170" y="608029"/>
                  </a:lnTo>
                  <a:lnTo>
                    <a:pt x="318640" y="662905"/>
                  </a:lnTo>
                  <a:lnTo>
                    <a:pt x="310554" y="715633"/>
                  </a:lnTo>
                  <a:lnTo>
                    <a:pt x="301378" y="770910"/>
                  </a:lnTo>
                  <a:lnTo>
                    <a:pt x="287359" y="822833"/>
                  </a:lnTo>
                  <a:lnTo>
                    <a:pt x="272418" y="873350"/>
                  </a:lnTo>
                  <a:lnTo>
                    <a:pt x="259876" y="922527"/>
                  </a:lnTo>
                  <a:lnTo>
                    <a:pt x="234192" y="981028"/>
                  </a:lnTo>
                  <a:lnTo>
                    <a:pt x="211037" y="1037099"/>
                  </a:lnTo>
                  <a:lnTo>
                    <a:pt x="183094" y="1097518"/>
                  </a:lnTo>
                  <a:lnTo>
                    <a:pt x="149781" y="1155719"/>
                  </a:lnTo>
                  <a:lnTo>
                    <a:pt x="99853" y="1214525"/>
                  </a:lnTo>
                  <a:lnTo>
                    <a:pt x="39654" y="1264682"/>
                  </a:lnTo>
                  <a:lnTo>
                    <a:pt x="25946" y="1276705"/>
                  </a:lnTo>
                  <a:lnTo>
                    <a:pt x="9611" y="1307024"/>
                  </a:lnTo>
                  <a:lnTo>
                    <a:pt x="0" y="13395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345539" y="1547715"/>
            <a:ext cx="829667" cy="1198232"/>
            <a:chOff x="4345539" y="1547715"/>
            <a:chExt cx="829667" cy="1198232"/>
          </a:xfrm>
        </p:grpSpPr>
        <p:sp>
          <p:nvSpPr>
            <p:cNvPr id="74" name="Freeform 73"/>
            <p:cNvSpPr/>
            <p:nvPr/>
          </p:nvSpPr>
          <p:spPr>
            <a:xfrm>
              <a:off x="4345539" y="2095417"/>
              <a:ext cx="339212" cy="614946"/>
            </a:xfrm>
            <a:custGeom>
              <a:avLst/>
              <a:gdLst/>
              <a:ahLst/>
              <a:cxnLst/>
              <a:rect l="0" t="0" r="0" b="0"/>
              <a:pathLst>
                <a:path w="339212" h="614946">
                  <a:moveTo>
                    <a:pt x="72938" y="34771"/>
                  </a:moveTo>
                  <a:lnTo>
                    <a:pt x="61356" y="89933"/>
                  </a:lnTo>
                  <a:lnTo>
                    <a:pt x="56962" y="152960"/>
                  </a:lnTo>
                  <a:lnTo>
                    <a:pt x="52010" y="207074"/>
                  </a:lnTo>
                  <a:lnTo>
                    <a:pt x="47847" y="263204"/>
                  </a:lnTo>
                  <a:lnTo>
                    <a:pt x="42492" y="310481"/>
                  </a:lnTo>
                  <a:lnTo>
                    <a:pt x="39570" y="359623"/>
                  </a:lnTo>
                  <a:lnTo>
                    <a:pt x="33260" y="409316"/>
                  </a:lnTo>
                  <a:lnTo>
                    <a:pt x="25534" y="459174"/>
                  </a:lnTo>
                  <a:lnTo>
                    <a:pt x="18314" y="509080"/>
                  </a:lnTo>
                  <a:lnTo>
                    <a:pt x="12941" y="570710"/>
                  </a:lnTo>
                  <a:lnTo>
                    <a:pt x="3250" y="614627"/>
                  </a:lnTo>
                  <a:lnTo>
                    <a:pt x="1516" y="613651"/>
                  </a:lnTo>
                  <a:lnTo>
                    <a:pt x="0" y="579711"/>
                  </a:lnTo>
                  <a:lnTo>
                    <a:pt x="7303" y="522956"/>
                  </a:lnTo>
                  <a:lnTo>
                    <a:pt x="14967" y="472505"/>
                  </a:lnTo>
                  <a:lnTo>
                    <a:pt x="23093" y="416567"/>
                  </a:lnTo>
                  <a:lnTo>
                    <a:pt x="31357" y="359004"/>
                  </a:lnTo>
                  <a:lnTo>
                    <a:pt x="39661" y="300960"/>
                  </a:lnTo>
                  <a:lnTo>
                    <a:pt x="47977" y="245238"/>
                  </a:lnTo>
                  <a:lnTo>
                    <a:pt x="58762" y="193594"/>
                  </a:lnTo>
                  <a:lnTo>
                    <a:pt x="74555" y="130863"/>
                  </a:lnTo>
                  <a:lnTo>
                    <a:pt x="91893" y="69021"/>
                  </a:lnTo>
                  <a:lnTo>
                    <a:pt x="114016" y="10624"/>
                  </a:lnTo>
                  <a:lnTo>
                    <a:pt x="116965" y="2031"/>
                  </a:lnTo>
                  <a:lnTo>
                    <a:pt x="120780" y="0"/>
                  </a:lnTo>
                  <a:lnTo>
                    <a:pt x="125173" y="2345"/>
                  </a:lnTo>
                  <a:lnTo>
                    <a:pt x="129951" y="7606"/>
                  </a:lnTo>
                  <a:lnTo>
                    <a:pt x="143337" y="66422"/>
                  </a:lnTo>
                  <a:lnTo>
                    <a:pt x="149406" y="127898"/>
                  </a:lnTo>
                  <a:lnTo>
                    <a:pt x="156616" y="179167"/>
                  </a:lnTo>
                  <a:lnTo>
                    <a:pt x="162142" y="235347"/>
                  </a:lnTo>
                  <a:lnTo>
                    <a:pt x="166245" y="295447"/>
                  </a:lnTo>
                  <a:lnTo>
                    <a:pt x="173317" y="357634"/>
                  </a:lnTo>
                  <a:lnTo>
                    <a:pt x="178802" y="417048"/>
                  </a:lnTo>
                  <a:lnTo>
                    <a:pt x="182893" y="473176"/>
                  </a:lnTo>
                  <a:lnTo>
                    <a:pt x="189960" y="522474"/>
                  </a:lnTo>
                  <a:lnTo>
                    <a:pt x="200631" y="576130"/>
                  </a:lnTo>
                  <a:lnTo>
                    <a:pt x="205924" y="614945"/>
                  </a:lnTo>
                  <a:lnTo>
                    <a:pt x="207823" y="613862"/>
                  </a:lnTo>
                  <a:lnTo>
                    <a:pt x="210014" y="609443"/>
                  </a:lnTo>
                  <a:lnTo>
                    <a:pt x="214455" y="551053"/>
                  </a:lnTo>
                  <a:lnTo>
                    <a:pt x="219858" y="500862"/>
                  </a:lnTo>
                  <a:lnTo>
                    <a:pt x="222794" y="450857"/>
                  </a:lnTo>
                  <a:lnTo>
                    <a:pt x="229109" y="399983"/>
                  </a:lnTo>
                  <a:lnTo>
                    <a:pt x="236835" y="346180"/>
                  </a:lnTo>
                  <a:lnTo>
                    <a:pt x="247729" y="283183"/>
                  </a:lnTo>
                  <a:lnTo>
                    <a:pt x="258784" y="222011"/>
                  </a:lnTo>
                  <a:lnTo>
                    <a:pt x="272644" y="160502"/>
                  </a:lnTo>
                  <a:lnTo>
                    <a:pt x="287436" y="103309"/>
                  </a:lnTo>
                  <a:lnTo>
                    <a:pt x="302400" y="66995"/>
                  </a:lnTo>
                  <a:lnTo>
                    <a:pt x="316379" y="50326"/>
                  </a:lnTo>
                  <a:lnTo>
                    <a:pt x="322140" y="46065"/>
                  </a:lnTo>
                  <a:lnTo>
                    <a:pt x="326906" y="44150"/>
                  </a:lnTo>
                  <a:lnTo>
                    <a:pt x="339211" y="43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678483" y="2430340"/>
              <a:ext cx="164368" cy="228299"/>
            </a:xfrm>
            <a:custGeom>
              <a:avLst/>
              <a:gdLst/>
              <a:ahLst/>
              <a:cxnLst/>
              <a:rect l="0" t="0" r="0" b="0"/>
              <a:pathLst>
                <a:path w="164368" h="228299">
                  <a:moveTo>
                    <a:pt x="89478" y="41011"/>
                  </a:moveTo>
                  <a:lnTo>
                    <a:pt x="73479" y="6266"/>
                  </a:lnTo>
                  <a:lnTo>
                    <a:pt x="67717" y="2130"/>
                  </a:lnTo>
                  <a:lnTo>
                    <a:pt x="61102" y="298"/>
                  </a:lnTo>
                  <a:lnTo>
                    <a:pt x="53919" y="0"/>
                  </a:lnTo>
                  <a:lnTo>
                    <a:pt x="47280" y="2576"/>
                  </a:lnTo>
                  <a:lnTo>
                    <a:pt x="34974" y="12834"/>
                  </a:lnTo>
                  <a:lnTo>
                    <a:pt x="22067" y="34204"/>
                  </a:lnTo>
                  <a:lnTo>
                    <a:pt x="3663" y="82749"/>
                  </a:lnTo>
                  <a:lnTo>
                    <a:pt x="0" y="128289"/>
                  </a:lnTo>
                  <a:lnTo>
                    <a:pt x="2865" y="151301"/>
                  </a:lnTo>
                  <a:lnTo>
                    <a:pt x="6773" y="159841"/>
                  </a:lnTo>
                  <a:lnTo>
                    <a:pt x="18511" y="171796"/>
                  </a:lnTo>
                  <a:lnTo>
                    <a:pt x="24600" y="172580"/>
                  </a:lnTo>
                  <a:lnTo>
                    <a:pt x="30509" y="170329"/>
                  </a:lnTo>
                  <a:lnTo>
                    <a:pt x="36296" y="166055"/>
                  </a:lnTo>
                  <a:lnTo>
                    <a:pt x="45193" y="153909"/>
                  </a:lnTo>
                  <a:lnTo>
                    <a:pt x="74296" y="91884"/>
                  </a:lnTo>
                  <a:lnTo>
                    <a:pt x="80726" y="58594"/>
                  </a:lnTo>
                  <a:lnTo>
                    <a:pt x="82719" y="60129"/>
                  </a:lnTo>
                  <a:lnTo>
                    <a:pt x="84972" y="64851"/>
                  </a:lnTo>
                  <a:lnTo>
                    <a:pt x="88587" y="116158"/>
                  </a:lnTo>
                  <a:lnTo>
                    <a:pt x="93778" y="171808"/>
                  </a:lnTo>
                  <a:lnTo>
                    <a:pt x="109027" y="223869"/>
                  </a:lnTo>
                  <a:lnTo>
                    <a:pt x="113606" y="227636"/>
                  </a:lnTo>
                  <a:lnTo>
                    <a:pt x="119431" y="228298"/>
                  </a:lnTo>
                  <a:lnTo>
                    <a:pt x="126089" y="226890"/>
                  </a:lnTo>
                  <a:lnTo>
                    <a:pt x="131452" y="223178"/>
                  </a:lnTo>
                  <a:lnTo>
                    <a:pt x="139876" y="211657"/>
                  </a:lnTo>
                  <a:lnTo>
                    <a:pt x="161812" y="149835"/>
                  </a:lnTo>
                  <a:lnTo>
                    <a:pt x="164367" y="140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84952" y="2121867"/>
              <a:ext cx="140962" cy="534564"/>
            </a:xfrm>
            <a:custGeom>
              <a:avLst/>
              <a:gdLst/>
              <a:ahLst/>
              <a:cxnLst/>
              <a:rect l="0" t="0" r="0" b="0"/>
              <a:pathLst>
                <a:path w="140962" h="534564">
                  <a:moveTo>
                    <a:pt x="107677" y="0"/>
                  </a:moveTo>
                  <a:lnTo>
                    <a:pt x="94425" y="4418"/>
                  </a:lnTo>
                  <a:lnTo>
                    <a:pt x="82988" y="13983"/>
                  </a:lnTo>
                  <a:lnTo>
                    <a:pt x="60578" y="47141"/>
                  </a:lnTo>
                  <a:lnTo>
                    <a:pt x="39381" y="100217"/>
                  </a:lnTo>
                  <a:lnTo>
                    <a:pt x="22995" y="153138"/>
                  </a:lnTo>
                  <a:lnTo>
                    <a:pt x="10855" y="210368"/>
                  </a:lnTo>
                  <a:lnTo>
                    <a:pt x="2019" y="266188"/>
                  </a:lnTo>
                  <a:lnTo>
                    <a:pt x="0" y="321731"/>
                  </a:lnTo>
                  <a:lnTo>
                    <a:pt x="526" y="372424"/>
                  </a:lnTo>
                  <a:lnTo>
                    <a:pt x="11040" y="429008"/>
                  </a:lnTo>
                  <a:lnTo>
                    <a:pt x="36909" y="486758"/>
                  </a:lnTo>
                  <a:lnTo>
                    <a:pt x="58972" y="512817"/>
                  </a:lnTo>
                  <a:lnTo>
                    <a:pt x="91276" y="530842"/>
                  </a:lnTo>
                  <a:lnTo>
                    <a:pt x="99517" y="534184"/>
                  </a:lnTo>
                  <a:lnTo>
                    <a:pt x="107784" y="534563"/>
                  </a:lnTo>
                  <a:lnTo>
                    <a:pt x="140961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023284" y="2175664"/>
              <a:ext cx="151922" cy="570283"/>
            </a:xfrm>
            <a:custGeom>
              <a:avLst/>
              <a:gdLst/>
              <a:ahLst/>
              <a:cxnLst/>
              <a:rect l="0" t="0" r="0" b="0"/>
              <a:pathLst>
                <a:path w="151922" h="570283">
                  <a:moveTo>
                    <a:pt x="44235" y="428824"/>
                  </a:moveTo>
                  <a:lnTo>
                    <a:pt x="62315" y="407970"/>
                  </a:lnTo>
                  <a:lnTo>
                    <a:pt x="83630" y="347774"/>
                  </a:lnTo>
                  <a:lnTo>
                    <a:pt x="104051" y="288415"/>
                  </a:lnTo>
                  <a:lnTo>
                    <a:pt x="116112" y="234326"/>
                  </a:lnTo>
                  <a:lnTo>
                    <a:pt x="127398" y="179125"/>
                  </a:lnTo>
                  <a:lnTo>
                    <a:pt x="138530" y="123706"/>
                  </a:lnTo>
                  <a:lnTo>
                    <a:pt x="149942" y="63427"/>
                  </a:lnTo>
                  <a:lnTo>
                    <a:pt x="151921" y="14046"/>
                  </a:lnTo>
                  <a:lnTo>
                    <a:pt x="149310" y="6225"/>
                  </a:lnTo>
                  <a:lnTo>
                    <a:pt x="144796" y="1935"/>
                  </a:lnTo>
                  <a:lnTo>
                    <a:pt x="139012" y="0"/>
                  </a:lnTo>
                  <a:lnTo>
                    <a:pt x="133307" y="559"/>
                  </a:lnTo>
                  <a:lnTo>
                    <a:pt x="122038" y="6111"/>
                  </a:lnTo>
                  <a:lnTo>
                    <a:pt x="113330" y="22139"/>
                  </a:lnTo>
                  <a:lnTo>
                    <a:pt x="90624" y="84272"/>
                  </a:lnTo>
                  <a:lnTo>
                    <a:pt x="69047" y="146883"/>
                  </a:lnTo>
                  <a:lnTo>
                    <a:pt x="52511" y="198589"/>
                  </a:lnTo>
                  <a:lnTo>
                    <a:pt x="35900" y="254898"/>
                  </a:lnTo>
                  <a:lnTo>
                    <a:pt x="21733" y="310106"/>
                  </a:lnTo>
                  <a:lnTo>
                    <a:pt x="11680" y="359131"/>
                  </a:lnTo>
                  <a:lnTo>
                    <a:pt x="0" y="412695"/>
                  </a:lnTo>
                  <a:lnTo>
                    <a:pt x="412" y="456405"/>
                  </a:lnTo>
                  <a:lnTo>
                    <a:pt x="9040" y="480838"/>
                  </a:lnTo>
                  <a:lnTo>
                    <a:pt x="22120" y="500019"/>
                  </a:lnTo>
                  <a:lnTo>
                    <a:pt x="46928" y="521213"/>
                  </a:lnTo>
                  <a:lnTo>
                    <a:pt x="103616" y="555321"/>
                  </a:lnTo>
                  <a:lnTo>
                    <a:pt x="135766" y="5702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395553" y="1547715"/>
              <a:ext cx="122777" cy="450343"/>
            </a:xfrm>
            <a:custGeom>
              <a:avLst/>
              <a:gdLst/>
              <a:ahLst/>
              <a:cxnLst/>
              <a:rect l="0" t="0" r="0" b="0"/>
              <a:pathLst>
                <a:path w="122777" h="450343">
                  <a:moveTo>
                    <a:pt x="122776" y="0"/>
                  </a:moveTo>
                  <a:lnTo>
                    <a:pt x="105107" y="4417"/>
                  </a:lnTo>
                  <a:lnTo>
                    <a:pt x="91501" y="13982"/>
                  </a:lnTo>
                  <a:lnTo>
                    <a:pt x="38566" y="75110"/>
                  </a:lnTo>
                  <a:lnTo>
                    <a:pt x="8282" y="138081"/>
                  </a:lnTo>
                  <a:lnTo>
                    <a:pt x="0" y="185170"/>
                  </a:lnTo>
                  <a:lnTo>
                    <a:pt x="6264" y="205264"/>
                  </a:lnTo>
                  <a:lnTo>
                    <a:pt x="28468" y="236347"/>
                  </a:lnTo>
                  <a:lnTo>
                    <a:pt x="87243" y="294347"/>
                  </a:lnTo>
                  <a:lnTo>
                    <a:pt x="106820" y="331813"/>
                  </a:lnTo>
                  <a:lnTo>
                    <a:pt x="112193" y="361917"/>
                  </a:lnTo>
                  <a:lnTo>
                    <a:pt x="109367" y="389842"/>
                  </a:lnTo>
                  <a:lnTo>
                    <a:pt x="88457" y="439116"/>
                  </a:lnTo>
                  <a:lnTo>
                    <a:pt x="83254" y="448071"/>
                  </a:lnTo>
                  <a:lnTo>
                    <a:pt x="79786" y="450342"/>
                  </a:lnTo>
                  <a:lnTo>
                    <a:pt x="77474" y="448158"/>
                  </a:lnTo>
                  <a:lnTo>
                    <a:pt x="72850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29348" y="1613398"/>
              <a:ext cx="305182" cy="379203"/>
            </a:xfrm>
            <a:custGeom>
              <a:avLst/>
              <a:gdLst/>
              <a:ahLst/>
              <a:cxnLst/>
              <a:rect l="0" t="0" r="0" b="0"/>
              <a:pathLst>
                <a:path w="305182" h="379203">
                  <a:moveTo>
                    <a:pt x="80513" y="167306"/>
                  </a:moveTo>
                  <a:lnTo>
                    <a:pt x="62843" y="171724"/>
                  </a:lnTo>
                  <a:lnTo>
                    <a:pt x="49238" y="181289"/>
                  </a:lnTo>
                  <a:lnTo>
                    <a:pt x="31182" y="204734"/>
                  </a:lnTo>
                  <a:lnTo>
                    <a:pt x="9571" y="250891"/>
                  </a:lnTo>
                  <a:lnTo>
                    <a:pt x="0" y="295210"/>
                  </a:lnTo>
                  <a:lnTo>
                    <a:pt x="567" y="329711"/>
                  </a:lnTo>
                  <a:lnTo>
                    <a:pt x="2253" y="339371"/>
                  </a:lnTo>
                  <a:lnTo>
                    <a:pt x="7074" y="345811"/>
                  </a:lnTo>
                  <a:lnTo>
                    <a:pt x="22294" y="352966"/>
                  </a:lnTo>
                  <a:lnTo>
                    <a:pt x="29681" y="353025"/>
                  </a:lnTo>
                  <a:lnTo>
                    <a:pt x="42820" y="348160"/>
                  </a:lnTo>
                  <a:lnTo>
                    <a:pt x="60613" y="330607"/>
                  </a:lnTo>
                  <a:lnTo>
                    <a:pt x="73178" y="307840"/>
                  </a:lnTo>
                  <a:lnTo>
                    <a:pt x="76548" y="307223"/>
                  </a:lnTo>
                  <a:lnTo>
                    <a:pt x="79718" y="311435"/>
                  </a:lnTo>
                  <a:lnTo>
                    <a:pt x="84782" y="327518"/>
                  </a:lnTo>
                  <a:lnTo>
                    <a:pt x="92718" y="374332"/>
                  </a:lnTo>
                  <a:lnTo>
                    <a:pt x="96970" y="378364"/>
                  </a:lnTo>
                  <a:lnTo>
                    <a:pt x="102579" y="379202"/>
                  </a:lnTo>
                  <a:lnTo>
                    <a:pt x="109092" y="377913"/>
                  </a:lnTo>
                  <a:lnTo>
                    <a:pt x="123725" y="364152"/>
                  </a:lnTo>
                  <a:lnTo>
                    <a:pt x="142626" y="332880"/>
                  </a:lnTo>
                  <a:lnTo>
                    <a:pt x="161287" y="278142"/>
                  </a:lnTo>
                  <a:lnTo>
                    <a:pt x="181905" y="218348"/>
                  </a:lnTo>
                  <a:lnTo>
                    <a:pt x="196845" y="157032"/>
                  </a:lnTo>
                  <a:lnTo>
                    <a:pt x="209930" y="96029"/>
                  </a:lnTo>
                  <a:lnTo>
                    <a:pt x="213160" y="35410"/>
                  </a:lnTo>
                  <a:lnTo>
                    <a:pt x="209087" y="3718"/>
                  </a:lnTo>
                  <a:lnTo>
                    <a:pt x="205985" y="0"/>
                  </a:lnTo>
                  <a:lnTo>
                    <a:pt x="202068" y="295"/>
                  </a:lnTo>
                  <a:lnTo>
                    <a:pt x="197607" y="3266"/>
                  </a:lnTo>
                  <a:lnTo>
                    <a:pt x="190186" y="13963"/>
                  </a:lnTo>
                  <a:lnTo>
                    <a:pt x="162194" y="72150"/>
                  </a:lnTo>
                  <a:lnTo>
                    <a:pt x="149711" y="132540"/>
                  </a:lnTo>
                  <a:lnTo>
                    <a:pt x="147427" y="195019"/>
                  </a:lnTo>
                  <a:lnTo>
                    <a:pt x="151544" y="252922"/>
                  </a:lnTo>
                  <a:lnTo>
                    <a:pt x="163133" y="291878"/>
                  </a:lnTo>
                  <a:lnTo>
                    <a:pt x="175480" y="312662"/>
                  </a:lnTo>
                  <a:lnTo>
                    <a:pt x="192679" y="326830"/>
                  </a:lnTo>
                  <a:lnTo>
                    <a:pt x="211726" y="334360"/>
                  </a:lnTo>
                  <a:lnTo>
                    <a:pt x="229437" y="334625"/>
                  </a:lnTo>
                  <a:lnTo>
                    <a:pt x="244088" y="329195"/>
                  </a:lnTo>
                  <a:lnTo>
                    <a:pt x="256764" y="319694"/>
                  </a:lnTo>
                  <a:lnTo>
                    <a:pt x="290277" y="274978"/>
                  </a:lnTo>
                  <a:lnTo>
                    <a:pt x="305181" y="242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853516" y="1605962"/>
              <a:ext cx="155756" cy="273486"/>
            </a:xfrm>
            <a:custGeom>
              <a:avLst/>
              <a:gdLst/>
              <a:ahLst/>
              <a:cxnLst/>
              <a:rect l="0" t="0" r="0" b="0"/>
              <a:pathLst>
                <a:path w="155756" h="273486">
                  <a:moveTo>
                    <a:pt x="39261" y="0"/>
                  </a:moveTo>
                  <a:lnTo>
                    <a:pt x="39261" y="56773"/>
                  </a:lnTo>
                  <a:lnTo>
                    <a:pt x="39261" y="111119"/>
                  </a:lnTo>
                  <a:lnTo>
                    <a:pt x="45846" y="173030"/>
                  </a:lnTo>
                  <a:lnTo>
                    <a:pt x="47353" y="231840"/>
                  </a:lnTo>
                  <a:lnTo>
                    <a:pt x="45664" y="269323"/>
                  </a:lnTo>
                  <a:lnTo>
                    <a:pt x="42605" y="272930"/>
                  </a:lnTo>
                  <a:lnTo>
                    <a:pt x="38716" y="273485"/>
                  </a:lnTo>
                  <a:lnTo>
                    <a:pt x="35200" y="271081"/>
                  </a:lnTo>
                  <a:lnTo>
                    <a:pt x="0" y="220303"/>
                  </a:lnTo>
                  <a:lnTo>
                    <a:pt x="143" y="216211"/>
                  </a:lnTo>
                  <a:lnTo>
                    <a:pt x="3936" y="213483"/>
                  </a:lnTo>
                  <a:lnTo>
                    <a:pt x="54298" y="200253"/>
                  </a:lnTo>
                  <a:lnTo>
                    <a:pt x="113011" y="175672"/>
                  </a:lnTo>
                  <a:lnTo>
                    <a:pt x="155755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2" name="Freeform 81"/>
          <p:cNvSpPr/>
          <p:nvPr/>
        </p:nvSpPr>
        <p:spPr>
          <a:xfrm>
            <a:off x="1630925" y="2629451"/>
            <a:ext cx="257954" cy="324522"/>
          </a:xfrm>
          <a:custGeom>
            <a:avLst/>
            <a:gdLst/>
            <a:ahLst/>
            <a:cxnLst/>
            <a:rect l="0" t="0" r="0" b="0"/>
            <a:pathLst>
              <a:path w="257954" h="324522">
                <a:moveTo>
                  <a:pt x="0" y="324521"/>
                </a:moveTo>
                <a:lnTo>
                  <a:pt x="40304" y="264894"/>
                </a:lnTo>
                <a:lnTo>
                  <a:pt x="77241" y="203705"/>
                </a:lnTo>
                <a:lnTo>
                  <a:pt x="118437" y="146660"/>
                </a:lnTo>
                <a:lnTo>
                  <a:pt x="166592" y="85402"/>
                </a:lnTo>
                <a:lnTo>
                  <a:pt x="220261" y="25092"/>
                </a:lnTo>
                <a:lnTo>
                  <a:pt x="234729" y="13309"/>
                </a:lnTo>
                <a:lnTo>
                  <a:pt x="257953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8" name="Group 87"/>
          <p:cNvGrpSpPr/>
          <p:nvPr/>
        </p:nvGrpSpPr>
        <p:grpSpPr>
          <a:xfrm>
            <a:off x="1955446" y="2221720"/>
            <a:ext cx="274596" cy="439562"/>
            <a:chOff x="1955446" y="2221720"/>
            <a:chExt cx="274596" cy="439562"/>
          </a:xfrm>
        </p:grpSpPr>
        <p:sp>
          <p:nvSpPr>
            <p:cNvPr id="83" name="Freeform 82"/>
            <p:cNvSpPr/>
            <p:nvPr/>
          </p:nvSpPr>
          <p:spPr>
            <a:xfrm>
              <a:off x="1958916" y="2396462"/>
              <a:ext cx="104007" cy="264820"/>
            </a:xfrm>
            <a:custGeom>
              <a:avLst/>
              <a:gdLst/>
              <a:ahLst/>
              <a:cxnLst/>
              <a:rect l="0" t="0" r="0" b="0"/>
              <a:pathLst>
                <a:path w="104007" h="264820">
                  <a:moveTo>
                    <a:pt x="13173" y="0"/>
                  </a:moveTo>
                  <a:lnTo>
                    <a:pt x="4338" y="8835"/>
                  </a:lnTo>
                  <a:lnTo>
                    <a:pt x="0" y="23034"/>
                  </a:lnTo>
                  <a:lnTo>
                    <a:pt x="24" y="54286"/>
                  </a:lnTo>
                  <a:lnTo>
                    <a:pt x="6065" y="111350"/>
                  </a:lnTo>
                  <a:lnTo>
                    <a:pt x="13404" y="126844"/>
                  </a:lnTo>
                  <a:lnTo>
                    <a:pt x="18874" y="130791"/>
                  </a:lnTo>
                  <a:lnTo>
                    <a:pt x="25294" y="132497"/>
                  </a:lnTo>
                  <a:lnTo>
                    <a:pt x="59946" y="137428"/>
                  </a:lnTo>
                  <a:lnTo>
                    <a:pt x="82710" y="149098"/>
                  </a:lnTo>
                  <a:lnTo>
                    <a:pt x="92772" y="161496"/>
                  </a:lnTo>
                  <a:lnTo>
                    <a:pt x="99401" y="177176"/>
                  </a:lnTo>
                  <a:lnTo>
                    <a:pt x="104006" y="228128"/>
                  </a:lnTo>
                  <a:lnTo>
                    <a:pt x="100080" y="256512"/>
                  </a:lnTo>
                  <a:lnTo>
                    <a:pt x="96074" y="261615"/>
                  </a:lnTo>
                  <a:lnTo>
                    <a:pt x="90629" y="264092"/>
                  </a:lnTo>
                  <a:lnTo>
                    <a:pt x="84226" y="264819"/>
                  </a:lnTo>
                  <a:lnTo>
                    <a:pt x="78108" y="260681"/>
                  </a:lnTo>
                  <a:lnTo>
                    <a:pt x="5477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955446" y="2321572"/>
              <a:ext cx="149780" cy="66570"/>
            </a:xfrm>
            <a:custGeom>
              <a:avLst/>
              <a:gdLst/>
              <a:ahLst/>
              <a:cxnLst/>
              <a:rect l="0" t="0" r="0" b="0"/>
              <a:pathLst>
                <a:path w="149780" h="66570">
                  <a:moveTo>
                    <a:pt x="0" y="66569"/>
                  </a:moveTo>
                  <a:lnTo>
                    <a:pt x="60849" y="32852"/>
                  </a:lnTo>
                  <a:lnTo>
                    <a:pt x="115993" y="9014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171794" y="2263325"/>
              <a:ext cx="39526" cy="216348"/>
            </a:xfrm>
            <a:custGeom>
              <a:avLst/>
              <a:gdLst/>
              <a:ahLst/>
              <a:cxnLst/>
              <a:rect l="0" t="0" r="0" b="0"/>
              <a:pathLst>
                <a:path w="39526" h="216348">
                  <a:moveTo>
                    <a:pt x="0" y="216347"/>
                  </a:moveTo>
                  <a:lnTo>
                    <a:pt x="23444" y="156720"/>
                  </a:lnTo>
                  <a:lnTo>
                    <a:pt x="37707" y="96726"/>
                  </a:lnTo>
                  <a:lnTo>
                    <a:pt x="39525" y="62663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96276" y="2221720"/>
              <a:ext cx="15059" cy="99853"/>
            </a:xfrm>
            <a:custGeom>
              <a:avLst/>
              <a:gdLst/>
              <a:ahLst/>
              <a:cxnLst/>
              <a:rect l="0" t="0" r="0" b="0"/>
              <a:pathLst>
                <a:path w="15059" h="99853">
                  <a:moveTo>
                    <a:pt x="8949" y="0"/>
                  </a:moveTo>
                  <a:lnTo>
                    <a:pt x="3231" y="21778"/>
                  </a:lnTo>
                  <a:lnTo>
                    <a:pt x="1785" y="43580"/>
                  </a:lnTo>
                  <a:lnTo>
                    <a:pt x="6073" y="61282"/>
                  </a:lnTo>
                  <a:lnTo>
                    <a:pt x="9806" y="68592"/>
                  </a:lnTo>
                  <a:lnTo>
                    <a:pt x="12294" y="69766"/>
                  </a:lnTo>
                  <a:lnTo>
                    <a:pt x="13953" y="66851"/>
                  </a:lnTo>
                  <a:lnTo>
                    <a:pt x="15058" y="61210"/>
                  </a:lnTo>
                  <a:lnTo>
                    <a:pt x="13022" y="56524"/>
                  </a:lnTo>
                  <a:lnTo>
                    <a:pt x="3363" y="48852"/>
                  </a:lnTo>
                  <a:lnTo>
                    <a:pt x="602" y="51059"/>
                  </a:lnTo>
                  <a:lnTo>
                    <a:pt x="0" y="65839"/>
                  </a:lnTo>
                  <a:lnTo>
                    <a:pt x="8949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71794" y="2347710"/>
              <a:ext cx="58248" cy="73716"/>
            </a:xfrm>
            <a:custGeom>
              <a:avLst/>
              <a:gdLst/>
              <a:ahLst/>
              <a:cxnLst/>
              <a:rect l="0" t="0" r="0" b="0"/>
              <a:pathLst>
                <a:path w="58248" h="73716">
                  <a:moveTo>
                    <a:pt x="58247" y="32110"/>
                  </a:moveTo>
                  <a:lnTo>
                    <a:pt x="58247" y="49779"/>
                  </a:lnTo>
                  <a:lnTo>
                    <a:pt x="57322" y="51286"/>
                  </a:lnTo>
                  <a:lnTo>
                    <a:pt x="53830" y="43098"/>
                  </a:lnTo>
                  <a:lnTo>
                    <a:pt x="46665" y="17696"/>
                  </a:lnTo>
                  <a:lnTo>
                    <a:pt x="42205" y="10482"/>
                  </a:lnTo>
                  <a:lnTo>
                    <a:pt x="29852" y="0"/>
                  </a:lnTo>
                  <a:lnTo>
                    <a:pt x="23600" y="533"/>
                  </a:lnTo>
                  <a:lnTo>
                    <a:pt x="17582" y="4587"/>
                  </a:lnTo>
                  <a:lnTo>
                    <a:pt x="11721" y="10987"/>
                  </a:lnTo>
                  <a:lnTo>
                    <a:pt x="5209" y="32892"/>
                  </a:lnTo>
                  <a:lnTo>
                    <a:pt x="0" y="737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923502" y="2271646"/>
            <a:ext cx="310014" cy="589154"/>
            <a:chOff x="2923502" y="2271646"/>
            <a:chExt cx="310014" cy="589154"/>
          </a:xfrm>
        </p:grpSpPr>
        <p:sp>
          <p:nvSpPr>
            <p:cNvPr id="89" name="Freeform 88"/>
            <p:cNvSpPr/>
            <p:nvPr/>
          </p:nvSpPr>
          <p:spPr>
            <a:xfrm>
              <a:off x="2923502" y="2620488"/>
              <a:ext cx="155287" cy="240312"/>
            </a:xfrm>
            <a:custGeom>
              <a:avLst/>
              <a:gdLst/>
              <a:ahLst/>
              <a:cxnLst/>
              <a:rect l="0" t="0" r="0" b="0"/>
              <a:pathLst>
                <a:path w="155287" h="240312">
                  <a:moveTo>
                    <a:pt x="105360" y="58890"/>
                  </a:moveTo>
                  <a:lnTo>
                    <a:pt x="49800" y="3330"/>
                  </a:lnTo>
                  <a:lnTo>
                    <a:pt x="42432" y="585"/>
                  </a:lnTo>
                  <a:lnTo>
                    <a:pt x="24384" y="0"/>
                  </a:lnTo>
                  <a:lnTo>
                    <a:pt x="17167" y="3913"/>
                  </a:lnTo>
                  <a:lnTo>
                    <a:pt x="6683" y="18121"/>
                  </a:lnTo>
                  <a:lnTo>
                    <a:pt x="0" y="51330"/>
                  </a:lnTo>
                  <a:lnTo>
                    <a:pt x="22" y="112672"/>
                  </a:lnTo>
                  <a:lnTo>
                    <a:pt x="1850" y="122481"/>
                  </a:lnTo>
                  <a:lnTo>
                    <a:pt x="6767" y="127171"/>
                  </a:lnTo>
                  <a:lnTo>
                    <a:pt x="13744" y="128449"/>
                  </a:lnTo>
                  <a:lnTo>
                    <a:pt x="22093" y="127452"/>
                  </a:lnTo>
                  <a:lnTo>
                    <a:pt x="36301" y="118948"/>
                  </a:lnTo>
                  <a:lnTo>
                    <a:pt x="54695" y="96100"/>
                  </a:lnTo>
                  <a:lnTo>
                    <a:pt x="77477" y="59665"/>
                  </a:lnTo>
                  <a:lnTo>
                    <a:pt x="83073" y="56633"/>
                  </a:lnTo>
                  <a:lnTo>
                    <a:pt x="88653" y="57385"/>
                  </a:lnTo>
                  <a:lnTo>
                    <a:pt x="94222" y="60660"/>
                  </a:lnTo>
                  <a:lnTo>
                    <a:pt x="110894" y="87356"/>
                  </a:lnTo>
                  <a:lnTo>
                    <a:pt x="123004" y="142196"/>
                  </a:lnTo>
                  <a:lnTo>
                    <a:pt x="128877" y="195333"/>
                  </a:lnTo>
                  <a:lnTo>
                    <a:pt x="129894" y="234098"/>
                  </a:lnTo>
                  <a:lnTo>
                    <a:pt x="131886" y="239490"/>
                  </a:lnTo>
                  <a:lnTo>
                    <a:pt x="135063" y="240311"/>
                  </a:lnTo>
                  <a:lnTo>
                    <a:pt x="139031" y="238084"/>
                  </a:lnTo>
                  <a:lnTo>
                    <a:pt x="145904" y="225749"/>
                  </a:lnTo>
                  <a:lnTo>
                    <a:pt x="155286" y="200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103660" y="2271646"/>
              <a:ext cx="116587" cy="257954"/>
            </a:xfrm>
            <a:custGeom>
              <a:avLst/>
              <a:gdLst/>
              <a:ahLst/>
              <a:cxnLst/>
              <a:rect l="0" t="0" r="0" b="0"/>
              <a:pathLst>
                <a:path w="116587" h="257954">
                  <a:moveTo>
                    <a:pt x="25054" y="257953"/>
                  </a:moveTo>
                  <a:lnTo>
                    <a:pt x="20637" y="244701"/>
                  </a:lnTo>
                  <a:lnTo>
                    <a:pt x="11072" y="235729"/>
                  </a:lnTo>
                  <a:lnTo>
                    <a:pt x="4638" y="232042"/>
                  </a:lnTo>
                  <a:lnTo>
                    <a:pt x="1273" y="226811"/>
                  </a:lnTo>
                  <a:lnTo>
                    <a:pt x="0" y="213601"/>
                  </a:lnTo>
                  <a:lnTo>
                    <a:pt x="18829" y="154598"/>
                  </a:lnTo>
                  <a:lnTo>
                    <a:pt x="47671" y="95859"/>
                  </a:lnTo>
                  <a:lnTo>
                    <a:pt x="86100" y="34462"/>
                  </a:lnTo>
                  <a:lnTo>
                    <a:pt x="1165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013216" y="2322975"/>
              <a:ext cx="220300" cy="339762"/>
            </a:xfrm>
            <a:custGeom>
              <a:avLst/>
              <a:gdLst/>
              <a:ahLst/>
              <a:cxnLst/>
              <a:rect l="0" t="0" r="0" b="0"/>
              <a:pathLst>
                <a:path w="220300" h="339762">
                  <a:moveTo>
                    <a:pt x="82214" y="31882"/>
                  </a:moveTo>
                  <a:lnTo>
                    <a:pt x="57491" y="39449"/>
                  </a:lnTo>
                  <a:lnTo>
                    <a:pt x="44722" y="47881"/>
                  </a:lnTo>
                  <a:lnTo>
                    <a:pt x="35348" y="60257"/>
                  </a:lnTo>
                  <a:lnTo>
                    <a:pt x="21798" y="90803"/>
                  </a:lnTo>
                  <a:lnTo>
                    <a:pt x="17469" y="119709"/>
                  </a:lnTo>
                  <a:lnTo>
                    <a:pt x="20559" y="126491"/>
                  </a:lnTo>
                  <a:lnTo>
                    <a:pt x="26318" y="131013"/>
                  </a:lnTo>
                  <a:lnTo>
                    <a:pt x="33855" y="134027"/>
                  </a:lnTo>
                  <a:lnTo>
                    <a:pt x="40729" y="132338"/>
                  </a:lnTo>
                  <a:lnTo>
                    <a:pt x="53298" y="120600"/>
                  </a:lnTo>
                  <a:lnTo>
                    <a:pt x="66352" y="97616"/>
                  </a:lnTo>
                  <a:lnTo>
                    <a:pt x="76076" y="64405"/>
                  </a:lnTo>
                  <a:lnTo>
                    <a:pt x="75978" y="25287"/>
                  </a:lnTo>
                  <a:lnTo>
                    <a:pt x="72509" y="15466"/>
                  </a:lnTo>
                  <a:lnTo>
                    <a:pt x="61259" y="2088"/>
                  </a:lnTo>
                  <a:lnTo>
                    <a:pt x="54375" y="0"/>
                  </a:lnTo>
                  <a:lnTo>
                    <a:pt x="39331" y="2611"/>
                  </a:lnTo>
                  <a:lnTo>
                    <a:pt x="25864" y="17331"/>
                  </a:lnTo>
                  <a:lnTo>
                    <a:pt x="6569" y="55614"/>
                  </a:lnTo>
                  <a:lnTo>
                    <a:pt x="0" y="107339"/>
                  </a:lnTo>
                  <a:lnTo>
                    <a:pt x="3618" y="151262"/>
                  </a:lnTo>
                  <a:lnTo>
                    <a:pt x="14160" y="188908"/>
                  </a:lnTo>
                  <a:lnTo>
                    <a:pt x="35556" y="223054"/>
                  </a:lnTo>
                  <a:lnTo>
                    <a:pt x="42787" y="231445"/>
                  </a:lnTo>
                  <a:lnTo>
                    <a:pt x="60685" y="240770"/>
                  </a:lnTo>
                  <a:lnTo>
                    <a:pt x="80042" y="243989"/>
                  </a:lnTo>
                  <a:lnTo>
                    <a:pt x="107458" y="239679"/>
                  </a:lnTo>
                  <a:lnTo>
                    <a:pt x="155862" y="221375"/>
                  </a:lnTo>
                  <a:lnTo>
                    <a:pt x="159974" y="222005"/>
                  </a:lnTo>
                  <a:lnTo>
                    <a:pt x="160866" y="225199"/>
                  </a:lnTo>
                  <a:lnTo>
                    <a:pt x="157847" y="259089"/>
                  </a:lnTo>
                  <a:lnTo>
                    <a:pt x="161741" y="288121"/>
                  </a:lnTo>
                  <a:lnTo>
                    <a:pt x="165742" y="295164"/>
                  </a:lnTo>
                  <a:lnTo>
                    <a:pt x="177585" y="305455"/>
                  </a:lnTo>
                  <a:lnTo>
                    <a:pt x="182777" y="304871"/>
                  </a:lnTo>
                  <a:lnTo>
                    <a:pt x="187163" y="300783"/>
                  </a:lnTo>
                  <a:lnTo>
                    <a:pt x="213333" y="242878"/>
                  </a:lnTo>
                  <a:lnTo>
                    <a:pt x="219077" y="221812"/>
                  </a:lnTo>
                  <a:lnTo>
                    <a:pt x="220299" y="168019"/>
                  </a:lnTo>
                  <a:lnTo>
                    <a:pt x="218649" y="155924"/>
                  </a:lnTo>
                  <a:lnTo>
                    <a:pt x="214776" y="146936"/>
                  </a:lnTo>
                  <a:lnTo>
                    <a:pt x="203076" y="134484"/>
                  </a:lnTo>
                  <a:lnTo>
                    <a:pt x="196073" y="133568"/>
                  </a:lnTo>
                  <a:lnTo>
                    <a:pt x="180895" y="139946"/>
                  </a:lnTo>
                  <a:lnTo>
                    <a:pt x="169835" y="154491"/>
                  </a:lnTo>
                  <a:lnTo>
                    <a:pt x="142583" y="217947"/>
                  </a:lnTo>
                  <a:lnTo>
                    <a:pt x="129786" y="271011"/>
                  </a:lnTo>
                  <a:lnTo>
                    <a:pt x="124605" y="327511"/>
                  </a:lnTo>
                  <a:lnTo>
                    <a:pt x="123819" y="339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67519" y="4817887"/>
            <a:ext cx="331239" cy="422724"/>
            <a:chOff x="5067519" y="4817887"/>
            <a:chExt cx="331239" cy="422724"/>
          </a:xfrm>
        </p:grpSpPr>
        <p:sp>
          <p:nvSpPr>
            <p:cNvPr id="93" name="Freeform 92"/>
            <p:cNvSpPr/>
            <p:nvPr/>
          </p:nvSpPr>
          <p:spPr>
            <a:xfrm>
              <a:off x="5067519" y="5020591"/>
              <a:ext cx="158100" cy="220020"/>
            </a:xfrm>
            <a:custGeom>
              <a:avLst/>
              <a:gdLst/>
              <a:ahLst/>
              <a:cxnLst/>
              <a:rect l="0" t="0" r="0" b="0"/>
              <a:pathLst>
                <a:path w="158100" h="220020">
                  <a:moveTo>
                    <a:pt x="0" y="30285"/>
                  </a:moveTo>
                  <a:lnTo>
                    <a:pt x="23163" y="7122"/>
                  </a:lnTo>
                  <a:lnTo>
                    <a:pt x="38648" y="1499"/>
                  </a:lnTo>
                  <a:lnTo>
                    <a:pt x="47954" y="0"/>
                  </a:lnTo>
                  <a:lnTo>
                    <a:pt x="56008" y="1774"/>
                  </a:lnTo>
                  <a:lnTo>
                    <a:pt x="69888" y="11142"/>
                  </a:lnTo>
                  <a:lnTo>
                    <a:pt x="83680" y="32010"/>
                  </a:lnTo>
                  <a:lnTo>
                    <a:pt x="89205" y="64594"/>
                  </a:lnTo>
                  <a:lnTo>
                    <a:pt x="85353" y="117020"/>
                  </a:lnTo>
                  <a:lnTo>
                    <a:pt x="83634" y="169426"/>
                  </a:lnTo>
                  <a:lnTo>
                    <a:pt x="78876" y="211247"/>
                  </a:lnTo>
                  <a:lnTo>
                    <a:pt x="80321" y="216570"/>
                  </a:lnTo>
                  <a:lnTo>
                    <a:pt x="84058" y="219195"/>
                  </a:lnTo>
                  <a:lnTo>
                    <a:pt x="89322" y="220019"/>
                  </a:lnTo>
                  <a:lnTo>
                    <a:pt x="102569" y="216005"/>
                  </a:lnTo>
                  <a:lnTo>
                    <a:pt x="116777" y="207133"/>
                  </a:lnTo>
                  <a:lnTo>
                    <a:pt x="146677" y="175342"/>
                  </a:lnTo>
                  <a:lnTo>
                    <a:pt x="153023" y="161323"/>
                  </a:lnTo>
                  <a:lnTo>
                    <a:pt x="158099" y="1384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267223" y="4817887"/>
              <a:ext cx="80594" cy="299559"/>
            </a:xfrm>
            <a:custGeom>
              <a:avLst/>
              <a:gdLst/>
              <a:ahLst/>
              <a:cxnLst/>
              <a:rect l="0" t="0" r="0" b="0"/>
              <a:pathLst>
                <a:path w="80594" h="299559">
                  <a:moveTo>
                    <a:pt x="0" y="299558"/>
                  </a:moveTo>
                  <a:lnTo>
                    <a:pt x="12362" y="285347"/>
                  </a:lnTo>
                  <a:lnTo>
                    <a:pt x="33196" y="230179"/>
                  </a:lnTo>
                  <a:lnTo>
                    <a:pt x="52385" y="170295"/>
                  </a:lnTo>
                  <a:lnTo>
                    <a:pt x="68185" y="118390"/>
                  </a:lnTo>
                  <a:lnTo>
                    <a:pt x="80593" y="56396"/>
                  </a:lnTo>
                  <a:lnTo>
                    <a:pt x="79970" y="23490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52424" y="4876134"/>
              <a:ext cx="47400" cy="115387"/>
            </a:xfrm>
            <a:custGeom>
              <a:avLst/>
              <a:gdLst/>
              <a:ahLst/>
              <a:cxnLst/>
              <a:rect l="0" t="0" r="0" b="0"/>
              <a:pathLst>
                <a:path w="47400" h="115387">
                  <a:moveTo>
                    <a:pt x="23121" y="0"/>
                  </a:moveTo>
                  <a:lnTo>
                    <a:pt x="10759" y="14211"/>
                  </a:lnTo>
                  <a:lnTo>
                    <a:pt x="4375" y="27581"/>
                  </a:lnTo>
                  <a:lnTo>
                    <a:pt x="0" y="55120"/>
                  </a:lnTo>
                  <a:lnTo>
                    <a:pt x="5165" y="90914"/>
                  </a:lnTo>
                  <a:lnTo>
                    <a:pt x="9901" y="107899"/>
                  </a:lnTo>
                  <a:lnTo>
                    <a:pt x="14307" y="112614"/>
                  </a:lnTo>
                  <a:lnTo>
                    <a:pt x="20019" y="114832"/>
                  </a:lnTo>
                  <a:lnTo>
                    <a:pt x="26600" y="115386"/>
                  </a:lnTo>
                  <a:lnTo>
                    <a:pt x="31912" y="112982"/>
                  </a:lnTo>
                  <a:lnTo>
                    <a:pt x="40280" y="102914"/>
                  </a:lnTo>
                  <a:lnTo>
                    <a:pt x="45772" y="72818"/>
                  </a:lnTo>
                  <a:lnTo>
                    <a:pt x="47399" y="39040"/>
                  </a:lnTo>
                  <a:lnTo>
                    <a:pt x="44853" y="30649"/>
                  </a:lnTo>
                  <a:lnTo>
                    <a:pt x="40383" y="24131"/>
                  </a:lnTo>
                  <a:lnTo>
                    <a:pt x="34629" y="18861"/>
                  </a:lnTo>
                  <a:lnTo>
                    <a:pt x="28944" y="18122"/>
                  </a:lnTo>
                  <a:lnTo>
                    <a:pt x="23305" y="20402"/>
                  </a:lnTo>
                  <a:lnTo>
                    <a:pt x="17696" y="24696"/>
                  </a:lnTo>
                  <a:lnTo>
                    <a:pt x="11464" y="39330"/>
                  </a:lnTo>
                  <a:lnTo>
                    <a:pt x="6479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333792" y="4967666"/>
              <a:ext cx="64966" cy="134869"/>
            </a:xfrm>
            <a:custGeom>
              <a:avLst/>
              <a:gdLst/>
              <a:ahLst/>
              <a:cxnLst/>
              <a:rect l="0" t="0" r="0" b="0"/>
              <a:pathLst>
                <a:path w="64966" h="134869">
                  <a:moveTo>
                    <a:pt x="33284" y="0"/>
                  </a:moveTo>
                  <a:lnTo>
                    <a:pt x="39870" y="29620"/>
                  </a:lnTo>
                  <a:lnTo>
                    <a:pt x="43919" y="91940"/>
                  </a:lnTo>
                  <a:lnTo>
                    <a:pt x="53157" y="131574"/>
                  </a:lnTo>
                  <a:lnTo>
                    <a:pt x="55778" y="134868"/>
                  </a:lnTo>
                  <a:lnTo>
                    <a:pt x="58451" y="134291"/>
                  </a:lnTo>
                  <a:lnTo>
                    <a:pt x="61156" y="131132"/>
                  </a:lnTo>
                  <a:lnTo>
                    <a:pt x="64965" y="109018"/>
                  </a:lnTo>
                  <a:lnTo>
                    <a:pt x="61676" y="83461"/>
                  </a:lnTo>
                  <a:lnTo>
                    <a:pt x="50428" y="58321"/>
                  </a:lnTo>
                  <a:lnTo>
                    <a:pt x="12052" y="19909"/>
                  </a:lnTo>
                  <a:lnTo>
                    <a:pt x="8035" y="19745"/>
                  </a:lnTo>
                  <a:lnTo>
                    <a:pt x="5357" y="23333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8" name="Freeform 97"/>
          <p:cNvSpPr/>
          <p:nvPr/>
        </p:nvSpPr>
        <p:spPr>
          <a:xfrm>
            <a:off x="4152254" y="1315611"/>
            <a:ext cx="1356228" cy="1629792"/>
          </a:xfrm>
          <a:custGeom>
            <a:avLst/>
            <a:gdLst/>
            <a:ahLst/>
            <a:cxnLst/>
            <a:rect l="0" t="0" r="0" b="0"/>
            <a:pathLst>
              <a:path w="1356228" h="1629792">
                <a:moveTo>
                  <a:pt x="257902" y="98967"/>
                </a:moveTo>
                <a:lnTo>
                  <a:pt x="197053" y="118291"/>
                </a:lnTo>
                <a:lnTo>
                  <a:pt x="163596" y="138329"/>
                </a:lnTo>
                <a:lnTo>
                  <a:pt x="133451" y="168071"/>
                </a:lnTo>
                <a:lnTo>
                  <a:pt x="94276" y="223931"/>
                </a:lnTo>
                <a:lnTo>
                  <a:pt x="68986" y="267873"/>
                </a:lnTo>
                <a:lnTo>
                  <a:pt x="43506" y="329709"/>
                </a:lnTo>
                <a:lnTo>
                  <a:pt x="25083" y="390737"/>
                </a:lnTo>
                <a:lnTo>
                  <a:pt x="11991" y="452391"/>
                </a:lnTo>
                <a:lnTo>
                  <a:pt x="6540" y="504463"/>
                </a:lnTo>
                <a:lnTo>
                  <a:pt x="1251" y="555053"/>
                </a:lnTo>
                <a:lnTo>
                  <a:pt x="206" y="610487"/>
                </a:lnTo>
                <a:lnTo>
                  <a:pt x="0" y="671431"/>
                </a:lnTo>
                <a:lnTo>
                  <a:pt x="4376" y="728260"/>
                </a:lnTo>
                <a:lnTo>
                  <a:pt x="8426" y="784926"/>
                </a:lnTo>
                <a:lnTo>
                  <a:pt x="14685" y="832296"/>
                </a:lnTo>
                <a:lnTo>
                  <a:pt x="25083" y="895535"/>
                </a:lnTo>
                <a:lnTo>
                  <a:pt x="40458" y="957234"/>
                </a:lnTo>
                <a:lnTo>
                  <a:pt x="55583" y="1017122"/>
                </a:lnTo>
                <a:lnTo>
                  <a:pt x="75418" y="1078946"/>
                </a:lnTo>
                <a:lnTo>
                  <a:pt x="97142" y="1135948"/>
                </a:lnTo>
                <a:lnTo>
                  <a:pt x="120165" y="1191724"/>
                </a:lnTo>
                <a:lnTo>
                  <a:pt x="150463" y="1247257"/>
                </a:lnTo>
                <a:lnTo>
                  <a:pt x="186636" y="1309969"/>
                </a:lnTo>
                <a:lnTo>
                  <a:pt x="232137" y="1366396"/>
                </a:lnTo>
                <a:lnTo>
                  <a:pt x="276904" y="1421995"/>
                </a:lnTo>
                <a:lnTo>
                  <a:pt x="334733" y="1479529"/>
                </a:lnTo>
                <a:lnTo>
                  <a:pt x="388520" y="1520846"/>
                </a:lnTo>
                <a:lnTo>
                  <a:pt x="443772" y="1551877"/>
                </a:lnTo>
                <a:lnTo>
                  <a:pt x="501682" y="1580048"/>
                </a:lnTo>
                <a:lnTo>
                  <a:pt x="563161" y="1601199"/>
                </a:lnTo>
                <a:lnTo>
                  <a:pt x="625543" y="1620444"/>
                </a:lnTo>
                <a:lnTo>
                  <a:pt x="688695" y="1628776"/>
                </a:lnTo>
                <a:lnTo>
                  <a:pt x="739017" y="1629791"/>
                </a:lnTo>
                <a:lnTo>
                  <a:pt x="792548" y="1629066"/>
                </a:lnTo>
                <a:lnTo>
                  <a:pt x="855433" y="1618452"/>
                </a:lnTo>
                <a:lnTo>
                  <a:pt x="909027" y="1607753"/>
                </a:lnTo>
                <a:lnTo>
                  <a:pt x="971926" y="1593969"/>
                </a:lnTo>
                <a:lnTo>
                  <a:pt x="1033650" y="1571060"/>
                </a:lnTo>
                <a:lnTo>
                  <a:pt x="1094707" y="1543960"/>
                </a:lnTo>
                <a:lnTo>
                  <a:pt x="1150916" y="1516306"/>
                </a:lnTo>
                <a:lnTo>
                  <a:pt x="1210422" y="1464288"/>
                </a:lnTo>
                <a:lnTo>
                  <a:pt x="1249262" y="1410585"/>
                </a:lnTo>
                <a:lnTo>
                  <a:pt x="1283220" y="1348735"/>
                </a:lnTo>
                <a:lnTo>
                  <a:pt x="1306167" y="1290017"/>
                </a:lnTo>
                <a:lnTo>
                  <a:pt x="1324089" y="1229211"/>
                </a:lnTo>
                <a:lnTo>
                  <a:pt x="1338010" y="1180283"/>
                </a:lnTo>
                <a:lnTo>
                  <a:pt x="1349428" y="1130653"/>
                </a:lnTo>
                <a:lnTo>
                  <a:pt x="1354250" y="1080814"/>
                </a:lnTo>
                <a:lnTo>
                  <a:pt x="1355678" y="1030914"/>
                </a:lnTo>
                <a:lnTo>
                  <a:pt x="1356102" y="980995"/>
                </a:lnTo>
                <a:lnTo>
                  <a:pt x="1356227" y="931071"/>
                </a:lnTo>
                <a:lnTo>
                  <a:pt x="1351847" y="881145"/>
                </a:lnTo>
                <a:lnTo>
                  <a:pt x="1340276" y="826802"/>
                </a:lnTo>
                <a:lnTo>
                  <a:pt x="1329554" y="774129"/>
                </a:lnTo>
                <a:lnTo>
                  <a:pt x="1320522" y="723389"/>
                </a:lnTo>
                <a:lnTo>
                  <a:pt x="1303155" y="668804"/>
                </a:lnTo>
                <a:lnTo>
                  <a:pt x="1284860" y="616059"/>
                </a:lnTo>
                <a:lnTo>
                  <a:pt x="1263311" y="565297"/>
                </a:lnTo>
                <a:lnTo>
                  <a:pt x="1231180" y="504166"/>
                </a:lnTo>
                <a:lnTo>
                  <a:pt x="1195658" y="442095"/>
                </a:lnTo>
                <a:lnTo>
                  <a:pt x="1153303" y="385045"/>
                </a:lnTo>
                <a:lnTo>
                  <a:pt x="1108399" y="330184"/>
                </a:lnTo>
                <a:lnTo>
                  <a:pt x="1046771" y="271433"/>
                </a:lnTo>
                <a:lnTo>
                  <a:pt x="994831" y="220936"/>
                </a:lnTo>
                <a:lnTo>
                  <a:pt x="940056" y="176856"/>
                </a:lnTo>
                <a:lnTo>
                  <a:pt x="876581" y="126928"/>
                </a:lnTo>
                <a:lnTo>
                  <a:pt x="823214" y="91238"/>
                </a:lnTo>
                <a:lnTo>
                  <a:pt x="768157" y="57479"/>
                </a:lnTo>
                <a:lnTo>
                  <a:pt x="712765" y="31669"/>
                </a:lnTo>
                <a:lnTo>
                  <a:pt x="657308" y="14243"/>
                </a:lnTo>
                <a:lnTo>
                  <a:pt x="615705" y="3597"/>
                </a:lnTo>
                <a:lnTo>
                  <a:pt x="560233" y="0"/>
                </a:lnTo>
                <a:lnTo>
                  <a:pt x="504759" y="1139"/>
                </a:lnTo>
                <a:lnTo>
                  <a:pt x="446820" y="17252"/>
                </a:lnTo>
                <a:lnTo>
                  <a:pt x="386648" y="42659"/>
                </a:lnTo>
                <a:lnTo>
                  <a:pt x="335964" y="81955"/>
                </a:lnTo>
                <a:lnTo>
                  <a:pt x="282396" y="135740"/>
                </a:lnTo>
                <a:lnTo>
                  <a:pt x="243586" y="188142"/>
                </a:lnTo>
                <a:lnTo>
                  <a:pt x="208665" y="248048"/>
                </a:lnTo>
                <a:lnTo>
                  <a:pt x="174691" y="30699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8" name="Group 107"/>
          <p:cNvGrpSpPr/>
          <p:nvPr/>
        </p:nvGrpSpPr>
        <p:grpSpPr>
          <a:xfrm>
            <a:off x="5034234" y="324208"/>
            <a:ext cx="987741" cy="923285"/>
            <a:chOff x="5034234" y="324208"/>
            <a:chExt cx="987741" cy="923285"/>
          </a:xfrm>
        </p:grpSpPr>
        <p:sp>
          <p:nvSpPr>
            <p:cNvPr id="99" name="Freeform 98"/>
            <p:cNvSpPr/>
            <p:nvPr/>
          </p:nvSpPr>
          <p:spPr>
            <a:xfrm>
              <a:off x="5034234" y="937778"/>
              <a:ext cx="224670" cy="309715"/>
            </a:xfrm>
            <a:custGeom>
              <a:avLst/>
              <a:gdLst/>
              <a:ahLst/>
              <a:cxnLst/>
              <a:rect l="0" t="0" r="0" b="0"/>
              <a:pathLst>
                <a:path w="224670" h="309715">
                  <a:moveTo>
                    <a:pt x="0" y="69069"/>
                  </a:moveTo>
                  <a:lnTo>
                    <a:pt x="15999" y="34324"/>
                  </a:lnTo>
                  <a:lnTo>
                    <a:pt x="35559" y="14806"/>
                  </a:lnTo>
                  <a:lnTo>
                    <a:pt x="58922" y="1729"/>
                  </a:lnTo>
                  <a:lnTo>
                    <a:pt x="75189" y="0"/>
                  </a:lnTo>
                  <a:lnTo>
                    <a:pt x="90740" y="3238"/>
                  </a:lnTo>
                  <a:lnTo>
                    <a:pt x="103816" y="10841"/>
                  </a:lnTo>
                  <a:lnTo>
                    <a:pt x="113325" y="25315"/>
                  </a:lnTo>
                  <a:lnTo>
                    <a:pt x="126963" y="64741"/>
                  </a:lnTo>
                  <a:lnTo>
                    <a:pt x="126891" y="101584"/>
                  </a:lnTo>
                  <a:lnTo>
                    <a:pt x="113572" y="156013"/>
                  </a:lnTo>
                  <a:lnTo>
                    <a:pt x="98145" y="212908"/>
                  </a:lnTo>
                  <a:lnTo>
                    <a:pt x="76765" y="275948"/>
                  </a:lnTo>
                  <a:lnTo>
                    <a:pt x="73366" y="287425"/>
                  </a:lnTo>
                  <a:lnTo>
                    <a:pt x="74798" y="296001"/>
                  </a:lnTo>
                  <a:lnTo>
                    <a:pt x="79452" y="302643"/>
                  </a:lnTo>
                  <a:lnTo>
                    <a:pt x="86252" y="307995"/>
                  </a:lnTo>
                  <a:lnTo>
                    <a:pt x="92635" y="309714"/>
                  </a:lnTo>
                  <a:lnTo>
                    <a:pt x="98739" y="309011"/>
                  </a:lnTo>
                  <a:lnTo>
                    <a:pt x="150201" y="279302"/>
                  </a:lnTo>
                  <a:lnTo>
                    <a:pt x="192578" y="250952"/>
                  </a:lnTo>
                  <a:lnTo>
                    <a:pt x="224669" y="2438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42113" y="1006847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33284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408681" y="965242"/>
              <a:ext cx="33286" cy="24964"/>
            </a:xfrm>
            <a:custGeom>
              <a:avLst/>
              <a:gdLst/>
              <a:ahLst/>
              <a:cxnLst/>
              <a:rect l="0" t="0" r="0" b="0"/>
              <a:pathLst>
                <a:path w="33286" h="24964">
                  <a:moveTo>
                    <a:pt x="0" y="24963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475250" y="906994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33284"/>
                  </a:moveTo>
                  <a:lnTo>
                    <a:pt x="19005" y="25717"/>
                  </a:lnTo>
                  <a:lnTo>
                    <a:pt x="34087" y="13373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558460" y="882031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625029" y="531799"/>
              <a:ext cx="153187" cy="295588"/>
            </a:xfrm>
            <a:custGeom>
              <a:avLst/>
              <a:gdLst/>
              <a:ahLst/>
              <a:cxnLst/>
              <a:rect l="0" t="0" r="0" b="0"/>
              <a:pathLst>
                <a:path w="153187" h="295588">
                  <a:moveTo>
                    <a:pt x="0" y="58995"/>
                  </a:moveTo>
                  <a:lnTo>
                    <a:pt x="4417" y="41326"/>
                  </a:lnTo>
                  <a:lnTo>
                    <a:pt x="13982" y="27720"/>
                  </a:lnTo>
                  <a:lnTo>
                    <a:pt x="37427" y="9664"/>
                  </a:lnTo>
                  <a:lnTo>
                    <a:pt x="47141" y="3919"/>
                  </a:lnTo>
                  <a:lnTo>
                    <a:pt x="65330" y="0"/>
                  </a:lnTo>
                  <a:lnTo>
                    <a:pt x="74064" y="249"/>
                  </a:lnTo>
                  <a:lnTo>
                    <a:pt x="80811" y="3189"/>
                  </a:lnTo>
                  <a:lnTo>
                    <a:pt x="90773" y="13852"/>
                  </a:lnTo>
                  <a:lnTo>
                    <a:pt x="95817" y="30303"/>
                  </a:lnTo>
                  <a:lnTo>
                    <a:pt x="97134" y="49941"/>
                  </a:lnTo>
                  <a:lnTo>
                    <a:pt x="88034" y="99226"/>
                  </a:lnTo>
                  <a:lnTo>
                    <a:pt x="73651" y="134538"/>
                  </a:lnTo>
                  <a:lnTo>
                    <a:pt x="73722" y="154824"/>
                  </a:lnTo>
                  <a:lnTo>
                    <a:pt x="77809" y="161712"/>
                  </a:lnTo>
                  <a:lnTo>
                    <a:pt x="84233" y="166305"/>
                  </a:lnTo>
                  <a:lnTo>
                    <a:pt x="141517" y="186534"/>
                  </a:lnTo>
                  <a:lnTo>
                    <a:pt x="147045" y="193023"/>
                  </a:lnTo>
                  <a:lnTo>
                    <a:pt x="153186" y="212560"/>
                  </a:lnTo>
                  <a:lnTo>
                    <a:pt x="150985" y="231722"/>
                  </a:lnTo>
                  <a:lnTo>
                    <a:pt x="129426" y="279871"/>
                  </a:lnTo>
                  <a:lnTo>
                    <a:pt x="118852" y="294614"/>
                  </a:lnTo>
                  <a:lnTo>
                    <a:pt x="114368" y="295587"/>
                  </a:lnTo>
                  <a:lnTo>
                    <a:pt x="110454" y="292537"/>
                  </a:lnTo>
                  <a:lnTo>
                    <a:pt x="99852" y="2753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813320" y="482621"/>
              <a:ext cx="81011" cy="275043"/>
            </a:xfrm>
            <a:custGeom>
              <a:avLst/>
              <a:gdLst/>
              <a:ahLst/>
              <a:cxnLst/>
              <a:rect l="0" t="0" r="0" b="0"/>
              <a:pathLst>
                <a:path w="81011" h="275043">
                  <a:moveTo>
                    <a:pt x="19735" y="0"/>
                  </a:moveTo>
                  <a:lnTo>
                    <a:pt x="10900" y="8835"/>
                  </a:lnTo>
                  <a:lnTo>
                    <a:pt x="989" y="31998"/>
                  </a:lnTo>
                  <a:lnTo>
                    <a:pt x="0" y="49355"/>
                  </a:lnTo>
                  <a:lnTo>
                    <a:pt x="10253" y="98099"/>
                  </a:lnTo>
                  <a:lnTo>
                    <a:pt x="28923" y="136728"/>
                  </a:lnTo>
                  <a:lnTo>
                    <a:pt x="40461" y="149526"/>
                  </a:lnTo>
                  <a:lnTo>
                    <a:pt x="60701" y="163778"/>
                  </a:lnTo>
                  <a:lnTo>
                    <a:pt x="69685" y="177265"/>
                  </a:lnTo>
                  <a:lnTo>
                    <a:pt x="79942" y="204870"/>
                  </a:lnTo>
                  <a:lnTo>
                    <a:pt x="81010" y="223265"/>
                  </a:lnTo>
                  <a:lnTo>
                    <a:pt x="77479" y="239762"/>
                  </a:lnTo>
                  <a:lnTo>
                    <a:pt x="65095" y="259445"/>
                  </a:lnTo>
                  <a:lnTo>
                    <a:pt x="54996" y="271252"/>
                  </a:lnTo>
                  <a:lnTo>
                    <a:pt x="48790" y="274215"/>
                  </a:lnTo>
                  <a:lnTo>
                    <a:pt x="34497" y="275042"/>
                  </a:lnTo>
                  <a:lnTo>
                    <a:pt x="28652" y="273044"/>
                  </a:lnTo>
                  <a:lnTo>
                    <a:pt x="11414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833055" y="449337"/>
              <a:ext cx="66569" cy="49927"/>
            </a:xfrm>
            <a:custGeom>
              <a:avLst/>
              <a:gdLst/>
              <a:ahLst/>
              <a:cxnLst/>
              <a:rect l="0" t="0" r="0" b="0"/>
              <a:pathLst>
                <a:path w="66569" h="49927">
                  <a:moveTo>
                    <a:pt x="0" y="49926"/>
                  </a:moveTo>
                  <a:lnTo>
                    <a:pt x="59517" y="4802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932907" y="324208"/>
              <a:ext cx="89068" cy="115801"/>
            </a:xfrm>
            <a:custGeom>
              <a:avLst/>
              <a:gdLst/>
              <a:ahLst/>
              <a:cxnLst/>
              <a:rect l="0" t="0" r="0" b="0"/>
              <a:pathLst>
                <a:path w="89068" h="115801">
                  <a:moveTo>
                    <a:pt x="58248" y="8634"/>
                  </a:moveTo>
                  <a:lnTo>
                    <a:pt x="25068" y="43663"/>
                  </a:lnTo>
                  <a:lnTo>
                    <a:pt x="16381" y="59336"/>
                  </a:lnTo>
                  <a:lnTo>
                    <a:pt x="14369" y="75547"/>
                  </a:lnTo>
                  <a:lnTo>
                    <a:pt x="17481" y="91998"/>
                  </a:lnTo>
                  <a:lnTo>
                    <a:pt x="25028" y="108555"/>
                  </a:lnTo>
                  <a:lnTo>
                    <a:pt x="31479" y="113155"/>
                  </a:lnTo>
                  <a:lnTo>
                    <a:pt x="48507" y="115800"/>
                  </a:lnTo>
                  <a:lnTo>
                    <a:pt x="56377" y="113362"/>
                  </a:lnTo>
                  <a:lnTo>
                    <a:pt x="70052" y="103257"/>
                  </a:lnTo>
                  <a:lnTo>
                    <a:pt x="79828" y="87055"/>
                  </a:lnTo>
                  <a:lnTo>
                    <a:pt x="86330" y="67526"/>
                  </a:lnTo>
                  <a:lnTo>
                    <a:pt x="89067" y="36665"/>
                  </a:lnTo>
                  <a:lnTo>
                    <a:pt x="86429" y="18318"/>
                  </a:lnTo>
                  <a:lnTo>
                    <a:pt x="82583" y="11392"/>
                  </a:lnTo>
                  <a:lnTo>
                    <a:pt x="70912" y="1230"/>
                  </a:lnTo>
                  <a:lnTo>
                    <a:pt x="63917" y="0"/>
                  </a:lnTo>
                  <a:lnTo>
                    <a:pt x="48748" y="3564"/>
                  </a:lnTo>
                  <a:lnTo>
                    <a:pt x="35226" y="18708"/>
                  </a:lnTo>
                  <a:lnTo>
                    <a:pt x="0" y="752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36128" y="637218"/>
            <a:ext cx="589639" cy="650286"/>
            <a:chOff x="4536128" y="637218"/>
            <a:chExt cx="589639" cy="650286"/>
          </a:xfrm>
        </p:grpSpPr>
        <p:sp>
          <p:nvSpPr>
            <p:cNvPr id="109" name="Freeform 108"/>
            <p:cNvSpPr/>
            <p:nvPr/>
          </p:nvSpPr>
          <p:spPr>
            <a:xfrm>
              <a:off x="4536128" y="815463"/>
              <a:ext cx="298402" cy="343229"/>
            </a:xfrm>
            <a:custGeom>
              <a:avLst/>
              <a:gdLst/>
              <a:ahLst/>
              <a:cxnLst/>
              <a:rect l="0" t="0" r="0" b="0"/>
              <a:pathLst>
                <a:path w="298402" h="343229">
                  <a:moveTo>
                    <a:pt x="7164" y="24963"/>
                  </a:moveTo>
                  <a:lnTo>
                    <a:pt x="0" y="80125"/>
                  </a:lnTo>
                  <a:lnTo>
                    <a:pt x="8047" y="138220"/>
                  </a:lnTo>
                  <a:lnTo>
                    <a:pt x="18213" y="165462"/>
                  </a:lnTo>
                  <a:lnTo>
                    <a:pt x="47312" y="224612"/>
                  </a:lnTo>
                  <a:lnTo>
                    <a:pt x="77354" y="283837"/>
                  </a:lnTo>
                  <a:lnTo>
                    <a:pt x="106167" y="341487"/>
                  </a:lnTo>
                  <a:lnTo>
                    <a:pt x="105526" y="343228"/>
                  </a:lnTo>
                  <a:lnTo>
                    <a:pt x="103249" y="342540"/>
                  </a:lnTo>
                  <a:lnTo>
                    <a:pt x="65156" y="286954"/>
                  </a:lnTo>
                  <a:lnTo>
                    <a:pt x="53279" y="269917"/>
                  </a:lnTo>
                  <a:lnTo>
                    <a:pt x="38755" y="259264"/>
                  </a:lnTo>
                  <a:lnTo>
                    <a:pt x="36546" y="255128"/>
                  </a:lnTo>
                  <a:lnTo>
                    <a:pt x="37847" y="251447"/>
                  </a:lnTo>
                  <a:lnTo>
                    <a:pt x="87700" y="194387"/>
                  </a:lnTo>
                  <a:lnTo>
                    <a:pt x="118889" y="139297"/>
                  </a:lnTo>
                  <a:lnTo>
                    <a:pt x="133135" y="104040"/>
                  </a:lnTo>
                  <a:lnTo>
                    <a:pt x="137116" y="81065"/>
                  </a:lnTo>
                  <a:lnTo>
                    <a:pt x="135404" y="74384"/>
                  </a:lnTo>
                  <a:lnTo>
                    <a:pt x="131489" y="70854"/>
                  </a:lnTo>
                  <a:lnTo>
                    <a:pt x="126105" y="69425"/>
                  </a:lnTo>
                  <a:lnTo>
                    <a:pt x="121592" y="73096"/>
                  </a:lnTo>
                  <a:lnTo>
                    <a:pt x="114111" y="89502"/>
                  </a:lnTo>
                  <a:lnTo>
                    <a:pt x="115061" y="144344"/>
                  </a:lnTo>
                  <a:lnTo>
                    <a:pt x="126618" y="201200"/>
                  </a:lnTo>
                  <a:lnTo>
                    <a:pt x="131179" y="211796"/>
                  </a:lnTo>
                  <a:lnTo>
                    <a:pt x="136069" y="217011"/>
                  </a:lnTo>
                  <a:lnTo>
                    <a:pt x="141178" y="218639"/>
                  </a:lnTo>
                  <a:lnTo>
                    <a:pt x="146433" y="217875"/>
                  </a:lnTo>
                  <a:lnTo>
                    <a:pt x="150861" y="213667"/>
                  </a:lnTo>
                  <a:lnTo>
                    <a:pt x="167602" y="174572"/>
                  </a:lnTo>
                  <a:lnTo>
                    <a:pt x="172797" y="115011"/>
                  </a:lnTo>
                  <a:lnTo>
                    <a:pt x="173060" y="101637"/>
                  </a:lnTo>
                  <a:lnTo>
                    <a:pt x="175084" y="96419"/>
                  </a:lnTo>
                  <a:lnTo>
                    <a:pt x="178283" y="96639"/>
                  </a:lnTo>
                  <a:lnTo>
                    <a:pt x="186768" y="106745"/>
                  </a:lnTo>
                  <a:lnTo>
                    <a:pt x="196703" y="123564"/>
                  </a:lnTo>
                  <a:lnTo>
                    <a:pt x="201941" y="127680"/>
                  </a:lnTo>
                  <a:lnTo>
                    <a:pt x="207282" y="128574"/>
                  </a:lnTo>
                  <a:lnTo>
                    <a:pt x="212692" y="127321"/>
                  </a:lnTo>
                  <a:lnTo>
                    <a:pt x="216299" y="121863"/>
                  </a:lnTo>
                  <a:lnTo>
                    <a:pt x="222087" y="82353"/>
                  </a:lnTo>
                  <a:lnTo>
                    <a:pt x="222562" y="71544"/>
                  </a:lnTo>
                  <a:lnTo>
                    <a:pt x="225652" y="66187"/>
                  </a:lnTo>
                  <a:lnTo>
                    <a:pt x="230486" y="64465"/>
                  </a:lnTo>
                  <a:lnTo>
                    <a:pt x="236483" y="65166"/>
                  </a:lnTo>
                  <a:lnTo>
                    <a:pt x="248076" y="73341"/>
                  </a:lnTo>
                  <a:lnTo>
                    <a:pt x="253756" y="79405"/>
                  </a:lnTo>
                  <a:lnTo>
                    <a:pt x="258468" y="80673"/>
                  </a:lnTo>
                  <a:lnTo>
                    <a:pt x="262533" y="78745"/>
                  </a:lnTo>
                  <a:lnTo>
                    <a:pt x="266168" y="74686"/>
                  </a:lnTo>
                  <a:lnTo>
                    <a:pt x="275701" y="51304"/>
                  </a:lnTo>
                  <a:lnTo>
                    <a:pt x="282411" y="13969"/>
                  </a:lnTo>
                  <a:lnTo>
                    <a:pt x="285892" y="9313"/>
                  </a:lnTo>
                  <a:lnTo>
                    <a:pt x="2984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854368" y="637218"/>
              <a:ext cx="94328" cy="334157"/>
            </a:xfrm>
            <a:custGeom>
              <a:avLst/>
              <a:gdLst/>
              <a:ahLst/>
              <a:cxnLst/>
              <a:rect l="0" t="0" r="0" b="0"/>
              <a:pathLst>
                <a:path w="94328" h="334157">
                  <a:moveTo>
                    <a:pt x="5124" y="136640"/>
                  </a:moveTo>
                  <a:lnTo>
                    <a:pt x="26867" y="198206"/>
                  </a:lnTo>
                  <a:lnTo>
                    <a:pt x="46703" y="261162"/>
                  </a:lnTo>
                  <a:lnTo>
                    <a:pt x="66144" y="324103"/>
                  </a:lnTo>
                  <a:lnTo>
                    <a:pt x="65220" y="330032"/>
                  </a:lnTo>
                  <a:lnTo>
                    <a:pt x="61830" y="333061"/>
                  </a:lnTo>
                  <a:lnTo>
                    <a:pt x="56796" y="334156"/>
                  </a:lnTo>
                  <a:lnTo>
                    <a:pt x="52516" y="332112"/>
                  </a:lnTo>
                  <a:lnTo>
                    <a:pt x="45295" y="322444"/>
                  </a:lnTo>
                  <a:lnTo>
                    <a:pt x="24618" y="262807"/>
                  </a:lnTo>
                  <a:lnTo>
                    <a:pt x="10682" y="204151"/>
                  </a:lnTo>
                  <a:lnTo>
                    <a:pt x="503" y="151071"/>
                  </a:lnTo>
                  <a:lnTo>
                    <a:pt x="0" y="99083"/>
                  </a:lnTo>
                  <a:lnTo>
                    <a:pt x="12947" y="40360"/>
                  </a:lnTo>
                  <a:lnTo>
                    <a:pt x="27988" y="11444"/>
                  </a:lnTo>
                  <a:lnTo>
                    <a:pt x="35160" y="6024"/>
                  </a:lnTo>
                  <a:lnTo>
                    <a:pt x="52990" y="0"/>
                  </a:lnTo>
                  <a:lnTo>
                    <a:pt x="61073" y="243"/>
                  </a:lnTo>
                  <a:lnTo>
                    <a:pt x="74986" y="5444"/>
                  </a:lnTo>
                  <a:lnTo>
                    <a:pt x="84867" y="16385"/>
                  </a:lnTo>
                  <a:lnTo>
                    <a:pt x="88797" y="23186"/>
                  </a:lnTo>
                  <a:lnTo>
                    <a:pt x="94327" y="54844"/>
                  </a:lnTo>
                  <a:lnTo>
                    <a:pt x="87131" y="89084"/>
                  </a:lnTo>
                  <a:lnTo>
                    <a:pt x="65313" y="139977"/>
                  </a:lnTo>
                  <a:lnTo>
                    <a:pt x="55051" y="1616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630407" y="785189"/>
              <a:ext cx="495360" cy="502315"/>
            </a:xfrm>
            <a:custGeom>
              <a:avLst/>
              <a:gdLst/>
              <a:ahLst/>
              <a:cxnLst/>
              <a:rect l="0" t="0" r="0" b="0"/>
              <a:pathLst>
                <a:path w="495360" h="502315">
                  <a:moveTo>
                    <a:pt x="4417" y="487931"/>
                  </a:moveTo>
                  <a:lnTo>
                    <a:pt x="0" y="501183"/>
                  </a:lnTo>
                  <a:lnTo>
                    <a:pt x="548" y="502314"/>
                  </a:lnTo>
                  <a:lnTo>
                    <a:pt x="6087" y="496173"/>
                  </a:lnTo>
                  <a:lnTo>
                    <a:pt x="44974" y="437677"/>
                  </a:lnTo>
                  <a:lnTo>
                    <a:pt x="96374" y="375321"/>
                  </a:lnTo>
                  <a:lnTo>
                    <a:pt x="150329" y="317434"/>
                  </a:lnTo>
                  <a:lnTo>
                    <a:pt x="213142" y="255190"/>
                  </a:lnTo>
                  <a:lnTo>
                    <a:pt x="269899" y="205038"/>
                  </a:lnTo>
                  <a:lnTo>
                    <a:pt x="333012" y="149235"/>
                  </a:lnTo>
                  <a:lnTo>
                    <a:pt x="394741" y="89217"/>
                  </a:lnTo>
                  <a:lnTo>
                    <a:pt x="449039" y="30193"/>
                  </a:lnTo>
                  <a:lnTo>
                    <a:pt x="483095" y="118"/>
                  </a:lnTo>
                  <a:lnTo>
                    <a:pt x="487183" y="0"/>
                  </a:lnTo>
                  <a:lnTo>
                    <a:pt x="489908" y="3619"/>
                  </a:lnTo>
                  <a:lnTo>
                    <a:pt x="495359" y="21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401742" y="551316"/>
            <a:ext cx="1418203" cy="1119992"/>
            <a:chOff x="5401742" y="551316"/>
            <a:chExt cx="1418203" cy="1119992"/>
          </a:xfrm>
        </p:grpSpPr>
        <p:sp>
          <p:nvSpPr>
            <p:cNvPr id="113" name="Freeform 112"/>
            <p:cNvSpPr/>
            <p:nvPr/>
          </p:nvSpPr>
          <p:spPr>
            <a:xfrm>
              <a:off x="5401742" y="1421426"/>
              <a:ext cx="80857" cy="249882"/>
            </a:xfrm>
            <a:custGeom>
              <a:avLst/>
              <a:gdLst/>
              <a:ahLst/>
              <a:cxnLst/>
              <a:rect l="0" t="0" r="0" b="0"/>
              <a:pathLst>
                <a:path w="80857" h="249882">
                  <a:moveTo>
                    <a:pt x="15260" y="9794"/>
                  </a:moveTo>
                  <a:lnTo>
                    <a:pt x="6426" y="18629"/>
                  </a:lnTo>
                  <a:lnTo>
                    <a:pt x="931" y="50627"/>
                  </a:lnTo>
                  <a:lnTo>
                    <a:pt x="0" y="109289"/>
                  </a:lnTo>
                  <a:lnTo>
                    <a:pt x="10260" y="169890"/>
                  </a:lnTo>
                  <a:lnTo>
                    <a:pt x="26403" y="230004"/>
                  </a:lnTo>
                  <a:lnTo>
                    <a:pt x="31010" y="237962"/>
                  </a:lnTo>
                  <a:lnTo>
                    <a:pt x="43525" y="249270"/>
                  </a:lnTo>
                  <a:lnTo>
                    <a:pt x="49821" y="249881"/>
                  </a:lnTo>
                  <a:lnTo>
                    <a:pt x="55868" y="247516"/>
                  </a:lnTo>
                  <a:lnTo>
                    <a:pt x="61747" y="243165"/>
                  </a:lnTo>
                  <a:lnTo>
                    <a:pt x="70747" y="228468"/>
                  </a:lnTo>
                  <a:lnTo>
                    <a:pt x="76903" y="208684"/>
                  </a:lnTo>
                  <a:lnTo>
                    <a:pt x="80856" y="155851"/>
                  </a:lnTo>
                  <a:lnTo>
                    <a:pt x="75058" y="93953"/>
                  </a:lnTo>
                  <a:lnTo>
                    <a:pt x="62252" y="33022"/>
                  </a:lnTo>
                  <a:lnTo>
                    <a:pt x="45209" y="3425"/>
                  </a:lnTo>
                  <a:lnTo>
                    <a:pt x="38925" y="0"/>
                  </a:lnTo>
                  <a:lnTo>
                    <a:pt x="32886" y="491"/>
                  </a:lnTo>
                  <a:lnTo>
                    <a:pt x="27011" y="3592"/>
                  </a:lnTo>
                  <a:lnTo>
                    <a:pt x="24018" y="10282"/>
                  </a:lnTo>
                  <a:lnTo>
                    <a:pt x="23159" y="30043"/>
                  </a:lnTo>
                  <a:lnTo>
                    <a:pt x="40224" y="84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558460" y="1572678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600066" y="1327238"/>
              <a:ext cx="91532" cy="170552"/>
            </a:xfrm>
            <a:custGeom>
              <a:avLst/>
              <a:gdLst/>
              <a:ahLst/>
              <a:cxnLst/>
              <a:rect l="0" t="0" r="0" b="0"/>
              <a:pathLst>
                <a:path w="91532" h="170552">
                  <a:moveTo>
                    <a:pt x="0" y="170551"/>
                  </a:moveTo>
                  <a:lnTo>
                    <a:pt x="14192" y="114703"/>
                  </a:lnTo>
                  <a:lnTo>
                    <a:pt x="27779" y="62179"/>
                  </a:lnTo>
                  <a:lnTo>
                    <a:pt x="45483" y="17582"/>
                  </a:lnTo>
                  <a:lnTo>
                    <a:pt x="55964" y="2096"/>
                  </a:lnTo>
                  <a:lnTo>
                    <a:pt x="61348" y="0"/>
                  </a:lnTo>
                  <a:lnTo>
                    <a:pt x="66786" y="1377"/>
                  </a:lnTo>
                  <a:lnTo>
                    <a:pt x="72261" y="5068"/>
                  </a:lnTo>
                  <a:lnTo>
                    <a:pt x="80809" y="19031"/>
                  </a:lnTo>
                  <a:lnTo>
                    <a:pt x="91531" y="540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625029" y="1367308"/>
              <a:ext cx="99853" cy="226806"/>
            </a:xfrm>
            <a:custGeom>
              <a:avLst/>
              <a:gdLst/>
              <a:ahLst/>
              <a:cxnLst/>
              <a:rect l="0" t="0" r="0" b="0"/>
              <a:pathLst>
                <a:path w="99853" h="226806">
                  <a:moveTo>
                    <a:pt x="0" y="55591"/>
                  </a:moveTo>
                  <a:lnTo>
                    <a:pt x="15117" y="13937"/>
                  </a:lnTo>
                  <a:lnTo>
                    <a:pt x="23977" y="1328"/>
                  </a:lnTo>
                  <a:lnTo>
                    <a:pt x="28004" y="0"/>
                  </a:lnTo>
                  <a:lnTo>
                    <a:pt x="31613" y="1888"/>
                  </a:lnTo>
                  <a:lnTo>
                    <a:pt x="38089" y="11383"/>
                  </a:lnTo>
                  <a:lnTo>
                    <a:pt x="58204" y="70833"/>
                  </a:lnTo>
                  <a:lnTo>
                    <a:pt x="74885" y="126968"/>
                  </a:lnTo>
                  <a:lnTo>
                    <a:pt x="81566" y="183000"/>
                  </a:lnTo>
                  <a:lnTo>
                    <a:pt x="83810" y="226805"/>
                  </a:lnTo>
                  <a:lnTo>
                    <a:pt x="85459" y="226132"/>
                  </a:lnTo>
                  <a:lnTo>
                    <a:pt x="87483" y="221985"/>
                  </a:lnTo>
                  <a:lnTo>
                    <a:pt x="97013" y="161103"/>
                  </a:lnTo>
                  <a:lnTo>
                    <a:pt x="99852" y="147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774808" y="1198231"/>
              <a:ext cx="65091" cy="332843"/>
            </a:xfrm>
            <a:custGeom>
              <a:avLst/>
              <a:gdLst/>
              <a:ahLst/>
              <a:cxnLst/>
              <a:rect l="0" t="0" r="0" b="0"/>
              <a:pathLst>
                <a:path w="65091" h="332843">
                  <a:moveTo>
                    <a:pt x="0" y="332842"/>
                  </a:moveTo>
                  <a:lnTo>
                    <a:pt x="1849" y="305345"/>
                  </a:lnTo>
                  <a:lnTo>
                    <a:pt x="15637" y="253891"/>
                  </a:lnTo>
                  <a:lnTo>
                    <a:pt x="30378" y="194137"/>
                  </a:lnTo>
                  <a:lnTo>
                    <a:pt x="44361" y="141307"/>
                  </a:lnTo>
                  <a:lnTo>
                    <a:pt x="62365" y="81090"/>
                  </a:lnTo>
                  <a:lnTo>
                    <a:pt x="65090" y="23006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719031" y="1181589"/>
              <a:ext cx="53375" cy="158101"/>
            </a:xfrm>
            <a:custGeom>
              <a:avLst/>
              <a:gdLst/>
              <a:ahLst/>
              <a:cxnLst/>
              <a:rect l="0" t="0" r="0" b="0"/>
              <a:pathLst>
                <a:path w="53375" h="158101">
                  <a:moveTo>
                    <a:pt x="39135" y="0"/>
                  </a:moveTo>
                  <a:lnTo>
                    <a:pt x="15971" y="27581"/>
                  </a:lnTo>
                  <a:lnTo>
                    <a:pt x="4432" y="50702"/>
                  </a:lnTo>
                  <a:lnTo>
                    <a:pt x="3062" y="66913"/>
                  </a:lnTo>
                  <a:lnTo>
                    <a:pt x="6460" y="82439"/>
                  </a:lnTo>
                  <a:lnTo>
                    <a:pt x="14134" y="95503"/>
                  </a:lnTo>
                  <a:lnTo>
                    <a:pt x="19694" y="97877"/>
                  </a:lnTo>
                  <a:lnTo>
                    <a:pt x="26174" y="97611"/>
                  </a:lnTo>
                  <a:lnTo>
                    <a:pt x="33267" y="95585"/>
                  </a:lnTo>
                  <a:lnTo>
                    <a:pt x="38921" y="91460"/>
                  </a:lnTo>
                  <a:lnTo>
                    <a:pt x="47669" y="79480"/>
                  </a:lnTo>
                  <a:lnTo>
                    <a:pt x="53374" y="48307"/>
                  </a:lnTo>
                  <a:lnTo>
                    <a:pt x="51401" y="38677"/>
                  </a:lnTo>
                  <a:lnTo>
                    <a:pt x="41813" y="23045"/>
                  </a:lnTo>
                  <a:lnTo>
                    <a:pt x="35372" y="19986"/>
                  </a:lnTo>
                  <a:lnTo>
                    <a:pt x="28305" y="19796"/>
                  </a:lnTo>
                  <a:lnTo>
                    <a:pt x="20820" y="21518"/>
                  </a:lnTo>
                  <a:lnTo>
                    <a:pt x="14906" y="25440"/>
                  </a:lnTo>
                  <a:lnTo>
                    <a:pt x="5868" y="37194"/>
                  </a:lnTo>
                  <a:lnTo>
                    <a:pt x="0" y="72658"/>
                  </a:lnTo>
                  <a:lnTo>
                    <a:pt x="4660" y="124923"/>
                  </a:lnTo>
                  <a:lnTo>
                    <a:pt x="1417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820136" y="1405909"/>
              <a:ext cx="95135" cy="125604"/>
            </a:xfrm>
            <a:custGeom>
              <a:avLst/>
              <a:gdLst/>
              <a:ahLst/>
              <a:cxnLst/>
              <a:rect l="0" t="0" r="0" b="0"/>
              <a:pathLst>
                <a:path w="95135" h="125604">
                  <a:moveTo>
                    <a:pt x="29561" y="41953"/>
                  </a:moveTo>
                  <a:lnTo>
                    <a:pt x="22975" y="71573"/>
                  </a:lnTo>
                  <a:lnTo>
                    <a:pt x="23860" y="90251"/>
                  </a:lnTo>
                  <a:lnTo>
                    <a:pt x="30417" y="107798"/>
                  </a:lnTo>
                  <a:lnTo>
                    <a:pt x="41961" y="119911"/>
                  </a:lnTo>
                  <a:lnTo>
                    <a:pt x="48923" y="124436"/>
                  </a:lnTo>
                  <a:lnTo>
                    <a:pt x="55413" y="125603"/>
                  </a:lnTo>
                  <a:lnTo>
                    <a:pt x="61589" y="124532"/>
                  </a:lnTo>
                  <a:lnTo>
                    <a:pt x="67555" y="121969"/>
                  </a:lnTo>
                  <a:lnTo>
                    <a:pt x="84787" y="105110"/>
                  </a:lnTo>
                  <a:lnTo>
                    <a:pt x="91088" y="87898"/>
                  </a:lnTo>
                  <a:lnTo>
                    <a:pt x="95134" y="46714"/>
                  </a:lnTo>
                  <a:lnTo>
                    <a:pt x="90756" y="29893"/>
                  </a:lnTo>
                  <a:lnTo>
                    <a:pt x="72878" y="4027"/>
                  </a:lnTo>
                  <a:lnTo>
                    <a:pt x="66760" y="951"/>
                  </a:lnTo>
                  <a:lnTo>
                    <a:pt x="52566" y="0"/>
                  </a:lnTo>
                  <a:lnTo>
                    <a:pt x="37012" y="7590"/>
                  </a:lnTo>
                  <a:lnTo>
                    <a:pt x="21778" y="21133"/>
                  </a:lnTo>
                  <a:lnTo>
                    <a:pt x="8843" y="39480"/>
                  </a:lnTo>
                  <a:lnTo>
                    <a:pt x="0" y="75018"/>
                  </a:lnTo>
                  <a:lnTo>
                    <a:pt x="1797" y="110409"/>
                  </a:lnTo>
                  <a:lnTo>
                    <a:pt x="5505" y="117176"/>
                  </a:lnTo>
                  <a:lnTo>
                    <a:pt x="10750" y="120763"/>
                  </a:lnTo>
                  <a:lnTo>
                    <a:pt x="29561" y="125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066044" y="1273120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0" y="24964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132612" y="1231515"/>
              <a:ext cx="33286" cy="33285"/>
            </a:xfrm>
            <a:custGeom>
              <a:avLst/>
              <a:gdLst/>
              <a:ahLst/>
              <a:cxnLst/>
              <a:rect l="0" t="0" r="0" b="0"/>
              <a:pathLst>
                <a:path w="33286" h="33285">
                  <a:moveTo>
                    <a:pt x="0" y="33284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207502" y="1198231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29225" y="798764"/>
              <a:ext cx="111267" cy="241882"/>
            </a:xfrm>
            <a:custGeom>
              <a:avLst/>
              <a:gdLst/>
              <a:ahLst/>
              <a:cxnLst/>
              <a:rect l="0" t="0" r="0" b="0"/>
              <a:pathLst>
                <a:path w="111267" h="241882">
                  <a:moveTo>
                    <a:pt x="19735" y="233046"/>
                  </a:moveTo>
                  <a:lnTo>
                    <a:pt x="10900" y="241881"/>
                  </a:lnTo>
                  <a:lnTo>
                    <a:pt x="7373" y="241710"/>
                  </a:lnTo>
                  <a:lnTo>
                    <a:pt x="4097" y="238822"/>
                  </a:lnTo>
                  <a:lnTo>
                    <a:pt x="989" y="234123"/>
                  </a:lnTo>
                  <a:lnTo>
                    <a:pt x="0" y="221505"/>
                  </a:lnTo>
                  <a:lnTo>
                    <a:pt x="10254" y="161842"/>
                  </a:lnTo>
                  <a:lnTo>
                    <a:pt x="26457" y="99986"/>
                  </a:lnTo>
                  <a:lnTo>
                    <a:pt x="47023" y="39934"/>
                  </a:lnTo>
                  <a:lnTo>
                    <a:pt x="62929" y="1359"/>
                  </a:lnTo>
                  <a:lnTo>
                    <a:pt x="66098" y="0"/>
                  </a:lnTo>
                  <a:lnTo>
                    <a:pt x="69134" y="3717"/>
                  </a:lnTo>
                  <a:lnTo>
                    <a:pt x="74050" y="20175"/>
                  </a:lnTo>
                  <a:lnTo>
                    <a:pt x="79671" y="70873"/>
                  </a:lnTo>
                  <a:lnTo>
                    <a:pt x="84994" y="125198"/>
                  </a:lnTo>
                  <a:lnTo>
                    <a:pt x="95182" y="186918"/>
                  </a:lnTo>
                  <a:lnTo>
                    <a:pt x="111266" y="2413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465455" y="763827"/>
              <a:ext cx="149779" cy="246307"/>
            </a:xfrm>
            <a:custGeom>
              <a:avLst/>
              <a:gdLst/>
              <a:ahLst/>
              <a:cxnLst/>
              <a:rect l="0" t="0" r="0" b="0"/>
              <a:pathLst>
                <a:path w="149779" h="246307">
                  <a:moveTo>
                    <a:pt x="0" y="34994"/>
                  </a:moveTo>
                  <a:lnTo>
                    <a:pt x="0" y="17324"/>
                  </a:lnTo>
                  <a:lnTo>
                    <a:pt x="2773" y="11195"/>
                  </a:lnTo>
                  <a:lnTo>
                    <a:pt x="13252" y="1919"/>
                  </a:lnTo>
                  <a:lnTo>
                    <a:pt x="19929" y="0"/>
                  </a:lnTo>
                  <a:lnTo>
                    <a:pt x="34744" y="333"/>
                  </a:lnTo>
                  <a:lnTo>
                    <a:pt x="48109" y="8494"/>
                  </a:lnTo>
                  <a:lnTo>
                    <a:pt x="59289" y="22292"/>
                  </a:lnTo>
                  <a:lnTo>
                    <a:pt x="67339" y="40751"/>
                  </a:lnTo>
                  <a:lnTo>
                    <a:pt x="72652" y="76353"/>
                  </a:lnTo>
                  <a:lnTo>
                    <a:pt x="69809" y="125014"/>
                  </a:lnTo>
                  <a:lnTo>
                    <a:pt x="61489" y="185227"/>
                  </a:lnTo>
                  <a:lnTo>
                    <a:pt x="61353" y="231227"/>
                  </a:lnTo>
                  <a:lnTo>
                    <a:pt x="63091" y="240706"/>
                  </a:lnTo>
                  <a:lnTo>
                    <a:pt x="68873" y="245175"/>
                  </a:lnTo>
                  <a:lnTo>
                    <a:pt x="77350" y="246306"/>
                  </a:lnTo>
                  <a:lnTo>
                    <a:pt x="87625" y="245211"/>
                  </a:lnTo>
                  <a:lnTo>
                    <a:pt x="96324" y="240782"/>
                  </a:lnTo>
                  <a:lnTo>
                    <a:pt x="134432" y="199662"/>
                  </a:lnTo>
                  <a:lnTo>
                    <a:pt x="149778" y="1764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673481" y="624079"/>
              <a:ext cx="86841" cy="307879"/>
            </a:xfrm>
            <a:custGeom>
              <a:avLst/>
              <a:gdLst/>
              <a:ahLst/>
              <a:cxnLst/>
              <a:rect l="0" t="0" r="0" b="0"/>
              <a:pathLst>
                <a:path w="86841" h="307879">
                  <a:moveTo>
                    <a:pt x="0" y="307878"/>
                  </a:moveTo>
                  <a:lnTo>
                    <a:pt x="1849" y="280381"/>
                  </a:lnTo>
                  <a:lnTo>
                    <a:pt x="21743" y="216904"/>
                  </a:lnTo>
                  <a:lnTo>
                    <a:pt x="38792" y="158076"/>
                  </a:lnTo>
                  <a:lnTo>
                    <a:pt x="61189" y="100702"/>
                  </a:lnTo>
                  <a:lnTo>
                    <a:pt x="80208" y="44282"/>
                  </a:lnTo>
                  <a:lnTo>
                    <a:pt x="86840" y="19284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609911" y="551316"/>
              <a:ext cx="53152" cy="115754"/>
            </a:xfrm>
            <a:custGeom>
              <a:avLst/>
              <a:gdLst/>
              <a:ahLst/>
              <a:cxnLst/>
              <a:rect l="0" t="0" r="0" b="0"/>
              <a:pathLst>
                <a:path w="53152" h="115754">
                  <a:moveTo>
                    <a:pt x="30285" y="22836"/>
                  </a:moveTo>
                  <a:lnTo>
                    <a:pt x="7122" y="50417"/>
                  </a:lnTo>
                  <a:lnTo>
                    <a:pt x="0" y="82373"/>
                  </a:lnTo>
                  <a:lnTo>
                    <a:pt x="3265" y="102922"/>
                  </a:lnTo>
                  <a:lnTo>
                    <a:pt x="6725" y="112284"/>
                  </a:lnTo>
                  <a:lnTo>
                    <a:pt x="10880" y="115753"/>
                  </a:lnTo>
                  <a:lnTo>
                    <a:pt x="15499" y="115291"/>
                  </a:lnTo>
                  <a:lnTo>
                    <a:pt x="20428" y="112210"/>
                  </a:lnTo>
                  <a:lnTo>
                    <a:pt x="36200" y="90203"/>
                  </a:lnTo>
                  <a:lnTo>
                    <a:pt x="48166" y="60261"/>
                  </a:lnTo>
                  <a:lnTo>
                    <a:pt x="53151" y="23549"/>
                  </a:lnTo>
                  <a:lnTo>
                    <a:pt x="51076" y="14066"/>
                  </a:lnTo>
                  <a:lnTo>
                    <a:pt x="46920" y="6819"/>
                  </a:lnTo>
                  <a:lnTo>
                    <a:pt x="41374" y="1064"/>
                  </a:lnTo>
                  <a:lnTo>
                    <a:pt x="35829" y="0"/>
                  </a:lnTo>
                  <a:lnTo>
                    <a:pt x="30283" y="2065"/>
                  </a:lnTo>
                  <a:lnTo>
                    <a:pt x="24737" y="6215"/>
                  </a:lnTo>
                  <a:lnTo>
                    <a:pt x="16108" y="23154"/>
                  </a:lnTo>
                  <a:lnTo>
                    <a:pt x="8518" y="58680"/>
                  </a:lnTo>
                  <a:lnTo>
                    <a:pt x="5322" y="977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40049" y="779489"/>
              <a:ext cx="79896" cy="103642"/>
            </a:xfrm>
            <a:custGeom>
              <a:avLst/>
              <a:gdLst/>
              <a:ahLst/>
              <a:cxnLst/>
              <a:rect l="0" t="0" r="0" b="0"/>
              <a:pathLst>
                <a:path w="79896" h="103642">
                  <a:moveTo>
                    <a:pt x="33284" y="60937"/>
                  </a:moveTo>
                  <a:lnTo>
                    <a:pt x="24450" y="69772"/>
                  </a:lnTo>
                  <a:lnTo>
                    <a:pt x="22772" y="75148"/>
                  </a:lnTo>
                  <a:lnTo>
                    <a:pt x="23373" y="88518"/>
                  </a:lnTo>
                  <a:lnTo>
                    <a:pt x="26677" y="94117"/>
                  </a:lnTo>
                  <a:lnTo>
                    <a:pt x="37744" y="102804"/>
                  </a:lnTo>
                  <a:lnTo>
                    <a:pt x="43654" y="103641"/>
                  </a:lnTo>
                  <a:lnTo>
                    <a:pt x="55152" y="99641"/>
                  </a:lnTo>
                  <a:lnTo>
                    <a:pt x="72020" y="78157"/>
                  </a:lnTo>
                  <a:lnTo>
                    <a:pt x="79895" y="43953"/>
                  </a:lnTo>
                  <a:lnTo>
                    <a:pt x="76806" y="22878"/>
                  </a:lnTo>
                  <a:lnTo>
                    <a:pt x="73394" y="13375"/>
                  </a:lnTo>
                  <a:lnTo>
                    <a:pt x="67421" y="7039"/>
                  </a:lnTo>
                  <a:lnTo>
                    <a:pt x="50922" y="0"/>
                  </a:lnTo>
                  <a:lnTo>
                    <a:pt x="43194" y="897"/>
                  </a:lnTo>
                  <a:lnTo>
                    <a:pt x="29676" y="9289"/>
                  </a:lnTo>
                  <a:lnTo>
                    <a:pt x="19969" y="27196"/>
                  </a:lnTo>
                  <a:lnTo>
                    <a:pt x="0" y="859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146633" y="2006002"/>
            <a:ext cx="1730453" cy="1089429"/>
            <a:chOff x="8146633" y="2006002"/>
            <a:chExt cx="1730453" cy="1089429"/>
          </a:xfrm>
        </p:grpSpPr>
        <p:sp>
          <p:nvSpPr>
            <p:cNvPr id="129" name="Freeform 128"/>
            <p:cNvSpPr/>
            <p:nvPr/>
          </p:nvSpPr>
          <p:spPr>
            <a:xfrm>
              <a:off x="8146633" y="2006002"/>
              <a:ext cx="1039419" cy="1072787"/>
            </a:xfrm>
            <a:custGeom>
              <a:avLst/>
              <a:gdLst/>
              <a:ahLst/>
              <a:cxnLst/>
              <a:rect l="0" t="0" r="0" b="0"/>
              <a:pathLst>
                <a:path w="1039419" h="1072787">
                  <a:moveTo>
                    <a:pt x="124489" y="981254"/>
                  </a:moveTo>
                  <a:lnTo>
                    <a:pt x="110107" y="976460"/>
                  </a:lnTo>
                  <a:lnTo>
                    <a:pt x="169359" y="994362"/>
                  </a:lnTo>
                  <a:lnTo>
                    <a:pt x="226630" y="997198"/>
                  </a:lnTo>
                  <a:lnTo>
                    <a:pt x="277412" y="997690"/>
                  </a:lnTo>
                  <a:lnTo>
                    <a:pt x="339300" y="997855"/>
                  </a:lnTo>
                  <a:lnTo>
                    <a:pt x="398517" y="1004477"/>
                  </a:lnTo>
                  <a:lnTo>
                    <a:pt x="456602" y="1010291"/>
                  </a:lnTo>
                  <a:lnTo>
                    <a:pt x="510469" y="1014624"/>
                  </a:lnTo>
                  <a:lnTo>
                    <a:pt x="564119" y="1023425"/>
                  </a:lnTo>
                  <a:lnTo>
                    <a:pt x="622964" y="1029649"/>
                  </a:lnTo>
                  <a:lnTo>
                    <a:pt x="686462" y="1037565"/>
                  </a:lnTo>
                  <a:lnTo>
                    <a:pt x="749450" y="1034702"/>
                  </a:lnTo>
                  <a:lnTo>
                    <a:pt x="807742" y="1030027"/>
                  </a:lnTo>
                  <a:lnTo>
                    <a:pt x="867228" y="1008109"/>
                  </a:lnTo>
                  <a:lnTo>
                    <a:pt x="922769" y="964048"/>
                  </a:lnTo>
                  <a:lnTo>
                    <a:pt x="958860" y="905802"/>
                  </a:lnTo>
                  <a:lnTo>
                    <a:pt x="987973" y="844381"/>
                  </a:lnTo>
                  <a:lnTo>
                    <a:pt x="1011794" y="780893"/>
                  </a:lnTo>
                  <a:lnTo>
                    <a:pt x="1027761" y="723172"/>
                  </a:lnTo>
                  <a:lnTo>
                    <a:pt x="1036875" y="664971"/>
                  </a:lnTo>
                  <a:lnTo>
                    <a:pt x="1039418" y="611978"/>
                  </a:lnTo>
                  <a:lnTo>
                    <a:pt x="1037287" y="556831"/>
                  </a:lnTo>
                  <a:lnTo>
                    <a:pt x="1031324" y="501401"/>
                  </a:lnTo>
                  <a:lnTo>
                    <a:pt x="1020002" y="445933"/>
                  </a:lnTo>
                  <a:lnTo>
                    <a:pt x="1006469" y="390460"/>
                  </a:lnTo>
                  <a:lnTo>
                    <a:pt x="986927" y="334986"/>
                  </a:lnTo>
                  <a:lnTo>
                    <a:pt x="966992" y="274136"/>
                  </a:lnTo>
                  <a:lnTo>
                    <a:pt x="936873" y="210867"/>
                  </a:lnTo>
                  <a:lnTo>
                    <a:pt x="895863" y="149352"/>
                  </a:lnTo>
                  <a:lnTo>
                    <a:pt x="852323" y="101707"/>
                  </a:lnTo>
                  <a:lnTo>
                    <a:pt x="790401" y="60537"/>
                  </a:lnTo>
                  <a:lnTo>
                    <a:pt x="735426" y="35139"/>
                  </a:lnTo>
                  <a:lnTo>
                    <a:pt x="683213" y="14320"/>
                  </a:lnTo>
                  <a:lnTo>
                    <a:pt x="622051" y="4147"/>
                  </a:lnTo>
                  <a:lnTo>
                    <a:pt x="563180" y="0"/>
                  </a:lnTo>
                  <a:lnTo>
                    <a:pt x="509571" y="3912"/>
                  </a:lnTo>
                  <a:lnTo>
                    <a:pt x="447215" y="9659"/>
                  </a:lnTo>
                  <a:lnTo>
                    <a:pt x="393181" y="23593"/>
                  </a:lnTo>
                  <a:lnTo>
                    <a:pt x="330733" y="49565"/>
                  </a:lnTo>
                  <a:lnTo>
                    <a:pt x="269582" y="83712"/>
                  </a:lnTo>
                  <a:lnTo>
                    <a:pt x="213360" y="124335"/>
                  </a:lnTo>
                  <a:lnTo>
                    <a:pt x="158270" y="178543"/>
                  </a:lnTo>
                  <a:lnTo>
                    <a:pt x="112308" y="236436"/>
                  </a:lnTo>
                  <a:lnTo>
                    <a:pt x="76520" y="299830"/>
                  </a:lnTo>
                  <a:lnTo>
                    <a:pt x="57177" y="354580"/>
                  </a:lnTo>
                  <a:lnTo>
                    <a:pt x="38735" y="410836"/>
                  </a:lnTo>
                  <a:lnTo>
                    <a:pt x="28301" y="458134"/>
                  </a:lnTo>
                  <a:lnTo>
                    <a:pt x="19353" y="508207"/>
                  </a:lnTo>
                  <a:lnTo>
                    <a:pt x="10846" y="562697"/>
                  </a:lnTo>
                  <a:lnTo>
                    <a:pt x="3395" y="614386"/>
                  </a:lnTo>
                  <a:lnTo>
                    <a:pt x="777" y="664835"/>
                  </a:lnTo>
                  <a:lnTo>
                    <a:pt x="0" y="714916"/>
                  </a:lnTo>
                  <a:lnTo>
                    <a:pt x="695" y="763963"/>
                  </a:lnTo>
                  <a:lnTo>
                    <a:pt x="11210" y="819955"/>
                  </a:lnTo>
                  <a:lnTo>
                    <a:pt x="41561" y="880390"/>
                  </a:lnTo>
                  <a:lnTo>
                    <a:pt x="67942" y="914486"/>
                  </a:lnTo>
                  <a:lnTo>
                    <a:pt x="110536" y="947213"/>
                  </a:lnTo>
                  <a:lnTo>
                    <a:pt x="163674" y="981326"/>
                  </a:lnTo>
                  <a:lnTo>
                    <a:pt x="218841" y="1011409"/>
                  </a:lnTo>
                  <a:lnTo>
                    <a:pt x="280860" y="1048507"/>
                  </a:lnTo>
                  <a:lnTo>
                    <a:pt x="315873" y="10727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377821" y="2978935"/>
              <a:ext cx="499265" cy="116496"/>
            </a:xfrm>
            <a:custGeom>
              <a:avLst/>
              <a:gdLst/>
              <a:ahLst/>
              <a:cxnLst/>
              <a:rect l="0" t="0" r="0" b="0"/>
              <a:pathLst>
                <a:path w="499265" h="116496">
                  <a:moveTo>
                    <a:pt x="0" y="0"/>
                  </a:moveTo>
                  <a:lnTo>
                    <a:pt x="8836" y="8835"/>
                  </a:lnTo>
                  <a:lnTo>
                    <a:pt x="31999" y="18746"/>
                  </a:lnTo>
                  <a:lnTo>
                    <a:pt x="87893" y="26610"/>
                  </a:lnTo>
                  <a:lnTo>
                    <a:pt x="150738" y="32406"/>
                  </a:lnTo>
                  <a:lnTo>
                    <a:pt x="210196" y="33169"/>
                  </a:lnTo>
                  <a:lnTo>
                    <a:pt x="266195" y="35735"/>
                  </a:lnTo>
                  <a:lnTo>
                    <a:pt x="321737" y="40832"/>
                  </a:lnTo>
                  <a:lnTo>
                    <a:pt x="377221" y="45921"/>
                  </a:lnTo>
                  <a:lnTo>
                    <a:pt x="432208" y="61157"/>
                  </a:lnTo>
                  <a:lnTo>
                    <a:pt x="470677" y="79710"/>
                  </a:lnTo>
                  <a:lnTo>
                    <a:pt x="489972" y="99432"/>
                  </a:lnTo>
                  <a:lnTo>
                    <a:pt x="499264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2" name="Freeform 131"/>
          <p:cNvSpPr/>
          <p:nvPr/>
        </p:nvSpPr>
        <p:spPr>
          <a:xfrm>
            <a:off x="8420901" y="4426798"/>
            <a:ext cx="540869" cy="83211"/>
          </a:xfrm>
          <a:custGeom>
            <a:avLst/>
            <a:gdLst/>
            <a:ahLst/>
            <a:cxnLst/>
            <a:rect l="0" t="0" r="0" b="0"/>
            <a:pathLst>
              <a:path w="540869" h="83211">
                <a:moveTo>
                  <a:pt x="0" y="0"/>
                </a:moveTo>
                <a:lnTo>
                  <a:pt x="50744" y="4417"/>
                </a:lnTo>
                <a:lnTo>
                  <a:pt x="108130" y="7550"/>
                </a:lnTo>
                <a:lnTo>
                  <a:pt x="168458" y="8219"/>
                </a:lnTo>
                <a:lnTo>
                  <a:pt x="224571" y="17359"/>
                </a:lnTo>
                <a:lnTo>
                  <a:pt x="280129" y="24886"/>
                </a:lnTo>
                <a:lnTo>
                  <a:pt x="335613" y="31995"/>
                </a:lnTo>
                <a:lnTo>
                  <a:pt x="395019" y="40335"/>
                </a:lnTo>
                <a:lnTo>
                  <a:pt x="457785" y="53075"/>
                </a:lnTo>
                <a:lnTo>
                  <a:pt x="513091" y="66618"/>
                </a:lnTo>
                <a:lnTo>
                  <a:pt x="528523" y="72137"/>
                </a:lnTo>
                <a:lnTo>
                  <a:pt x="540868" y="8321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Freeform 132"/>
          <p:cNvSpPr/>
          <p:nvPr/>
        </p:nvSpPr>
        <p:spPr>
          <a:xfrm>
            <a:off x="6092186" y="1931672"/>
            <a:ext cx="867899" cy="1594321"/>
          </a:xfrm>
          <a:custGeom>
            <a:avLst/>
            <a:gdLst/>
            <a:ahLst/>
            <a:cxnLst/>
            <a:rect l="0" t="0" r="0" b="0"/>
            <a:pathLst>
              <a:path w="867899" h="1594321">
                <a:moveTo>
                  <a:pt x="631221" y="231801"/>
                </a:moveTo>
                <a:lnTo>
                  <a:pt x="596192" y="175953"/>
                </a:lnTo>
                <a:lnTo>
                  <a:pt x="572457" y="151150"/>
                </a:lnTo>
                <a:lnTo>
                  <a:pt x="531300" y="130242"/>
                </a:lnTo>
                <a:lnTo>
                  <a:pt x="479990" y="130652"/>
                </a:lnTo>
                <a:lnTo>
                  <a:pt x="425377" y="136195"/>
                </a:lnTo>
                <a:lnTo>
                  <a:pt x="366296" y="151493"/>
                </a:lnTo>
                <a:lnTo>
                  <a:pt x="310722" y="179599"/>
                </a:lnTo>
                <a:lnTo>
                  <a:pt x="249963" y="216846"/>
                </a:lnTo>
                <a:lnTo>
                  <a:pt x="187077" y="274068"/>
                </a:lnTo>
                <a:lnTo>
                  <a:pt x="138497" y="333840"/>
                </a:lnTo>
                <a:lnTo>
                  <a:pt x="99965" y="387559"/>
                </a:lnTo>
                <a:lnTo>
                  <a:pt x="71363" y="442686"/>
                </a:lnTo>
                <a:lnTo>
                  <a:pt x="44894" y="498091"/>
                </a:lnTo>
                <a:lnTo>
                  <a:pt x="25797" y="557968"/>
                </a:lnTo>
                <a:lnTo>
                  <a:pt x="10862" y="617496"/>
                </a:lnTo>
                <a:lnTo>
                  <a:pt x="2800" y="665363"/>
                </a:lnTo>
                <a:lnTo>
                  <a:pt x="0" y="715603"/>
                </a:lnTo>
                <a:lnTo>
                  <a:pt x="95" y="770142"/>
                </a:lnTo>
                <a:lnTo>
                  <a:pt x="4643" y="823696"/>
                </a:lnTo>
                <a:lnTo>
                  <a:pt x="7327" y="884661"/>
                </a:lnTo>
                <a:lnTo>
                  <a:pt x="14491" y="944125"/>
                </a:lnTo>
                <a:lnTo>
                  <a:pt x="26989" y="1002733"/>
                </a:lnTo>
                <a:lnTo>
                  <a:pt x="38808" y="1062011"/>
                </a:lnTo>
                <a:lnTo>
                  <a:pt x="58130" y="1125084"/>
                </a:lnTo>
                <a:lnTo>
                  <a:pt x="76901" y="1185172"/>
                </a:lnTo>
                <a:lnTo>
                  <a:pt x="99619" y="1243041"/>
                </a:lnTo>
                <a:lnTo>
                  <a:pt x="124841" y="1295731"/>
                </a:lnTo>
                <a:lnTo>
                  <a:pt x="155326" y="1345552"/>
                </a:lnTo>
                <a:lnTo>
                  <a:pt x="196294" y="1404270"/>
                </a:lnTo>
                <a:lnTo>
                  <a:pt x="240204" y="1460385"/>
                </a:lnTo>
                <a:lnTo>
                  <a:pt x="300489" y="1514226"/>
                </a:lnTo>
                <a:lnTo>
                  <a:pt x="362280" y="1555559"/>
                </a:lnTo>
                <a:lnTo>
                  <a:pt x="415442" y="1576937"/>
                </a:lnTo>
                <a:lnTo>
                  <a:pt x="470460" y="1590338"/>
                </a:lnTo>
                <a:lnTo>
                  <a:pt x="525843" y="1594320"/>
                </a:lnTo>
                <a:lnTo>
                  <a:pt x="581300" y="1584697"/>
                </a:lnTo>
                <a:lnTo>
                  <a:pt x="620436" y="1568006"/>
                </a:lnTo>
                <a:lnTo>
                  <a:pt x="677124" y="1528501"/>
                </a:lnTo>
                <a:lnTo>
                  <a:pt x="726640" y="1476637"/>
                </a:lnTo>
                <a:lnTo>
                  <a:pt x="762558" y="1425129"/>
                </a:lnTo>
                <a:lnTo>
                  <a:pt x="790883" y="1362495"/>
                </a:lnTo>
                <a:lnTo>
                  <a:pt x="812282" y="1308319"/>
                </a:lnTo>
                <a:lnTo>
                  <a:pt x="827868" y="1247888"/>
                </a:lnTo>
                <a:lnTo>
                  <a:pt x="835114" y="1206697"/>
                </a:lnTo>
                <a:lnTo>
                  <a:pt x="841416" y="1160652"/>
                </a:lnTo>
                <a:lnTo>
                  <a:pt x="847300" y="1114917"/>
                </a:lnTo>
                <a:lnTo>
                  <a:pt x="852996" y="1069010"/>
                </a:lnTo>
                <a:lnTo>
                  <a:pt x="858610" y="1020871"/>
                </a:lnTo>
                <a:lnTo>
                  <a:pt x="864186" y="969273"/>
                </a:lnTo>
                <a:lnTo>
                  <a:pt x="867898" y="916447"/>
                </a:lnTo>
                <a:lnTo>
                  <a:pt x="866465" y="865231"/>
                </a:lnTo>
                <a:lnTo>
                  <a:pt x="865213" y="812267"/>
                </a:lnTo>
                <a:lnTo>
                  <a:pt x="864655" y="758833"/>
                </a:lnTo>
                <a:lnTo>
                  <a:pt x="864408" y="707348"/>
                </a:lnTo>
                <a:lnTo>
                  <a:pt x="861833" y="654263"/>
                </a:lnTo>
                <a:lnTo>
                  <a:pt x="857606" y="600775"/>
                </a:lnTo>
                <a:lnTo>
                  <a:pt x="852646" y="549266"/>
                </a:lnTo>
                <a:lnTo>
                  <a:pt x="847359" y="501102"/>
                </a:lnTo>
                <a:lnTo>
                  <a:pt x="841928" y="454116"/>
                </a:lnTo>
                <a:lnTo>
                  <a:pt x="836432" y="405497"/>
                </a:lnTo>
                <a:lnTo>
                  <a:pt x="830908" y="358617"/>
                </a:lnTo>
                <a:lnTo>
                  <a:pt x="824446" y="314051"/>
                </a:lnTo>
                <a:lnTo>
                  <a:pt x="810412" y="252576"/>
                </a:lnTo>
                <a:lnTo>
                  <a:pt x="794543" y="195221"/>
                </a:lnTo>
                <a:lnTo>
                  <a:pt x="770149" y="133489"/>
                </a:lnTo>
                <a:lnTo>
                  <a:pt x="730740" y="70377"/>
                </a:lnTo>
                <a:lnTo>
                  <a:pt x="685007" y="24432"/>
                </a:lnTo>
                <a:lnTo>
                  <a:pt x="652910" y="7841"/>
                </a:lnTo>
                <a:lnTo>
                  <a:pt x="597871" y="0"/>
                </a:lnTo>
                <a:lnTo>
                  <a:pt x="553545" y="3464"/>
                </a:lnTo>
                <a:lnTo>
                  <a:pt x="498082" y="24752"/>
                </a:lnTo>
                <a:lnTo>
                  <a:pt x="443534" y="58283"/>
                </a:lnTo>
                <a:lnTo>
                  <a:pt x="407283" y="95516"/>
                </a:lnTo>
                <a:lnTo>
                  <a:pt x="370673" y="155094"/>
                </a:lnTo>
                <a:lnTo>
                  <a:pt x="364947" y="16523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65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01249" y="272267"/>
            <a:ext cx="1667892" cy="924754"/>
            <a:chOff x="2301249" y="272267"/>
            <a:chExt cx="1667892" cy="924754"/>
          </a:xfrm>
        </p:grpSpPr>
        <p:sp>
          <p:nvSpPr>
            <p:cNvPr id="2" name="Freeform 1"/>
            <p:cNvSpPr/>
            <p:nvPr/>
          </p:nvSpPr>
          <p:spPr>
            <a:xfrm>
              <a:off x="2301249" y="272267"/>
              <a:ext cx="153461" cy="625720"/>
            </a:xfrm>
            <a:custGeom>
              <a:avLst/>
              <a:gdLst/>
              <a:ahLst/>
              <a:cxnLst/>
              <a:rect l="0" t="0" r="0" b="0"/>
              <a:pathLst>
                <a:path w="153461" h="625720">
                  <a:moveTo>
                    <a:pt x="153460" y="18970"/>
                  </a:moveTo>
                  <a:lnTo>
                    <a:pt x="139249" y="6608"/>
                  </a:lnTo>
                  <a:lnTo>
                    <a:pt x="125879" y="224"/>
                  </a:lnTo>
                  <a:lnTo>
                    <a:pt x="118431" y="0"/>
                  </a:lnTo>
                  <a:lnTo>
                    <a:pt x="102758" y="4683"/>
                  </a:lnTo>
                  <a:lnTo>
                    <a:pt x="78341" y="22133"/>
                  </a:lnTo>
                  <a:lnTo>
                    <a:pt x="47090" y="58597"/>
                  </a:lnTo>
                  <a:lnTo>
                    <a:pt x="23742" y="111252"/>
                  </a:lnTo>
                  <a:lnTo>
                    <a:pt x="6512" y="170736"/>
                  </a:lnTo>
                  <a:lnTo>
                    <a:pt x="0" y="212484"/>
                  </a:lnTo>
                  <a:lnTo>
                    <a:pt x="4029" y="254542"/>
                  </a:lnTo>
                  <a:lnTo>
                    <a:pt x="17447" y="295357"/>
                  </a:lnTo>
                  <a:lnTo>
                    <a:pt x="49907" y="354091"/>
                  </a:lnTo>
                  <a:lnTo>
                    <a:pt x="88687" y="417120"/>
                  </a:lnTo>
                  <a:lnTo>
                    <a:pt x="105814" y="471279"/>
                  </a:lnTo>
                  <a:lnTo>
                    <a:pt x="105648" y="508841"/>
                  </a:lnTo>
                  <a:lnTo>
                    <a:pt x="95326" y="544830"/>
                  </a:lnTo>
                  <a:lnTo>
                    <a:pt x="68628" y="589199"/>
                  </a:lnTo>
                  <a:lnTo>
                    <a:pt x="44806" y="615074"/>
                  </a:lnTo>
                  <a:lnTo>
                    <a:pt x="28431" y="625376"/>
                  </a:lnTo>
                  <a:lnTo>
                    <a:pt x="21106" y="625719"/>
                  </a:lnTo>
                  <a:lnTo>
                    <a:pt x="14373" y="623175"/>
                  </a:lnTo>
                  <a:lnTo>
                    <a:pt x="8035" y="618704"/>
                  </a:lnTo>
                  <a:lnTo>
                    <a:pt x="4735" y="611102"/>
                  </a:lnTo>
                  <a:lnTo>
                    <a:pt x="3533" y="590326"/>
                  </a:lnTo>
                  <a:lnTo>
                    <a:pt x="12002" y="5515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514110" y="574152"/>
              <a:ext cx="190232" cy="316201"/>
            </a:xfrm>
            <a:custGeom>
              <a:avLst/>
              <a:gdLst/>
              <a:ahLst/>
              <a:cxnLst/>
              <a:rect l="0" t="0" r="0" b="0"/>
              <a:pathLst>
                <a:path w="190232" h="316201">
                  <a:moveTo>
                    <a:pt x="7168" y="0"/>
                  </a:moveTo>
                  <a:lnTo>
                    <a:pt x="3" y="59579"/>
                  </a:lnTo>
                  <a:lnTo>
                    <a:pt x="0" y="112717"/>
                  </a:lnTo>
                  <a:lnTo>
                    <a:pt x="6041" y="176105"/>
                  </a:lnTo>
                  <a:lnTo>
                    <a:pt x="16071" y="235269"/>
                  </a:lnTo>
                  <a:lnTo>
                    <a:pt x="22219" y="258966"/>
                  </a:lnTo>
                  <a:lnTo>
                    <a:pt x="31116" y="275662"/>
                  </a:lnTo>
                  <a:lnTo>
                    <a:pt x="36077" y="278080"/>
                  </a:lnTo>
                  <a:lnTo>
                    <a:pt x="41233" y="276918"/>
                  </a:lnTo>
                  <a:lnTo>
                    <a:pt x="46520" y="273370"/>
                  </a:lnTo>
                  <a:lnTo>
                    <a:pt x="67213" y="246290"/>
                  </a:lnTo>
                  <a:lnTo>
                    <a:pt x="89154" y="191310"/>
                  </a:lnTo>
                  <a:lnTo>
                    <a:pt x="109804" y="135901"/>
                  </a:lnTo>
                  <a:lnTo>
                    <a:pt x="116887" y="113717"/>
                  </a:lnTo>
                  <a:lnTo>
                    <a:pt x="120994" y="109096"/>
                  </a:lnTo>
                  <a:lnTo>
                    <a:pt x="125582" y="108788"/>
                  </a:lnTo>
                  <a:lnTo>
                    <a:pt x="130489" y="111357"/>
                  </a:lnTo>
                  <a:lnTo>
                    <a:pt x="135942" y="129004"/>
                  </a:lnTo>
                  <a:lnTo>
                    <a:pt x="145449" y="188991"/>
                  </a:lnTo>
                  <a:lnTo>
                    <a:pt x="152625" y="246760"/>
                  </a:lnTo>
                  <a:lnTo>
                    <a:pt x="163660" y="287143"/>
                  </a:lnTo>
                  <a:lnTo>
                    <a:pt x="176605" y="306769"/>
                  </a:lnTo>
                  <a:lnTo>
                    <a:pt x="190231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799399" y="649768"/>
              <a:ext cx="137932" cy="240461"/>
            </a:xfrm>
            <a:custGeom>
              <a:avLst/>
              <a:gdLst/>
              <a:ahLst/>
              <a:cxnLst/>
              <a:rect l="0" t="0" r="0" b="0"/>
              <a:pathLst>
                <a:path w="137932" h="240461">
                  <a:moveTo>
                    <a:pt x="4794" y="32558"/>
                  </a:moveTo>
                  <a:lnTo>
                    <a:pt x="0" y="65774"/>
                  </a:lnTo>
                  <a:lnTo>
                    <a:pt x="3573" y="116851"/>
                  </a:lnTo>
                  <a:lnTo>
                    <a:pt x="5558" y="177685"/>
                  </a:lnTo>
                  <a:lnTo>
                    <a:pt x="9140" y="196912"/>
                  </a:lnTo>
                  <a:lnTo>
                    <a:pt x="11390" y="199450"/>
                  </a:lnTo>
                  <a:lnTo>
                    <a:pt x="13814" y="197444"/>
                  </a:lnTo>
                  <a:lnTo>
                    <a:pt x="32572" y="144058"/>
                  </a:lnTo>
                  <a:lnTo>
                    <a:pt x="46405" y="90513"/>
                  </a:lnTo>
                  <a:lnTo>
                    <a:pt x="61193" y="42861"/>
                  </a:lnTo>
                  <a:lnTo>
                    <a:pt x="85718" y="6577"/>
                  </a:lnTo>
                  <a:lnTo>
                    <a:pt x="92028" y="2294"/>
                  </a:lnTo>
                  <a:lnTo>
                    <a:pt x="106435" y="0"/>
                  </a:lnTo>
                  <a:lnTo>
                    <a:pt x="112311" y="2531"/>
                  </a:lnTo>
                  <a:lnTo>
                    <a:pt x="121305" y="12741"/>
                  </a:lnTo>
                  <a:lnTo>
                    <a:pt x="131567" y="34083"/>
                  </a:lnTo>
                  <a:lnTo>
                    <a:pt x="137093" y="90812"/>
                  </a:lnTo>
                  <a:lnTo>
                    <a:pt x="135217" y="143199"/>
                  </a:lnTo>
                  <a:lnTo>
                    <a:pt x="130718" y="205630"/>
                  </a:lnTo>
                  <a:lnTo>
                    <a:pt x="125521" y="237624"/>
                  </a:lnTo>
                  <a:lnTo>
                    <a:pt x="125959" y="240460"/>
                  </a:lnTo>
                  <a:lnTo>
                    <a:pt x="128101" y="238652"/>
                  </a:lnTo>
                  <a:lnTo>
                    <a:pt x="137931" y="223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038369" y="668041"/>
              <a:ext cx="165236" cy="203993"/>
            </a:xfrm>
            <a:custGeom>
              <a:avLst/>
              <a:gdLst/>
              <a:ahLst/>
              <a:cxnLst/>
              <a:rect l="0" t="0" r="0" b="0"/>
              <a:pathLst>
                <a:path w="165236" h="203993">
                  <a:moveTo>
                    <a:pt x="15456" y="14285"/>
                  </a:moveTo>
                  <a:lnTo>
                    <a:pt x="8870" y="68594"/>
                  </a:lnTo>
                  <a:lnTo>
                    <a:pt x="7477" y="131645"/>
                  </a:lnTo>
                  <a:lnTo>
                    <a:pt x="594" y="189415"/>
                  </a:lnTo>
                  <a:lnTo>
                    <a:pt x="0" y="200380"/>
                  </a:lnTo>
                  <a:lnTo>
                    <a:pt x="1454" y="203992"/>
                  </a:lnTo>
                  <a:lnTo>
                    <a:pt x="4272" y="202702"/>
                  </a:lnTo>
                  <a:lnTo>
                    <a:pt x="8000" y="198144"/>
                  </a:lnTo>
                  <a:lnTo>
                    <a:pt x="21551" y="147100"/>
                  </a:lnTo>
                  <a:lnTo>
                    <a:pt x="41986" y="87089"/>
                  </a:lnTo>
                  <a:lnTo>
                    <a:pt x="71311" y="24310"/>
                  </a:lnTo>
                  <a:lnTo>
                    <a:pt x="87685" y="2565"/>
                  </a:lnTo>
                  <a:lnTo>
                    <a:pt x="95043" y="0"/>
                  </a:lnTo>
                  <a:lnTo>
                    <a:pt x="113082" y="2080"/>
                  </a:lnTo>
                  <a:lnTo>
                    <a:pt x="120296" y="7998"/>
                  </a:lnTo>
                  <a:lnTo>
                    <a:pt x="130777" y="26900"/>
                  </a:lnTo>
                  <a:lnTo>
                    <a:pt x="138396" y="70059"/>
                  </a:lnTo>
                  <a:lnTo>
                    <a:pt x="140025" y="125272"/>
                  </a:lnTo>
                  <a:lnTo>
                    <a:pt x="133085" y="184640"/>
                  </a:lnTo>
                  <a:lnTo>
                    <a:pt x="133632" y="187951"/>
                  </a:lnTo>
                  <a:lnTo>
                    <a:pt x="134920" y="186461"/>
                  </a:lnTo>
                  <a:lnTo>
                    <a:pt x="139742" y="176792"/>
                  </a:lnTo>
                  <a:lnTo>
                    <a:pt x="151929" y="162801"/>
                  </a:lnTo>
                  <a:lnTo>
                    <a:pt x="165235" y="155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82544" y="702704"/>
              <a:ext cx="120913" cy="195970"/>
            </a:xfrm>
            <a:custGeom>
              <a:avLst/>
              <a:gdLst/>
              <a:ahLst/>
              <a:cxnLst/>
              <a:rect l="0" t="0" r="0" b="0"/>
              <a:pathLst>
                <a:path w="120913" h="195970">
                  <a:moveTo>
                    <a:pt x="4417" y="87796"/>
                  </a:moveTo>
                  <a:lnTo>
                    <a:pt x="0" y="74544"/>
                  </a:lnTo>
                  <a:lnTo>
                    <a:pt x="297" y="60641"/>
                  </a:lnTo>
                  <a:lnTo>
                    <a:pt x="4435" y="45216"/>
                  </a:lnTo>
                  <a:lnTo>
                    <a:pt x="12438" y="29115"/>
                  </a:lnTo>
                  <a:lnTo>
                    <a:pt x="31757" y="8874"/>
                  </a:lnTo>
                  <a:lnTo>
                    <a:pt x="49544" y="1869"/>
                  </a:lnTo>
                  <a:lnTo>
                    <a:pt x="59465" y="0"/>
                  </a:lnTo>
                  <a:lnTo>
                    <a:pt x="77885" y="2856"/>
                  </a:lnTo>
                  <a:lnTo>
                    <a:pt x="86680" y="6206"/>
                  </a:lnTo>
                  <a:lnTo>
                    <a:pt x="93468" y="12137"/>
                  </a:lnTo>
                  <a:lnTo>
                    <a:pt x="103476" y="28590"/>
                  </a:lnTo>
                  <a:lnTo>
                    <a:pt x="110791" y="76854"/>
                  </a:lnTo>
                  <a:lnTo>
                    <a:pt x="112236" y="133917"/>
                  </a:lnTo>
                  <a:lnTo>
                    <a:pt x="120912" y="1959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44767" y="74057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04046" y="696555"/>
              <a:ext cx="77377" cy="227082"/>
            </a:xfrm>
            <a:custGeom>
              <a:avLst/>
              <a:gdLst/>
              <a:ahLst/>
              <a:cxnLst/>
              <a:rect l="0" t="0" r="0" b="0"/>
              <a:pathLst>
                <a:path w="77377" h="227082">
                  <a:moveTo>
                    <a:pt x="0" y="35697"/>
                  </a:moveTo>
                  <a:lnTo>
                    <a:pt x="4417" y="22445"/>
                  </a:lnTo>
                  <a:lnTo>
                    <a:pt x="13982" y="13474"/>
                  </a:lnTo>
                  <a:lnTo>
                    <a:pt x="42723" y="180"/>
                  </a:lnTo>
                  <a:lnTo>
                    <a:pt x="49747" y="0"/>
                  </a:lnTo>
                  <a:lnTo>
                    <a:pt x="62482" y="4731"/>
                  </a:lnTo>
                  <a:lnTo>
                    <a:pt x="71841" y="15462"/>
                  </a:lnTo>
                  <a:lnTo>
                    <a:pt x="75630" y="22207"/>
                  </a:lnTo>
                  <a:lnTo>
                    <a:pt x="77376" y="42029"/>
                  </a:lnTo>
                  <a:lnTo>
                    <a:pt x="70963" y="96839"/>
                  </a:lnTo>
                  <a:lnTo>
                    <a:pt x="60793" y="159236"/>
                  </a:lnTo>
                  <a:lnTo>
                    <a:pt x="54482" y="195473"/>
                  </a:lnTo>
                  <a:lnTo>
                    <a:pt x="58247" y="2270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97551" y="722476"/>
              <a:ext cx="122106" cy="201161"/>
            </a:xfrm>
            <a:custGeom>
              <a:avLst/>
              <a:gdLst/>
              <a:ahLst/>
              <a:cxnLst/>
              <a:rect l="0" t="0" r="0" b="0"/>
              <a:pathLst>
                <a:path w="122106" h="201161">
                  <a:moveTo>
                    <a:pt x="122105" y="68024"/>
                  </a:moveTo>
                  <a:lnTo>
                    <a:pt x="110523" y="21697"/>
                  </a:lnTo>
                  <a:lnTo>
                    <a:pt x="106063" y="14025"/>
                  </a:lnTo>
                  <a:lnTo>
                    <a:pt x="93710" y="3035"/>
                  </a:lnTo>
                  <a:lnTo>
                    <a:pt x="76509" y="0"/>
                  </a:lnTo>
                  <a:lnTo>
                    <a:pt x="66745" y="485"/>
                  </a:lnTo>
                  <a:lnTo>
                    <a:pt x="58386" y="4507"/>
                  </a:lnTo>
                  <a:lnTo>
                    <a:pt x="31684" y="35068"/>
                  </a:lnTo>
                  <a:lnTo>
                    <a:pt x="13021" y="68089"/>
                  </a:lnTo>
                  <a:lnTo>
                    <a:pt x="0" y="125275"/>
                  </a:lnTo>
                  <a:lnTo>
                    <a:pt x="558" y="156795"/>
                  </a:lnTo>
                  <a:lnTo>
                    <a:pt x="2242" y="166036"/>
                  </a:lnTo>
                  <a:lnTo>
                    <a:pt x="7988" y="171272"/>
                  </a:lnTo>
                  <a:lnTo>
                    <a:pt x="26699" y="174625"/>
                  </a:lnTo>
                  <a:lnTo>
                    <a:pt x="35387" y="171451"/>
                  </a:lnTo>
                  <a:lnTo>
                    <a:pt x="49971" y="158062"/>
                  </a:lnTo>
                  <a:lnTo>
                    <a:pt x="85802" y="102333"/>
                  </a:lnTo>
                  <a:lnTo>
                    <a:pt x="89582" y="100142"/>
                  </a:lnTo>
                  <a:lnTo>
                    <a:pt x="92102" y="102380"/>
                  </a:lnTo>
                  <a:lnTo>
                    <a:pt x="94902" y="116577"/>
                  </a:lnTo>
                  <a:lnTo>
                    <a:pt x="96847" y="177694"/>
                  </a:lnTo>
                  <a:lnTo>
                    <a:pt x="99476" y="190731"/>
                  </a:lnTo>
                  <a:lnTo>
                    <a:pt x="105463" y="2011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679161" y="723931"/>
              <a:ext cx="289980" cy="473090"/>
            </a:xfrm>
            <a:custGeom>
              <a:avLst/>
              <a:gdLst/>
              <a:ahLst/>
              <a:cxnLst/>
              <a:rect l="0" t="0" r="0" b="0"/>
              <a:pathLst>
                <a:path w="289980" h="473090">
                  <a:moveTo>
                    <a:pt x="15384" y="0"/>
                  </a:moveTo>
                  <a:lnTo>
                    <a:pt x="8220" y="57909"/>
                  </a:lnTo>
                  <a:lnTo>
                    <a:pt x="0" y="120152"/>
                  </a:lnTo>
                  <a:lnTo>
                    <a:pt x="1430" y="124480"/>
                  </a:lnTo>
                  <a:lnTo>
                    <a:pt x="4232" y="124592"/>
                  </a:lnTo>
                  <a:lnTo>
                    <a:pt x="7950" y="121893"/>
                  </a:lnTo>
                  <a:lnTo>
                    <a:pt x="26278" y="91913"/>
                  </a:lnTo>
                  <a:lnTo>
                    <a:pt x="42225" y="60788"/>
                  </a:lnTo>
                  <a:lnTo>
                    <a:pt x="47147" y="54394"/>
                  </a:lnTo>
                  <a:lnTo>
                    <a:pt x="53201" y="51056"/>
                  </a:lnTo>
                  <a:lnTo>
                    <a:pt x="67325" y="49812"/>
                  </a:lnTo>
                  <a:lnTo>
                    <a:pt x="80383" y="54807"/>
                  </a:lnTo>
                  <a:lnTo>
                    <a:pt x="86454" y="58727"/>
                  </a:lnTo>
                  <a:lnTo>
                    <a:pt x="103061" y="60618"/>
                  </a:lnTo>
                  <a:lnTo>
                    <a:pt x="121845" y="57452"/>
                  </a:lnTo>
                  <a:lnTo>
                    <a:pt x="147089" y="45273"/>
                  </a:lnTo>
                  <a:lnTo>
                    <a:pt x="178478" y="19169"/>
                  </a:lnTo>
                  <a:lnTo>
                    <a:pt x="181436" y="19251"/>
                  </a:lnTo>
                  <a:lnTo>
                    <a:pt x="182484" y="23004"/>
                  </a:lnTo>
                  <a:lnTo>
                    <a:pt x="175279" y="85230"/>
                  </a:lnTo>
                  <a:lnTo>
                    <a:pt x="175570" y="144326"/>
                  </a:lnTo>
                  <a:lnTo>
                    <a:pt x="182424" y="159991"/>
                  </a:lnTo>
                  <a:lnTo>
                    <a:pt x="187765" y="163059"/>
                  </a:lnTo>
                  <a:lnTo>
                    <a:pt x="194099" y="163255"/>
                  </a:lnTo>
                  <a:lnTo>
                    <a:pt x="216267" y="154697"/>
                  </a:lnTo>
                  <a:lnTo>
                    <a:pt x="231331" y="144568"/>
                  </a:lnTo>
                  <a:lnTo>
                    <a:pt x="244189" y="130821"/>
                  </a:lnTo>
                  <a:lnTo>
                    <a:pt x="250207" y="128819"/>
                  </a:lnTo>
                  <a:lnTo>
                    <a:pt x="256067" y="130259"/>
                  </a:lnTo>
                  <a:lnTo>
                    <a:pt x="261824" y="133992"/>
                  </a:lnTo>
                  <a:lnTo>
                    <a:pt x="265661" y="141103"/>
                  </a:lnTo>
                  <a:lnTo>
                    <a:pt x="274286" y="190664"/>
                  </a:lnTo>
                  <a:lnTo>
                    <a:pt x="277008" y="238632"/>
                  </a:lnTo>
                  <a:lnTo>
                    <a:pt x="274062" y="291838"/>
                  </a:lnTo>
                  <a:lnTo>
                    <a:pt x="270967" y="349198"/>
                  </a:lnTo>
                  <a:lnTo>
                    <a:pt x="264875" y="403996"/>
                  </a:lnTo>
                  <a:lnTo>
                    <a:pt x="249120" y="453262"/>
                  </a:lnTo>
                  <a:lnTo>
                    <a:pt x="234221" y="467415"/>
                  </a:lnTo>
                  <a:lnTo>
                    <a:pt x="225070" y="472484"/>
                  </a:lnTo>
                  <a:lnTo>
                    <a:pt x="215271" y="473089"/>
                  </a:lnTo>
                  <a:lnTo>
                    <a:pt x="194522" y="466365"/>
                  </a:lnTo>
                  <a:lnTo>
                    <a:pt x="166466" y="446986"/>
                  </a:lnTo>
                  <a:lnTo>
                    <a:pt x="145004" y="423677"/>
                  </a:lnTo>
                  <a:lnTo>
                    <a:pt x="141553" y="415588"/>
                  </a:lnTo>
                  <a:lnTo>
                    <a:pt x="140185" y="399204"/>
                  </a:lnTo>
                  <a:lnTo>
                    <a:pt x="143888" y="391876"/>
                  </a:lnTo>
                  <a:lnTo>
                    <a:pt x="185534" y="355344"/>
                  </a:lnTo>
                  <a:lnTo>
                    <a:pt x="248024" y="316218"/>
                  </a:lnTo>
                  <a:lnTo>
                    <a:pt x="289979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6140" y="1734682"/>
            <a:ext cx="1699527" cy="619648"/>
            <a:chOff x="686140" y="1734682"/>
            <a:chExt cx="1699527" cy="619648"/>
          </a:xfrm>
        </p:grpSpPr>
        <p:sp>
          <p:nvSpPr>
            <p:cNvPr id="12" name="Freeform 11"/>
            <p:cNvSpPr/>
            <p:nvPr/>
          </p:nvSpPr>
          <p:spPr>
            <a:xfrm>
              <a:off x="686140" y="1961897"/>
              <a:ext cx="320708" cy="43477"/>
            </a:xfrm>
            <a:custGeom>
              <a:avLst/>
              <a:gdLst/>
              <a:ahLst/>
              <a:cxnLst/>
              <a:rect l="0" t="0" r="0" b="0"/>
              <a:pathLst>
                <a:path w="320708" h="43477">
                  <a:moveTo>
                    <a:pt x="62754" y="35155"/>
                  </a:moveTo>
                  <a:lnTo>
                    <a:pt x="4074" y="452"/>
                  </a:lnTo>
                  <a:lnTo>
                    <a:pt x="520" y="0"/>
                  </a:lnTo>
                  <a:lnTo>
                    <a:pt x="0" y="1548"/>
                  </a:lnTo>
                  <a:lnTo>
                    <a:pt x="1502" y="4429"/>
                  </a:lnTo>
                  <a:lnTo>
                    <a:pt x="13034" y="7630"/>
                  </a:lnTo>
                  <a:lnTo>
                    <a:pt x="66822" y="16497"/>
                  </a:lnTo>
                  <a:lnTo>
                    <a:pt x="127998" y="25290"/>
                  </a:lnTo>
                  <a:lnTo>
                    <a:pt x="181384" y="33172"/>
                  </a:lnTo>
                  <a:lnTo>
                    <a:pt x="244238" y="41936"/>
                  </a:lnTo>
                  <a:lnTo>
                    <a:pt x="306802" y="43273"/>
                  </a:lnTo>
                  <a:lnTo>
                    <a:pt x="320707" y="43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65768" y="1734682"/>
              <a:ext cx="123848" cy="570237"/>
            </a:xfrm>
            <a:custGeom>
              <a:avLst/>
              <a:gdLst/>
              <a:ahLst/>
              <a:cxnLst/>
              <a:rect l="0" t="0" r="0" b="0"/>
              <a:pathLst>
                <a:path w="123848" h="570237">
                  <a:moveTo>
                    <a:pt x="123847" y="4417"/>
                  </a:moveTo>
                  <a:lnTo>
                    <a:pt x="110595" y="0"/>
                  </a:lnTo>
                  <a:lnTo>
                    <a:pt x="84684" y="1670"/>
                  </a:lnTo>
                  <a:lnTo>
                    <a:pt x="66685" y="10593"/>
                  </a:lnTo>
                  <a:lnTo>
                    <a:pt x="58002" y="16855"/>
                  </a:lnTo>
                  <a:lnTo>
                    <a:pt x="18998" y="77355"/>
                  </a:lnTo>
                  <a:lnTo>
                    <a:pt x="6385" y="103691"/>
                  </a:lnTo>
                  <a:lnTo>
                    <a:pt x="0" y="162247"/>
                  </a:lnTo>
                  <a:lnTo>
                    <a:pt x="1784" y="212363"/>
                  </a:lnTo>
                  <a:lnTo>
                    <a:pt x="10633" y="257415"/>
                  </a:lnTo>
                  <a:lnTo>
                    <a:pt x="24967" y="289255"/>
                  </a:lnTo>
                  <a:lnTo>
                    <a:pt x="59829" y="346479"/>
                  </a:lnTo>
                  <a:lnTo>
                    <a:pt x="95912" y="409762"/>
                  </a:lnTo>
                  <a:lnTo>
                    <a:pt x="99676" y="418878"/>
                  </a:lnTo>
                  <a:lnTo>
                    <a:pt x="101393" y="438870"/>
                  </a:lnTo>
                  <a:lnTo>
                    <a:pt x="94962" y="481838"/>
                  </a:lnTo>
                  <a:lnTo>
                    <a:pt x="78614" y="514878"/>
                  </a:lnTo>
                  <a:lnTo>
                    <a:pt x="48241" y="551606"/>
                  </a:lnTo>
                  <a:lnTo>
                    <a:pt x="31997" y="565353"/>
                  </a:lnTo>
                  <a:lnTo>
                    <a:pt x="23782" y="568834"/>
                  </a:lnTo>
                  <a:lnTo>
                    <a:pt x="7258" y="570236"/>
                  </a:lnTo>
                  <a:lnTo>
                    <a:pt x="2667" y="567467"/>
                  </a:lnTo>
                  <a:lnTo>
                    <a:pt x="530" y="562847"/>
                  </a:lnTo>
                  <a:lnTo>
                    <a:pt x="31" y="556993"/>
                  </a:lnTo>
                  <a:lnTo>
                    <a:pt x="25030" y="497239"/>
                  </a:lnTo>
                  <a:lnTo>
                    <a:pt x="34008" y="484484"/>
                  </a:lnTo>
                  <a:lnTo>
                    <a:pt x="48958" y="4703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08779" y="2022015"/>
              <a:ext cx="122295" cy="293434"/>
            </a:xfrm>
            <a:custGeom>
              <a:avLst/>
              <a:gdLst/>
              <a:ahLst/>
              <a:cxnLst/>
              <a:rect l="0" t="0" r="0" b="0"/>
              <a:pathLst>
                <a:path w="122295" h="293434">
                  <a:moveTo>
                    <a:pt x="122294" y="0"/>
                  </a:moveTo>
                  <a:lnTo>
                    <a:pt x="87549" y="15999"/>
                  </a:lnTo>
                  <a:lnTo>
                    <a:pt x="63614" y="44394"/>
                  </a:lnTo>
                  <a:lnTo>
                    <a:pt x="28442" y="107850"/>
                  </a:lnTo>
                  <a:lnTo>
                    <a:pt x="8856" y="163790"/>
                  </a:lnTo>
                  <a:lnTo>
                    <a:pt x="0" y="204116"/>
                  </a:lnTo>
                  <a:lnTo>
                    <a:pt x="2394" y="251632"/>
                  </a:lnTo>
                  <a:lnTo>
                    <a:pt x="9217" y="269320"/>
                  </a:lnTo>
                  <a:lnTo>
                    <a:pt x="13625" y="276626"/>
                  </a:lnTo>
                  <a:lnTo>
                    <a:pt x="25919" y="287208"/>
                  </a:lnTo>
                  <a:lnTo>
                    <a:pt x="33081" y="291325"/>
                  </a:lnTo>
                  <a:lnTo>
                    <a:pt x="45970" y="293433"/>
                  </a:lnTo>
                  <a:lnTo>
                    <a:pt x="64047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19382" y="2138961"/>
              <a:ext cx="103223" cy="206507"/>
            </a:xfrm>
            <a:custGeom>
              <a:avLst/>
              <a:gdLst/>
              <a:ahLst/>
              <a:cxnLst/>
              <a:rect l="0" t="0" r="0" b="0"/>
              <a:pathLst>
                <a:path w="103223" h="206507">
                  <a:moveTo>
                    <a:pt x="28333" y="174290"/>
                  </a:moveTo>
                  <a:lnTo>
                    <a:pt x="36825" y="153436"/>
                  </a:lnTo>
                  <a:lnTo>
                    <a:pt x="72362" y="92316"/>
                  </a:lnTo>
                  <a:lnTo>
                    <a:pt x="95985" y="31135"/>
                  </a:lnTo>
                  <a:lnTo>
                    <a:pt x="96549" y="21531"/>
                  </a:lnTo>
                  <a:lnTo>
                    <a:pt x="92243" y="5928"/>
                  </a:lnTo>
                  <a:lnTo>
                    <a:pt x="87582" y="1953"/>
                  </a:lnTo>
                  <a:lnTo>
                    <a:pt x="81701" y="227"/>
                  </a:lnTo>
                  <a:lnTo>
                    <a:pt x="75006" y="0"/>
                  </a:lnTo>
                  <a:lnTo>
                    <a:pt x="62637" y="4680"/>
                  </a:lnTo>
                  <a:lnTo>
                    <a:pt x="50976" y="13849"/>
                  </a:lnTo>
                  <a:lnTo>
                    <a:pt x="22845" y="54679"/>
                  </a:lnTo>
                  <a:lnTo>
                    <a:pt x="4108" y="108042"/>
                  </a:lnTo>
                  <a:lnTo>
                    <a:pt x="0" y="129129"/>
                  </a:lnTo>
                  <a:lnTo>
                    <a:pt x="4896" y="165267"/>
                  </a:lnTo>
                  <a:lnTo>
                    <a:pt x="11445" y="182299"/>
                  </a:lnTo>
                  <a:lnTo>
                    <a:pt x="23601" y="199115"/>
                  </a:lnTo>
                  <a:lnTo>
                    <a:pt x="32575" y="203784"/>
                  </a:lnTo>
                  <a:lnTo>
                    <a:pt x="54873" y="206506"/>
                  </a:lnTo>
                  <a:lnTo>
                    <a:pt x="75262" y="199703"/>
                  </a:lnTo>
                  <a:lnTo>
                    <a:pt x="103222" y="1826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22517" y="2105225"/>
              <a:ext cx="124757" cy="232991"/>
            </a:xfrm>
            <a:custGeom>
              <a:avLst/>
              <a:gdLst/>
              <a:ahLst/>
              <a:cxnLst/>
              <a:rect l="0" t="0" r="0" b="0"/>
              <a:pathLst>
                <a:path w="124757" h="232991">
                  <a:moveTo>
                    <a:pt x="16582" y="0"/>
                  </a:moveTo>
                  <a:lnTo>
                    <a:pt x="7747" y="8835"/>
                  </a:lnTo>
                  <a:lnTo>
                    <a:pt x="3410" y="25500"/>
                  </a:lnTo>
                  <a:lnTo>
                    <a:pt x="397" y="86226"/>
                  </a:lnTo>
                  <a:lnTo>
                    <a:pt x="0" y="143898"/>
                  </a:lnTo>
                  <a:lnTo>
                    <a:pt x="2754" y="148632"/>
                  </a:lnTo>
                  <a:lnTo>
                    <a:pt x="7363" y="149015"/>
                  </a:lnTo>
                  <a:lnTo>
                    <a:pt x="13210" y="146496"/>
                  </a:lnTo>
                  <a:lnTo>
                    <a:pt x="22172" y="136301"/>
                  </a:lnTo>
                  <a:lnTo>
                    <a:pt x="48576" y="80162"/>
                  </a:lnTo>
                  <a:lnTo>
                    <a:pt x="55478" y="76555"/>
                  </a:lnTo>
                  <a:lnTo>
                    <a:pt x="73009" y="75014"/>
                  </a:lnTo>
                  <a:lnTo>
                    <a:pt x="80088" y="78671"/>
                  </a:lnTo>
                  <a:lnTo>
                    <a:pt x="90418" y="92596"/>
                  </a:lnTo>
                  <a:lnTo>
                    <a:pt x="110551" y="141551"/>
                  </a:lnTo>
                  <a:lnTo>
                    <a:pt x="118125" y="198713"/>
                  </a:lnTo>
                  <a:lnTo>
                    <a:pt x="124756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89537" y="2046978"/>
              <a:ext cx="298900" cy="252232"/>
            </a:xfrm>
            <a:custGeom>
              <a:avLst/>
              <a:gdLst/>
              <a:ahLst/>
              <a:cxnLst/>
              <a:rect l="0" t="0" r="0" b="0"/>
              <a:pathLst>
                <a:path w="298900" h="252232">
                  <a:moveTo>
                    <a:pt x="82552" y="124816"/>
                  </a:moveTo>
                  <a:lnTo>
                    <a:pt x="59388" y="94488"/>
                  </a:lnTo>
                  <a:lnTo>
                    <a:pt x="53241" y="91653"/>
                  </a:lnTo>
                  <a:lnTo>
                    <a:pt x="39014" y="90969"/>
                  </a:lnTo>
                  <a:lnTo>
                    <a:pt x="32262" y="94855"/>
                  </a:lnTo>
                  <a:lnTo>
                    <a:pt x="19828" y="109034"/>
                  </a:lnTo>
                  <a:lnTo>
                    <a:pt x="6849" y="142226"/>
                  </a:lnTo>
                  <a:lnTo>
                    <a:pt x="824" y="201500"/>
                  </a:lnTo>
                  <a:lnTo>
                    <a:pt x="0" y="233787"/>
                  </a:lnTo>
                  <a:lnTo>
                    <a:pt x="2554" y="243691"/>
                  </a:lnTo>
                  <a:lnTo>
                    <a:pt x="7030" y="249370"/>
                  </a:lnTo>
                  <a:lnTo>
                    <a:pt x="12788" y="252231"/>
                  </a:lnTo>
                  <a:lnTo>
                    <a:pt x="17551" y="250440"/>
                  </a:lnTo>
                  <a:lnTo>
                    <a:pt x="25309" y="238588"/>
                  </a:lnTo>
                  <a:lnTo>
                    <a:pt x="43565" y="191145"/>
                  </a:lnTo>
                  <a:lnTo>
                    <a:pt x="46390" y="189375"/>
                  </a:lnTo>
                  <a:lnTo>
                    <a:pt x="49198" y="191894"/>
                  </a:lnTo>
                  <a:lnTo>
                    <a:pt x="68679" y="248992"/>
                  </a:lnTo>
                  <a:lnTo>
                    <a:pt x="71454" y="251978"/>
                  </a:lnTo>
                  <a:lnTo>
                    <a:pt x="74229" y="251196"/>
                  </a:lnTo>
                  <a:lnTo>
                    <a:pt x="79777" y="242930"/>
                  </a:lnTo>
                  <a:lnTo>
                    <a:pt x="106384" y="182801"/>
                  </a:lnTo>
                  <a:lnTo>
                    <a:pt x="121870" y="162440"/>
                  </a:lnTo>
                  <a:lnTo>
                    <a:pt x="142587" y="149113"/>
                  </a:lnTo>
                  <a:lnTo>
                    <a:pt x="158235" y="147325"/>
                  </a:lnTo>
                  <a:lnTo>
                    <a:pt x="174436" y="150537"/>
                  </a:lnTo>
                  <a:lnTo>
                    <a:pt x="190882" y="158129"/>
                  </a:lnTo>
                  <a:lnTo>
                    <a:pt x="202506" y="170132"/>
                  </a:lnTo>
                  <a:lnTo>
                    <a:pt x="206900" y="177216"/>
                  </a:lnTo>
                  <a:lnTo>
                    <a:pt x="214877" y="213480"/>
                  </a:lnTo>
                  <a:lnTo>
                    <a:pt x="216996" y="212587"/>
                  </a:lnTo>
                  <a:lnTo>
                    <a:pt x="226862" y="198591"/>
                  </a:lnTo>
                  <a:lnTo>
                    <a:pt x="237297" y="189040"/>
                  </a:lnTo>
                  <a:lnTo>
                    <a:pt x="251180" y="181713"/>
                  </a:lnTo>
                  <a:lnTo>
                    <a:pt x="256916" y="182163"/>
                  </a:lnTo>
                  <a:lnTo>
                    <a:pt x="261664" y="185237"/>
                  </a:lnTo>
                  <a:lnTo>
                    <a:pt x="269406" y="196973"/>
                  </a:lnTo>
                  <a:lnTo>
                    <a:pt x="275929" y="214517"/>
                  </a:lnTo>
                  <a:lnTo>
                    <a:pt x="275964" y="245185"/>
                  </a:lnTo>
                  <a:lnTo>
                    <a:pt x="275288" y="248516"/>
                  </a:lnTo>
                  <a:lnTo>
                    <a:pt x="274837" y="247039"/>
                  </a:lnTo>
                  <a:lnTo>
                    <a:pt x="280601" y="184844"/>
                  </a:lnTo>
                  <a:lnTo>
                    <a:pt x="282963" y="127824"/>
                  </a:lnTo>
                  <a:lnTo>
                    <a:pt x="289392" y="72147"/>
                  </a:lnTo>
                  <a:lnTo>
                    <a:pt x="292887" y="17456"/>
                  </a:lnTo>
                  <a:lnTo>
                    <a:pt x="2988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65445" y="2137050"/>
              <a:ext cx="120222" cy="217280"/>
            </a:xfrm>
            <a:custGeom>
              <a:avLst/>
              <a:gdLst/>
              <a:ahLst/>
              <a:cxnLst/>
              <a:rect l="0" t="0" r="0" b="0"/>
              <a:pathLst>
                <a:path w="120222" h="217280">
                  <a:moveTo>
                    <a:pt x="56127" y="18102"/>
                  </a:moveTo>
                  <a:lnTo>
                    <a:pt x="42875" y="26936"/>
                  </a:lnTo>
                  <a:lnTo>
                    <a:pt x="25800" y="50100"/>
                  </a:lnTo>
                  <a:lnTo>
                    <a:pt x="3931" y="108364"/>
                  </a:lnTo>
                  <a:lnTo>
                    <a:pt x="0" y="160747"/>
                  </a:lnTo>
                  <a:lnTo>
                    <a:pt x="2829" y="185358"/>
                  </a:lnTo>
                  <a:lnTo>
                    <a:pt x="12099" y="203693"/>
                  </a:lnTo>
                  <a:lnTo>
                    <a:pt x="18454" y="211172"/>
                  </a:lnTo>
                  <a:lnTo>
                    <a:pt x="27314" y="215232"/>
                  </a:lnTo>
                  <a:lnTo>
                    <a:pt x="49485" y="217279"/>
                  </a:lnTo>
                  <a:lnTo>
                    <a:pt x="69817" y="210176"/>
                  </a:lnTo>
                  <a:lnTo>
                    <a:pt x="87175" y="196848"/>
                  </a:lnTo>
                  <a:lnTo>
                    <a:pt x="101053" y="178598"/>
                  </a:lnTo>
                  <a:lnTo>
                    <a:pt x="114845" y="143114"/>
                  </a:lnTo>
                  <a:lnTo>
                    <a:pt x="120221" y="83990"/>
                  </a:lnTo>
                  <a:lnTo>
                    <a:pt x="114669" y="42760"/>
                  </a:lnTo>
                  <a:lnTo>
                    <a:pt x="106493" y="21665"/>
                  </a:lnTo>
                  <a:lnTo>
                    <a:pt x="94230" y="7974"/>
                  </a:lnTo>
                  <a:lnTo>
                    <a:pt x="87076" y="3029"/>
                  </a:lnTo>
                  <a:lnTo>
                    <a:pt x="71732" y="0"/>
                  </a:lnTo>
                  <a:lnTo>
                    <a:pt x="55666" y="2660"/>
                  </a:lnTo>
                  <a:lnTo>
                    <a:pt x="39280" y="10006"/>
                  </a:lnTo>
                  <a:lnTo>
                    <a:pt x="25218" y="24365"/>
                  </a:lnTo>
                  <a:lnTo>
                    <a:pt x="6201" y="513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0" name="Freeform 19"/>
          <p:cNvSpPr/>
          <p:nvPr/>
        </p:nvSpPr>
        <p:spPr>
          <a:xfrm>
            <a:off x="1514431" y="2837477"/>
            <a:ext cx="158101" cy="91533"/>
          </a:xfrm>
          <a:custGeom>
            <a:avLst/>
            <a:gdLst/>
            <a:ahLst/>
            <a:cxnLst/>
            <a:rect l="0" t="0" r="0" b="0"/>
            <a:pathLst>
              <a:path w="158101" h="91533">
                <a:moveTo>
                  <a:pt x="0" y="0"/>
                </a:moveTo>
                <a:lnTo>
                  <a:pt x="58680" y="34703"/>
                </a:lnTo>
                <a:lnTo>
                  <a:pt x="97444" y="58800"/>
                </a:lnTo>
                <a:lnTo>
                  <a:pt x="118246" y="72588"/>
                </a:lnTo>
                <a:lnTo>
                  <a:pt x="158100" y="9153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" name="Group 26"/>
          <p:cNvGrpSpPr/>
          <p:nvPr/>
        </p:nvGrpSpPr>
        <p:grpSpPr>
          <a:xfrm>
            <a:off x="1832943" y="2529599"/>
            <a:ext cx="1176829" cy="532548"/>
            <a:chOff x="1832943" y="2529599"/>
            <a:chExt cx="1176829" cy="532548"/>
          </a:xfrm>
        </p:grpSpPr>
        <p:sp>
          <p:nvSpPr>
            <p:cNvPr id="21" name="Freeform 20"/>
            <p:cNvSpPr/>
            <p:nvPr/>
          </p:nvSpPr>
          <p:spPr>
            <a:xfrm>
              <a:off x="1880557" y="2537920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32943" y="2529599"/>
              <a:ext cx="114183" cy="522052"/>
            </a:xfrm>
            <a:custGeom>
              <a:avLst/>
              <a:gdLst/>
              <a:ahLst/>
              <a:cxnLst/>
              <a:rect l="0" t="0" r="0" b="0"/>
              <a:pathLst>
                <a:path w="114183" h="522052">
                  <a:moveTo>
                    <a:pt x="55935" y="0"/>
                  </a:moveTo>
                  <a:lnTo>
                    <a:pt x="51518" y="55161"/>
                  </a:lnTo>
                  <a:lnTo>
                    <a:pt x="44353" y="105821"/>
                  </a:lnTo>
                  <a:lnTo>
                    <a:pt x="39368" y="160991"/>
                  </a:lnTo>
                  <a:lnTo>
                    <a:pt x="27843" y="223188"/>
                  </a:lnTo>
                  <a:lnTo>
                    <a:pt x="16748" y="282355"/>
                  </a:lnTo>
                  <a:lnTo>
                    <a:pt x="5491" y="340383"/>
                  </a:lnTo>
                  <a:lnTo>
                    <a:pt x="0" y="370826"/>
                  </a:lnTo>
                  <a:lnTo>
                    <a:pt x="838" y="404193"/>
                  </a:lnTo>
                  <a:lnTo>
                    <a:pt x="17288" y="465771"/>
                  </a:lnTo>
                  <a:lnTo>
                    <a:pt x="29896" y="486463"/>
                  </a:lnTo>
                  <a:lnTo>
                    <a:pt x="45344" y="504305"/>
                  </a:lnTo>
                  <a:lnTo>
                    <a:pt x="66049" y="516885"/>
                  </a:lnTo>
                  <a:lnTo>
                    <a:pt x="94168" y="522051"/>
                  </a:lnTo>
                  <a:lnTo>
                    <a:pt x="105287" y="520794"/>
                  </a:lnTo>
                  <a:lnTo>
                    <a:pt x="114182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57902" y="2844588"/>
              <a:ext cx="99854" cy="200930"/>
            </a:xfrm>
            <a:custGeom>
              <a:avLst/>
              <a:gdLst/>
              <a:ahLst/>
              <a:cxnLst/>
              <a:rect l="0" t="0" r="0" b="0"/>
              <a:pathLst>
                <a:path w="99854" h="200930">
                  <a:moveTo>
                    <a:pt x="5718" y="42816"/>
                  </a:moveTo>
                  <a:lnTo>
                    <a:pt x="0" y="64594"/>
                  </a:lnTo>
                  <a:lnTo>
                    <a:pt x="376" y="106563"/>
                  </a:lnTo>
                  <a:lnTo>
                    <a:pt x="14301" y="165649"/>
                  </a:lnTo>
                  <a:lnTo>
                    <a:pt x="20627" y="182468"/>
                  </a:lnTo>
                  <a:lnTo>
                    <a:pt x="29603" y="196107"/>
                  </a:lnTo>
                  <a:lnTo>
                    <a:pt x="35510" y="199559"/>
                  </a:lnTo>
                  <a:lnTo>
                    <a:pt x="49469" y="200929"/>
                  </a:lnTo>
                  <a:lnTo>
                    <a:pt x="56150" y="198151"/>
                  </a:lnTo>
                  <a:lnTo>
                    <a:pt x="68505" y="187668"/>
                  </a:lnTo>
                  <a:lnTo>
                    <a:pt x="81439" y="161754"/>
                  </a:lnTo>
                  <a:lnTo>
                    <a:pt x="99853" y="102434"/>
                  </a:lnTo>
                  <a:lnTo>
                    <a:pt x="99459" y="67672"/>
                  </a:lnTo>
                  <a:lnTo>
                    <a:pt x="93487" y="36928"/>
                  </a:lnTo>
                  <a:lnTo>
                    <a:pt x="81444" y="14670"/>
                  </a:lnTo>
                  <a:lnTo>
                    <a:pt x="68960" y="4727"/>
                  </a:lnTo>
                  <a:lnTo>
                    <a:pt x="61748" y="781"/>
                  </a:lnTo>
                  <a:lnTo>
                    <a:pt x="54166" y="0"/>
                  </a:lnTo>
                  <a:lnTo>
                    <a:pt x="38345" y="4063"/>
                  </a:lnTo>
                  <a:lnTo>
                    <a:pt x="33017" y="8659"/>
                  </a:lnTo>
                  <a:lnTo>
                    <a:pt x="22360" y="34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24665" y="2812514"/>
              <a:ext cx="246687" cy="182683"/>
            </a:xfrm>
            <a:custGeom>
              <a:avLst/>
              <a:gdLst/>
              <a:ahLst/>
              <a:cxnLst/>
              <a:rect l="0" t="0" r="0" b="0"/>
              <a:pathLst>
                <a:path w="246687" h="182683">
                  <a:moveTo>
                    <a:pt x="63623" y="0"/>
                  </a:moveTo>
                  <a:lnTo>
                    <a:pt x="50371" y="4418"/>
                  </a:lnTo>
                  <a:lnTo>
                    <a:pt x="28878" y="20417"/>
                  </a:lnTo>
                  <a:lnTo>
                    <a:pt x="9360" y="47141"/>
                  </a:lnTo>
                  <a:lnTo>
                    <a:pt x="701" y="82899"/>
                  </a:lnTo>
                  <a:lnTo>
                    <a:pt x="0" y="141052"/>
                  </a:lnTo>
                  <a:lnTo>
                    <a:pt x="4836" y="161618"/>
                  </a:lnTo>
                  <a:lnTo>
                    <a:pt x="13149" y="176922"/>
                  </a:lnTo>
                  <a:lnTo>
                    <a:pt x="18879" y="180818"/>
                  </a:lnTo>
                  <a:lnTo>
                    <a:pt x="32642" y="182682"/>
                  </a:lnTo>
                  <a:lnTo>
                    <a:pt x="60402" y="174116"/>
                  </a:lnTo>
                  <a:lnTo>
                    <a:pt x="104804" y="140280"/>
                  </a:lnTo>
                  <a:lnTo>
                    <a:pt x="151869" y="83142"/>
                  </a:lnTo>
                  <a:lnTo>
                    <a:pt x="152964" y="76693"/>
                  </a:lnTo>
                  <a:lnTo>
                    <a:pt x="150921" y="71469"/>
                  </a:lnTo>
                  <a:lnTo>
                    <a:pt x="146785" y="67062"/>
                  </a:lnTo>
                  <a:lnTo>
                    <a:pt x="142178" y="66897"/>
                  </a:lnTo>
                  <a:lnTo>
                    <a:pt x="137258" y="69561"/>
                  </a:lnTo>
                  <a:lnTo>
                    <a:pt x="132129" y="74111"/>
                  </a:lnTo>
                  <a:lnTo>
                    <a:pt x="126430" y="91494"/>
                  </a:lnTo>
                  <a:lnTo>
                    <a:pt x="125687" y="124805"/>
                  </a:lnTo>
                  <a:lnTo>
                    <a:pt x="127189" y="135903"/>
                  </a:lnTo>
                  <a:lnTo>
                    <a:pt x="130963" y="142378"/>
                  </a:lnTo>
                  <a:lnTo>
                    <a:pt x="136253" y="145770"/>
                  </a:lnTo>
                  <a:lnTo>
                    <a:pt x="142554" y="147106"/>
                  </a:lnTo>
                  <a:lnTo>
                    <a:pt x="148603" y="146148"/>
                  </a:lnTo>
                  <a:lnTo>
                    <a:pt x="160256" y="140152"/>
                  </a:lnTo>
                  <a:lnTo>
                    <a:pt x="177212" y="121964"/>
                  </a:lnTo>
                  <a:lnTo>
                    <a:pt x="182804" y="119216"/>
                  </a:lnTo>
                  <a:lnTo>
                    <a:pt x="188380" y="119234"/>
                  </a:lnTo>
                  <a:lnTo>
                    <a:pt x="193947" y="121095"/>
                  </a:lnTo>
                  <a:lnTo>
                    <a:pt x="197658" y="126958"/>
                  </a:lnTo>
                  <a:lnTo>
                    <a:pt x="201782" y="145800"/>
                  </a:lnTo>
                  <a:lnTo>
                    <a:pt x="204731" y="148975"/>
                  </a:lnTo>
                  <a:lnTo>
                    <a:pt x="208546" y="147394"/>
                  </a:lnTo>
                  <a:lnTo>
                    <a:pt x="212938" y="142642"/>
                  </a:lnTo>
                  <a:lnTo>
                    <a:pt x="226631" y="108442"/>
                  </a:lnTo>
                  <a:lnTo>
                    <a:pt x="242932" y="47858"/>
                  </a:lnTo>
                  <a:lnTo>
                    <a:pt x="246686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508231" y="2571204"/>
              <a:ext cx="146184" cy="412797"/>
            </a:xfrm>
            <a:custGeom>
              <a:avLst/>
              <a:gdLst/>
              <a:ahLst/>
              <a:cxnLst/>
              <a:rect l="0" t="0" r="0" b="0"/>
              <a:pathLst>
                <a:path w="146184" h="412797">
                  <a:moveTo>
                    <a:pt x="13047" y="0"/>
                  </a:moveTo>
                  <a:lnTo>
                    <a:pt x="19633" y="29620"/>
                  </a:lnTo>
                  <a:lnTo>
                    <a:pt x="20215" y="87693"/>
                  </a:lnTo>
                  <a:lnTo>
                    <a:pt x="14737" y="141796"/>
                  </a:lnTo>
                  <a:lnTo>
                    <a:pt x="13380" y="201416"/>
                  </a:lnTo>
                  <a:lnTo>
                    <a:pt x="12188" y="259968"/>
                  </a:lnTo>
                  <a:lnTo>
                    <a:pt x="6474" y="313585"/>
                  </a:lnTo>
                  <a:lnTo>
                    <a:pt x="4031" y="371329"/>
                  </a:lnTo>
                  <a:lnTo>
                    <a:pt x="0" y="398384"/>
                  </a:lnTo>
                  <a:lnTo>
                    <a:pt x="650" y="398726"/>
                  </a:lnTo>
                  <a:lnTo>
                    <a:pt x="32068" y="349626"/>
                  </a:lnTo>
                  <a:lnTo>
                    <a:pt x="63443" y="323796"/>
                  </a:lnTo>
                  <a:lnTo>
                    <a:pt x="79824" y="315569"/>
                  </a:lnTo>
                  <a:lnTo>
                    <a:pt x="87151" y="314855"/>
                  </a:lnTo>
                  <a:lnTo>
                    <a:pt x="100223" y="318992"/>
                  </a:lnTo>
                  <a:lnTo>
                    <a:pt x="109731" y="331926"/>
                  </a:lnTo>
                  <a:lnTo>
                    <a:pt x="116114" y="350926"/>
                  </a:lnTo>
                  <a:lnTo>
                    <a:pt x="120548" y="409782"/>
                  </a:lnTo>
                  <a:lnTo>
                    <a:pt x="122621" y="412796"/>
                  </a:lnTo>
                  <a:lnTo>
                    <a:pt x="125852" y="410183"/>
                  </a:lnTo>
                  <a:lnTo>
                    <a:pt x="129856" y="403819"/>
                  </a:lnTo>
                  <a:lnTo>
                    <a:pt x="135490" y="377192"/>
                  </a:lnTo>
                  <a:lnTo>
                    <a:pt x="140015" y="324152"/>
                  </a:lnTo>
                  <a:lnTo>
                    <a:pt x="146183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671057" y="2704341"/>
              <a:ext cx="338715" cy="357806"/>
            </a:xfrm>
            <a:custGeom>
              <a:avLst/>
              <a:gdLst/>
              <a:ahLst/>
              <a:cxnLst/>
              <a:rect l="0" t="0" r="0" b="0"/>
              <a:pathLst>
                <a:path w="338715" h="357806">
                  <a:moveTo>
                    <a:pt x="0" y="0"/>
                  </a:moveTo>
                  <a:lnTo>
                    <a:pt x="52520" y="60688"/>
                  </a:lnTo>
                  <a:lnTo>
                    <a:pt x="79305" y="87596"/>
                  </a:lnTo>
                  <a:lnTo>
                    <a:pt x="81531" y="94455"/>
                  </a:lnTo>
                  <a:lnTo>
                    <a:pt x="79074" y="109473"/>
                  </a:lnTo>
                  <a:lnTo>
                    <a:pt x="54315" y="169270"/>
                  </a:lnTo>
                  <a:lnTo>
                    <a:pt x="46086" y="229529"/>
                  </a:lnTo>
                  <a:lnTo>
                    <a:pt x="47350" y="265762"/>
                  </a:lnTo>
                  <a:lnTo>
                    <a:pt x="51907" y="273329"/>
                  </a:lnTo>
                  <a:lnTo>
                    <a:pt x="58643" y="277449"/>
                  </a:lnTo>
                  <a:lnTo>
                    <a:pt x="66832" y="279271"/>
                  </a:lnTo>
                  <a:lnTo>
                    <a:pt x="74141" y="278637"/>
                  </a:lnTo>
                  <a:lnTo>
                    <a:pt x="87192" y="273001"/>
                  </a:lnTo>
                  <a:lnTo>
                    <a:pt x="104936" y="250597"/>
                  </a:lnTo>
                  <a:lnTo>
                    <a:pt x="124024" y="194981"/>
                  </a:lnTo>
                  <a:lnTo>
                    <a:pt x="130436" y="165021"/>
                  </a:lnTo>
                  <a:lnTo>
                    <a:pt x="129871" y="132722"/>
                  </a:lnTo>
                  <a:lnTo>
                    <a:pt x="128186" y="121765"/>
                  </a:lnTo>
                  <a:lnTo>
                    <a:pt x="124288" y="113536"/>
                  </a:lnTo>
                  <a:lnTo>
                    <a:pt x="112562" y="101928"/>
                  </a:lnTo>
                  <a:lnTo>
                    <a:pt x="106476" y="101236"/>
                  </a:lnTo>
                  <a:lnTo>
                    <a:pt x="100570" y="103548"/>
                  </a:lnTo>
                  <a:lnTo>
                    <a:pt x="94783" y="107864"/>
                  </a:lnTo>
                  <a:lnTo>
                    <a:pt x="91850" y="113514"/>
                  </a:lnTo>
                  <a:lnTo>
                    <a:pt x="91056" y="127189"/>
                  </a:lnTo>
                  <a:lnTo>
                    <a:pt x="94913" y="131021"/>
                  </a:lnTo>
                  <a:lnTo>
                    <a:pt x="101182" y="132651"/>
                  </a:lnTo>
                  <a:lnTo>
                    <a:pt x="109060" y="132813"/>
                  </a:lnTo>
                  <a:lnTo>
                    <a:pt x="122744" y="128062"/>
                  </a:lnTo>
                  <a:lnTo>
                    <a:pt x="176778" y="94008"/>
                  </a:lnTo>
                  <a:lnTo>
                    <a:pt x="210581" y="81992"/>
                  </a:lnTo>
                  <a:lnTo>
                    <a:pt x="230426" y="80511"/>
                  </a:lnTo>
                  <a:lnTo>
                    <a:pt x="239602" y="81411"/>
                  </a:lnTo>
                  <a:lnTo>
                    <a:pt x="246643" y="85709"/>
                  </a:lnTo>
                  <a:lnTo>
                    <a:pt x="256932" y="100347"/>
                  </a:lnTo>
                  <a:lnTo>
                    <a:pt x="267923" y="124962"/>
                  </a:lnTo>
                  <a:lnTo>
                    <a:pt x="273276" y="183777"/>
                  </a:lnTo>
                  <a:lnTo>
                    <a:pt x="274334" y="244841"/>
                  </a:lnTo>
                  <a:lnTo>
                    <a:pt x="274420" y="257533"/>
                  </a:lnTo>
                  <a:lnTo>
                    <a:pt x="276327" y="264144"/>
                  </a:lnTo>
                  <a:lnTo>
                    <a:pt x="279448" y="266703"/>
                  </a:lnTo>
                  <a:lnTo>
                    <a:pt x="283377" y="266560"/>
                  </a:lnTo>
                  <a:lnTo>
                    <a:pt x="292674" y="261470"/>
                  </a:lnTo>
                  <a:lnTo>
                    <a:pt x="318127" y="243135"/>
                  </a:lnTo>
                  <a:lnTo>
                    <a:pt x="323956" y="243451"/>
                  </a:lnTo>
                  <a:lnTo>
                    <a:pt x="328767" y="247360"/>
                  </a:lnTo>
                  <a:lnTo>
                    <a:pt x="332899" y="253665"/>
                  </a:lnTo>
                  <a:lnTo>
                    <a:pt x="338714" y="284624"/>
                  </a:lnTo>
                  <a:lnTo>
                    <a:pt x="334036" y="323215"/>
                  </a:lnTo>
                  <a:lnTo>
                    <a:pt x="32452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39394" y="3453235"/>
            <a:ext cx="1292454" cy="345558"/>
            <a:chOff x="1539394" y="3453235"/>
            <a:chExt cx="1292454" cy="345558"/>
          </a:xfrm>
        </p:grpSpPr>
        <p:sp>
          <p:nvSpPr>
            <p:cNvPr id="28" name="Freeform 27"/>
            <p:cNvSpPr/>
            <p:nvPr/>
          </p:nvSpPr>
          <p:spPr>
            <a:xfrm>
              <a:off x="1539394" y="3453235"/>
              <a:ext cx="241311" cy="91533"/>
            </a:xfrm>
            <a:custGeom>
              <a:avLst/>
              <a:gdLst/>
              <a:ahLst/>
              <a:cxnLst/>
              <a:rect l="0" t="0" r="0" b="0"/>
              <a:pathLst>
                <a:path w="241311" h="91533">
                  <a:moveTo>
                    <a:pt x="0" y="0"/>
                  </a:moveTo>
                  <a:lnTo>
                    <a:pt x="27581" y="23164"/>
                  </a:lnTo>
                  <a:lnTo>
                    <a:pt x="82284" y="51142"/>
                  </a:lnTo>
                  <a:lnTo>
                    <a:pt x="137866" y="72949"/>
                  </a:lnTo>
                  <a:lnTo>
                    <a:pt x="191702" y="85601"/>
                  </a:lnTo>
                  <a:lnTo>
                    <a:pt x="241310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42066" y="3478198"/>
              <a:ext cx="396150" cy="295514"/>
            </a:xfrm>
            <a:custGeom>
              <a:avLst/>
              <a:gdLst/>
              <a:ahLst/>
              <a:cxnLst/>
              <a:rect l="0" t="0" r="0" b="0"/>
              <a:pathLst>
                <a:path w="396150" h="295514">
                  <a:moveTo>
                    <a:pt x="63307" y="0"/>
                  </a:moveTo>
                  <a:lnTo>
                    <a:pt x="24187" y="50702"/>
                  </a:lnTo>
                  <a:lnTo>
                    <a:pt x="7748" y="79537"/>
                  </a:lnTo>
                  <a:lnTo>
                    <a:pt x="0" y="115920"/>
                  </a:lnTo>
                  <a:lnTo>
                    <a:pt x="2122" y="151561"/>
                  </a:lnTo>
                  <a:lnTo>
                    <a:pt x="8685" y="169370"/>
                  </a:lnTo>
                  <a:lnTo>
                    <a:pt x="13024" y="176708"/>
                  </a:lnTo>
                  <a:lnTo>
                    <a:pt x="25241" y="187327"/>
                  </a:lnTo>
                  <a:lnTo>
                    <a:pt x="69473" y="212601"/>
                  </a:lnTo>
                  <a:lnTo>
                    <a:pt x="75739" y="219397"/>
                  </a:lnTo>
                  <a:lnTo>
                    <a:pt x="78991" y="227626"/>
                  </a:lnTo>
                  <a:lnTo>
                    <a:pt x="80139" y="246632"/>
                  </a:lnTo>
                  <a:lnTo>
                    <a:pt x="75588" y="273706"/>
                  </a:lnTo>
                  <a:lnTo>
                    <a:pt x="65991" y="288376"/>
                  </a:lnTo>
                  <a:lnTo>
                    <a:pt x="59549" y="294877"/>
                  </a:lnTo>
                  <a:lnTo>
                    <a:pt x="57103" y="295513"/>
                  </a:lnTo>
                  <a:lnTo>
                    <a:pt x="57322" y="292239"/>
                  </a:lnTo>
                  <a:lnTo>
                    <a:pt x="90537" y="232048"/>
                  </a:lnTo>
                  <a:lnTo>
                    <a:pt x="118657" y="177449"/>
                  </a:lnTo>
                  <a:lnTo>
                    <a:pt x="146478" y="122056"/>
                  </a:lnTo>
                  <a:lnTo>
                    <a:pt x="156881" y="98727"/>
                  </a:lnTo>
                  <a:lnTo>
                    <a:pt x="157125" y="99102"/>
                  </a:lnTo>
                  <a:lnTo>
                    <a:pt x="145987" y="161687"/>
                  </a:lnTo>
                  <a:lnTo>
                    <a:pt x="142970" y="206624"/>
                  </a:lnTo>
                  <a:lnTo>
                    <a:pt x="144153" y="220960"/>
                  </a:lnTo>
                  <a:lnTo>
                    <a:pt x="149563" y="229592"/>
                  </a:lnTo>
                  <a:lnTo>
                    <a:pt x="157794" y="234423"/>
                  </a:lnTo>
                  <a:lnTo>
                    <a:pt x="167903" y="236719"/>
                  </a:lnTo>
                  <a:lnTo>
                    <a:pt x="176492" y="234551"/>
                  </a:lnTo>
                  <a:lnTo>
                    <a:pt x="233268" y="179550"/>
                  </a:lnTo>
                  <a:lnTo>
                    <a:pt x="255740" y="158908"/>
                  </a:lnTo>
                  <a:lnTo>
                    <a:pt x="271799" y="149830"/>
                  </a:lnTo>
                  <a:lnTo>
                    <a:pt x="279965" y="148889"/>
                  </a:lnTo>
                  <a:lnTo>
                    <a:pt x="296434" y="152773"/>
                  </a:lnTo>
                  <a:lnTo>
                    <a:pt x="308069" y="163129"/>
                  </a:lnTo>
                  <a:lnTo>
                    <a:pt x="323071" y="192378"/>
                  </a:lnTo>
                  <a:lnTo>
                    <a:pt x="328014" y="196669"/>
                  </a:lnTo>
                  <a:lnTo>
                    <a:pt x="334084" y="198606"/>
                  </a:lnTo>
                  <a:lnTo>
                    <a:pt x="340903" y="198973"/>
                  </a:lnTo>
                  <a:lnTo>
                    <a:pt x="353412" y="204311"/>
                  </a:lnTo>
                  <a:lnTo>
                    <a:pt x="359337" y="208323"/>
                  </a:lnTo>
                  <a:lnTo>
                    <a:pt x="396149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407744" y="3528125"/>
              <a:ext cx="424104" cy="270668"/>
            </a:xfrm>
            <a:custGeom>
              <a:avLst/>
              <a:gdLst/>
              <a:ahLst/>
              <a:cxnLst/>
              <a:rect l="0" t="0" r="0" b="0"/>
              <a:pathLst>
                <a:path w="424104" h="270668">
                  <a:moveTo>
                    <a:pt x="46965" y="0"/>
                  </a:moveTo>
                  <a:lnTo>
                    <a:pt x="33713" y="8834"/>
                  </a:lnTo>
                  <a:lnTo>
                    <a:pt x="24741" y="20568"/>
                  </a:lnTo>
                  <a:lnTo>
                    <a:pt x="3700" y="71125"/>
                  </a:lnTo>
                  <a:lnTo>
                    <a:pt x="0" y="93865"/>
                  </a:lnTo>
                  <a:lnTo>
                    <a:pt x="3286" y="111368"/>
                  </a:lnTo>
                  <a:lnTo>
                    <a:pt x="6751" y="118624"/>
                  </a:lnTo>
                  <a:lnTo>
                    <a:pt x="17997" y="129152"/>
                  </a:lnTo>
                  <a:lnTo>
                    <a:pt x="47818" y="147861"/>
                  </a:lnTo>
                  <a:lnTo>
                    <a:pt x="59055" y="160946"/>
                  </a:lnTo>
                  <a:lnTo>
                    <a:pt x="66207" y="176931"/>
                  </a:lnTo>
                  <a:lnTo>
                    <a:pt x="69309" y="205798"/>
                  </a:lnTo>
                  <a:lnTo>
                    <a:pt x="60123" y="249337"/>
                  </a:lnTo>
                  <a:lnTo>
                    <a:pt x="47885" y="270090"/>
                  </a:lnTo>
                  <a:lnTo>
                    <a:pt x="43880" y="270667"/>
                  </a:lnTo>
                  <a:lnTo>
                    <a:pt x="40286" y="267353"/>
                  </a:lnTo>
                  <a:lnTo>
                    <a:pt x="36965" y="261446"/>
                  </a:lnTo>
                  <a:lnTo>
                    <a:pt x="35740" y="242555"/>
                  </a:lnTo>
                  <a:lnTo>
                    <a:pt x="40127" y="218749"/>
                  </a:lnTo>
                  <a:lnTo>
                    <a:pt x="73219" y="156555"/>
                  </a:lnTo>
                  <a:lnTo>
                    <a:pt x="123608" y="98571"/>
                  </a:lnTo>
                  <a:lnTo>
                    <a:pt x="152231" y="69538"/>
                  </a:lnTo>
                  <a:lnTo>
                    <a:pt x="154125" y="63925"/>
                  </a:lnTo>
                  <a:lnTo>
                    <a:pt x="153538" y="58334"/>
                  </a:lnTo>
                  <a:lnTo>
                    <a:pt x="151298" y="52758"/>
                  </a:lnTo>
                  <a:lnTo>
                    <a:pt x="147956" y="50889"/>
                  </a:lnTo>
                  <a:lnTo>
                    <a:pt x="143878" y="51493"/>
                  </a:lnTo>
                  <a:lnTo>
                    <a:pt x="139311" y="53744"/>
                  </a:lnTo>
                  <a:lnTo>
                    <a:pt x="124048" y="74582"/>
                  </a:lnTo>
                  <a:lnTo>
                    <a:pt x="112232" y="99761"/>
                  </a:lnTo>
                  <a:lnTo>
                    <a:pt x="106599" y="151198"/>
                  </a:lnTo>
                  <a:lnTo>
                    <a:pt x="107472" y="185538"/>
                  </a:lnTo>
                  <a:lnTo>
                    <a:pt x="114230" y="201421"/>
                  </a:lnTo>
                  <a:lnTo>
                    <a:pt x="119545" y="204548"/>
                  </a:lnTo>
                  <a:lnTo>
                    <a:pt x="125862" y="204782"/>
                  </a:lnTo>
                  <a:lnTo>
                    <a:pt x="132848" y="203090"/>
                  </a:lnTo>
                  <a:lnTo>
                    <a:pt x="145540" y="193813"/>
                  </a:lnTo>
                  <a:lnTo>
                    <a:pt x="197790" y="133831"/>
                  </a:lnTo>
                  <a:lnTo>
                    <a:pt x="213851" y="120809"/>
                  </a:lnTo>
                  <a:lnTo>
                    <a:pt x="221093" y="118447"/>
                  </a:lnTo>
                  <a:lnTo>
                    <a:pt x="227769" y="118721"/>
                  </a:lnTo>
                  <a:lnTo>
                    <a:pt x="234070" y="120752"/>
                  </a:lnTo>
                  <a:lnTo>
                    <a:pt x="240119" y="120257"/>
                  </a:lnTo>
                  <a:lnTo>
                    <a:pt x="295534" y="97525"/>
                  </a:lnTo>
                  <a:lnTo>
                    <a:pt x="354782" y="72466"/>
                  </a:lnTo>
                  <a:lnTo>
                    <a:pt x="379789" y="59481"/>
                  </a:lnTo>
                  <a:lnTo>
                    <a:pt x="382569" y="57220"/>
                  </a:lnTo>
                  <a:lnTo>
                    <a:pt x="381648" y="56638"/>
                  </a:lnTo>
                  <a:lnTo>
                    <a:pt x="378261" y="57174"/>
                  </a:lnTo>
                  <a:lnTo>
                    <a:pt x="375078" y="60306"/>
                  </a:lnTo>
                  <a:lnTo>
                    <a:pt x="369076" y="71181"/>
                  </a:lnTo>
                  <a:lnTo>
                    <a:pt x="368258" y="85260"/>
                  </a:lnTo>
                  <a:lnTo>
                    <a:pt x="371900" y="100764"/>
                  </a:lnTo>
                  <a:lnTo>
                    <a:pt x="389306" y="130851"/>
                  </a:lnTo>
                  <a:lnTo>
                    <a:pt x="419050" y="168685"/>
                  </a:lnTo>
                  <a:lnTo>
                    <a:pt x="422611" y="176252"/>
                  </a:lnTo>
                  <a:lnTo>
                    <a:pt x="424103" y="194520"/>
                  </a:lnTo>
                  <a:lnTo>
                    <a:pt x="417527" y="231965"/>
                  </a:lnTo>
                  <a:lnTo>
                    <a:pt x="405201" y="246710"/>
                  </a:lnTo>
                  <a:lnTo>
                    <a:pt x="396736" y="253231"/>
                  </a:lnTo>
                  <a:lnTo>
                    <a:pt x="377469" y="258011"/>
                  </a:lnTo>
                  <a:lnTo>
                    <a:pt x="359352" y="257054"/>
                  </a:lnTo>
                  <a:lnTo>
                    <a:pt x="338202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9394" y="3994103"/>
            <a:ext cx="1314727" cy="615759"/>
            <a:chOff x="1539394" y="3994103"/>
            <a:chExt cx="1314727" cy="615759"/>
          </a:xfrm>
        </p:grpSpPr>
        <p:sp>
          <p:nvSpPr>
            <p:cNvPr id="32" name="Freeform 31"/>
            <p:cNvSpPr/>
            <p:nvPr/>
          </p:nvSpPr>
          <p:spPr>
            <a:xfrm>
              <a:off x="1539394" y="4260377"/>
              <a:ext cx="249632" cy="66569"/>
            </a:xfrm>
            <a:custGeom>
              <a:avLst/>
              <a:gdLst/>
              <a:ahLst/>
              <a:cxnLst/>
              <a:rect l="0" t="0" r="0" b="0"/>
              <a:pathLst>
                <a:path w="249632" h="66569">
                  <a:moveTo>
                    <a:pt x="0" y="0"/>
                  </a:moveTo>
                  <a:lnTo>
                    <a:pt x="57697" y="6643"/>
                  </a:lnTo>
                  <a:lnTo>
                    <a:pt x="109161" y="19324"/>
                  </a:lnTo>
                  <a:lnTo>
                    <a:pt x="166208" y="39013"/>
                  </a:lnTo>
                  <a:lnTo>
                    <a:pt x="226501" y="59766"/>
                  </a:lnTo>
                  <a:lnTo>
                    <a:pt x="24963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63767" y="3994103"/>
              <a:ext cx="33286" cy="437532"/>
            </a:xfrm>
            <a:custGeom>
              <a:avLst/>
              <a:gdLst/>
              <a:ahLst/>
              <a:cxnLst/>
              <a:rect l="0" t="0" r="0" b="0"/>
              <a:pathLst>
                <a:path w="33286" h="437532">
                  <a:moveTo>
                    <a:pt x="33285" y="0"/>
                  </a:moveTo>
                  <a:lnTo>
                    <a:pt x="20923" y="14211"/>
                  </a:lnTo>
                  <a:lnTo>
                    <a:pt x="14538" y="27581"/>
                  </a:lnTo>
                  <a:lnTo>
                    <a:pt x="9140" y="82551"/>
                  </a:lnTo>
                  <a:lnTo>
                    <a:pt x="2711" y="138597"/>
                  </a:lnTo>
                  <a:lnTo>
                    <a:pt x="3001" y="183046"/>
                  </a:lnTo>
                  <a:lnTo>
                    <a:pt x="7621" y="245178"/>
                  </a:lnTo>
                  <a:lnTo>
                    <a:pt x="8183" y="299774"/>
                  </a:lnTo>
                  <a:lnTo>
                    <a:pt x="8294" y="350657"/>
                  </a:lnTo>
                  <a:lnTo>
                    <a:pt x="8316" y="407758"/>
                  </a:lnTo>
                  <a:lnTo>
                    <a:pt x="8320" y="437531"/>
                  </a:lnTo>
                  <a:lnTo>
                    <a:pt x="7397" y="427142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22162" y="4165059"/>
              <a:ext cx="158101" cy="21080"/>
            </a:xfrm>
            <a:custGeom>
              <a:avLst/>
              <a:gdLst/>
              <a:ahLst/>
              <a:cxnLst/>
              <a:rect l="0" t="0" r="0" b="0"/>
              <a:pathLst>
                <a:path w="158101" h="21080">
                  <a:moveTo>
                    <a:pt x="0" y="3786"/>
                  </a:moveTo>
                  <a:lnTo>
                    <a:pt x="4417" y="17038"/>
                  </a:lnTo>
                  <a:lnTo>
                    <a:pt x="8492" y="20017"/>
                  </a:lnTo>
                  <a:lnTo>
                    <a:pt x="13983" y="21079"/>
                  </a:lnTo>
                  <a:lnTo>
                    <a:pt x="56391" y="13871"/>
                  </a:lnTo>
                  <a:lnTo>
                    <a:pt x="113729" y="0"/>
                  </a:lnTo>
                  <a:lnTo>
                    <a:pt x="158100" y="3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96904" y="4199081"/>
              <a:ext cx="232990" cy="173091"/>
            </a:xfrm>
            <a:custGeom>
              <a:avLst/>
              <a:gdLst/>
              <a:ahLst/>
              <a:cxnLst/>
              <a:rect l="0" t="0" r="0" b="0"/>
              <a:pathLst>
                <a:path w="232990" h="173091">
                  <a:moveTo>
                    <a:pt x="0" y="3049"/>
                  </a:moveTo>
                  <a:lnTo>
                    <a:pt x="0" y="65539"/>
                  </a:lnTo>
                  <a:lnTo>
                    <a:pt x="4418" y="122145"/>
                  </a:lnTo>
                  <a:lnTo>
                    <a:pt x="7568" y="125901"/>
                  </a:lnTo>
                  <a:lnTo>
                    <a:pt x="11517" y="124706"/>
                  </a:lnTo>
                  <a:lnTo>
                    <a:pt x="15999" y="120212"/>
                  </a:lnTo>
                  <a:lnTo>
                    <a:pt x="35758" y="58520"/>
                  </a:lnTo>
                  <a:lnTo>
                    <a:pt x="48708" y="34072"/>
                  </a:lnTo>
                  <a:lnTo>
                    <a:pt x="61404" y="23617"/>
                  </a:lnTo>
                  <a:lnTo>
                    <a:pt x="77217" y="16812"/>
                  </a:lnTo>
                  <a:lnTo>
                    <a:pt x="138208" y="5204"/>
                  </a:lnTo>
                  <a:lnTo>
                    <a:pt x="156655" y="0"/>
                  </a:lnTo>
                  <a:lnTo>
                    <a:pt x="160835" y="92"/>
                  </a:lnTo>
                  <a:lnTo>
                    <a:pt x="161773" y="2002"/>
                  </a:lnTo>
                  <a:lnTo>
                    <a:pt x="130782" y="65020"/>
                  </a:lnTo>
                  <a:lnTo>
                    <a:pt x="114141" y="119451"/>
                  </a:lnTo>
                  <a:lnTo>
                    <a:pt x="114359" y="150335"/>
                  </a:lnTo>
                  <a:lnTo>
                    <a:pt x="116920" y="154864"/>
                  </a:lnTo>
                  <a:lnTo>
                    <a:pt x="120477" y="156034"/>
                  </a:lnTo>
                  <a:lnTo>
                    <a:pt x="124697" y="154965"/>
                  </a:lnTo>
                  <a:lnTo>
                    <a:pt x="134317" y="146381"/>
                  </a:lnTo>
                  <a:lnTo>
                    <a:pt x="160105" y="110373"/>
                  </a:lnTo>
                  <a:lnTo>
                    <a:pt x="167620" y="94203"/>
                  </a:lnTo>
                  <a:lnTo>
                    <a:pt x="170919" y="91555"/>
                  </a:lnTo>
                  <a:lnTo>
                    <a:pt x="174042" y="92563"/>
                  </a:lnTo>
                  <a:lnTo>
                    <a:pt x="177049" y="96009"/>
                  </a:lnTo>
                  <a:lnTo>
                    <a:pt x="190279" y="157421"/>
                  </a:lnTo>
                  <a:lnTo>
                    <a:pt x="198906" y="172127"/>
                  </a:lnTo>
                  <a:lnTo>
                    <a:pt x="203795" y="173090"/>
                  </a:lnTo>
                  <a:lnTo>
                    <a:pt x="208904" y="170034"/>
                  </a:lnTo>
                  <a:lnTo>
                    <a:pt x="232989" y="136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77716" y="3994103"/>
              <a:ext cx="35134" cy="615759"/>
            </a:xfrm>
            <a:custGeom>
              <a:avLst/>
              <a:gdLst/>
              <a:ahLst/>
              <a:cxnLst/>
              <a:rect l="0" t="0" r="0" b="0"/>
              <a:pathLst>
                <a:path w="35134" h="615759">
                  <a:moveTo>
                    <a:pt x="18746" y="0"/>
                  </a:moveTo>
                  <a:lnTo>
                    <a:pt x="0" y="41910"/>
                  </a:lnTo>
                  <a:lnTo>
                    <a:pt x="730" y="90085"/>
                  </a:lnTo>
                  <a:lnTo>
                    <a:pt x="1833" y="152609"/>
                  </a:lnTo>
                  <a:lnTo>
                    <a:pt x="7787" y="213775"/>
                  </a:lnTo>
                  <a:lnTo>
                    <a:pt x="12369" y="266861"/>
                  </a:lnTo>
                  <a:lnTo>
                    <a:pt x="23625" y="329975"/>
                  </a:lnTo>
                  <a:lnTo>
                    <a:pt x="31031" y="392572"/>
                  </a:lnTo>
                  <a:lnTo>
                    <a:pt x="34527" y="440761"/>
                  </a:lnTo>
                  <a:lnTo>
                    <a:pt x="35133" y="490456"/>
                  </a:lnTo>
                  <a:lnTo>
                    <a:pt x="32872" y="550018"/>
                  </a:lnTo>
                  <a:lnTo>
                    <a:pt x="23796" y="593732"/>
                  </a:lnTo>
                  <a:lnTo>
                    <a:pt x="20264" y="601074"/>
                  </a:lnTo>
                  <a:lnTo>
                    <a:pt x="16060" y="605969"/>
                  </a:lnTo>
                  <a:lnTo>
                    <a:pt x="2104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12967" y="4002424"/>
              <a:ext cx="33275" cy="583016"/>
            </a:xfrm>
            <a:custGeom>
              <a:avLst/>
              <a:gdLst/>
              <a:ahLst/>
              <a:cxnLst/>
              <a:rect l="0" t="0" r="0" b="0"/>
              <a:pathLst>
                <a:path w="33275" h="583016">
                  <a:moveTo>
                    <a:pt x="33274" y="0"/>
                  </a:moveTo>
                  <a:lnTo>
                    <a:pt x="13714" y="63098"/>
                  </a:lnTo>
                  <a:lnTo>
                    <a:pt x="6557" y="119234"/>
                  </a:lnTo>
                  <a:lnTo>
                    <a:pt x="1287" y="172510"/>
                  </a:lnTo>
                  <a:lnTo>
                    <a:pt x="246" y="233268"/>
                  </a:lnTo>
                  <a:lnTo>
                    <a:pt x="40" y="290744"/>
                  </a:lnTo>
                  <a:lnTo>
                    <a:pt x="0" y="346613"/>
                  </a:lnTo>
                  <a:lnTo>
                    <a:pt x="916" y="401241"/>
                  </a:lnTo>
                  <a:lnTo>
                    <a:pt x="9041" y="455999"/>
                  </a:lnTo>
                  <a:lnTo>
                    <a:pt x="19550" y="515064"/>
                  </a:lnTo>
                  <a:lnTo>
                    <a:pt x="22961" y="561419"/>
                  </a:lnTo>
                  <a:lnTo>
                    <a:pt x="19843" y="583015"/>
                  </a:lnTo>
                  <a:lnTo>
                    <a:pt x="24953" y="5658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623054" y="4285340"/>
              <a:ext cx="14719" cy="158101"/>
            </a:xfrm>
            <a:custGeom>
              <a:avLst/>
              <a:gdLst/>
              <a:ahLst/>
              <a:cxnLst/>
              <a:rect l="0" t="0" r="0" b="0"/>
              <a:pathLst>
                <a:path w="14719" h="158101">
                  <a:moveTo>
                    <a:pt x="14718" y="0"/>
                  </a:moveTo>
                  <a:lnTo>
                    <a:pt x="3137" y="57908"/>
                  </a:lnTo>
                  <a:lnTo>
                    <a:pt x="0" y="104785"/>
                  </a:lnTo>
                  <a:lnTo>
                    <a:pt x="6397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654414" y="4202130"/>
              <a:ext cx="16644" cy="8321"/>
            </a:xfrm>
            <a:custGeom>
              <a:avLst/>
              <a:gdLst/>
              <a:ahLst/>
              <a:cxnLst/>
              <a:rect l="0" t="0" r="0" b="0"/>
              <a:pathLst>
                <a:path w="16644" h="8321">
                  <a:moveTo>
                    <a:pt x="0" y="832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721918" y="4252056"/>
              <a:ext cx="132203" cy="196569"/>
            </a:xfrm>
            <a:custGeom>
              <a:avLst/>
              <a:gdLst/>
              <a:ahLst/>
              <a:cxnLst/>
              <a:rect l="0" t="0" r="0" b="0"/>
              <a:pathLst>
                <a:path w="132203" h="196569">
                  <a:moveTo>
                    <a:pt x="57312" y="0"/>
                  </a:moveTo>
                  <a:lnTo>
                    <a:pt x="23595" y="38648"/>
                  </a:lnTo>
                  <a:lnTo>
                    <a:pt x="6170" y="74305"/>
                  </a:lnTo>
                  <a:lnTo>
                    <a:pt x="0" y="130400"/>
                  </a:lnTo>
                  <a:lnTo>
                    <a:pt x="1330" y="158732"/>
                  </a:lnTo>
                  <a:lnTo>
                    <a:pt x="8084" y="183652"/>
                  </a:lnTo>
                  <a:lnTo>
                    <a:pt x="14324" y="190852"/>
                  </a:lnTo>
                  <a:lnTo>
                    <a:pt x="22181" y="194728"/>
                  </a:lnTo>
                  <a:lnTo>
                    <a:pt x="39849" y="196568"/>
                  </a:lnTo>
                  <a:lnTo>
                    <a:pt x="56947" y="194304"/>
                  </a:lnTo>
                  <a:lnTo>
                    <a:pt x="120314" y="163187"/>
                  </a:lnTo>
                  <a:lnTo>
                    <a:pt x="13220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31351" y="1214873"/>
            <a:ext cx="1592352" cy="1488787"/>
            <a:chOff x="4931351" y="1214873"/>
            <a:chExt cx="1592352" cy="1488787"/>
          </a:xfrm>
        </p:grpSpPr>
        <p:sp>
          <p:nvSpPr>
            <p:cNvPr id="42" name="Freeform 41"/>
            <p:cNvSpPr/>
            <p:nvPr/>
          </p:nvSpPr>
          <p:spPr>
            <a:xfrm>
              <a:off x="4931351" y="1256478"/>
              <a:ext cx="127847" cy="356759"/>
            </a:xfrm>
            <a:custGeom>
              <a:avLst/>
              <a:gdLst/>
              <a:ahLst/>
              <a:cxnLst/>
              <a:rect l="0" t="0" r="0" b="0"/>
              <a:pathLst>
                <a:path w="127847" h="356759">
                  <a:moveTo>
                    <a:pt x="19673" y="0"/>
                  </a:moveTo>
                  <a:lnTo>
                    <a:pt x="19673" y="57697"/>
                  </a:lnTo>
                  <a:lnTo>
                    <a:pt x="19673" y="111626"/>
                  </a:lnTo>
                  <a:lnTo>
                    <a:pt x="19673" y="159123"/>
                  </a:lnTo>
                  <a:lnTo>
                    <a:pt x="17207" y="208330"/>
                  </a:lnTo>
                  <a:lnTo>
                    <a:pt x="13087" y="258043"/>
                  </a:lnTo>
                  <a:lnTo>
                    <a:pt x="7277" y="315704"/>
                  </a:lnTo>
                  <a:lnTo>
                    <a:pt x="0" y="356235"/>
                  </a:lnTo>
                  <a:lnTo>
                    <a:pt x="1935" y="356758"/>
                  </a:lnTo>
                  <a:lnTo>
                    <a:pt x="5074" y="354334"/>
                  </a:lnTo>
                  <a:lnTo>
                    <a:pt x="26102" y="297790"/>
                  </a:lnTo>
                  <a:lnTo>
                    <a:pt x="50665" y="239217"/>
                  </a:lnTo>
                  <a:lnTo>
                    <a:pt x="83510" y="180863"/>
                  </a:lnTo>
                  <a:lnTo>
                    <a:pt x="89967" y="177898"/>
                  </a:lnTo>
                  <a:lnTo>
                    <a:pt x="97046" y="177771"/>
                  </a:lnTo>
                  <a:lnTo>
                    <a:pt x="104539" y="179535"/>
                  </a:lnTo>
                  <a:lnTo>
                    <a:pt x="109535" y="184409"/>
                  </a:lnTo>
                  <a:lnTo>
                    <a:pt x="115085" y="199687"/>
                  </a:lnTo>
                  <a:lnTo>
                    <a:pt x="118941" y="252825"/>
                  </a:lnTo>
                  <a:lnTo>
                    <a:pt x="114993" y="305736"/>
                  </a:lnTo>
                  <a:lnTo>
                    <a:pt x="112327" y="342480"/>
                  </a:lnTo>
                  <a:lnTo>
                    <a:pt x="113802" y="347589"/>
                  </a:lnTo>
                  <a:lnTo>
                    <a:pt x="116634" y="348221"/>
                  </a:lnTo>
                  <a:lnTo>
                    <a:pt x="122863" y="343375"/>
                  </a:lnTo>
                  <a:lnTo>
                    <a:pt x="127846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98861" y="1464505"/>
              <a:ext cx="56186" cy="159458"/>
            </a:xfrm>
            <a:custGeom>
              <a:avLst/>
              <a:gdLst/>
              <a:ahLst/>
              <a:cxnLst/>
              <a:rect l="0" t="0" r="0" b="0"/>
              <a:pathLst>
                <a:path w="56186" h="159458">
                  <a:moveTo>
                    <a:pt x="18584" y="0"/>
                  </a:moveTo>
                  <a:lnTo>
                    <a:pt x="11941" y="56772"/>
                  </a:lnTo>
                  <a:lnTo>
                    <a:pt x="6240" y="90067"/>
                  </a:lnTo>
                  <a:lnTo>
                    <a:pt x="13968" y="151446"/>
                  </a:lnTo>
                  <a:lnTo>
                    <a:pt x="18280" y="157362"/>
                  </a:lnTo>
                  <a:lnTo>
                    <a:pt x="23929" y="159457"/>
                  </a:lnTo>
                  <a:lnTo>
                    <a:pt x="30468" y="159004"/>
                  </a:lnTo>
                  <a:lnTo>
                    <a:pt x="42665" y="151105"/>
                  </a:lnTo>
                  <a:lnTo>
                    <a:pt x="48506" y="145116"/>
                  </a:lnTo>
                  <a:lnTo>
                    <a:pt x="54997" y="126133"/>
                  </a:lnTo>
                  <a:lnTo>
                    <a:pt x="56185" y="91921"/>
                  </a:lnTo>
                  <a:lnTo>
                    <a:pt x="44869" y="37033"/>
                  </a:lnTo>
                  <a:lnTo>
                    <a:pt x="36121" y="18308"/>
                  </a:lnTo>
                  <a:lnTo>
                    <a:pt x="30276" y="13130"/>
                  </a:lnTo>
                  <a:lnTo>
                    <a:pt x="23605" y="10602"/>
                  </a:lnTo>
                  <a:lnTo>
                    <a:pt x="16384" y="9842"/>
                  </a:lnTo>
                  <a:lnTo>
                    <a:pt x="10645" y="12108"/>
                  </a:lnTo>
                  <a:lnTo>
                    <a:pt x="1803" y="22023"/>
                  </a:lnTo>
                  <a:lnTo>
                    <a:pt x="0" y="28550"/>
                  </a:lnTo>
                  <a:lnTo>
                    <a:pt x="1942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92334" y="1472826"/>
              <a:ext cx="156069" cy="193631"/>
            </a:xfrm>
            <a:custGeom>
              <a:avLst/>
              <a:gdLst/>
              <a:ahLst/>
              <a:cxnLst/>
              <a:rect l="0" t="0" r="0" b="0"/>
              <a:pathLst>
                <a:path w="156069" h="193631">
                  <a:moveTo>
                    <a:pt x="0" y="0"/>
                  </a:moveTo>
                  <a:lnTo>
                    <a:pt x="8835" y="17669"/>
                  </a:lnTo>
                  <a:lnTo>
                    <a:pt x="15100" y="69134"/>
                  </a:lnTo>
                  <a:lnTo>
                    <a:pt x="16338" y="122309"/>
                  </a:lnTo>
                  <a:lnTo>
                    <a:pt x="20999" y="164282"/>
                  </a:lnTo>
                  <a:lnTo>
                    <a:pt x="24170" y="166844"/>
                  </a:lnTo>
                  <a:lnTo>
                    <a:pt x="28133" y="164853"/>
                  </a:lnTo>
                  <a:lnTo>
                    <a:pt x="63980" y="120333"/>
                  </a:lnTo>
                  <a:lnTo>
                    <a:pt x="68541" y="119978"/>
                  </a:lnTo>
                  <a:lnTo>
                    <a:pt x="72506" y="123439"/>
                  </a:lnTo>
                  <a:lnTo>
                    <a:pt x="82505" y="145981"/>
                  </a:lnTo>
                  <a:lnTo>
                    <a:pt x="94166" y="186730"/>
                  </a:lnTo>
                  <a:lnTo>
                    <a:pt x="98835" y="191979"/>
                  </a:lnTo>
                  <a:lnTo>
                    <a:pt x="104722" y="193630"/>
                  </a:lnTo>
                  <a:lnTo>
                    <a:pt x="111420" y="192881"/>
                  </a:lnTo>
                  <a:lnTo>
                    <a:pt x="116810" y="188684"/>
                  </a:lnTo>
                  <a:lnTo>
                    <a:pt x="128813" y="166031"/>
                  </a:lnTo>
                  <a:lnTo>
                    <a:pt x="146869" y="107968"/>
                  </a:lnTo>
                  <a:lnTo>
                    <a:pt x="155608" y="48242"/>
                  </a:lnTo>
                  <a:lnTo>
                    <a:pt x="156068" y="25139"/>
                  </a:lnTo>
                  <a:lnTo>
                    <a:pt x="154896" y="24155"/>
                  </a:lnTo>
                  <a:lnTo>
                    <a:pt x="14977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97321" y="1214873"/>
              <a:ext cx="102598" cy="401832"/>
            </a:xfrm>
            <a:custGeom>
              <a:avLst/>
              <a:gdLst/>
              <a:ahLst/>
              <a:cxnLst/>
              <a:rect l="0" t="0" r="0" b="0"/>
              <a:pathLst>
                <a:path w="102598" h="401832">
                  <a:moveTo>
                    <a:pt x="102597" y="0"/>
                  </a:moveTo>
                  <a:lnTo>
                    <a:pt x="88404" y="54941"/>
                  </a:lnTo>
                  <a:lnTo>
                    <a:pt x="79235" y="110877"/>
                  </a:lnTo>
                  <a:lnTo>
                    <a:pt x="77026" y="161956"/>
                  </a:lnTo>
                  <a:lnTo>
                    <a:pt x="71110" y="216561"/>
                  </a:lnTo>
                  <a:lnTo>
                    <a:pt x="69668" y="271863"/>
                  </a:lnTo>
                  <a:lnTo>
                    <a:pt x="62773" y="332117"/>
                  </a:lnTo>
                  <a:lnTo>
                    <a:pt x="54583" y="381577"/>
                  </a:lnTo>
                  <a:lnTo>
                    <a:pt x="49515" y="398881"/>
                  </a:lnTo>
                  <a:lnTo>
                    <a:pt x="45944" y="401831"/>
                  </a:lnTo>
                  <a:lnTo>
                    <a:pt x="41714" y="401024"/>
                  </a:lnTo>
                  <a:lnTo>
                    <a:pt x="37046" y="397713"/>
                  </a:lnTo>
                  <a:lnTo>
                    <a:pt x="29392" y="386637"/>
                  </a:lnTo>
                  <a:lnTo>
                    <a:pt x="11213" y="325134"/>
                  </a:lnTo>
                  <a:lnTo>
                    <a:pt x="0" y="284681"/>
                  </a:lnTo>
                  <a:lnTo>
                    <a:pt x="915" y="277620"/>
                  </a:lnTo>
                  <a:lnTo>
                    <a:pt x="4298" y="271989"/>
                  </a:lnTo>
                  <a:lnTo>
                    <a:pt x="9328" y="267310"/>
                  </a:lnTo>
                  <a:lnTo>
                    <a:pt x="15455" y="266040"/>
                  </a:lnTo>
                  <a:lnTo>
                    <a:pt x="6931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758166" y="1406257"/>
              <a:ext cx="81419" cy="188691"/>
            </a:xfrm>
            <a:custGeom>
              <a:avLst/>
              <a:gdLst/>
              <a:ahLst/>
              <a:cxnLst/>
              <a:rect l="0" t="0" r="0" b="0"/>
              <a:pathLst>
                <a:path w="81419" h="188691">
                  <a:moveTo>
                    <a:pt x="41605" y="0"/>
                  </a:moveTo>
                  <a:lnTo>
                    <a:pt x="15695" y="62093"/>
                  </a:lnTo>
                  <a:lnTo>
                    <a:pt x="4650" y="98527"/>
                  </a:lnTo>
                  <a:lnTo>
                    <a:pt x="1537" y="155152"/>
                  </a:lnTo>
                  <a:lnTo>
                    <a:pt x="4689" y="177438"/>
                  </a:lnTo>
                  <a:lnTo>
                    <a:pt x="8673" y="183936"/>
                  </a:lnTo>
                  <a:lnTo>
                    <a:pt x="14103" y="187343"/>
                  </a:lnTo>
                  <a:lnTo>
                    <a:pt x="20496" y="188690"/>
                  </a:lnTo>
                  <a:lnTo>
                    <a:pt x="26608" y="186815"/>
                  </a:lnTo>
                  <a:lnTo>
                    <a:pt x="38329" y="177334"/>
                  </a:lnTo>
                  <a:lnTo>
                    <a:pt x="59997" y="142929"/>
                  </a:lnTo>
                  <a:lnTo>
                    <a:pt x="77162" y="95629"/>
                  </a:lnTo>
                  <a:lnTo>
                    <a:pt x="81418" y="63365"/>
                  </a:lnTo>
                  <a:lnTo>
                    <a:pt x="77482" y="46345"/>
                  </a:lnTo>
                  <a:lnTo>
                    <a:pt x="73844" y="39218"/>
                  </a:lnTo>
                  <a:lnTo>
                    <a:pt x="68645" y="35391"/>
                  </a:lnTo>
                  <a:lnTo>
                    <a:pt x="62405" y="33764"/>
                  </a:lnTo>
                  <a:lnTo>
                    <a:pt x="55472" y="33604"/>
                  </a:lnTo>
                  <a:lnTo>
                    <a:pt x="42837" y="38358"/>
                  </a:lnTo>
                  <a:lnTo>
                    <a:pt x="36878" y="42214"/>
                  </a:lnTo>
                  <a:lnTo>
                    <a:pt x="19658" y="65311"/>
                  </a:lnTo>
                  <a:lnTo>
                    <a:pt x="7263" y="91159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971615" y="1842855"/>
              <a:ext cx="137510" cy="225551"/>
            </a:xfrm>
            <a:custGeom>
              <a:avLst/>
              <a:gdLst/>
              <a:ahLst/>
              <a:cxnLst/>
              <a:rect l="0" t="0" r="0" b="0"/>
              <a:pathLst>
                <a:path w="137510" h="225551">
                  <a:moveTo>
                    <a:pt x="70940" y="4418"/>
                  </a:moveTo>
                  <a:lnTo>
                    <a:pt x="57688" y="0"/>
                  </a:lnTo>
                  <a:lnTo>
                    <a:pt x="51935" y="548"/>
                  </a:lnTo>
                  <a:lnTo>
                    <a:pt x="40612" y="6088"/>
                  </a:lnTo>
                  <a:lnTo>
                    <a:pt x="23842" y="24020"/>
                  </a:lnTo>
                  <a:lnTo>
                    <a:pt x="11579" y="46900"/>
                  </a:lnTo>
                  <a:lnTo>
                    <a:pt x="2855" y="107502"/>
                  </a:lnTo>
                  <a:lnTo>
                    <a:pt x="0" y="129745"/>
                  </a:lnTo>
                  <a:lnTo>
                    <a:pt x="5700" y="184295"/>
                  </a:lnTo>
                  <a:lnTo>
                    <a:pt x="11434" y="206405"/>
                  </a:lnTo>
                  <a:lnTo>
                    <a:pt x="20146" y="222396"/>
                  </a:lnTo>
                  <a:lnTo>
                    <a:pt x="26907" y="225550"/>
                  </a:lnTo>
                  <a:lnTo>
                    <a:pt x="44282" y="224124"/>
                  </a:lnTo>
                  <a:lnTo>
                    <a:pt x="59400" y="217327"/>
                  </a:lnTo>
                  <a:lnTo>
                    <a:pt x="66021" y="212926"/>
                  </a:lnTo>
                  <a:lnTo>
                    <a:pt x="75842" y="200639"/>
                  </a:lnTo>
                  <a:lnTo>
                    <a:pt x="105641" y="145672"/>
                  </a:lnTo>
                  <a:lnTo>
                    <a:pt x="130686" y="84350"/>
                  </a:lnTo>
                  <a:lnTo>
                    <a:pt x="137509" y="626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114184" y="1722457"/>
              <a:ext cx="94793" cy="305550"/>
            </a:xfrm>
            <a:custGeom>
              <a:avLst/>
              <a:gdLst/>
              <a:ahLst/>
              <a:cxnLst/>
              <a:rect l="0" t="0" r="0" b="0"/>
              <a:pathLst>
                <a:path w="94793" h="305550">
                  <a:moveTo>
                    <a:pt x="11582" y="0"/>
                  </a:moveTo>
                  <a:lnTo>
                    <a:pt x="0" y="50744"/>
                  </a:lnTo>
                  <a:lnTo>
                    <a:pt x="1658" y="108130"/>
                  </a:lnTo>
                  <a:lnTo>
                    <a:pt x="3050" y="168458"/>
                  </a:lnTo>
                  <a:lnTo>
                    <a:pt x="3233" y="224571"/>
                  </a:lnTo>
                  <a:lnTo>
                    <a:pt x="9900" y="274410"/>
                  </a:lnTo>
                  <a:lnTo>
                    <a:pt x="14841" y="295161"/>
                  </a:lnTo>
                  <a:lnTo>
                    <a:pt x="21151" y="301250"/>
                  </a:lnTo>
                  <a:lnTo>
                    <a:pt x="29981" y="304384"/>
                  </a:lnTo>
                  <a:lnTo>
                    <a:pt x="40490" y="305549"/>
                  </a:lnTo>
                  <a:lnTo>
                    <a:pt x="57098" y="301912"/>
                  </a:lnTo>
                  <a:lnTo>
                    <a:pt x="64115" y="298354"/>
                  </a:lnTo>
                  <a:lnTo>
                    <a:pt x="76843" y="284538"/>
                  </a:lnTo>
                  <a:lnTo>
                    <a:pt x="9479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97737" y="1906264"/>
              <a:ext cx="166406" cy="166552"/>
            </a:xfrm>
            <a:custGeom>
              <a:avLst/>
              <a:gdLst/>
              <a:ahLst/>
              <a:cxnLst/>
              <a:rect l="0" t="0" r="0" b="0"/>
              <a:pathLst>
                <a:path w="166406" h="166552">
                  <a:moveTo>
                    <a:pt x="19560" y="40861"/>
                  </a:moveTo>
                  <a:lnTo>
                    <a:pt x="0" y="103959"/>
                  </a:lnTo>
                  <a:lnTo>
                    <a:pt x="48" y="112512"/>
                  </a:lnTo>
                  <a:lnTo>
                    <a:pt x="5033" y="126947"/>
                  </a:lnTo>
                  <a:lnTo>
                    <a:pt x="9875" y="129687"/>
                  </a:lnTo>
                  <a:lnTo>
                    <a:pt x="15877" y="129664"/>
                  </a:lnTo>
                  <a:lnTo>
                    <a:pt x="29018" y="124708"/>
                  </a:lnTo>
                  <a:lnTo>
                    <a:pt x="41022" y="116342"/>
                  </a:lnTo>
                  <a:lnTo>
                    <a:pt x="50056" y="103994"/>
                  </a:lnTo>
                  <a:lnTo>
                    <a:pt x="67806" y="73467"/>
                  </a:lnTo>
                  <a:lnTo>
                    <a:pt x="71140" y="71844"/>
                  </a:lnTo>
                  <a:lnTo>
                    <a:pt x="73363" y="74460"/>
                  </a:lnTo>
                  <a:lnTo>
                    <a:pt x="87033" y="133826"/>
                  </a:lnTo>
                  <a:lnTo>
                    <a:pt x="90430" y="135197"/>
                  </a:lnTo>
                  <a:lnTo>
                    <a:pt x="94544" y="134262"/>
                  </a:lnTo>
                  <a:lnTo>
                    <a:pt x="104046" y="120896"/>
                  </a:lnTo>
                  <a:lnTo>
                    <a:pt x="129751" y="62461"/>
                  </a:lnTo>
                  <a:lnTo>
                    <a:pt x="147764" y="372"/>
                  </a:lnTo>
                  <a:lnTo>
                    <a:pt x="147560" y="0"/>
                  </a:lnTo>
                  <a:lnTo>
                    <a:pt x="132981" y="53461"/>
                  </a:lnTo>
                  <a:lnTo>
                    <a:pt x="133706" y="81269"/>
                  </a:lnTo>
                  <a:lnTo>
                    <a:pt x="139942" y="96111"/>
                  </a:lnTo>
                  <a:lnTo>
                    <a:pt x="144194" y="102657"/>
                  </a:lnTo>
                  <a:lnTo>
                    <a:pt x="156314" y="112397"/>
                  </a:lnTo>
                  <a:lnTo>
                    <a:pt x="163430" y="116289"/>
                  </a:lnTo>
                  <a:lnTo>
                    <a:pt x="166324" y="121657"/>
                  </a:lnTo>
                  <a:lnTo>
                    <a:pt x="166405" y="128009"/>
                  </a:lnTo>
                  <a:lnTo>
                    <a:pt x="161563" y="141539"/>
                  </a:lnTo>
                  <a:lnTo>
                    <a:pt x="153248" y="153716"/>
                  </a:lnTo>
                  <a:lnTo>
                    <a:pt x="140922" y="162827"/>
                  </a:lnTo>
                  <a:lnTo>
                    <a:pt x="133753" y="166551"/>
                  </a:lnTo>
                  <a:lnTo>
                    <a:pt x="128048" y="165335"/>
                  </a:lnTo>
                  <a:lnTo>
                    <a:pt x="123321" y="160826"/>
                  </a:lnTo>
                  <a:lnTo>
                    <a:pt x="116527" y="147804"/>
                  </a:lnTo>
                  <a:lnTo>
                    <a:pt x="111092" y="124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92039" y="1897199"/>
              <a:ext cx="37493" cy="210415"/>
            </a:xfrm>
            <a:custGeom>
              <a:avLst/>
              <a:gdLst/>
              <a:ahLst/>
              <a:cxnLst/>
              <a:rect l="0" t="0" r="0" b="0"/>
              <a:pathLst>
                <a:path w="37493" h="210415">
                  <a:moveTo>
                    <a:pt x="24963" y="0"/>
                  </a:moveTo>
                  <a:lnTo>
                    <a:pt x="10770" y="55848"/>
                  </a:lnTo>
                  <a:lnTo>
                    <a:pt x="1601" y="108371"/>
                  </a:lnTo>
                  <a:lnTo>
                    <a:pt x="5643" y="127061"/>
                  </a:lnTo>
                  <a:lnTo>
                    <a:pt x="9309" y="134634"/>
                  </a:lnTo>
                  <a:lnTo>
                    <a:pt x="20779" y="145513"/>
                  </a:lnTo>
                  <a:lnTo>
                    <a:pt x="27722" y="149709"/>
                  </a:lnTo>
                  <a:lnTo>
                    <a:pt x="32350" y="156204"/>
                  </a:lnTo>
                  <a:lnTo>
                    <a:pt x="37492" y="173283"/>
                  </a:lnTo>
                  <a:lnTo>
                    <a:pt x="34846" y="193201"/>
                  </a:lnTo>
                  <a:lnTo>
                    <a:pt x="31552" y="203690"/>
                  </a:lnTo>
                  <a:lnTo>
                    <a:pt x="26582" y="208834"/>
                  </a:lnTo>
                  <a:lnTo>
                    <a:pt x="20495" y="210414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75250" y="1847273"/>
              <a:ext cx="33285" cy="213959"/>
            </a:xfrm>
            <a:custGeom>
              <a:avLst/>
              <a:gdLst/>
              <a:ahLst/>
              <a:cxnLst/>
              <a:rect l="0" t="0" r="0" b="0"/>
              <a:pathLst>
                <a:path w="33285" h="213959">
                  <a:moveTo>
                    <a:pt x="0" y="133137"/>
                  </a:moveTo>
                  <a:lnTo>
                    <a:pt x="4794" y="159709"/>
                  </a:lnTo>
                  <a:lnTo>
                    <a:pt x="814" y="211377"/>
                  </a:lnTo>
                  <a:lnTo>
                    <a:pt x="1467" y="213958"/>
                  </a:lnTo>
                  <a:lnTo>
                    <a:pt x="4659" y="204499"/>
                  </a:lnTo>
                  <a:lnTo>
                    <a:pt x="10304" y="142922"/>
                  </a:lnTo>
                  <a:lnTo>
                    <a:pt x="14764" y="91965"/>
                  </a:lnTo>
                  <a:lnTo>
                    <a:pt x="20689" y="33883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558460" y="1822310"/>
              <a:ext cx="48286" cy="389436"/>
            </a:xfrm>
            <a:custGeom>
              <a:avLst/>
              <a:gdLst/>
              <a:ahLst/>
              <a:cxnLst/>
              <a:rect l="0" t="0" r="0" b="0"/>
              <a:pathLst>
                <a:path w="48286" h="389436">
                  <a:moveTo>
                    <a:pt x="24964" y="0"/>
                  </a:moveTo>
                  <a:lnTo>
                    <a:pt x="10770" y="56772"/>
                  </a:lnTo>
                  <a:lnTo>
                    <a:pt x="4527" y="88218"/>
                  </a:lnTo>
                  <a:lnTo>
                    <a:pt x="14510" y="146885"/>
                  </a:lnTo>
                  <a:lnTo>
                    <a:pt x="30567" y="207018"/>
                  </a:lnTo>
                  <a:lnTo>
                    <a:pt x="41617" y="258849"/>
                  </a:lnTo>
                  <a:lnTo>
                    <a:pt x="48285" y="313603"/>
                  </a:lnTo>
                  <a:lnTo>
                    <a:pt x="40659" y="371274"/>
                  </a:lnTo>
                  <a:lnTo>
                    <a:pt x="38201" y="380653"/>
                  </a:lnTo>
                  <a:lnTo>
                    <a:pt x="32864" y="385981"/>
                  </a:lnTo>
                  <a:lnTo>
                    <a:pt x="25607" y="388608"/>
                  </a:lnTo>
                  <a:lnTo>
                    <a:pt x="17072" y="389435"/>
                  </a:lnTo>
                  <a:lnTo>
                    <a:pt x="11381" y="386288"/>
                  </a:lnTo>
                  <a:lnTo>
                    <a:pt x="7587" y="380492"/>
                  </a:lnTo>
                  <a:lnTo>
                    <a:pt x="3373" y="362340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649992" y="1988731"/>
              <a:ext cx="90690" cy="322743"/>
            </a:xfrm>
            <a:custGeom>
              <a:avLst/>
              <a:gdLst/>
              <a:ahLst/>
              <a:cxnLst/>
              <a:rect l="0" t="0" r="0" b="0"/>
              <a:pathLst>
                <a:path w="90690" h="322743">
                  <a:moveTo>
                    <a:pt x="0" y="0"/>
                  </a:moveTo>
                  <a:lnTo>
                    <a:pt x="925" y="61566"/>
                  </a:lnTo>
                  <a:lnTo>
                    <a:pt x="4417" y="80987"/>
                  </a:lnTo>
                  <a:lnTo>
                    <a:pt x="8492" y="84502"/>
                  </a:lnTo>
                  <a:lnTo>
                    <a:pt x="13982" y="84071"/>
                  </a:lnTo>
                  <a:lnTo>
                    <a:pt x="32496" y="72679"/>
                  </a:lnTo>
                  <a:lnTo>
                    <a:pt x="38306" y="67868"/>
                  </a:lnTo>
                  <a:lnTo>
                    <a:pt x="44953" y="65585"/>
                  </a:lnTo>
                  <a:lnTo>
                    <a:pt x="59735" y="65515"/>
                  </a:lnTo>
                  <a:lnTo>
                    <a:pt x="65711" y="70489"/>
                  </a:lnTo>
                  <a:lnTo>
                    <a:pt x="74817" y="88343"/>
                  </a:lnTo>
                  <a:lnTo>
                    <a:pt x="87271" y="144115"/>
                  </a:lnTo>
                  <a:lnTo>
                    <a:pt x="90689" y="203620"/>
                  </a:lnTo>
                  <a:lnTo>
                    <a:pt x="84777" y="258125"/>
                  </a:lnTo>
                  <a:lnTo>
                    <a:pt x="71957" y="313665"/>
                  </a:lnTo>
                  <a:lnTo>
                    <a:pt x="66462" y="319133"/>
                  </a:lnTo>
                  <a:lnTo>
                    <a:pt x="59101" y="321853"/>
                  </a:lnTo>
                  <a:lnTo>
                    <a:pt x="50495" y="322742"/>
                  </a:lnTo>
                  <a:lnTo>
                    <a:pt x="42909" y="319637"/>
                  </a:lnTo>
                  <a:lnTo>
                    <a:pt x="29549" y="306324"/>
                  </a:lnTo>
                  <a:lnTo>
                    <a:pt x="12548" y="273363"/>
                  </a:lnTo>
                  <a:lnTo>
                    <a:pt x="5054" y="242897"/>
                  </a:lnTo>
                  <a:lnTo>
                    <a:pt x="6252" y="221367"/>
                  </a:lnTo>
                  <a:lnTo>
                    <a:pt x="12333" y="204401"/>
                  </a:lnTo>
                  <a:lnTo>
                    <a:pt x="16543" y="197288"/>
                  </a:lnTo>
                  <a:lnTo>
                    <a:pt x="31083" y="186920"/>
                  </a:lnTo>
                  <a:lnTo>
                    <a:pt x="6656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25312" y="1956635"/>
              <a:ext cx="124091" cy="156912"/>
            </a:xfrm>
            <a:custGeom>
              <a:avLst/>
              <a:gdLst/>
              <a:ahLst/>
              <a:cxnLst/>
              <a:rect l="0" t="0" r="0" b="0"/>
              <a:pathLst>
                <a:path w="124091" h="156912">
                  <a:moveTo>
                    <a:pt x="65843" y="57059"/>
                  </a:moveTo>
                  <a:lnTo>
                    <a:pt x="65843" y="39389"/>
                  </a:lnTo>
                  <a:lnTo>
                    <a:pt x="60912" y="25784"/>
                  </a:lnTo>
                  <a:lnTo>
                    <a:pt x="42679" y="1982"/>
                  </a:lnTo>
                  <a:lnTo>
                    <a:pt x="36532" y="0"/>
                  </a:lnTo>
                  <a:lnTo>
                    <a:pt x="22305" y="2730"/>
                  </a:lnTo>
                  <a:lnTo>
                    <a:pt x="16477" y="6971"/>
                  </a:lnTo>
                  <a:lnTo>
                    <a:pt x="7536" y="19080"/>
                  </a:lnTo>
                  <a:lnTo>
                    <a:pt x="1722" y="50326"/>
                  </a:lnTo>
                  <a:lnTo>
                    <a:pt x="0" y="84444"/>
                  </a:lnTo>
                  <a:lnTo>
                    <a:pt x="4528" y="104363"/>
                  </a:lnTo>
                  <a:lnTo>
                    <a:pt x="8324" y="113558"/>
                  </a:lnTo>
                  <a:lnTo>
                    <a:pt x="13628" y="117839"/>
                  </a:lnTo>
                  <a:lnTo>
                    <a:pt x="19938" y="118844"/>
                  </a:lnTo>
                  <a:lnTo>
                    <a:pt x="33422" y="115029"/>
                  </a:lnTo>
                  <a:lnTo>
                    <a:pt x="62817" y="92350"/>
                  </a:lnTo>
                  <a:lnTo>
                    <a:pt x="68448" y="90756"/>
                  </a:lnTo>
                  <a:lnTo>
                    <a:pt x="74052" y="91543"/>
                  </a:lnTo>
                  <a:lnTo>
                    <a:pt x="79637" y="93917"/>
                  </a:lnTo>
                  <a:lnTo>
                    <a:pt x="88307" y="106416"/>
                  </a:lnTo>
                  <a:lnTo>
                    <a:pt x="105270" y="145742"/>
                  </a:lnTo>
                  <a:lnTo>
                    <a:pt x="124090" y="1569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76635" y="2337683"/>
              <a:ext cx="130083" cy="365977"/>
            </a:xfrm>
            <a:custGeom>
              <a:avLst/>
              <a:gdLst/>
              <a:ahLst/>
              <a:cxnLst/>
              <a:rect l="0" t="0" r="0" b="0"/>
              <a:pathLst>
                <a:path w="130083" h="365977">
                  <a:moveTo>
                    <a:pt x="49131" y="58779"/>
                  </a:moveTo>
                  <a:lnTo>
                    <a:pt x="43412" y="80557"/>
                  </a:lnTo>
                  <a:lnTo>
                    <a:pt x="38859" y="132389"/>
                  </a:lnTo>
                  <a:lnTo>
                    <a:pt x="34376" y="188147"/>
                  </a:lnTo>
                  <a:lnTo>
                    <a:pt x="33048" y="241650"/>
                  </a:lnTo>
                  <a:lnTo>
                    <a:pt x="26844" y="304516"/>
                  </a:lnTo>
                  <a:lnTo>
                    <a:pt x="20103" y="360963"/>
                  </a:lnTo>
                  <a:lnTo>
                    <a:pt x="16835" y="365635"/>
                  </a:lnTo>
                  <a:lnTo>
                    <a:pt x="12807" y="365976"/>
                  </a:lnTo>
                  <a:lnTo>
                    <a:pt x="8273" y="363429"/>
                  </a:lnTo>
                  <a:lnTo>
                    <a:pt x="3235" y="343342"/>
                  </a:lnTo>
                  <a:lnTo>
                    <a:pt x="0" y="290964"/>
                  </a:lnTo>
                  <a:lnTo>
                    <a:pt x="286" y="239286"/>
                  </a:lnTo>
                  <a:lnTo>
                    <a:pt x="6390" y="176798"/>
                  </a:lnTo>
                  <a:lnTo>
                    <a:pt x="18893" y="115127"/>
                  </a:lnTo>
                  <a:lnTo>
                    <a:pt x="42812" y="51752"/>
                  </a:lnTo>
                  <a:lnTo>
                    <a:pt x="67812" y="17429"/>
                  </a:lnTo>
                  <a:lnTo>
                    <a:pt x="91340" y="1121"/>
                  </a:lnTo>
                  <a:lnTo>
                    <a:pt x="98535" y="0"/>
                  </a:lnTo>
                  <a:lnTo>
                    <a:pt x="105181" y="1102"/>
                  </a:lnTo>
                  <a:lnTo>
                    <a:pt x="111461" y="3685"/>
                  </a:lnTo>
                  <a:lnTo>
                    <a:pt x="120904" y="13953"/>
                  </a:lnTo>
                  <a:lnTo>
                    <a:pt x="124716" y="20574"/>
                  </a:lnTo>
                  <a:lnTo>
                    <a:pt x="130082" y="51979"/>
                  </a:lnTo>
                  <a:lnTo>
                    <a:pt x="127254" y="90562"/>
                  </a:lnTo>
                  <a:lnTo>
                    <a:pt x="118061" y="112661"/>
                  </a:lnTo>
                  <a:lnTo>
                    <a:pt x="111727" y="122437"/>
                  </a:lnTo>
                  <a:lnTo>
                    <a:pt x="105654" y="127105"/>
                  </a:lnTo>
                  <a:lnTo>
                    <a:pt x="99757" y="128369"/>
                  </a:lnTo>
                  <a:lnTo>
                    <a:pt x="93976" y="127361"/>
                  </a:lnTo>
                  <a:lnTo>
                    <a:pt x="90122" y="122992"/>
                  </a:lnTo>
                  <a:lnTo>
                    <a:pt x="82415" y="92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225618" y="2363178"/>
              <a:ext cx="143523" cy="109263"/>
            </a:xfrm>
            <a:custGeom>
              <a:avLst/>
              <a:gdLst/>
              <a:ahLst/>
              <a:cxnLst/>
              <a:rect l="0" t="0" r="0" b="0"/>
              <a:pathLst>
                <a:path w="143523" h="109263">
                  <a:moveTo>
                    <a:pt x="0" y="0"/>
                  </a:moveTo>
                  <a:lnTo>
                    <a:pt x="13268" y="50147"/>
                  </a:lnTo>
                  <a:lnTo>
                    <a:pt x="13510" y="96061"/>
                  </a:lnTo>
                  <a:lnTo>
                    <a:pt x="11552" y="109262"/>
                  </a:lnTo>
                  <a:lnTo>
                    <a:pt x="12324" y="108899"/>
                  </a:lnTo>
                  <a:lnTo>
                    <a:pt x="39553" y="46890"/>
                  </a:lnTo>
                  <a:lnTo>
                    <a:pt x="55688" y="22625"/>
                  </a:lnTo>
                  <a:lnTo>
                    <a:pt x="71595" y="14678"/>
                  </a:lnTo>
                  <a:lnTo>
                    <a:pt x="81014" y="12559"/>
                  </a:lnTo>
                  <a:lnTo>
                    <a:pt x="89143" y="12996"/>
                  </a:lnTo>
                  <a:lnTo>
                    <a:pt x="103106" y="18411"/>
                  </a:lnTo>
                  <a:lnTo>
                    <a:pt x="106644" y="23369"/>
                  </a:lnTo>
                  <a:lnTo>
                    <a:pt x="108079" y="29447"/>
                  </a:lnTo>
                  <a:lnTo>
                    <a:pt x="108166" y="84334"/>
                  </a:lnTo>
                  <a:lnTo>
                    <a:pt x="108168" y="95055"/>
                  </a:lnTo>
                  <a:lnTo>
                    <a:pt x="111869" y="100352"/>
                  </a:lnTo>
                  <a:lnTo>
                    <a:pt x="118033" y="102035"/>
                  </a:lnTo>
                  <a:lnTo>
                    <a:pt x="125842" y="101307"/>
                  </a:lnTo>
                  <a:lnTo>
                    <a:pt x="131972" y="98049"/>
                  </a:lnTo>
                  <a:lnTo>
                    <a:pt x="141248" y="87031"/>
                  </a:lnTo>
                  <a:lnTo>
                    <a:pt x="143522" y="67958"/>
                  </a:lnTo>
                  <a:lnTo>
                    <a:pt x="140527" y="46846"/>
                  </a:lnTo>
                  <a:lnTo>
                    <a:pt x="133031" y="31299"/>
                  </a:lnTo>
                  <a:lnTo>
                    <a:pt x="128444" y="28262"/>
                  </a:lnTo>
                  <a:lnTo>
                    <a:pt x="123536" y="28087"/>
                  </a:lnTo>
                  <a:lnTo>
                    <a:pt x="118415" y="29819"/>
                  </a:lnTo>
                  <a:lnTo>
                    <a:pt x="115926" y="33748"/>
                  </a:lnTo>
                  <a:lnTo>
                    <a:pt x="115626" y="45509"/>
                  </a:lnTo>
                  <a:lnTo>
                    <a:pt x="116840" y="49755"/>
                  </a:lnTo>
                  <a:lnTo>
                    <a:pt x="118574" y="52586"/>
                  </a:lnTo>
                  <a:lnTo>
                    <a:pt x="124816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388754" y="2413104"/>
              <a:ext cx="93920" cy="262069"/>
            </a:xfrm>
            <a:custGeom>
              <a:avLst/>
              <a:gdLst/>
              <a:ahLst/>
              <a:cxnLst/>
              <a:rect l="0" t="0" r="0" b="0"/>
              <a:pathLst>
                <a:path w="93920" h="262069">
                  <a:moveTo>
                    <a:pt x="53212" y="0"/>
                  </a:moveTo>
                  <a:lnTo>
                    <a:pt x="46047" y="50744"/>
                  </a:lnTo>
                  <a:lnTo>
                    <a:pt x="44195" y="108130"/>
                  </a:lnTo>
                  <a:lnTo>
                    <a:pt x="37756" y="168458"/>
                  </a:lnTo>
                  <a:lnTo>
                    <a:pt x="35880" y="230584"/>
                  </a:lnTo>
                  <a:lnTo>
                    <a:pt x="32256" y="257192"/>
                  </a:lnTo>
                  <a:lnTo>
                    <a:pt x="28147" y="262068"/>
                  </a:lnTo>
                  <a:lnTo>
                    <a:pt x="22633" y="261621"/>
                  </a:lnTo>
                  <a:lnTo>
                    <a:pt x="16184" y="257624"/>
                  </a:lnTo>
                  <a:lnTo>
                    <a:pt x="11885" y="249413"/>
                  </a:lnTo>
                  <a:lnTo>
                    <a:pt x="0" y="189677"/>
                  </a:lnTo>
                  <a:lnTo>
                    <a:pt x="2602" y="141669"/>
                  </a:lnTo>
                  <a:lnTo>
                    <a:pt x="11301" y="93854"/>
                  </a:lnTo>
                  <a:lnTo>
                    <a:pt x="41529" y="35964"/>
                  </a:lnTo>
                  <a:lnTo>
                    <a:pt x="55416" y="22764"/>
                  </a:lnTo>
                  <a:lnTo>
                    <a:pt x="63002" y="17950"/>
                  </a:lnTo>
                  <a:lnTo>
                    <a:pt x="78828" y="15066"/>
                  </a:lnTo>
                  <a:lnTo>
                    <a:pt x="86931" y="15591"/>
                  </a:lnTo>
                  <a:lnTo>
                    <a:pt x="91409" y="19640"/>
                  </a:lnTo>
                  <a:lnTo>
                    <a:pt x="93470" y="26037"/>
                  </a:lnTo>
                  <a:lnTo>
                    <a:pt x="93919" y="34000"/>
                  </a:lnTo>
                  <a:lnTo>
                    <a:pt x="89487" y="50244"/>
                  </a:lnTo>
                  <a:lnTo>
                    <a:pt x="85716" y="58459"/>
                  </a:lnTo>
                  <a:lnTo>
                    <a:pt x="81353" y="62087"/>
                  </a:lnTo>
                  <a:lnTo>
                    <a:pt x="76595" y="62656"/>
                  </a:lnTo>
                  <a:lnTo>
                    <a:pt x="6153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508534" y="2463030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27426" y="2344000"/>
              <a:ext cx="230445" cy="261948"/>
            </a:xfrm>
            <a:custGeom>
              <a:avLst/>
              <a:gdLst/>
              <a:ahLst/>
              <a:cxnLst/>
              <a:rect l="0" t="0" r="0" b="0"/>
              <a:pathLst>
                <a:path w="230445" h="261948">
                  <a:moveTo>
                    <a:pt x="55702" y="193920"/>
                  </a:moveTo>
                  <a:lnTo>
                    <a:pt x="64537" y="185085"/>
                  </a:lnTo>
                  <a:lnTo>
                    <a:pt x="68875" y="168420"/>
                  </a:lnTo>
                  <a:lnTo>
                    <a:pt x="68954" y="148378"/>
                  </a:lnTo>
                  <a:lnTo>
                    <a:pt x="62824" y="133306"/>
                  </a:lnTo>
                  <a:lnTo>
                    <a:pt x="51471" y="122910"/>
                  </a:lnTo>
                  <a:lnTo>
                    <a:pt x="44561" y="118843"/>
                  </a:lnTo>
                  <a:lnTo>
                    <a:pt x="37180" y="117981"/>
                  </a:lnTo>
                  <a:lnTo>
                    <a:pt x="21583" y="121954"/>
                  </a:lnTo>
                  <a:lnTo>
                    <a:pt x="10336" y="132349"/>
                  </a:lnTo>
                  <a:lnTo>
                    <a:pt x="6043" y="139004"/>
                  </a:lnTo>
                  <a:lnTo>
                    <a:pt x="0" y="166040"/>
                  </a:lnTo>
                  <a:lnTo>
                    <a:pt x="6842" y="223350"/>
                  </a:lnTo>
                  <a:lnTo>
                    <a:pt x="12722" y="241209"/>
                  </a:lnTo>
                  <a:lnTo>
                    <a:pt x="21499" y="255309"/>
                  </a:lnTo>
                  <a:lnTo>
                    <a:pt x="27353" y="258885"/>
                  </a:lnTo>
                  <a:lnTo>
                    <a:pt x="41253" y="260392"/>
                  </a:lnTo>
                  <a:lnTo>
                    <a:pt x="54212" y="255514"/>
                  </a:lnTo>
                  <a:lnTo>
                    <a:pt x="67059" y="245334"/>
                  </a:lnTo>
                  <a:lnTo>
                    <a:pt x="101611" y="202619"/>
                  </a:lnTo>
                  <a:lnTo>
                    <a:pt x="124449" y="145183"/>
                  </a:lnTo>
                  <a:lnTo>
                    <a:pt x="136369" y="100079"/>
                  </a:lnTo>
                  <a:lnTo>
                    <a:pt x="142828" y="48718"/>
                  </a:lnTo>
                  <a:lnTo>
                    <a:pt x="145439" y="118"/>
                  </a:lnTo>
                  <a:lnTo>
                    <a:pt x="144189" y="0"/>
                  </a:lnTo>
                  <a:lnTo>
                    <a:pt x="142430" y="3619"/>
                  </a:lnTo>
                  <a:lnTo>
                    <a:pt x="145962" y="59282"/>
                  </a:lnTo>
                  <a:lnTo>
                    <a:pt x="146983" y="113700"/>
                  </a:lnTo>
                  <a:lnTo>
                    <a:pt x="149666" y="173745"/>
                  </a:lnTo>
                  <a:lnTo>
                    <a:pt x="151629" y="183244"/>
                  </a:lnTo>
                  <a:lnTo>
                    <a:pt x="153863" y="184953"/>
                  </a:lnTo>
                  <a:lnTo>
                    <a:pt x="156276" y="181470"/>
                  </a:lnTo>
                  <a:lnTo>
                    <a:pt x="171210" y="151499"/>
                  </a:lnTo>
                  <a:lnTo>
                    <a:pt x="177086" y="147148"/>
                  </a:lnTo>
                  <a:lnTo>
                    <a:pt x="183778" y="145172"/>
                  </a:lnTo>
                  <a:lnTo>
                    <a:pt x="191012" y="144779"/>
                  </a:lnTo>
                  <a:lnTo>
                    <a:pt x="196760" y="147291"/>
                  </a:lnTo>
                  <a:lnTo>
                    <a:pt x="205611" y="157478"/>
                  </a:lnTo>
                  <a:lnTo>
                    <a:pt x="215793" y="183225"/>
                  </a:lnTo>
                  <a:lnTo>
                    <a:pt x="217170" y="242529"/>
                  </a:lnTo>
                  <a:lnTo>
                    <a:pt x="220847" y="259903"/>
                  </a:lnTo>
                  <a:lnTo>
                    <a:pt x="223121" y="261947"/>
                  </a:lnTo>
                  <a:lnTo>
                    <a:pt x="230444" y="2604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971356" y="2466387"/>
              <a:ext cx="78047" cy="146423"/>
            </a:xfrm>
            <a:custGeom>
              <a:avLst/>
              <a:gdLst/>
              <a:ahLst/>
              <a:cxnLst/>
              <a:rect l="0" t="0" r="0" b="0"/>
              <a:pathLst>
                <a:path w="78047" h="146423">
                  <a:moveTo>
                    <a:pt x="53083" y="38248"/>
                  </a:moveTo>
                  <a:lnTo>
                    <a:pt x="57500" y="24996"/>
                  </a:lnTo>
                  <a:lnTo>
                    <a:pt x="57204" y="11094"/>
                  </a:lnTo>
                  <a:lnTo>
                    <a:pt x="55830" y="3503"/>
                  </a:lnTo>
                  <a:lnTo>
                    <a:pt x="52141" y="292"/>
                  </a:lnTo>
                  <a:lnTo>
                    <a:pt x="46908" y="0"/>
                  </a:lnTo>
                  <a:lnTo>
                    <a:pt x="34620" y="4607"/>
                  </a:lnTo>
                  <a:lnTo>
                    <a:pt x="22996" y="12818"/>
                  </a:lnTo>
                  <a:lnTo>
                    <a:pt x="14131" y="27563"/>
                  </a:lnTo>
                  <a:lnTo>
                    <a:pt x="907" y="62744"/>
                  </a:lnTo>
                  <a:lnTo>
                    <a:pt x="0" y="79646"/>
                  </a:lnTo>
                  <a:lnTo>
                    <a:pt x="1052" y="88037"/>
                  </a:lnTo>
                  <a:lnTo>
                    <a:pt x="5452" y="93630"/>
                  </a:lnTo>
                  <a:lnTo>
                    <a:pt x="20202" y="99845"/>
                  </a:lnTo>
                  <a:lnTo>
                    <a:pt x="57032" y="106608"/>
                  </a:lnTo>
                  <a:lnTo>
                    <a:pt x="68090" y="117632"/>
                  </a:lnTo>
                  <a:lnTo>
                    <a:pt x="73622" y="129312"/>
                  </a:lnTo>
                  <a:lnTo>
                    <a:pt x="78046" y="14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091007" y="2463030"/>
              <a:ext cx="74891" cy="187028"/>
            </a:xfrm>
            <a:custGeom>
              <a:avLst/>
              <a:gdLst/>
              <a:ahLst/>
              <a:cxnLst/>
              <a:rect l="0" t="0" r="0" b="0"/>
              <a:pathLst>
                <a:path w="74891" h="187028">
                  <a:moveTo>
                    <a:pt x="0" y="0"/>
                  </a:moveTo>
                  <a:lnTo>
                    <a:pt x="6587" y="29621"/>
                  </a:lnTo>
                  <a:lnTo>
                    <a:pt x="2375" y="87694"/>
                  </a:lnTo>
                  <a:lnTo>
                    <a:pt x="1056" y="114481"/>
                  </a:lnTo>
                  <a:lnTo>
                    <a:pt x="2553" y="121624"/>
                  </a:lnTo>
                  <a:lnTo>
                    <a:pt x="5400" y="124537"/>
                  </a:lnTo>
                  <a:lnTo>
                    <a:pt x="9147" y="124630"/>
                  </a:lnTo>
                  <a:lnTo>
                    <a:pt x="12570" y="121919"/>
                  </a:lnTo>
                  <a:lnTo>
                    <a:pt x="18839" y="111509"/>
                  </a:lnTo>
                  <a:lnTo>
                    <a:pt x="35674" y="70112"/>
                  </a:lnTo>
                  <a:lnTo>
                    <a:pt x="40425" y="63384"/>
                  </a:lnTo>
                  <a:lnTo>
                    <a:pt x="45441" y="60747"/>
                  </a:lnTo>
                  <a:lnTo>
                    <a:pt x="50635" y="60838"/>
                  </a:lnTo>
                  <a:lnTo>
                    <a:pt x="55946" y="62749"/>
                  </a:lnTo>
                  <a:lnTo>
                    <a:pt x="59487" y="68645"/>
                  </a:lnTo>
                  <a:lnTo>
                    <a:pt x="65170" y="111324"/>
                  </a:lnTo>
                  <a:lnTo>
                    <a:pt x="61875" y="155435"/>
                  </a:lnTo>
                  <a:lnTo>
                    <a:pt x="54905" y="182274"/>
                  </a:lnTo>
                  <a:lnTo>
                    <a:pt x="55095" y="186235"/>
                  </a:lnTo>
                  <a:lnTo>
                    <a:pt x="57070" y="187027"/>
                  </a:lnTo>
                  <a:lnTo>
                    <a:pt x="60237" y="185706"/>
                  </a:lnTo>
                  <a:lnTo>
                    <a:pt x="66220" y="174376"/>
                  </a:lnTo>
                  <a:lnTo>
                    <a:pt x="7489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211828" y="2521278"/>
              <a:ext cx="89971" cy="174743"/>
            </a:xfrm>
            <a:custGeom>
              <a:avLst/>
              <a:gdLst/>
              <a:ahLst/>
              <a:cxnLst/>
              <a:rect l="0" t="0" r="0" b="0"/>
              <a:pathLst>
                <a:path w="89971" h="174743">
                  <a:moveTo>
                    <a:pt x="3995" y="0"/>
                  </a:moveTo>
                  <a:lnTo>
                    <a:pt x="12830" y="8834"/>
                  </a:lnTo>
                  <a:lnTo>
                    <a:pt x="14507" y="15135"/>
                  </a:lnTo>
                  <a:lnTo>
                    <a:pt x="11705" y="72033"/>
                  </a:lnTo>
                  <a:lnTo>
                    <a:pt x="0" y="124736"/>
                  </a:lnTo>
                  <a:lnTo>
                    <a:pt x="407" y="124762"/>
                  </a:lnTo>
                  <a:lnTo>
                    <a:pt x="32241" y="62801"/>
                  </a:lnTo>
                  <a:lnTo>
                    <a:pt x="43053" y="43629"/>
                  </a:lnTo>
                  <a:lnTo>
                    <a:pt x="50374" y="39256"/>
                  </a:lnTo>
                  <a:lnTo>
                    <a:pt x="58954" y="38190"/>
                  </a:lnTo>
                  <a:lnTo>
                    <a:pt x="68371" y="39328"/>
                  </a:lnTo>
                  <a:lnTo>
                    <a:pt x="74649" y="43785"/>
                  </a:lnTo>
                  <a:lnTo>
                    <a:pt x="78835" y="50455"/>
                  </a:lnTo>
                  <a:lnTo>
                    <a:pt x="89970" y="92149"/>
                  </a:lnTo>
                  <a:lnTo>
                    <a:pt x="88209" y="147029"/>
                  </a:lnTo>
                  <a:lnTo>
                    <a:pt x="87206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340639" y="2319620"/>
              <a:ext cx="183064" cy="376401"/>
            </a:xfrm>
            <a:custGeom>
              <a:avLst/>
              <a:gdLst/>
              <a:ahLst/>
              <a:cxnLst/>
              <a:rect l="0" t="0" r="0" b="0"/>
              <a:pathLst>
                <a:path w="183064" h="376401">
                  <a:moveTo>
                    <a:pt x="0" y="318152"/>
                  </a:moveTo>
                  <a:lnTo>
                    <a:pt x="34702" y="259472"/>
                  </a:lnTo>
                  <a:lnTo>
                    <a:pt x="45036" y="233007"/>
                  </a:lnTo>
                  <a:lnTo>
                    <a:pt x="32835" y="292964"/>
                  </a:lnTo>
                  <a:lnTo>
                    <a:pt x="29386" y="314354"/>
                  </a:lnTo>
                  <a:lnTo>
                    <a:pt x="30935" y="333106"/>
                  </a:lnTo>
                  <a:lnTo>
                    <a:pt x="36341" y="337367"/>
                  </a:lnTo>
                  <a:lnTo>
                    <a:pt x="44568" y="338359"/>
                  </a:lnTo>
                  <a:lnTo>
                    <a:pt x="54675" y="337171"/>
                  </a:lnTo>
                  <a:lnTo>
                    <a:pt x="73302" y="323523"/>
                  </a:lnTo>
                  <a:lnTo>
                    <a:pt x="88977" y="302973"/>
                  </a:lnTo>
                  <a:lnTo>
                    <a:pt x="114298" y="248638"/>
                  </a:lnTo>
                  <a:lnTo>
                    <a:pt x="132482" y="190848"/>
                  </a:lnTo>
                  <a:lnTo>
                    <a:pt x="146919" y="129385"/>
                  </a:lnTo>
                  <a:lnTo>
                    <a:pt x="160861" y="71422"/>
                  </a:lnTo>
                  <a:lnTo>
                    <a:pt x="164398" y="29167"/>
                  </a:lnTo>
                  <a:lnTo>
                    <a:pt x="161515" y="7268"/>
                  </a:lnTo>
                  <a:lnTo>
                    <a:pt x="158527" y="1798"/>
                  </a:lnTo>
                  <a:lnTo>
                    <a:pt x="154687" y="0"/>
                  </a:lnTo>
                  <a:lnTo>
                    <a:pt x="150277" y="651"/>
                  </a:lnTo>
                  <a:lnTo>
                    <a:pt x="140446" y="13702"/>
                  </a:lnTo>
                  <a:lnTo>
                    <a:pt x="110550" y="77143"/>
                  </a:lnTo>
                  <a:lnTo>
                    <a:pt x="94618" y="138074"/>
                  </a:lnTo>
                  <a:lnTo>
                    <a:pt x="84895" y="195773"/>
                  </a:lnTo>
                  <a:lnTo>
                    <a:pt x="85897" y="249074"/>
                  </a:lnTo>
                  <a:lnTo>
                    <a:pt x="99253" y="293207"/>
                  </a:lnTo>
                  <a:lnTo>
                    <a:pt x="125416" y="332230"/>
                  </a:lnTo>
                  <a:lnTo>
                    <a:pt x="145437" y="352629"/>
                  </a:lnTo>
                  <a:lnTo>
                    <a:pt x="183063" y="37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5" name="Freeform 64"/>
          <p:cNvSpPr/>
          <p:nvPr/>
        </p:nvSpPr>
        <p:spPr>
          <a:xfrm>
            <a:off x="5067519" y="3053825"/>
            <a:ext cx="141458" cy="58248"/>
          </a:xfrm>
          <a:custGeom>
            <a:avLst/>
            <a:gdLst/>
            <a:ahLst/>
            <a:cxnLst/>
            <a:rect l="0" t="0" r="0" b="0"/>
            <a:pathLst>
              <a:path w="141458" h="58248">
                <a:moveTo>
                  <a:pt x="0" y="0"/>
                </a:moveTo>
                <a:lnTo>
                  <a:pt x="15135" y="13286"/>
                </a:lnTo>
                <a:lnTo>
                  <a:pt x="42597" y="27461"/>
                </a:lnTo>
                <a:lnTo>
                  <a:pt x="101843" y="43977"/>
                </a:lnTo>
                <a:lnTo>
                  <a:pt x="141457" y="5824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Freeform 65"/>
          <p:cNvSpPr/>
          <p:nvPr/>
        </p:nvSpPr>
        <p:spPr>
          <a:xfrm>
            <a:off x="5034234" y="3544767"/>
            <a:ext cx="208027" cy="49927"/>
          </a:xfrm>
          <a:custGeom>
            <a:avLst/>
            <a:gdLst/>
            <a:ahLst/>
            <a:cxnLst/>
            <a:rect l="0" t="0" r="0" b="0"/>
            <a:pathLst>
              <a:path w="208027" h="49927">
                <a:moveTo>
                  <a:pt x="0" y="0"/>
                </a:moveTo>
                <a:lnTo>
                  <a:pt x="14211" y="12361"/>
                </a:lnTo>
                <a:lnTo>
                  <a:pt x="47700" y="24665"/>
                </a:lnTo>
                <a:lnTo>
                  <a:pt x="98283" y="31581"/>
                </a:lnTo>
                <a:lnTo>
                  <a:pt x="156660" y="33872"/>
                </a:lnTo>
                <a:lnTo>
                  <a:pt x="186643" y="39827"/>
                </a:lnTo>
                <a:lnTo>
                  <a:pt x="208026" y="4992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Freeform 66"/>
          <p:cNvSpPr/>
          <p:nvPr/>
        </p:nvSpPr>
        <p:spPr>
          <a:xfrm>
            <a:off x="4967666" y="4143882"/>
            <a:ext cx="108174" cy="49927"/>
          </a:xfrm>
          <a:custGeom>
            <a:avLst/>
            <a:gdLst/>
            <a:ahLst/>
            <a:cxnLst/>
            <a:rect l="0" t="0" r="0" b="0"/>
            <a:pathLst>
              <a:path w="108174" h="49927">
                <a:moveTo>
                  <a:pt x="0" y="0"/>
                </a:moveTo>
                <a:lnTo>
                  <a:pt x="63097" y="31956"/>
                </a:lnTo>
                <a:lnTo>
                  <a:pt x="108173" y="4992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Freeform 67"/>
          <p:cNvSpPr/>
          <p:nvPr/>
        </p:nvSpPr>
        <p:spPr>
          <a:xfrm>
            <a:off x="4876134" y="4776282"/>
            <a:ext cx="124817" cy="141458"/>
          </a:xfrm>
          <a:custGeom>
            <a:avLst/>
            <a:gdLst/>
            <a:ahLst/>
            <a:cxnLst/>
            <a:rect l="0" t="0" r="0" b="0"/>
            <a:pathLst>
              <a:path w="124817" h="141458">
                <a:moveTo>
                  <a:pt x="0" y="0"/>
                </a:moveTo>
                <a:lnTo>
                  <a:pt x="4418" y="53491"/>
                </a:lnTo>
                <a:lnTo>
                  <a:pt x="13983" y="70310"/>
                </a:lnTo>
                <a:lnTo>
                  <a:pt x="50672" y="106817"/>
                </a:lnTo>
                <a:lnTo>
                  <a:pt x="105752" y="132732"/>
                </a:lnTo>
                <a:lnTo>
                  <a:pt x="124816" y="14145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Freeform 68"/>
          <p:cNvSpPr/>
          <p:nvPr/>
        </p:nvSpPr>
        <p:spPr>
          <a:xfrm>
            <a:off x="4817887" y="5417002"/>
            <a:ext cx="208027" cy="108175"/>
          </a:xfrm>
          <a:custGeom>
            <a:avLst/>
            <a:gdLst/>
            <a:ahLst/>
            <a:cxnLst/>
            <a:rect l="0" t="0" r="0" b="0"/>
            <a:pathLst>
              <a:path w="208027" h="108175">
                <a:moveTo>
                  <a:pt x="0" y="0"/>
                </a:moveTo>
                <a:lnTo>
                  <a:pt x="15999" y="43581"/>
                </a:lnTo>
                <a:lnTo>
                  <a:pt x="33307" y="63748"/>
                </a:lnTo>
                <a:lnTo>
                  <a:pt x="55484" y="80108"/>
                </a:lnTo>
                <a:lnTo>
                  <a:pt x="91534" y="94516"/>
                </a:lnTo>
                <a:lnTo>
                  <a:pt x="152896" y="105202"/>
                </a:lnTo>
                <a:lnTo>
                  <a:pt x="208026" y="10817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8" name="Group 77"/>
          <p:cNvGrpSpPr/>
          <p:nvPr/>
        </p:nvGrpSpPr>
        <p:grpSpPr>
          <a:xfrm>
            <a:off x="9028337" y="990709"/>
            <a:ext cx="803239" cy="507461"/>
            <a:chOff x="9028337" y="990709"/>
            <a:chExt cx="803239" cy="507461"/>
          </a:xfrm>
        </p:grpSpPr>
        <p:sp>
          <p:nvSpPr>
            <p:cNvPr id="70" name="Freeform 69"/>
            <p:cNvSpPr/>
            <p:nvPr/>
          </p:nvSpPr>
          <p:spPr>
            <a:xfrm>
              <a:off x="9053301" y="1048452"/>
              <a:ext cx="15977" cy="253801"/>
            </a:xfrm>
            <a:custGeom>
              <a:avLst/>
              <a:gdLst/>
              <a:ahLst/>
              <a:cxnLst/>
              <a:rect l="0" t="0" r="0" b="0"/>
              <a:pathLst>
                <a:path w="15977" h="253801">
                  <a:moveTo>
                    <a:pt x="0" y="0"/>
                  </a:moveTo>
                  <a:lnTo>
                    <a:pt x="13268" y="50147"/>
                  </a:lnTo>
                  <a:lnTo>
                    <a:pt x="15976" y="103457"/>
                  </a:lnTo>
                  <a:lnTo>
                    <a:pt x="13979" y="150847"/>
                  </a:lnTo>
                  <a:lnTo>
                    <a:pt x="9438" y="212141"/>
                  </a:lnTo>
                  <a:lnTo>
                    <a:pt x="8541" y="253800"/>
                  </a:lnTo>
                  <a:lnTo>
                    <a:pt x="832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044980" y="990709"/>
              <a:ext cx="191384" cy="32781"/>
            </a:xfrm>
            <a:custGeom>
              <a:avLst/>
              <a:gdLst/>
              <a:ahLst/>
              <a:cxnLst/>
              <a:rect l="0" t="0" r="0" b="0"/>
              <a:pathLst>
                <a:path w="191384" h="32781">
                  <a:moveTo>
                    <a:pt x="0" y="32780"/>
                  </a:moveTo>
                  <a:lnTo>
                    <a:pt x="53491" y="14034"/>
                  </a:lnTo>
                  <a:lnTo>
                    <a:pt x="114863" y="2049"/>
                  </a:lnTo>
                  <a:lnTo>
                    <a:pt x="160551" y="0"/>
                  </a:lnTo>
                  <a:lnTo>
                    <a:pt x="168979" y="1681"/>
                  </a:lnTo>
                  <a:lnTo>
                    <a:pt x="191383" y="161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044980" y="1166235"/>
              <a:ext cx="166422" cy="23676"/>
            </a:xfrm>
            <a:custGeom>
              <a:avLst/>
              <a:gdLst/>
              <a:ahLst/>
              <a:cxnLst/>
              <a:rect l="0" t="0" r="0" b="0"/>
              <a:pathLst>
                <a:path w="166422" h="23676">
                  <a:moveTo>
                    <a:pt x="0" y="23675"/>
                  </a:moveTo>
                  <a:lnTo>
                    <a:pt x="53041" y="9282"/>
                  </a:lnTo>
                  <a:lnTo>
                    <a:pt x="105810" y="1610"/>
                  </a:lnTo>
                  <a:lnTo>
                    <a:pt x="127771" y="0"/>
                  </a:lnTo>
                  <a:lnTo>
                    <a:pt x="144928" y="4215"/>
                  </a:lnTo>
                  <a:lnTo>
                    <a:pt x="166421" y="153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28337" y="1341613"/>
              <a:ext cx="224670" cy="14719"/>
            </a:xfrm>
            <a:custGeom>
              <a:avLst/>
              <a:gdLst/>
              <a:ahLst/>
              <a:cxnLst/>
              <a:rect l="0" t="0" r="0" b="0"/>
              <a:pathLst>
                <a:path w="224670" h="14719">
                  <a:moveTo>
                    <a:pt x="0" y="14718"/>
                  </a:moveTo>
                  <a:lnTo>
                    <a:pt x="62491" y="13793"/>
                  </a:lnTo>
                  <a:lnTo>
                    <a:pt x="123514" y="3136"/>
                  </a:lnTo>
                  <a:lnTo>
                    <a:pt x="171163" y="0"/>
                  </a:lnTo>
                  <a:lnTo>
                    <a:pt x="224669" y="63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294611" y="1239836"/>
              <a:ext cx="124817" cy="161174"/>
            </a:xfrm>
            <a:custGeom>
              <a:avLst/>
              <a:gdLst/>
              <a:ahLst/>
              <a:cxnLst/>
              <a:rect l="0" t="0" r="0" b="0"/>
              <a:pathLst>
                <a:path w="124817" h="161174">
                  <a:moveTo>
                    <a:pt x="0" y="0"/>
                  </a:moveTo>
                  <a:lnTo>
                    <a:pt x="0" y="57909"/>
                  </a:lnTo>
                  <a:lnTo>
                    <a:pt x="925" y="110504"/>
                  </a:lnTo>
                  <a:lnTo>
                    <a:pt x="7568" y="144203"/>
                  </a:lnTo>
                  <a:lnTo>
                    <a:pt x="15999" y="159937"/>
                  </a:lnTo>
                  <a:lnTo>
                    <a:pt x="20836" y="161173"/>
                  </a:lnTo>
                  <a:lnTo>
                    <a:pt x="25910" y="158300"/>
                  </a:lnTo>
                  <a:lnTo>
                    <a:pt x="31142" y="152686"/>
                  </a:lnTo>
                  <a:lnTo>
                    <a:pt x="36955" y="136586"/>
                  </a:lnTo>
                  <a:lnTo>
                    <a:pt x="45158" y="106730"/>
                  </a:lnTo>
                  <a:lnTo>
                    <a:pt x="75202" y="43944"/>
                  </a:lnTo>
                  <a:lnTo>
                    <a:pt x="87047" y="26927"/>
                  </a:lnTo>
                  <a:lnTo>
                    <a:pt x="107461" y="880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454750" y="1223194"/>
              <a:ext cx="114457" cy="232990"/>
            </a:xfrm>
            <a:custGeom>
              <a:avLst/>
              <a:gdLst/>
              <a:ahLst/>
              <a:cxnLst/>
              <a:rect l="0" t="0" r="0" b="0"/>
              <a:pathLst>
                <a:path w="114457" h="232990">
                  <a:moveTo>
                    <a:pt x="81171" y="0"/>
                  </a:moveTo>
                  <a:lnTo>
                    <a:pt x="56448" y="7568"/>
                  </a:lnTo>
                  <a:lnTo>
                    <a:pt x="43680" y="15999"/>
                  </a:lnTo>
                  <a:lnTo>
                    <a:pt x="34306" y="28376"/>
                  </a:lnTo>
                  <a:lnTo>
                    <a:pt x="12061" y="80304"/>
                  </a:lnTo>
                  <a:lnTo>
                    <a:pt x="0" y="142936"/>
                  </a:lnTo>
                  <a:lnTo>
                    <a:pt x="2094" y="151689"/>
                  </a:lnTo>
                  <a:lnTo>
                    <a:pt x="6263" y="158449"/>
                  </a:lnTo>
                  <a:lnTo>
                    <a:pt x="11817" y="163880"/>
                  </a:lnTo>
                  <a:lnTo>
                    <a:pt x="17369" y="165651"/>
                  </a:lnTo>
                  <a:lnTo>
                    <a:pt x="22919" y="164983"/>
                  </a:lnTo>
                  <a:lnTo>
                    <a:pt x="34941" y="158386"/>
                  </a:lnTo>
                  <a:lnTo>
                    <a:pt x="73337" y="128175"/>
                  </a:lnTo>
                  <a:lnTo>
                    <a:pt x="80571" y="126131"/>
                  </a:lnTo>
                  <a:lnTo>
                    <a:pt x="87244" y="126617"/>
                  </a:lnTo>
                  <a:lnTo>
                    <a:pt x="93541" y="128790"/>
                  </a:lnTo>
                  <a:lnTo>
                    <a:pt x="97738" y="134862"/>
                  </a:lnTo>
                  <a:lnTo>
                    <a:pt x="103647" y="165494"/>
                  </a:lnTo>
                  <a:lnTo>
                    <a:pt x="108109" y="209864"/>
                  </a:lnTo>
                  <a:lnTo>
                    <a:pt x="11445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635774" y="1090057"/>
              <a:ext cx="124816" cy="408113"/>
            </a:xfrm>
            <a:custGeom>
              <a:avLst/>
              <a:gdLst/>
              <a:ahLst/>
              <a:cxnLst/>
              <a:rect l="0" t="0" r="0" b="0"/>
              <a:pathLst>
                <a:path w="124816" h="408113">
                  <a:moveTo>
                    <a:pt x="0" y="0"/>
                  </a:moveTo>
                  <a:lnTo>
                    <a:pt x="7165" y="55162"/>
                  </a:lnTo>
                  <a:lnTo>
                    <a:pt x="12395" y="105821"/>
                  </a:lnTo>
                  <a:lnTo>
                    <a:pt x="15384" y="161821"/>
                  </a:lnTo>
                  <a:lnTo>
                    <a:pt x="16393" y="218795"/>
                  </a:lnTo>
                  <a:lnTo>
                    <a:pt x="19058" y="270592"/>
                  </a:lnTo>
                  <a:lnTo>
                    <a:pt x="28214" y="329278"/>
                  </a:lnTo>
                  <a:lnTo>
                    <a:pt x="39850" y="371175"/>
                  </a:lnTo>
                  <a:lnTo>
                    <a:pt x="48838" y="385629"/>
                  </a:lnTo>
                  <a:lnTo>
                    <a:pt x="68711" y="404162"/>
                  </a:lnTo>
                  <a:lnTo>
                    <a:pt x="76318" y="407201"/>
                  </a:lnTo>
                  <a:lnTo>
                    <a:pt x="92167" y="408112"/>
                  </a:lnTo>
                  <a:lnTo>
                    <a:pt x="124815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810516" y="1431220"/>
              <a:ext cx="21060" cy="66570"/>
            </a:xfrm>
            <a:custGeom>
              <a:avLst/>
              <a:gdLst/>
              <a:ahLst/>
              <a:cxnLst/>
              <a:rect l="0" t="0" r="0" b="0"/>
              <a:pathLst>
                <a:path w="21060" h="66570">
                  <a:moveTo>
                    <a:pt x="16642" y="0"/>
                  </a:moveTo>
                  <a:lnTo>
                    <a:pt x="21059" y="13252"/>
                  </a:lnTo>
                  <a:lnTo>
                    <a:pt x="20763" y="27155"/>
                  </a:lnTo>
                  <a:lnTo>
                    <a:pt x="16624" y="42580"/>
                  </a:lnTo>
                  <a:lnTo>
                    <a:pt x="5748" y="63159"/>
                  </a:lnTo>
                  <a:lnTo>
                    <a:pt x="3831" y="65220"/>
                  </a:lnTo>
                  <a:lnTo>
                    <a:pt x="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203452" y="1739099"/>
            <a:ext cx="928576" cy="419834"/>
            <a:chOff x="9203452" y="1739099"/>
            <a:chExt cx="928576" cy="419834"/>
          </a:xfrm>
        </p:grpSpPr>
        <p:sp>
          <p:nvSpPr>
            <p:cNvPr id="79" name="Freeform 78"/>
            <p:cNvSpPr/>
            <p:nvPr/>
          </p:nvSpPr>
          <p:spPr>
            <a:xfrm>
              <a:off x="9203452" y="1791915"/>
              <a:ext cx="118514" cy="367018"/>
            </a:xfrm>
            <a:custGeom>
              <a:avLst/>
              <a:gdLst/>
              <a:ahLst/>
              <a:cxnLst/>
              <a:rect l="0" t="0" r="0" b="0"/>
              <a:pathLst>
                <a:path w="118514" h="367018">
                  <a:moveTo>
                    <a:pt x="24591" y="105284"/>
                  </a:moveTo>
                  <a:lnTo>
                    <a:pt x="22126" y="151352"/>
                  </a:lnTo>
                  <a:lnTo>
                    <a:pt x="17426" y="212182"/>
                  </a:lnTo>
                  <a:lnTo>
                    <a:pt x="16498" y="265529"/>
                  </a:lnTo>
                  <a:lnTo>
                    <a:pt x="11882" y="323957"/>
                  </a:lnTo>
                  <a:lnTo>
                    <a:pt x="7800" y="367017"/>
                  </a:lnTo>
                  <a:lnTo>
                    <a:pt x="6001" y="366682"/>
                  </a:lnTo>
                  <a:lnTo>
                    <a:pt x="3876" y="362760"/>
                  </a:lnTo>
                  <a:lnTo>
                    <a:pt x="0" y="309277"/>
                  </a:lnTo>
                  <a:lnTo>
                    <a:pt x="6263" y="245845"/>
                  </a:lnTo>
                  <a:lnTo>
                    <a:pt x="7615" y="191091"/>
                  </a:lnTo>
                  <a:lnTo>
                    <a:pt x="16957" y="130954"/>
                  </a:lnTo>
                  <a:lnTo>
                    <a:pt x="31153" y="75791"/>
                  </a:lnTo>
                  <a:lnTo>
                    <a:pt x="61906" y="17612"/>
                  </a:lnTo>
                  <a:lnTo>
                    <a:pt x="76309" y="2832"/>
                  </a:lnTo>
                  <a:lnTo>
                    <a:pt x="84957" y="0"/>
                  </a:lnTo>
                  <a:lnTo>
                    <a:pt x="104429" y="1785"/>
                  </a:lnTo>
                  <a:lnTo>
                    <a:pt x="111100" y="7623"/>
                  </a:lnTo>
                  <a:lnTo>
                    <a:pt x="118513" y="26438"/>
                  </a:lnTo>
                  <a:lnTo>
                    <a:pt x="118268" y="63020"/>
                  </a:lnTo>
                  <a:lnTo>
                    <a:pt x="108979" y="108304"/>
                  </a:lnTo>
                  <a:lnTo>
                    <a:pt x="100312" y="123885"/>
                  </a:lnTo>
                  <a:lnTo>
                    <a:pt x="94487" y="128779"/>
                  </a:lnTo>
                  <a:lnTo>
                    <a:pt x="66196" y="138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346754" y="1806262"/>
              <a:ext cx="72674" cy="139381"/>
            </a:xfrm>
            <a:custGeom>
              <a:avLst/>
              <a:gdLst/>
              <a:ahLst/>
              <a:cxnLst/>
              <a:rect l="0" t="0" r="0" b="0"/>
              <a:pathLst>
                <a:path w="72674" h="139381">
                  <a:moveTo>
                    <a:pt x="72673" y="41011"/>
                  </a:moveTo>
                  <a:lnTo>
                    <a:pt x="56674" y="6266"/>
                  </a:lnTo>
                  <a:lnTo>
                    <a:pt x="50912" y="2130"/>
                  </a:lnTo>
                  <a:lnTo>
                    <a:pt x="44298" y="297"/>
                  </a:lnTo>
                  <a:lnTo>
                    <a:pt x="37114" y="0"/>
                  </a:lnTo>
                  <a:lnTo>
                    <a:pt x="30475" y="3500"/>
                  </a:lnTo>
                  <a:lnTo>
                    <a:pt x="18168" y="17251"/>
                  </a:lnTo>
                  <a:lnTo>
                    <a:pt x="5262" y="50202"/>
                  </a:lnTo>
                  <a:lnTo>
                    <a:pt x="0" y="89243"/>
                  </a:lnTo>
                  <a:lnTo>
                    <a:pt x="3699" y="108983"/>
                  </a:lnTo>
                  <a:lnTo>
                    <a:pt x="7274" y="116837"/>
                  </a:lnTo>
                  <a:lnTo>
                    <a:pt x="12431" y="121147"/>
                  </a:lnTo>
                  <a:lnTo>
                    <a:pt x="18643" y="123096"/>
                  </a:lnTo>
                  <a:lnTo>
                    <a:pt x="25558" y="123471"/>
                  </a:lnTo>
                  <a:lnTo>
                    <a:pt x="31093" y="126495"/>
                  </a:lnTo>
                  <a:lnTo>
                    <a:pt x="42375" y="139380"/>
                  </a:lnTo>
                  <a:lnTo>
                    <a:pt x="44154" y="138950"/>
                  </a:lnTo>
                  <a:lnTo>
                    <a:pt x="47710" y="1325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419427" y="1857854"/>
              <a:ext cx="203432" cy="164162"/>
            </a:xfrm>
            <a:custGeom>
              <a:avLst/>
              <a:gdLst/>
              <a:ahLst/>
              <a:cxnLst/>
              <a:rect l="0" t="0" r="0" b="0"/>
              <a:pathLst>
                <a:path w="203432" h="164162">
                  <a:moveTo>
                    <a:pt x="0" y="14382"/>
                  </a:moveTo>
                  <a:lnTo>
                    <a:pt x="4416" y="1130"/>
                  </a:lnTo>
                  <a:lnTo>
                    <a:pt x="7567" y="0"/>
                  </a:lnTo>
                  <a:lnTo>
                    <a:pt x="11517" y="2020"/>
                  </a:lnTo>
                  <a:lnTo>
                    <a:pt x="15999" y="6141"/>
                  </a:lnTo>
                  <a:lnTo>
                    <a:pt x="20980" y="20581"/>
                  </a:lnTo>
                  <a:lnTo>
                    <a:pt x="24438" y="76391"/>
                  </a:lnTo>
                  <a:lnTo>
                    <a:pt x="24730" y="99572"/>
                  </a:lnTo>
                  <a:lnTo>
                    <a:pt x="26657" y="103535"/>
                  </a:lnTo>
                  <a:lnTo>
                    <a:pt x="29791" y="102479"/>
                  </a:lnTo>
                  <a:lnTo>
                    <a:pt x="70455" y="40582"/>
                  </a:lnTo>
                  <a:lnTo>
                    <a:pt x="84938" y="27259"/>
                  </a:lnTo>
                  <a:lnTo>
                    <a:pt x="93608" y="23891"/>
                  </a:lnTo>
                  <a:lnTo>
                    <a:pt x="113103" y="22615"/>
                  </a:lnTo>
                  <a:lnTo>
                    <a:pt x="149108" y="26555"/>
                  </a:lnTo>
                  <a:lnTo>
                    <a:pt x="166123" y="21025"/>
                  </a:lnTo>
                  <a:lnTo>
                    <a:pt x="168072" y="19735"/>
                  </a:lnTo>
                  <a:lnTo>
                    <a:pt x="160374" y="20768"/>
                  </a:lnTo>
                  <a:lnTo>
                    <a:pt x="155918" y="24186"/>
                  </a:lnTo>
                  <a:lnTo>
                    <a:pt x="145229" y="42250"/>
                  </a:lnTo>
                  <a:lnTo>
                    <a:pt x="137131" y="67018"/>
                  </a:lnTo>
                  <a:lnTo>
                    <a:pt x="134912" y="90168"/>
                  </a:lnTo>
                  <a:lnTo>
                    <a:pt x="137094" y="99115"/>
                  </a:lnTo>
                  <a:lnTo>
                    <a:pt x="141321" y="106004"/>
                  </a:lnTo>
                  <a:lnTo>
                    <a:pt x="146914" y="111521"/>
                  </a:lnTo>
                  <a:lnTo>
                    <a:pt x="153416" y="113350"/>
                  </a:lnTo>
                  <a:lnTo>
                    <a:pt x="183781" y="110396"/>
                  </a:lnTo>
                  <a:lnTo>
                    <a:pt x="191863" y="111675"/>
                  </a:lnTo>
                  <a:lnTo>
                    <a:pt x="197250" y="117151"/>
                  </a:lnTo>
                  <a:lnTo>
                    <a:pt x="203237" y="135563"/>
                  </a:lnTo>
                  <a:lnTo>
                    <a:pt x="203431" y="149293"/>
                  </a:lnTo>
                  <a:lnTo>
                    <a:pt x="199704" y="1641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674529" y="1863915"/>
              <a:ext cx="244162" cy="206690"/>
            </a:xfrm>
            <a:custGeom>
              <a:avLst/>
              <a:gdLst/>
              <a:ahLst/>
              <a:cxnLst/>
              <a:rect l="0" t="0" r="0" b="0"/>
              <a:pathLst>
                <a:path w="244162" h="206690">
                  <a:moveTo>
                    <a:pt x="27814" y="0"/>
                  </a:moveTo>
                  <a:lnTo>
                    <a:pt x="22095" y="21778"/>
                  </a:lnTo>
                  <a:lnTo>
                    <a:pt x="13077" y="83806"/>
                  </a:lnTo>
                  <a:lnTo>
                    <a:pt x="0" y="142579"/>
                  </a:lnTo>
                  <a:lnTo>
                    <a:pt x="1875" y="142205"/>
                  </a:lnTo>
                  <a:lnTo>
                    <a:pt x="4973" y="139182"/>
                  </a:lnTo>
                  <a:lnTo>
                    <a:pt x="31644" y="77643"/>
                  </a:lnTo>
                  <a:lnTo>
                    <a:pt x="42152" y="59471"/>
                  </a:lnTo>
                  <a:lnTo>
                    <a:pt x="48467" y="55365"/>
                  </a:lnTo>
                  <a:lnTo>
                    <a:pt x="55451" y="54476"/>
                  </a:lnTo>
                  <a:lnTo>
                    <a:pt x="62881" y="55733"/>
                  </a:lnTo>
                  <a:lnTo>
                    <a:pt x="67833" y="60269"/>
                  </a:lnTo>
                  <a:lnTo>
                    <a:pt x="73336" y="75172"/>
                  </a:lnTo>
                  <a:lnTo>
                    <a:pt x="70189" y="136422"/>
                  </a:lnTo>
                  <a:lnTo>
                    <a:pt x="72706" y="141799"/>
                  </a:lnTo>
                  <a:lnTo>
                    <a:pt x="77158" y="143534"/>
                  </a:lnTo>
                  <a:lnTo>
                    <a:pt x="82899" y="142842"/>
                  </a:lnTo>
                  <a:lnTo>
                    <a:pt x="94210" y="137142"/>
                  </a:lnTo>
                  <a:lnTo>
                    <a:pt x="99815" y="133033"/>
                  </a:lnTo>
                  <a:lnTo>
                    <a:pt x="105400" y="132143"/>
                  </a:lnTo>
                  <a:lnTo>
                    <a:pt x="110973" y="133399"/>
                  </a:lnTo>
                  <a:lnTo>
                    <a:pt x="116537" y="136085"/>
                  </a:lnTo>
                  <a:lnTo>
                    <a:pt x="125185" y="146466"/>
                  </a:lnTo>
                  <a:lnTo>
                    <a:pt x="128786" y="153118"/>
                  </a:lnTo>
                  <a:lnTo>
                    <a:pt x="140183" y="162974"/>
                  </a:lnTo>
                  <a:lnTo>
                    <a:pt x="147105" y="166896"/>
                  </a:lnTo>
                  <a:lnTo>
                    <a:pt x="153570" y="165813"/>
                  </a:lnTo>
                  <a:lnTo>
                    <a:pt x="165683" y="154748"/>
                  </a:lnTo>
                  <a:lnTo>
                    <a:pt x="178481" y="132143"/>
                  </a:lnTo>
                  <a:lnTo>
                    <a:pt x="179109" y="128776"/>
                  </a:lnTo>
                  <a:lnTo>
                    <a:pt x="177679" y="128381"/>
                  </a:lnTo>
                  <a:lnTo>
                    <a:pt x="174876" y="129966"/>
                  </a:lnTo>
                  <a:lnTo>
                    <a:pt x="171762" y="144055"/>
                  </a:lnTo>
                  <a:lnTo>
                    <a:pt x="169763" y="186350"/>
                  </a:lnTo>
                  <a:lnTo>
                    <a:pt x="172373" y="194500"/>
                  </a:lnTo>
                  <a:lnTo>
                    <a:pt x="176886" y="200858"/>
                  </a:lnTo>
                  <a:lnTo>
                    <a:pt x="182669" y="206021"/>
                  </a:lnTo>
                  <a:lnTo>
                    <a:pt x="187449" y="206689"/>
                  </a:lnTo>
                  <a:lnTo>
                    <a:pt x="191559" y="204361"/>
                  </a:lnTo>
                  <a:lnTo>
                    <a:pt x="199518" y="192529"/>
                  </a:lnTo>
                  <a:lnTo>
                    <a:pt x="220658" y="138652"/>
                  </a:lnTo>
                  <a:lnTo>
                    <a:pt x="238498" y="79277"/>
                  </a:lnTo>
                  <a:lnTo>
                    <a:pt x="24416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915973" y="1739099"/>
              <a:ext cx="152496" cy="311369"/>
            </a:xfrm>
            <a:custGeom>
              <a:avLst/>
              <a:gdLst/>
              <a:ahLst/>
              <a:cxnLst/>
              <a:rect l="0" t="0" r="0" b="0"/>
              <a:pathLst>
                <a:path w="152496" h="311369">
                  <a:moveTo>
                    <a:pt x="11037" y="0"/>
                  </a:moveTo>
                  <a:lnTo>
                    <a:pt x="11037" y="55162"/>
                  </a:lnTo>
                  <a:lnTo>
                    <a:pt x="11037" y="105821"/>
                  </a:lnTo>
                  <a:lnTo>
                    <a:pt x="10113" y="160991"/>
                  </a:lnTo>
                  <a:lnTo>
                    <a:pt x="4452" y="212432"/>
                  </a:lnTo>
                  <a:lnTo>
                    <a:pt x="0" y="273908"/>
                  </a:lnTo>
                  <a:lnTo>
                    <a:pt x="3679" y="277835"/>
                  </a:lnTo>
                  <a:lnTo>
                    <a:pt x="8906" y="279529"/>
                  </a:lnTo>
                  <a:lnTo>
                    <a:pt x="22110" y="276479"/>
                  </a:lnTo>
                  <a:lnTo>
                    <a:pt x="29514" y="273077"/>
                  </a:lnTo>
                  <a:lnTo>
                    <a:pt x="40206" y="261901"/>
                  </a:lnTo>
                  <a:lnTo>
                    <a:pt x="51423" y="237549"/>
                  </a:lnTo>
                  <a:lnTo>
                    <a:pt x="63497" y="200606"/>
                  </a:lnTo>
                  <a:lnTo>
                    <a:pt x="65426" y="199381"/>
                  </a:lnTo>
                  <a:lnTo>
                    <a:pt x="78111" y="256523"/>
                  </a:lnTo>
                  <a:lnTo>
                    <a:pt x="84303" y="273035"/>
                  </a:lnTo>
                  <a:lnTo>
                    <a:pt x="104215" y="308952"/>
                  </a:lnTo>
                  <a:lnTo>
                    <a:pt x="108290" y="311368"/>
                  </a:lnTo>
                  <a:lnTo>
                    <a:pt x="112855" y="310205"/>
                  </a:lnTo>
                  <a:lnTo>
                    <a:pt x="122858" y="301516"/>
                  </a:lnTo>
                  <a:lnTo>
                    <a:pt x="137961" y="281031"/>
                  </a:lnTo>
                  <a:lnTo>
                    <a:pt x="147778" y="258319"/>
                  </a:lnTo>
                  <a:lnTo>
                    <a:pt x="152495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868764" y="1847273"/>
              <a:ext cx="91532" cy="8322"/>
            </a:xfrm>
            <a:custGeom>
              <a:avLst/>
              <a:gdLst/>
              <a:ahLst/>
              <a:cxnLst/>
              <a:rect l="0" t="0" r="0" b="0"/>
              <a:pathLst>
                <a:path w="91532" h="8322">
                  <a:moveTo>
                    <a:pt x="0" y="0"/>
                  </a:moveTo>
                  <a:lnTo>
                    <a:pt x="57678" y="5718"/>
                  </a:lnTo>
                  <a:lnTo>
                    <a:pt x="9153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0043506" y="1972089"/>
              <a:ext cx="88522" cy="158100"/>
            </a:xfrm>
            <a:custGeom>
              <a:avLst/>
              <a:gdLst/>
              <a:ahLst/>
              <a:cxnLst/>
              <a:rect l="0" t="0" r="0" b="0"/>
              <a:pathLst>
                <a:path w="88522" h="158100">
                  <a:moveTo>
                    <a:pt x="74889" y="0"/>
                  </a:moveTo>
                  <a:lnTo>
                    <a:pt x="61637" y="8834"/>
                  </a:lnTo>
                  <a:lnTo>
                    <a:pt x="58657" y="14210"/>
                  </a:lnTo>
                  <a:lnTo>
                    <a:pt x="57813" y="27580"/>
                  </a:lnTo>
                  <a:lnTo>
                    <a:pt x="62985" y="40303"/>
                  </a:lnTo>
                  <a:lnTo>
                    <a:pt x="84758" y="71019"/>
                  </a:lnTo>
                  <a:lnTo>
                    <a:pt x="88521" y="89195"/>
                  </a:lnTo>
                  <a:lnTo>
                    <a:pt x="86221" y="115802"/>
                  </a:lnTo>
                  <a:lnTo>
                    <a:pt x="77151" y="130363"/>
                  </a:lnTo>
                  <a:lnTo>
                    <a:pt x="63876" y="142074"/>
                  </a:lnTo>
                  <a:lnTo>
                    <a:pt x="48729" y="150361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166110" y="657363"/>
            <a:ext cx="1286107" cy="1257314"/>
            <a:chOff x="7166110" y="657363"/>
            <a:chExt cx="1286107" cy="1257314"/>
          </a:xfrm>
        </p:grpSpPr>
        <p:sp>
          <p:nvSpPr>
            <p:cNvPr id="87" name="Freeform 86"/>
            <p:cNvSpPr/>
            <p:nvPr/>
          </p:nvSpPr>
          <p:spPr>
            <a:xfrm>
              <a:off x="7166110" y="1339700"/>
              <a:ext cx="207440" cy="418577"/>
            </a:xfrm>
            <a:custGeom>
              <a:avLst/>
              <a:gdLst/>
              <a:ahLst/>
              <a:cxnLst/>
              <a:rect l="0" t="0" r="0" b="0"/>
              <a:pathLst>
                <a:path w="207440" h="418577">
                  <a:moveTo>
                    <a:pt x="73202" y="158089"/>
                  </a:moveTo>
                  <a:lnTo>
                    <a:pt x="64368" y="166923"/>
                  </a:lnTo>
                  <a:lnTo>
                    <a:pt x="63615" y="172299"/>
                  </a:lnTo>
                  <a:lnTo>
                    <a:pt x="67708" y="185669"/>
                  </a:lnTo>
                  <a:lnTo>
                    <a:pt x="100119" y="241915"/>
                  </a:lnTo>
                  <a:lnTo>
                    <a:pt x="141528" y="299582"/>
                  </a:lnTo>
                  <a:lnTo>
                    <a:pt x="178269" y="356640"/>
                  </a:lnTo>
                  <a:lnTo>
                    <a:pt x="203829" y="401712"/>
                  </a:lnTo>
                  <a:lnTo>
                    <a:pt x="207439" y="412036"/>
                  </a:lnTo>
                  <a:lnTo>
                    <a:pt x="205223" y="417069"/>
                  </a:lnTo>
                  <a:lnTo>
                    <a:pt x="199123" y="418576"/>
                  </a:lnTo>
                  <a:lnTo>
                    <a:pt x="190433" y="417731"/>
                  </a:lnTo>
                  <a:lnTo>
                    <a:pt x="175847" y="409396"/>
                  </a:lnTo>
                  <a:lnTo>
                    <a:pt x="129969" y="352987"/>
                  </a:lnTo>
                  <a:lnTo>
                    <a:pt x="96235" y="299279"/>
                  </a:lnTo>
                  <a:lnTo>
                    <a:pt x="62949" y="238319"/>
                  </a:lnTo>
                  <a:lnTo>
                    <a:pt x="34481" y="180616"/>
                  </a:lnTo>
                  <a:lnTo>
                    <a:pt x="12677" y="118157"/>
                  </a:lnTo>
                  <a:lnTo>
                    <a:pt x="2109" y="65450"/>
                  </a:lnTo>
                  <a:lnTo>
                    <a:pt x="0" y="40794"/>
                  </a:lnTo>
                  <a:lnTo>
                    <a:pt x="2211" y="30890"/>
                  </a:lnTo>
                  <a:lnTo>
                    <a:pt x="12064" y="14955"/>
                  </a:lnTo>
                  <a:lnTo>
                    <a:pt x="25690" y="4175"/>
                  </a:lnTo>
                  <a:lnTo>
                    <a:pt x="33206" y="6"/>
                  </a:lnTo>
                  <a:lnTo>
                    <a:pt x="40990" y="0"/>
                  </a:lnTo>
                  <a:lnTo>
                    <a:pt x="57037" y="7390"/>
                  </a:lnTo>
                  <a:lnTo>
                    <a:pt x="77247" y="31562"/>
                  </a:lnTo>
                  <a:lnTo>
                    <a:pt x="94947" y="66564"/>
                  </a:lnTo>
                  <a:lnTo>
                    <a:pt x="105131" y="124600"/>
                  </a:lnTo>
                  <a:lnTo>
                    <a:pt x="110606" y="157309"/>
                  </a:lnTo>
                  <a:lnTo>
                    <a:pt x="110157" y="161267"/>
                  </a:lnTo>
                  <a:lnTo>
                    <a:pt x="106486" y="166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364128" y="1323047"/>
              <a:ext cx="135355" cy="206292"/>
            </a:xfrm>
            <a:custGeom>
              <a:avLst/>
              <a:gdLst/>
              <a:ahLst/>
              <a:cxnLst/>
              <a:rect l="0" t="0" r="0" b="0"/>
              <a:pathLst>
                <a:path w="135355" h="206292">
                  <a:moveTo>
                    <a:pt x="0" y="91531"/>
                  </a:moveTo>
                  <a:lnTo>
                    <a:pt x="21743" y="148304"/>
                  </a:lnTo>
                  <a:lnTo>
                    <a:pt x="41737" y="206291"/>
                  </a:lnTo>
                  <a:lnTo>
                    <a:pt x="38274" y="200475"/>
                  </a:lnTo>
                  <a:lnTo>
                    <a:pt x="19383" y="147488"/>
                  </a:lnTo>
                  <a:lnTo>
                    <a:pt x="9960" y="89369"/>
                  </a:lnTo>
                  <a:lnTo>
                    <a:pt x="13224" y="60072"/>
                  </a:lnTo>
                  <a:lnTo>
                    <a:pt x="18986" y="53916"/>
                  </a:lnTo>
                  <a:lnTo>
                    <a:pt x="37716" y="47077"/>
                  </a:lnTo>
                  <a:lnTo>
                    <a:pt x="69833" y="43226"/>
                  </a:lnTo>
                  <a:lnTo>
                    <a:pt x="75217" y="45459"/>
                  </a:lnTo>
                  <a:lnTo>
                    <a:pt x="76957" y="49722"/>
                  </a:lnTo>
                  <a:lnTo>
                    <a:pt x="76733" y="62779"/>
                  </a:lnTo>
                  <a:lnTo>
                    <a:pt x="90088" y="122683"/>
                  </a:lnTo>
                  <a:lnTo>
                    <a:pt x="98903" y="144516"/>
                  </a:lnTo>
                  <a:lnTo>
                    <a:pt x="111450" y="159151"/>
                  </a:lnTo>
                  <a:lnTo>
                    <a:pt x="118679" y="164348"/>
                  </a:lnTo>
                  <a:lnTo>
                    <a:pt x="124423" y="164114"/>
                  </a:lnTo>
                  <a:lnTo>
                    <a:pt x="129177" y="160260"/>
                  </a:lnTo>
                  <a:lnTo>
                    <a:pt x="133270" y="153993"/>
                  </a:lnTo>
                  <a:lnTo>
                    <a:pt x="135354" y="134701"/>
                  </a:lnTo>
                  <a:lnTo>
                    <a:pt x="129157" y="93484"/>
                  </a:lnTo>
                  <a:lnTo>
                    <a:pt x="111462" y="47196"/>
                  </a:lnTo>
                  <a:lnTo>
                    <a:pt x="90040" y="19223"/>
                  </a:lnTo>
                  <a:lnTo>
                    <a:pt x="74226" y="5153"/>
                  </a:lnTo>
                  <a:lnTo>
                    <a:pt x="67051" y="2511"/>
                  </a:lnTo>
                  <a:lnTo>
                    <a:pt x="60418" y="2598"/>
                  </a:lnTo>
                  <a:lnTo>
                    <a:pt x="54147" y="4506"/>
                  </a:lnTo>
                  <a:lnTo>
                    <a:pt x="51815" y="7627"/>
                  </a:lnTo>
                  <a:lnTo>
                    <a:pt x="52111" y="11556"/>
                  </a:lnTo>
                  <a:lnTo>
                    <a:pt x="54156" y="16025"/>
                  </a:lnTo>
                  <a:lnTo>
                    <a:pt x="56444" y="16231"/>
                  </a:lnTo>
                  <a:lnTo>
                    <a:pt x="58895" y="13594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397412" y="1048452"/>
              <a:ext cx="148133" cy="287213"/>
            </a:xfrm>
            <a:custGeom>
              <a:avLst/>
              <a:gdLst/>
              <a:ahLst/>
              <a:cxnLst/>
              <a:rect l="0" t="0" r="0" b="0"/>
              <a:pathLst>
                <a:path w="148133" h="287213">
                  <a:moveTo>
                    <a:pt x="0" y="0"/>
                  </a:moveTo>
                  <a:lnTo>
                    <a:pt x="19559" y="58680"/>
                  </a:lnTo>
                  <a:lnTo>
                    <a:pt x="47652" y="112629"/>
                  </a:lnTo>
                  <a:lnTo>
                    <a:pt x="77421" y="166642"/>
                  </a:lnTo>
                  <a:lnTo>
                    <a:pt x="115987" y="223957"/>
                  </a:lnTo>
                  <a:lnTo>
                    <a:pt x="148132" y="282874"/>
                  </a:lnTo>
                  <a:lnTo>
                    <a:pt x="147756" y="286586"/>
                  </a:lnTo>
                  <a:lnTo>
                    <a:pt x="143808" y="287212"/>
                  </a:lnTo>
                  <a:lnTo>
                    <a:pt x="137477" y="285780"/>
                  </a:lnTo>
                  <a:lnTo>
                    <a:pt x="123047" y="274327"/>
                  </a:lnTo>
                  <a:lnTo>
                    <a:pt x="95600" y="236840"/>
                  </a:lnTo>
                  <a:lnTo>
                    <a:pt x="86881" y="204750"/>
                  </a:lnTo>
                  <a:lnTo>
                    <a:pt x="89773" y="185305"/>
                  </a:lnTo>
                  <a:lnTo>
                    <a:pt x="101797" y="161230"/>
                  </a:lnTo>
                  <a:lnTo>
                    <a:pt x="110886" y="150245"/>
                  </a:lnTo>
                  <a:lnTo>
                    <a:pt x="12481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550894" y="1132282"/>
              <a:ext cx="77562" cy="115058"/>
            </a:xfrm>
            <a:custGeom>
              <a:avLst/>
              <a:gdLst/>
              <a:ahLst/>
              <a:cxnLst/>
              <a:rect l="0" t="0" r="0" b="0"/>
              <a:pathLst>
                <a:path w="77562" h="115058">
                  <a:moveTo>
                    <a:pt x="21260" y="7702"/>
                  </a:moveTo>
                  <a:lnTo>
                    <a:pt x="16843" y="20954"/>
                  </a:lnTo>
                  <a:lnTo>
                    <a:pt x="17139" y="34856"/>
                  </a:lnTo>
                  <a:lnTo>
                    <a:pt x="24970" y="60743"/>
                  </a:lnTo>
                  <a:lnTo>
                    <a:pt x="44183" y="98205"/>
                  </a:lnTo>
                  <a:lnTo>
                    <a:pt x="57335" y="110487"/>
                  </a:lnTo>
                  <a:lnTo>
                    <a:pt x="64726" y="115057"/>
                  </a:lnTo>
                  <a:lnTo>
                    <a:pt x="69652" y="114405"/>
                  </a:lnTo>
                  <a:lnTo>
                    <a:pt x="72938" y="110272"/>
                  </a:lnTo>
                  <a:lnTo>
                    <a:pt x="77561" y="86787"/>
                  </a:lnTo>
                  <a:lnTo>
                    <a:pt x="76792" y="66889"/>
                  </a:lnTo>
                  <a:lnTo>
                    <a:pt x="70288" y="45718"/>
                  </a:lnTo>
                  <a:lnTo>
                    <a:pt x="51812" y="17425"/>
                  </a:lnTo>
                  <a:lnTo>
                    <a:pt x="28771" y="310"/>
                  </a:lnTo>
                  <a:lnTo>
                    <a:pt x="21645" y="0"/>
                  </a:lnTo>
                  <a:lnTo>
                    <a:pt x="15044" y="2567"/>
                  </a:lnTo>
                  <a:lnTo>
                    <a:pt x="8795" y="7052"/>
                  </a:lnTo>
                  <a:lnTo>
                    <a:pt x="4629" y="13741"/>
                  </a:lnTo>
                  <a:lnTo>
                    <a:pt x="0" y="31034"/>
                  </a:lnTo>
                  <a:lnTo>
                    <a:pt x="2874" y="51048"/>
                  </a:lnTo>
                  <a:lnTo>
                    <a:pt x="14887" y="78176"/>
                  </a:lnTo>
                  <a:lnTo>
                    <a:pt x="25824" y="90799"/>
                  </a:lnTo>
                  <a:lnTo>
                    <a:pt x="39930" y="99491"/>
                  </a:lnTo>
                  <a:lnTo>
                    <a:pt x="45727" y="99405"/>
                  </a:lnTo>
                  <a:lnTo>
                    <a:pt x="50515" y="96574"/>
                  </a:lnTo>
                  <a:lnTo>
                    <a:pt x="62865" y="825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665871" y="960824"/>
              <a:ext cx="72705" cy="144320"/>
            </a:xfrm>
            <a:custGeom>
              <a:avLst/>
              <a:gdLst/>
              <a:ahLst/>
              <a:cxnLst/>
              <a:rect l="0" t="0" r="0" b="0"/>
              <a:pathLst>
                <a:path w="72705" h="144320">
                  <a:moveTo>
                    <a:pt x="31099" y="4418"/>
                  </a:moveTo>
                  <a:lnTo>
                    <a:pt x="17847" y="0"/>
                  </a:lnTo>
                  <a:lnTo>
                    <a:pt x="13018" y="1473"/>
                  </a:lnTo>
                  <a:lnTo>
                    <a:pt x="8875" y="5228"/>
                  </a:lnTo>
                  <a:lnTo>
                    <a:pt x="5189" y="10505"/>
                  </a:lnTo>
                  <a:lnTo>
                    <a:pt x="0" y="35602"/>
                  </a:lnTo>
                  <a:lnTo>
                    <a:pt x="9588" y="99025"/>
                  </a:lnTo>
                  <a:lnTo>
                    <a:pt x="21849" y="123262"/>
                  </a:lnTo>
                  <a:lnTo>
                    <a:pt x="37193" y="142154"/>
                  </a:lnTo>
                  <a:lnTo>
                    <a:pt x="43482" y="144319"/>
                  </a:lnTo>
                  <a:lnTo>
                    <a:pt x="57868" y="141794"/>
                  </a:lnTo>
                  <a:lnTo>
                    <a:pt x="62813" y="138532"/>
                  </a:lnTo>
                  <a:lnTo>
                    <a:pt x="66110" y="134508"/>
                  </a:lnTo>
                  <a:lnTo>
                    <a:pt x="72704" y="120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717182" y="931859"/>
              <a:ext cx="59583" cy="115338"/>
            </a:xfrm>
            <a:custGeom>
              <a:avLst/>
              <a:gdLst/>
              <a:ahLst/>
              <a:cxnLst/>
              <a:rect l="0" t="0" r="0" b="0"/>
              <a:pathLst>
                <a:path w="59583" h="115338">
                  <a:moveTo>
                    <a:pt x="29714" y="25062"/>
                  </a:moveTo>
                  <a:lnTo>
                    <a:pt x="23128" y="54682"/>
                  </a:lnTo>
                  <a:lnTo>
                    <a:pt x="24372" y="84689"/>
                  </a:lnTo>
                  <a:lnTo>
                    <a:pt x="26152" y="95324"/>
                  </a:lnTo>
                  <a:lnTo>
                    <a:pt x="30113" y="103338"/>
                  </a:lnTo>
                  <a:lnTo>
                    <a:pt x="41911" y="114708"/>
                  </a:lnTo>
                  <a:lnTo>
                    <a:pt x="47091" y="115337"/>
                  </a:lnTo>
                  <a:lnTo>
                    <a:pt x="51469" y="112982"/>
                  </a:lnTo>
                  <a:lnTo>
                    <a:pt x="55312" y="108638"/>
                  </a:lnTo>
                  <a:lnTo>
                    <a:pt x="59582" y="93950"/>
                  </a:lnTo>
                  <a:lnTo>
                    <a:pt x="59521" y="62423"/>
                  </a:lnTo>
                  <a:lnTo>
                    <a:pt x="54981" y="38893"/>
                  </a:lnTo>
                  <a:lnTo>
                    <a:pt x="46800" y="19190"/>
                  </a:lnTo>
                  <a:lnTo>
                    <a:pt x="34534" y="6118"/>
                  </a:lnTo>
                  <a:lnTo>
                    <a:pt x="27380" y="1338"/>
                  </a:lnTo>
                  <a:lnTo>
                    <a:pt x="20762" y="0"/>
                  </a:lnTo>
                  <a:lnTo>
                    <a:pt x="14500" y="957"/>
                  </a:lnTo>
                  <a:lnTo>
                    <a:pt x="8477" y="3445"/>
                  </a:lnTo>
                  <a:lnTo>
                    <a:pt x="4461" y="8801"/>
                  </a:lnTo>
                  <a:lnTo>
                    <a:pt x="0" y="24615"/>
                  </a:lnTo>
                  <a:lnTo>
                    <a:pt x="659" y="32160"/>
                  </a:lnTo>
                  <a:lnTo>
                    <a:pt x="13072" y="583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730254" y="657363"/>
              <a:ext cx="224669" cy="276612"/>
            </a:xfrm>
            <a:custGeom>
              <a:avLst/>
              <a:gdLst/>
              <a:ahLst/>
              <a:cxnLst/>
              <a:rect l="0" t="0" r="0" b="0"/>
              <a:pathLst>
                <a:path w="224669" h="276612">
                  <a:moveTo>
                    <a:pt x="0" y="0"/>
                  </a:moveTo>
                  <a:lnTo>
                    <a:pt x="4417" y="46327"/>
                  </a:lnTo>
                  <a:lnTo>
                    <a:pt x="21761" y="99655"/>
                  </a:lnTo>
                  <a:lnTo>
                    <a:pt x="54656" y="158276"/>
                  </a:lnTo>
                  <a:lnTo>
                    <a:pt x="80437" y="216435"/>
                  </a:lnTo>
                  <a:lnTo>
                    <a:pt x="105765" y="269424"/>
                  </a:lnTo>
                  <a:lnTo>
                    <a:pt x="112115" y="274846"/>
                  </a:lnTo>
                  <a:lnTo>
                    <a:pt x="119123" y="276611"/>
                  </a:lnTo>
                  <a:lnTo>
                    <a:pt x="126568" y="275939"/>
                  </a:lnTo>
                  <a:lnTo>
                    <a:pt x="132455" y="272717"/>
                  </a:lnTo>
                  <a:lnTo>
                    <a:pt x="141463" y="261741"/>
                  </a:lnTo>
                  <a:lnTo>
                    <a:pt x="170128" y="201118"/>
                  </a:lnTo>
                  <a:lnTo>
                    <a:pt x="202561" y="142434"/>
                  </a:lnTo>
                  <a:lnTo>
                    <a:pt x="224668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609965" y="1655889"/>
              <a:ext cx="136932" cy="258788"/>
            </a:xfrm>
            <a:custGeom>
              <a:avLst/>
              <a:gdLst/>
              <a:ahLst/>
              <a:cxnLst/>
              <a:rect l="0" t="0" r="0" b="0"/>
              <a:pathLst>
                <a:path w="136932" h="258788">
                  <a:moveTo>
                    <a:pt x="20436" y="0"/>
                  </a:moveTo>
                  <a:lnTo>
                    <a:pt x="6244" y="61566"/>
                  </a:lnTo>
                  <a:lnTo>
                    <a:pt x="0" y="90049"/>
                  </a:lnTo>
                  <a:lnTo>
                    <a:pt x="7530" y="146193"/>
                  </a:lnTo>
                  <a:lnTo>
                    <a:pt x="20562" y="203068"/>
                  </a:lnTo>
                  <a:lnTo>
                    <a:pt x="27889" y="226163"/>
                  </a:lnTo>
                  <a:lnTo>
                    <a:pt x="40391" y="242591"/>
                  </a:lnTo>
                  <a:lnTo>
                    <a:pt x="57658" y="253590"/>
                  </a:lnTo>
                  <a:lnTo>
                    <a:pt x="67440" y="257818"/>
                  </a:lnTo>
                  <a:lnTo>
                    <a:pt x="76736" y="258787"/>
                  </a:lnTo>
                  <a:lnTo>
                    <a:pt x="94460" y="254933"/>
                  </a:lnTo>
                  <a:lnTo>
                    <a:pt x="101220" y="250392"/>
                  </a:lnTo>
                  <a:lnTo>
                    <a:pt x="111198" y="237950"/>
                  </a:lnTo>
                  <a:lnTo>
                    <a:pt x="131073" y="176760"/>
                  </a:lnTo>
                  <a:lnTo>
                    <a:pt x="136931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721437" y="1707150"/>
              <a:ext cx="100349" cy="90197"/>
            </a:xfrm>
            <a:custGeom>
              <a:avLst/>
              <a:gdLst/>
              <a:ahLst/>
              <a:cxnLst/>
              <a:rect l="0" t="0" r="0" b="0"/>
              <a:pathLst>
                <a:path w="100349" h="90197">
                  <a:moveTo>
                    <a:pt x="17138" y="15307"/>
                  </a:moveTo>
                  <a:lnTo>
                    <a:pt x="12720" y="2055"/>
                  </a:lnTo>
                  <a:lnTo>
                    <a:pt x="9570" y="0"/>
                  </a:lnTo>
                  <a:lnTo>
                    <a:pt x="5621" y="480"/>
                  </a:lnTo>
                  <a:lnTo>
                    <a:pt x="1139" y="2649"/>
                  </a:lnTo>
                  <a:lnTo>
                    <a:pt x="0" y="7793"/>
                  </a:lnTo>
                  <a:lnTo>
                    <a:pt x="11708" y="48515"/>
                  </a:lnTo>
                  <a:lnTo>
                    <a:pt x="24364" y="73532"/>
                  </a:lnTo>
                  <a:lnTo>
                    <a:pt x="29352" y="77237"/>
                  </a:lnTo>
                  <a:lnTo>
                    <a:pt x="34526" y="77859"/>
                  </a:lnTo>
                  <a:lnTo>
                    <a:pt x="39825" y="76424"/>
                  </a:lnTo>
                  <a:lnTo>
                    <a:pt x="43357" y="70845"/>
                  </a:lnTo>
                  <a:lnTo>
                    <a:pt x="47282" y="52318"/>
                  </a:lnTo>
                  <a:lnTo>
                    <a:pt x="51103" y="48302"/>
                  </a:lnTo>
                  <a:lnTo>
                    <a:pt x="56423" y="48398"/>
                  </a:lnTo>
                  <a:lnTo>
                    <a:pt x="74698" y="59321"/>
                  </a:lnTo>
                  <a:lnTo>
                    <a:pt x="89358" y="74268"/>
                  </a:lnTo>
                  <a:lnTo>
                    <a:pt x="100348" y="90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792443" y="1544131"/>
              <a:ext cx="123297" cy="331918"/>
            </a:xfrm>
            <a:custGeom>
              <a:avLst/>
              <a:gdLst/>
              <a:ahLst/>
              <a:cxnLst/>
              <a:rect l="0" t="0" r="0" b="0"/>
              <a:pathLst>
                <a:path w="123297" h="331918">
                  <a:moveTo>
                    <a:pt x="21021" y="20226"/>
                  </a:moveTo>
                  <a:lnTo>
                    <a:pt x="40933" y="81792"/>
                  </a:lnTo>
                  <a:lnTo>
                    <a:pt x="60578" y="137206"/>
                  </a:lnTo>
                  <a:lnTo>
                    <a:pt x="84027" y="195083"/>
                  </a:lnTo>
                  <a:lnTo>
                    <a:pt x="107107" y="252373"/>
                  </a:lnTo>
                  <a:lnTo>
                    <a:pt x="123296" y="303545"/>
                  </a:lnTo>
                  <a:lnTo>
                    <a:pt x="121642" y="322120"/>
                  </a:lnTo>
                  <a:lnTo>
                    <a:pt x="118612" y="329662"/>
                  </a:lnTo>
                  <a:lnTo>
                    <a:pt x="113819" y="331917"/>
                  </a:lnTo>
                  <a:lnTo>
                    <a:pt x="107849" y="330646"/>
                  </a:lnTo>
                  <a:lnTo>
                    <a:pt x="82757" y="313095"/>
                  </a:lnTo>
                  <a:lnTo>
                    <a:pt x="60919" y="279460"/>
                  </a:lnTo>
                  <a:lnTo>
                    <a:pt x="34131" y="221722"/>
                  </a:lnTo>
                  <a:lnTo>
                    <a:pt x="11471" y="167102"/>
                  </a:lnTo>
                  <a:lnTo>
                    <a:pt x="2848" y="111741"/>
                  </a:lnTo>
                  <a:lnTo>
                    <a:pt x="0" y="89561"/>
                  </a:lnTo>
                  <a:lnTo>
                    <a:pt x="3620" y="34093"/>
                  </a:lnTo>
                  <a:lnTo>
                    <a:pt x="11438" y="14370"/>
                  </a:lnTo>
                  <a:lnTo>
                    <a:pt x="17407" y="5227"/>
                  </a:lnTo>
                  <a:lnTo>
                    <a:pt x="24159" y="981"/>
                  </a:lnTo>
                  <a:lnTo>
                    <a:pt x="31434" y="0"/>
                  </a:lnTo>
                  <a:lnTo>
                    <a:pt x="39057" y="1194"/>
                  </a:lnTo>
                  <a:lnTo>
                    <a:pt x="45989" y="5689"/>
                  </a:lnTo>
                  <a:lnTo>
                    <a:pt x="67935" y="34545"/>
                  </a:lnTo>
                  <a:lnTo>
                    <a:pt x="79269" y="53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857254" y="1431220"/>
              <a:ext cx="64385" cy="120035"/>
            </a:xfrm>
            <a:custGeom>
              <a:avLst/>
              <a:gdLst/>
              <a:ahLst/>
              <a:cxnLst/>
              <a:rect l="0" t="0" r="0" b="0"/>
              <a:pathLst>
                <a:path w="64385" h="120035">
                  <a:moveTo>
                    <a:pt x="31100" y="0"/>
                  </a:moveTo>
                  <a:lnTo>
                    <a:pt x="17848" y="4418"/>
                  </a:lnTo>
                  <a:lnTo>
                    <a:pt x="8876" y="13983"/>
                  </a:lnTo>
                  <a:lnTo>
                    <a:pt x="5189" y="20417"/>
                  </a:lnTo>
                  <a:lnTo>
                    <a:pt x="0" y="51558"/>
                  </a:lnTo>
                  <a:lnTo>
                    <a:pt x="16754" y="114751"/>
                  </a:lnTo>
                  <a:lnTo>
                    <a:pt x="20611" y="119031"/>
                  </a:lnTo>
                  <a:lnTo>
                    <a:pt x="25032" y="120034"/>
                  </a:lnTo>
                  <a:lnTo>
                    <a:pt x="29828" y="118855"/>
                  </a:lnTo>
                  <a:lnTo>
                    <a:pt x="33950" y="115294"/>
                  </a:lnTo>
                  <a:lnTo>
                    <a:pt x="44169" y="97032"/>
                  </a:lnTo>
                  <a:lnTo>
                    <a:pt x="50160" y="81957"/>
                  </a:lnTo>
                  <a:lnTo>
                    <a:pt x="53052" y="79601"/>
                  </a:lnTo>
                  <a:lnTo>
                    <a:pt x="55905" y="80804"/>
                  </a:lnTo>
                  <a:lnTo>
                    <a:pt x="6438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863391" y="1256478"/>
              <a:ext cx="143932" cy="183064"/>
            </a:xfrm>
            <a:custGeom>
              <a:avLst/>
              <a:gdLst/>
              <a:ahLst/>
              <a:cxnLst/>
              <a:rect l="0" t="0" r="0" b="0"/>
              <a:pathLst>
                <a:path w="143932" h="183064">
                  <a:moveTo>
                    <a:pt x="0" y="0"/>
                  </a:moveTo>
                  <a:lnTo>
                    <a:pt x="1848" y="26573"/>
                  </a:lnTo>
                  <a:lnTo>
                    <a:pt x="22667" y="81575"/>
                  </a:lnTo>
                  <a:lnTo>
                    <a:pt x="55972" y="140196"/>
                  </a:lnTo>
                  <a:lnTo>
                    <a:pt x="60935" y="151067"/>
                  </a:lnTo>
                  <a:lnTo>
                    <a:pt x="58406" y="87726"/>
                  </a:lnTo>
                  <a:lnTo>
                    <a:pt x="63248" y="71041"/>
                  </a:lnTo>
                  <a:lnTo>
                    <a:pt x="67129" y="64003"/>
                  </a:lnTo>
                  <a:lnTo>
                    <a:pt x="78837" y="53717"/>
                  </a:lnTo>
                  <a:lnTo>
                    <a:pt x="85842" y="49680"/>
                  </a:lnTo>
                  <a:lnTo>
                    <a:pt x="93285" y="48838"/>
                  </a:lnTo>
                  <a:lnTo>
                    <a:pt x="108953" y="52833"/>
                  </a:lnTo>
                  <a:lnTo>
                    <a:pt x="128951" y="65478"/>
                  </a:lnTo>
                  <a:lnTo>
                    <a:pt x="138364" y="78103"/>
                  </a:lnTo>
                  <a:lnTo>
                    <a:pt x="142169" y="85353"/>
                  </a:lnTo>
                  <a:lnTo>
                    <a:pt x="143931" y="105736"/>
                  </a:lnTo>
                  <a:lnTo>
                    <a:pt x="137529" y="152071"/>
                  </a:lnTo>
                  <a:lnTo>
                    <a:pt x="130158" y="167132"/>
                  </a:lnTo>
                  <a:lnTo>
                    <a:pt x="11649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029811" y="1248157"/>
              <a:ext cx="8323" cy="80823"/>
            </a:xfrm>
            <a:custGeom>
              <a:avLst/>
              <a:gdLst/>
              <a:ahLst/>
              <a:cxnLst/>
              <a:rect l="0" t="0" r="0" b="0"/>
              <a:pathLst>
                <a:path w="8323" h="80823">
                  <a:moveTo>
                    <a:pt x="0" y="0"/>
                  </a:moveTo>
                  <a:lnTo>
                    <a:pt x="5719" y="56773"/>
                  </a:lnTo>
                  <a:lnTo>
                    <a:pt x="7550" y="80822"/>
                  </a:lnTo>
                  <a:lnTo>
                    <a:pt x="8322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963243" y="998808"/>
              <a:ext cx="191385" cy="207745"/>
            </a:xfrm>
            <a:custGeom>
              <a:avLst/>
              <a:gdLst/>
              <a:ahLst/>
              <a:cxnLst/>
              <a:rect l="0" t="0" r="0" b="0"/>
              <a:pathLst>
                <a:path w="191385" h="207745">
                  <a:moveTo>
                    <a:pt x="0" y="57965"/>
                  </a:moveTo>
                  <a:lnTo>
                    <a:pt x="2465" y="24224"/>
                  </a:lnTo>
                  <a:lnTo>
                    <a:pt x="4417" y="16056"/>
                  </a:lnTo>
                  <a:lnTo>
                    <a:pt x="8492" y="9685"/>
                  </a:lnTo>
                  <a:lnTo>
                    <a:pt x="20417" y="141"/>
                  </a:lnTo>
                  <a:lnTo>
                    <a:pt x="25631" y="0"/>
                  </a:lnTo>
                  <a:lnTo>
                    <a:pt x="30031" y="2680"/>
                  </a:lnTo>
                  <a:lnTo>
                    <a:pt x="37386" y="13053"/>
                  </a:lnTo>
                  <a:lnTo>
                    <a:pt x="61990" y="71692"/>
                  </a:lnTo>
                  <a:lnTo>
                    <a:pt x="80937" y="125053"/>
                  </a:lnTo>
                  <a:lnTo>
                    <a:pt x="98273" y="175692"/>
                  </a:lnTo>
                  <a:lnTo>
                    <a:pt x="114075" y="201226"/>
                  </a:lnTo>
                  <a:lnTo>
                    <a:pt x="118580" y="203399"/>
                  </a:lnTo>
                  <a:lnTo>
                    <a:pt x="122508" y="202074"/>
                  </a:lnTo>
                  <a:lnTo>
                    <a:pt x="139872" y="180017"/>
                  </a:lnTo>
                  <a:lnTo>
                    <a:pt x="145023" y="177240"/>
                  </a:lnTo>
                  <a:lnTo>
                    <a:pt x="150307" y="177238"/>
                  </a:lnTo>
                  <a:lnTo>
                    <a:pt x="161108" y="182166"/>
                  </a:lnTo>
                  <a:lnTo>
                    <a:pt x="191384" y="2077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096380" y="89867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116549" y="857068"/>
              <a:ext cx="162895" cy="219274"/>
            </a:xfrm>
            <a:custGeom>
              <a:avLst/>
              <a:gdLst/>
              <a:ahLst/>
              <a:cxnLst/>
              <a:rect l="0" t="0" r="0" b="0"/>
              <a:pathLst>
                <a:path w="162895" h="219274">
                  <a:moveTo>
                    <a:pt x="4794" y="0"/>
                  </a:moveTo>
                  <a:lnTo>
                    <a:pt x="0" y="26573"/>
                  </a:lnTo>
                  <a:lnTo>
                    <a:pt x="8398" y="82658"/>
                  </a:lnTo>
                  <a:lnTo>
                    <a:pt x="28700" y="145096"/>
                  </a:lnTo>
                  <a:lnTo>
                    <a:pt x="48837" y="206458"/>
                  </a:lnTo>
                  <a:lnTo>
                    <a:pt x="54496" y="212528"/>
                  </a:lnTo>
                  <a:lnTo>
                    <a:pt x="70647" y="219273"/>
                  </a:lnTo>
                  <a:lnTo>
                    <a:pt x="77357" y="218298"/>
                  </a:lnTo>
                  <a:lnTo>
                    <a:pt x="82755" y="214874"/>
                  </a:lnTo>
                  <a:lnTo>
                    <a:pt x="102480" y="189449"/>
                  </a:lnTo>
                  <a:lnTo>
                    <a:pt x="117539" y="150150"/>
                  </a:lnTo>
                  <a:lnTo>
                    <a:pt x="123629" y="125289"/>
                  </a:lnTo>
                  <a:lnTo>
                    <a:pt x="126546" y="120508"/>
                  </a:lnTo>
                  <a:lnTo>
                    <a:pt x="129417" y="121020"/>
                  </a:lnTo>
                  <a:lnTo>
                    <a:pt x="135071" y="131450"/>
                  </a:lnTo>
                  <a:lnTo>
                    <a:pt x="16289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243773" y="839159"/>
              <a:ext cx="10708" cy="9589"/>
            </a:xfrm>
            <a:custGeom>
              <a:avLst/>
              <a:gdLst/>
              <a:ahLst/>
              <a:cxnLst/>
              <a:rect l="0" t="0" r="0" b="0"/>
              <a:pathLst>
                <a:path w="10708" h="9589">
                  <a:moveTo>
                    <a:pt x="10707" y="9588"/>
                  </a:moveTo>
                  <a:lnTo>
                    <a:pt x="1872" y="753"/>
                  </a:lnTo>
                  <a:lnTo>
                    <a:pt x="194" y="0"/>
                  </a:lnTo>
                  <a:lnTo>
                    <a:pt x="0" y="1347"/>
                  </a:lnTo>
                  <a:lnTo>
                    <a:pt x="2386" y="95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335383" y="896757"/>
              <a:ext cx="60556" cy="107199"/>
            </a:xfrm>
            <a:custGeom>
              <a:avLst/>
              <a:gdLst/>
              <a:ahLst/>
              <a:cxnLst/>
              <a:rect l="0" t="0" r="0" b="0"/>
              <a:pathLst>
                <a:path w="60556" h="107199">
                  <a:moveTo>
                    <a:pt x="2307" y="35200"/>
                  </a:moveTo>
                  <a:lnTo>
                    <a:pt x="11142" y="26366"/>
                  </a:lnTo>
                  <a:lnTo>
                    <a:pt x="15479" y="12166"/>
                  </a:lnTo>
                  <a:lnTo>
                    <a:pt x="16636" y="3202"/>
                  </a:lnTo>
                  <a:lnTo>
                    <a:pt x="15558" y="0"/>
                  </a:lnTo>
                  <a:lnTo>
                    <a:pt x="12990" y="639"/>
                  </a:lnTo>
                  <a:lnTo>
                    <a:pt x="9429" y="3838"/>
                  </a:lnTo>
                  <a:lnTo>
                    <a:pt x="0" y="26011"/>
                  </a:lnTo>
                  <a:lnTo>
                    <a:pt x="186" y="60420"/>
                  </a:lnTo>
                  <a:lnTo>
                    <a:pt x="6095" y="95475"/>
                  </a:lnTo>
                  <a:lnTo>
                    <a:pt x="10380" y="102196"/>
                  </a:lnTo>
                  <a:lnTo>
                    <a:pt x="16010" y="105752"/>
                  </a:lnTo>
                  <a:lnTo>
                    <a:pt x="22537" y="107198"/>
                  </a:lnTo>
                  <a:lnTo>
                    <a:pt x="28737" y="106313"/>
                  </a:lnTo>
                  <a:lnTo>
                    <a:pt x="45374" y="97157"/>
                  </a:lnTo>
                  <a:lnTo>
                    <a:pt x="60555" y="85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416049" y="707289"/>
              <a:ext cx="36168" cy="232990"/>
            </a:xfrm>
            <a:custGeom>
              <a:avLst/>
              <a:gdLst/>
              <a:ahLst/>
              <a:cxnLst/>
              <a:rect l="0" t="0" r="0" b="0"/>
              <a:pathLst>
                <a:path w="36168" h="232990">
                  <a:moveTo>
                    <a:pt x="13173" y="0"/>
                  </a:moveTo>
                  <a:lnTo>
                    <a:pt x="4338" y="8835"/>
                  </a:lnTo>
                  <a:lnTo>
                    <a:pt x="0" y="25500"/>
                  </a:lnTo>
                  <a:lnTo>
                    <a:pt x="24" y="58406"/>
                  </a:lnTo>
                  <a:lnTo>
                    <a:pt x="11784" y="111893"/>
                  </a:lnTo>
                  <a:lnTo>
                    <a:pt x="31492" y="150451"/>
                  </a:lnTo>
                  <a:lnTo>
                    <a:pt x="36167" y="179359"/>
                  </a:lnTo>
                  <a:lnTo>
                    <a:pt x="2981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896675" y="1098378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24963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8" name="Freeform 107"/>
          <p:cNvSpPr/>
          <p:nvPr/>
        </p:nvSpPr>
        <p:spPr>
          <a:xfrm>
            <a:off x="7397412" y="3203604"/>
            <a:ext cx="147569" cy="16427"/>
          </a:xfrm>
          <a:custGeom>
            <a:avLst/>
            <a:gdLst/>
            <a:ahLst/>
            <a:cxnLst/>
            <a:rect l="0" t="0" r="0" b="0"/>
            <a:pathLst>
              <a:path w="147569" h="16427">
                <a:moveTo>
                  <a:pt x="0" y="0"/>
                </a:moveTo>
                <a:lnTo>
                  <a:pt x="54941" y="13268"/>
                </a:lnTo>
                <a:lnTo>
                  <a:pt x="110877" y="16198"/>
                </a:lnTo>
                <a:lnTo>
                  <a:pt x="147568" y="1642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4" name="Group 113"/>
          <p:cNvGrpSpPr/>
          <p:nvPr/>
        </p:nvGrpSpPr>
        <p:grpSpPr>
          <a:xfrm>
            <a:off x="7689999" y="2970614"/>
            <a:ext cx="1013819" cy="580754"/>
            <a:chOff x="7689999" y="2970614"/>
            <a:chExt cx="1013819" cy="580754"/>
          </a:xfrm>
        </p:grpSpPr>
        <p:sp>
          <p:nvSpPr>
            <p:cNvPr id="109" name="Freeform 108"/>
            <p:cNvSpPr/>
            <p:nvPr/>
          </p:nvSpPr>
          <p:spPr>
            <a:xfrm>
              <a:off x="7689999" y="3006941"/>
              <a:ext cx="511252" cy="451193"/>
            </a:xfrm>
            <a:custGeom>
              <a:avLst/>
              <a:gdLst/>
              <a:ahLst/>
              <a:cxnLst/>
              <a:rect l="0" t="0" r="0" b="0"/>
              <a:pathLst>
                <a:path w="511252" h="451193">
                  <a:moveTo>
                    <a:pt x="98502" y="238268"/>
                  </a:moveTo>
                  <a:lnTo>
                    <a:pt x="94085" y="191941"/>
                  </a:lnTo>
                  <a:lnTo>
                    <a:pt x="83385" y="156693"/>
                  </a:lnTo>
                  <a:lnTo>
                    <a:pt x="74525" y="143149"/>
                  </a:lnTo>
                  <a:lnTo>
                    <a:pt x="61958" y="133431"/>
                  </a:lnTo>
                  <a:lnTo>
                    <a:pt x="54724" y="129545"/>
                  </a:lnTo>
                  <a:lnTo>
                    <a:pt x="48052" y="128803"/>
                  </a:lnTo>
                  <a:lnTo>
                    <a:pt x="35707" y="132911"/>
                  </a:lnTo>
                  <a:lnTo>
                    <a:pt x="24057" y="145831"/>
                  </a:lnTo>
                  <a:lnTo>
                    <a:pt x="13640" y="165749"/>
                  </a:lnTo>
                  <a:lnTo>
                    <a:pt x="1884" y="218807"/>
                  </a:lnTo>
                  <a:lnTo>
                    <a:pt x="0" y="275804"/>
                  </a:lnTo>
                  <a:lnTo>
                    <a:pt x="10288" y="329777"/>
                  </a:lnTo>
                  <a:lnTo>
                    <a:pt x="18227" y="360611"/>
                  </a:lnTo>
                  <a:lnTo>
                    <a:pt x="23721" y="366058"/>
                  </a:lnTo>
                  <a:lnTo>
                    <a:pt x="31082" y="368765"/>
                  </a:lnTo>
                  <a:lnTo>
                    <a:pt x="39687" y="369645"/>
                  </a:lnTo>
                  <a:lnTo>
                    <a:pt x="46348" y="366533"/>
                  </a:lnTo>
                  <a:lnTo>
                    <a:pt x="56215" y="353214"/>
                  </a:lnTo>
                  <a:lnTo>
                    <a:pt x="76009" y="300283"/>
                  </a:lnTo>
                  <a:lnTo>
                    <a:pt x="83555" y="246354"/>
                  </a:lnTo>
                  <a:lnTo>
                    <a:pt x="90233" y="185366"/>
                  </a:lnTo>
                  <a:lnTo>
                    <a:pt x="97230" y="123242"/>
                  </a:lnTo>
                  <a:lnTo>
                    <a:pt x="104921" y="64085"/>
                  </a:lnTo>
                  <a:lnTo>
                    <a:pt x="106573" y="15522"/>
                  </a:lnTo>
                  <a:lnTo>
                    <a:pt x="106809" y="67727"/>
                  </a:lnTo>
                  <a:lnTo>
                    <a:pt x="106820" y="119829"/>
                  </a:lnTo>
                  <a:lnTo>
                    <a:pt x="106823" y="175562"/>
                  </a:lnTo>
                  <a:lnTo>
                    <a:pt x="106824" y="234100"/>
                  </a:lnTo>
                  <a:lnTo>
                    <a:pt x="113466" y="294117"/>
                  </a:lnTo>
                  <a:lnTo>
                    <a:pt x="118404" y="320104"/>
                  </a:lnTo>
                  <a:lnTo>
                    <a:pt x="122865" y="327035"/>
                  </a:lnTo>
                  <a:lnTo>
                    <a:pt x="128613" y="329805"/>
                  </a:lnTo>
                  <a:lnTo>
                    <a:pt x="135218" y="329803"/>
                  </a:lnTo>
                  <a:lnTo>
                    <a:pt x="140546" y="325179"/>
                  </a:lnTo>
                  <a:lnTo>
                    <a:pt x="152462" y="296584"/>
                  </a:lnTo>
                  <a:lnTo>
                    <a:pt x="167645" y="240834"/>
                  </a:lnTo>
                  <a:lnTo>
                    <a:pt x="176106" y="214065"/>
                  </a:lnTo>
                  <a:lnTo>
                    <a:pt x="177975" y="213811"/>
                  </a:lnTo>
                  <a:lnTo>
                    <a:pt x="182309" y="275272"/>
                  </a:lnTo>
                  <a:lnTo>
                    <a:pt x="185985" y="298477"/>
                  </a:lnTo>
                  <a:lnTo>
                    <a:pt x="190108" y="304295"/>
                  </a:lnTo>
                  <a:lnTo>
                    <a:pt x="195631" y="306325"/>
                  </a:lnTo>
                  <a:lnTo>
                    <a:pt x="202086" y="305828"/>
                  </a:lnTo>
                  <a:lnTo>
                    <a:pt x="214190" y="297881"/>
                  </a:lnTo>
                  <a:lnTo>
                    <a:pt x="220006" y="291878"/>
                  </a:lnTo>
                  <a:lnTo>
                    <a:pt x="225733" y="289726"/>
                  </a:lnTo>
                  <a:lnTo>
                    <a:pt x="231400" y="290140"/>
                  </a:lnTo>
                  <a:lnTo>
                    <a:pt x="237027" y="292265"/>
                  </a:lnTo>
                  <a:lnTo>
                    <a:pt x="245745" y="302023"/>
                  </a:lnTo>
                  <a:lnTo>
                    <a:pt x="249364" y="308508"/>
                  </a:lnTo>
                  <a:lnTo>
                    <a:pt x="253625" y="310982"/>
                  </a:lnTo>
                  <a:lnTo>
                    <a:pt x="258316" y="310783"/>
                  </a:lnTo>
                  <a:lnTo>
                    <a:pt x="263292" y="308800"/>
                  </a:lnTo>
                  <a:lnTo>
                    <a:pt x="271286" y="296736"/>
                  </a:lnTo>
                  <a:lnTo>
                    <a:pt x="280985" y="259290"/>
                  </a:lnTo>
                  <a:lnTo>
                    <a:pt x="292546" y="198041"/>
                  </a:lnTo>
                  <a:lnTo>
                    <a:pt x="302808" y="142763"/>
                  </a:lnTo>
                  <a:lnTo>
                    <a:pt x="308259" y="84314"/>
                  </a:lnTo>
                  <a:lnTo>
                    <a:pt x="313548" y="32191"/>
                  </a:lnTo>
                  <a:lnTo>
                    <a:pt x="318881" y="0"/>
                  </a:lnTo>
                  <a:lnTo>
                    <a:pt x="320311" y="835"/>
                  </a:lnTo>
                  <a:lnTo>
                    <a:pt x="320140" y="47924"/>
                  </a:lnTo>
                  <a:lnTo>
                    <a:pt x="315894" y="102563"/>
                  </a:lnTo>
                  <a:lnTo>
                    <a:pt x="315057" y="157872"/>
                  </a:lnTo>
                  <a:lnTo>
                    <a:pt x="314891" y="210847"/>
                  </a:lnTo>
                  <a:lnTo>
                    <a:pt x="313930" y="261983"/>
                  </a:lnTo>
                  <a:lnTo>
                    <a:pt x="312388" y="262399"/>
                  </a:lnTo>
                  <a:lnTo>
                    <a:pt x="308208" y="255465"/>
                  </a:lnTo>
                  <a:lnTo>
                    <a:pt x="303268" y="243137"/>
                  </a:lnTo>
                  <a:lnTo>
                    <a:pt x="303430" y="236891"/>
                  </a:lnTo>
                  <a:lnTo>
                    <a:pt x="308541" y="225020"/>
                  </a:lnTo>
                  <a:lnTo>
                    <a:pt x="348320" y="168528"/>
                  </a:lnTo>
                  <a:lnTo>
                    <a:pt x="370360" y="135529"/>
                  </a:lnTo>
                  <a:lnTo>
                    <a:pt x="375895" y="133717"/>
                  </a:lnTo>
                  <a:lnTo>
                    <a:pt x="381434" y="135283"/>
                  </a:lnTo>
                  <a:lnTo>
                    <a:pt x="386976" y="139101"/>
                  </a:lnTo>
                  <a:lnTo>
                    <a:pt x="393133" y="155670"/>
                  </a:lnTo>
                  <a:lnTo>
                    <a:pt x="397086" y="208392"/>
                  </a:lnTo>
                  <a:lnTo>
                    <a:pt x="403587" y="259863"/>
                  </a:lnTo>
                  <a:lnTo>
                    <a:pt x="410431" y="318478"/>
                  </a:lnTo>
                  <a:lnTo>
                    <a:pt x="413703" y="323176"/>
                  </a:lnTo>
                  <a:lnTo>
                    <a:pt x="417735" y="324460"/>
                  </a:lnTo>
                  <a:lnTo>
                    <a:pt x="422271" y="323466"/>
                  </a:lnTo>
                  <a:lnTo>
                    <a:pt x="426220" y="320030"/>
                  </a:lnTo>
                  <a:lnTo>
                    <a:pt x="456900" y="257808"/>
                  </a:lnTo>
                  <a:lnTo>
                    <a:pt x="462250" y="248521"/>
                  </a:lnTo>
                  <a:lnTo>
                    <a:pt x="468590" y="244179"/>
                  </a:lnTo>
                  <a:lnTo>
                    <a:pt x="475590" y="243133"/>
                  </a:lnTo>
                  <a:lnTo>
                    <a:pt x="483031" y="244285"/>
                  </a:lnTo>
                  <a:lnTo>
                    <a:pt x="488916" y="248751"/>
                  </a:lnTo>
                  <a:lnTo>
                    <a:pt x="501616" y="271782"/>
                  </a:lnTo>
                  <a:lnTo>
                    <a:pt x="510310" y="300281"/>
                  </a:lnTo>
                  <a:lnTo>
                    <a:pt x="511251" y="363554"/>
                  </a:lnTo>
                  <a:lnTo>
                    <a:pt x="502807" y="420910"/>
                  </a:lnTo>
                  <a:lnTo>
                    <a:pt x="490528" y="447607"/>
                  </a:lnTo>
                  <a:lnTo>
                    <a:pt x="484669" y="450868"/>
                  </a:lnTo>
                  <a:lnTo>
                    <a:pt x="477989" y="451192"/>
                  </a:lnTo>
                  <a:lnTo>
                    <a:pt x="470762" y="449560"/>
                  </a:lnTo>
                  <a:lnTo>
                    <a:pt x="457801" y="437883"/>
                  </a:lnTo>
                  <a:lnTo>
                    <a:pt x="425620" y="381453"/>
                  </a:lnTo>
                  <a:lnTo>
                    <a:pt x="414702" y="3547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305400" y="3120393"/>
              <a:ext cx="82218" cy="184097"/>
            </a:xfrm>
            <a:custGeom>
              <a:avLst/>
              <a:gdLst/>
              <a:ahLst/>
              <a:cxnLst/>
              <a:rect l="0" t="0" r="0" b="0"/>
              <a:pathLst>
                <a:path w="82218" h="184097">
                  <a:moveTo>
                    <a:pt x="73896" y="0"/>
                  </a:moveTo>
                  <a:lnTo>
                    <a:pt x="60644" y="4417"/>
                  </a:lnTo>
                  <a:lnTo>
                    <a:pt x="39150" y="20416"/>
                  </a:lnTo>
                  <a:lnTo>
                    <a:pt x="19633" y="47141"/>
                  </a:lnTo>
                  <a:lnTo>
                    <a:pt x="6556" y="78482"/>
                  </a:lnTo>
                  <a:lnTo>
                    <a:pt x="0" y="133244"/>
                  </a:lnTo>
                  <a:lnTo>
                    <a:pt x="1297" y="153525"/>
                  </a:lnTo>
                  <a:lnTo>
                    <a:pt x="8038" y="168702"/>
                  </a:lnTo>
                  <a:lnTo>
                    <a:pt x="19662" y="179146"/>
                  </a:lnTo>
                  <a:lnTo>
                    <a:pt x="26645" y="183226"/>
                  </a:lnTo>
                  <a:lnTo>
                    <a:pt x="33150" y="184096"/>
                  </a:lnTo>
                  <a:lnTo>
                    <a:pt x="45308" y="180132"/>
                  </a:lnTo>
                  <a:lnTo>
                    <a:pt x="62549" y="163087"/>
                  </a:lnTo>
                  <a:lnTo>
                    <a:pt x="82217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340160" y="3170319"/>
              <a:ext cx="124986" cy="381049"/>
            </a:xfrm>
            <a:custGeom>
              <a:avLst/>
              <a:gdLst/>
              <a:ahLst/>
              <a:cxnLst/>
              <a:rect l="0" t="0" r="0" b="0"/>
              <a:pathLst>
                <a:path w="124986" h="381049">
                  <a:moveTo>
                    <a:pt x="64099" y="0"/>
                  </a:moveTo>
                  <a:lnTo>
                    <a:pt x="65024" y="62491"/>
                  </a:lnTo>
                  <a:lnTo>
                    <a:pt x="71667" y="94844"/>
                  </a:lnTo>
                  <a:lnTo>
                    <a:pt x="80098" y="110263"/>
                  </a:lnTo>
                  <a:lnTo>
                    <a:pt x="84935" y="113265"/>
                  </a:lnTo>
                  <a:lnTo>
                    <a:pt x="90009" y="113417"/>
                  </a:lnTo>
                  <a:lnTo>
                    <a:pt x="95241" y="111669"/>
                  </a:lnTo>
                  <a:lnTo>
                    <a:pt x="105985" y="102331"/>
                  </a:lnTo>
                  <a:lnTo>
                    <a:pt x="119964" y="81479"/>
                  </a:lnTo>
                  <a:lnTo>
                    <a:pt x="123531" y="73736"/>
                  </a:lnTo>
                  <a:lnTo>
                    <a:pt x="124985" y="72271"/>
                  </a:lnTo>
                  <a:lnTo>
                    <a:pt x="121775" y="127364"/>
                  </a:lnTo>
                  <a:lnTo>
                    <a:pt x="113364" y="181546"/>
                  </a:lnTo>
                  <a:lnTo>
                    <a:pt x="102801" y="240498"/>
                  </a:lnTo>
                  <a:lnTo>
                    <a:pt x="86277" y="298756"/>
                  </a:lnTo>
                  <a:lnTo>
                    <a:pt x="63367" y="351765"/>
                  </a:lnTo>
                  <a:lnTo>
                    <a:pt x="41765" y="378802"/>
                  </a:lnTo>
                  <a:lnTo>
                    <a:pt x="35341" y="381048"/>
                  </a:lnTo>
                  <a:lnTo>
                    <a:pt x="20807" y="378614"/>
                  </a:lnTo>
                  <a:lnTo>
                    <a:pt x="14897" y="374451"/>
                  </a:lnTo>
                  <a:lnTo>
                    <a:pt x="5865" y="362430"/>
                  </a:lnTo>
                  <a:lnTo>
                    <a:pt x="0" y="331233"/>
                  </a:lnTo>
                  <a:lnTo>
                    <a:pt x="5851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501476" y="3186961"/>
              <a:ext cx="85847" cy="173310"/>
            </a:xfrm>
            <a:custGeom>
              <a:avLst/>
              <a:gdLst/>
              <a:ahLst/>
              <a:cxnLst/>
              <a:rect l="0" t="0" r="0" b="0"/>
              <a:pathLst>
                <a:path w="85847" h="173310">
                  <a:moveTo>
                    <a:pt x="44240" y="8321"/>
                  </a:moveTo>
                  <a:lnTo>
                    <a:pt x="30988" y="17156"/>
                  </a:lnTo>
                  <a:lnTo>
                    <a:pt x="13913" y="40320"/>
                  </a:lnTo>
                  <a:lnTo>
                    <a:pt x="1559" y="75022"/>
                  </a:lnTo>
                  <a:lnTo>
                    <a:pt x="0" y="96214"/>
                  </a:lnTo>
                  <a:lnTo>
                    <a:pt x="4870" y="156046"/>
                  </a:lnTo>
                  <a:lnTo>
                    <a:pt x="6898" y="165051"/>
                  </a:lnTo>
                  <a:lnTo>
                    <a:pt x="11025" y="170131"/>
                  </a:lnTo>
                  <a:lnTo>
                    <a:pt x="16550" y="172593"/>
                  </a:lnTo>
                  <a:lnTo>
                    <a:pt x="23006" y="173309"/>
                  </a:lnTo>
                  <a:lnTo>
                    <a:pt x="28235" y="171013"/>
                  </a:lnTo>
                  <a:lnTo>
                    <a:pt x="36511" y="161066"/>
                  </a:lnTo>
                  <a:lnTo>
                    <a:pt x="58860" y="101887"/>
                  </a:lnTo>
                  <a:lnTo>
                    <a:pt x="74485" y="44647"/>
                  </a:lnTo>
                  <a:lnTo>
                    <a:pt x="8584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587372" y="2970614"/>
              <a:ext cx="116446" cy="432696"/>
            </a:xfrm>
            <a:custGeom>
              <a:avLst/>
              <a:gdLst/>
              <a:ahLst/>
              <a:cxnLst/>
              <a:rect l="0" t="0" r="0" b="0"/>
              <a:pathLst>
                <a:path w="116446" h="432696">
                  <a:moveTo>
                    <a:pt x="24913" y="0"/>
                  </a:moveTo>
                  <a:lnTo>
                    <a:pt x="11644" y="62491"/>
                  </a:lnTo>
                  <a:lnTo>
                    <a:pt x="2849" y="124530"/>
                  </a:lnTo>
                  <a:lnTo>
                    <a:pt x="331" y="177844"/>
                  </a:lnTo>
                  <a:lnTo>
                    <a:pt x="0" y="237964"/>
                  </a:lnTo>
                  <a:lnTo>
                    <a:pt x="1821" y="266635"/>
                  </a:lnTo>
                  <a:lnTo>
                    <a:pt x="18058" y="312710"/>
                  </a:lnTo>
                  <a:lnTo>
                    <a:pt x="23116" y="322194"/>
                  </a:lnTo>
                  <a:lnTo>
                    <a:pt x="29263" y="327593"/>
                  </a:lnTo>
                  <a:lnTo>
                    <a:pt x="36134" y="330267"/>
                  </a:lnTo>
                  <a:lnTo>
                    <a:pt x="43488" y="331126"/>
                  </a:lnTo>
                  <a:lnTo>
                    <a:pt x="50240" y="328924"/>
                  </a:lnTo>
                  <a:lnTo>
                    <a:pt x="62674" y="319081"/>
                  </a:lnTo>
                  <a:lnTo>
                    <a:pt x="75652" y="293529"/>
                  </a:lnTo>
                  <a:lnTo>
                    <a:pt x="80935" y="258118"/>
                  </a:lnTo>
                  <a:lnTo>
                    <a:pt x="78084" y="227183"/>
                  </a:lnTo>
                  <a:lnTo>
                    <a:pt x="75154" y="223571"/>
                  </a:lnTo>
                  <a:lnTo>
                    <a:pt x="71351" y="223937"/>
                  </a:lnTo>
                  <a:lnTo>
                    <a:pt x="66966" y="226954"/>
                  </a:lnTo>
                  <a:lnTo>
                    <a:pt x="59629" y="242635"/>
                  </a:lnTo>
                  <a:lnTo>
                    <a:pt x="55135" y="265938"/>
                  </a:lnTo>
                  <a:lnTo>
                    <a:pt x="59784" y="323633"/>
                  </a:lnTo>
                  <a:lnTo>
                    <a:pt x="74023" y="375402"/>
                  </a:lnTo>
                  <a:lnTo>
                    <a:pt x="116445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5" name="Freeform 114"/>
          <p:cNvSpPr/>
          <p:nvPr/>
        </p:nvSpPr>
        <p:spPr>
          <a:xfrm>
            <a:off x="7347486" y="3819361"/>
            <a:ext cx="241311" cy="83211"/>
          </a:xfrm>
          <a:custGeom>
            <a:avLst/>
            <a:gdLst/>
            <a:ahLst/>
            <a:cxnLst/>
            <a:rect l="0" t="0" r="0" b="0"/>
            <a:pathLst>
              <a:path w="241311" h="83211">
                <a:moveTo>
                  <a:pt x="0" y="0"/>
                </a:moveTo>
                <a:lnTo>
                  <a:pt x="50146" y="13269"/>
                </a:lnTo>
                <a:lnTo>
                  <a:pt x="105646" y="20615"/>
                </a:lnTo>
                <a:lnTo>
                  <a:pt x="166272" y="39826"/>
                </a:lnTo>
                <a:lnTo>
                  <a:pt x="226314" y="72645"/>
                </a:lnTo>
                <a:lnTo>
                  <a:pt x="241310" y="8321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6" name="Freeform 115"/>
          <p:cNvSpPr/>
          <p:nvPr/>
        </p:nvSpPr>
        <p:spPr>
          <a:xfrm>
            <a:off x="7215447" y="2837477"/>
            <a:ext cx="157002" cy="632401"/>
          </a:xfrm>
          <a:custGeom>
            <a:avLst/>
            <a:gdLst/>
            <a:ahLst/>
            <a:cxnLst/>
            <a:rect l="0" t="0" r="0" b="0"/>
            <a:pathLst>
              <a:path w="157002" h="632401">
                <a:moveTo>
                  <a:pt x="107076" y="0"/>
                </a:moveTo>
                <a:lnTo>
                  <a:pt x="51516" y="59977"/>
                </a:lnTo>
                <a:lnTo>
                  <a:pt x="29891" y="115490"/>
                </a:lnTo>
                <a:lnTo>
                  <a:pt x="15607" y="169485"/>
                </a:lnTo>
                <a:lnTo>
                  <a:pt x="4462" y="222500"/>
                </a:lnTo>
                <a:lnTo>
                  <a:pt x="0" y="277488"/>
                </a:lnTo>
                <a:lnTo>
                  <a:pt x="1585" y="335332"/>
                </a:lnTo>
                <a:lnTo>
                  <a:pt x="8018" y="383506"/>
                </a:lnTo>
                <a:lnTo>
                  <a:pt x="18475" y="445066"/>
                </a:lnTo>
                <a:lnTo>
                  <a:pt x="32207" y="506656"/>
                </a:lnTo>
                <a:lnTo>
                  <a:pt x="47702" y="551780"/>
                </a:lnTo>
                <a:lnTo>
                  <a:pt x="74008" y="589310"/>
                </a:lnTo>
                <a:lnTo>
                  <a:pt x="100441" y="612691"/>
                </a:lnTo>
                <a:lnTo>
                  <a:pt x="157001" y="6324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Freeform 116"/>
          <p:cNvSpPr/>
          <p:nvPr/>
        </p:nvSpPr>
        <p:spPr>
          <a:xfrm>
            <a:off x="8620606" y="2762588"/>
            <a:ext cx="181340" cy="807143"/>
          </a:xfrm>
          <a:custGeom>
            <a:avLst/>
            <a:gdLst/>
            <a:ahLst/>
            <a:cxnLst/>
            <a:rect l="0" t="0" r="0" b="0"/>
            <a:pathLst>
              <a:path w="181340" h="807143">
                <a:moveTo>
                  <a:pt x="49926" y="0"/>
                </a:moveTo>
                <a:lnTo>
                  <a:pt x="84672" y="15999"/>
                </a:lnTo>
                <a:lnTo>
                  <a:pt x="110140" y="37403"/>
                </a:lnTo>
                <a:lnTo>
                  <a:pt x="121683" y="51757"/>
                </a:lnTo>
                <a:lnTo>
                  <a:pt x="143713" y="114342"/>
                </a:lnTo>
                <a:lnTo>
                  <a:pt x="158032" y="177575"/>
                </a:lnTo>
                <a:lnTo>
                  <a:pt x="169182" y="232933"/>
                </a:lnTo>
                <a:lnTo>
                  <a:pt x="173643" y="286260"/>
                </a:lnTo>
                <a:lnTo>
                  <a:pt x="179014" y="343647"/>
                </a:lnTo>
                <a:lnTo>
                  <a:pt x="181339" y="405414"/>
                </a:lnTo>
                <a:lnTo>
                  <a:pt x="175794" y="467717"/>
                </a:lnTo>
                <a:lnTo>
                  <a:pt x="163252" y="530813"/>
                </a:lnTo>
                <a:lnTo>
                  <a:pt x="143141" y="587096"/>
                </a:lnTo>
                <a:lnTo>
                  <a:pt x="115912" y="646982"/>
                </a:lnTo>
                <a:lnTo>
                  <a:pt x="83160" y="705373"/>
                </a:lnTo>
                <a:lnTo>
                  <a:pt x="43336" y="767754"/>
                </a:lnTo>
                <a:lnTo>
                  <a:pt x="0" y="8071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6" name="Group 135"/>
          <p:cNvGrpSpPr/>
          <p:nvPr/>
        </p:nvGrpSpPr>
        <p:grpSpPr>
          <a:xfrm>
            <a:off x="7047928" y="5475250"/>
            <a:ext cx="1755741" cy="868637"/>
            <a:chOff x="7047928" y="5475250"/>
            <a:chExt cx="1755741" cy="868637"/>
          </a:xfrm>
        </p:grpSpPr>
        <p:sp>
          <p:nvSpPr>
            <p:cNvPr id="118" name="Freeform 117"/>
            <p:cNvSpPr/>
            <p:nvPr/>
          </p:nvSpPr>
          <p:spPr>
            <a:xfrm>
              <a:off x="7056249" y="5824734"/>
              <a:ext cx="249632" cy="99853"/>
            </a:xfrm>
            <a:custGeom>
              <a:avLst/>
              <a:gdLst/>
              <a:ahLst/>
              <a:cxnLst/>
              <a:rect l="0" t="0" r="0" b="0"/>
              <a:pathLst>
                <a:path w="249632" h="99853">
                  <a:moveTo>
                    <a:pt x="0" y="0"/>
                  </a:moveTo>
                  <a:lnTo>
                    <a:pt x="59106" y="50054"/>
                  </a:lnTo>
                  <a:lnTo>
                    <a:pt x="67141" y="55559"/>
                  </a:lnTo>
                  <a:lnTo>
                    <a:pt x="121421" y="67584"/>
                  </a:lnTo>
                  <a:lnTo>
                    <a:pt x="177411" y="80571"/>
                  </a:lnTo>
                  <a:lnTo>
                    <a:pt x="236049" y="97395"/>
                  </a:lnTo>
                  <a:lnTo>
                    <a:pt x="249631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047928" y="5726926"/>
              <a:ext cx="247101" cy="201464"/>
            </a:xfrm>
            <a:custGeom>
              <a:avLst/>
              <a:gdLst/>
              <a:ahLst/>
              <a:cxnLst/>
              <a:rect l="0" t="0" r="0" b="0"/>
              <a:pathLst>
                <a:path w="247101" h="201464">
                  <a:moveTo>
                    <a:pt x="0" y="39560"/>
                  </a:moveTo>
                  <a:lnTo>
                    <a:pt x="27581" y="16397"/>
                  </a:lnTo>
                  <a:lnTo>
                    <a:pt x="50701" y="4858"/>
                  </a:lnTo>
                  <a:lnTo>
                    <a:pt x="79536" y="0"/>
                  </a:lnTo>
                  <a:lnTo>
                    <a:pt x="115769" y="5002"/>
                  </a:lnTo>
                  <a:lnTo>
                    <a:pt x="165432" y="21201"/>
                  </a:lnTo>
                  <a:lnTo>
                    <a:pt x="196436" y="45612"/>
                  </a:lnTo>
                  <a:lnTo>
                    <a:pt x="218099" y="74040"/>
                  </a:lnTo>
                  <a:lnTo>
                    <a:pt x="241088" y="131163"/>
                  </a:lnTo>
                  <a:lnTo>
                    <a:pt x="247100" y="158542"/>
                  </a:lnTo>
                  <a:lnTo>
                    <a:pt x="246415" y="187611"/>
                  </a:lnTo>
                  <a:lnTo>
                    <a:pt x="244714" y="196508"/>
                  </a:lnTo>
                  <a:lnTo>
                    <a:pt x="242654" y="200590"/>
                  </a:lnTo>
                  <a:lnTo>
                    <a:pt x="240357" y="201463"/>
                  </a:lnTo>
                  <a:lnTo>
                    <a:pt x="232990" y="1976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064570" y="5591744"/>
              <a:ext cx="83212" cy="108175"/>
            </a:xfrm>
            <a:custGeom>
              <a:avLst/>
              <a:gdLst/>
              <a:ahLst/>
              <a:cxnLst/>
              <a:rect l="0" t="0" r="0" b="0"/>
              <a:pathLst>
                <a:path w="83212" h="108175">
                  <a:moveTo>
                    <a:pt x="0" y="108174"/>
                  </a:moveTo>
                  <a:lnTo>
                    <a:pt x="13252" y="103757"/>
                  </a:lnTo>
                  <a:lnTo>
                    <a:pt x="24690" y="94192"/>
                  </a:lnTo>
                  <a:lnTo>
                    <a:pt x="39058" y="73213"/>
                  </a:lnTo>
                  <a:lnTo>
                    <a:pt x="51637" y="51895"/>
                  </a:lnTo>
                  <a:lnTo>
                    <a:pt x="64610" y="31403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099236" y="5533497"/>
              <a:ext cx="40225" cy="174743"/>
            </a:xfrm>
            <a:custGeom>
              <a:avLst/>
              <a:gdLst/>
              <a:ahLst/>
              <a:cxnLst/>
              <a:rect l="0" t="0" r="0" b="0"/>
              <a:pathLst>
                <a:path w="40225" h="174743">
                  <a:moveTo>
                    <a:pt x="15260" y="0"/>
                  </a:moveTo>
                  <a:lnTo>
                    <a:pt x="6426" y="8835"/>
                  </a:lnTo>
                  <a:lnTo>
                    <a:pt x="2089" y="23034"/>
                  </a:lnTo>
                  <a:lnTo>
                    <a:pt x="0" y="72958"/>
                  </a:lnTo>
                  <a:lnTo>
                    <a:pt x="12851" y="132115"/>
                  </a:lnTo>
                  <a:lnTo>
                    <a:pt x="21840" y="155948"/>
                  </a:lnTo>
                  <a:lnTo>
                    <a:pt x="40224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175347" y="5516855"/>
              <a:ext cx="14040" cy="199706"/>
            </a:xfrm>
            <a:custGeom>
              <a:avLst/>
              <a:gdLst/>
              <a:ahLst/>
              <a:cxnLst/>
              <a:rect l="0" t="0" r="0" b="0"/>
              <a:pathLst>
                <a:path w="14040" h="199706">
                  <a:moveTo>
                    <a:pt x="5718" y="0"/>
                  </a:moveTo>
                  <a:lnTo>
                    <a:pt x="5718" y="57909"/>
                  </a:lnTo>
                  <a:lnTo>
                    <a:pt x="0" y="112353"/>
                  </a:lnTo>
                  <a:lnTo>
                    <a:pt x="376" y="170637"/>
                  </a:lnTo>
                  <a:lnTo>
                    <a:pt x="4268" y="190484"/>
                  </a:lnTo>
                  <a:lnTo>
                    <a:pt x="6600" y="194482"/>
                  </a:lnTo>
                  <a:lnTo>
                    <a:pt x="1403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40600" y="5541818"/>
              <a:ext cx="23676" cy="196216"/>
            </a:xfrm>
            <a:custGeom>
              <a:avLst/>
              <a:gdLst/>
              <a:ahLst/>
              <a:cxnLst/>
              <a:rect l="0" t="0" r="0" b="0"/>
              <a:pathLst>
                <a:path w="23676" h="196216">
                  <a:moveTo>
                    <a:pt x="23675" y="0"/>
                  </a:moveTo>
                  <a:lnTo>
                    <a:pt x="10406" y="45353"/>
                  </a:lnTo>
                  <a:lnTo>
                    <a:pt x="5234" y="97306"/>
                  </a:lnTo>
                  <a:lnTo>
                    <a:pt x="0" y="152563"/>
                  </a:lnTo>
                  <a:lnTo>
                    <a:pt x="3511" y="191696"/>
                  </a:lnTo>
                  <a:lnTo>
                    <a:pt x="5610" y="196215"/>
                  </a:lnTo>
                  <a:lnTo>
                    <a:pt x="7934" y="195529"/>
                  </a:lnTo>
                  <a:lnTo>
                    <a:pt x="12056" y="186754"/>
                  </a:lnTo>
                  <a:lnTo>
                    <a:pt x="15354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330843" y="55751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280918" y="5566781"/>
              <a:ext cx="66569" cy="209040"/>
            </a:xfrm>
            <a:custGeom>
              <a:avLst/>
              <a:gdLst/>
              <a:ahLst/>
              <a:cxnLst/>
              <a:rect l="0" t="0" r="0" b="0"/>
              <a:pathLst>
                <a:path w="66569" h="209040">
                  <a:moveTo>
                    <a:pt x="66568" y="0"/>
                  </a:moveTo>
                  <a:lnTo>
                    <a:pt x="47244" y="55507"/>
                  </a:lnTo>
                  <a:lnTo>
                    <a:pt x="25458" y="115524"/>
                  </a:lnTo>
                  <a:lnTo>
                    <a:pt x="11159" y="176053"/>
                  </a:lnTo>
                  <a:lnTo>
                    <a:pt x="3717" y="206771"/>
                  </a:lnTo>
                  <a:lnTo>
                    <a:pt x="2479" y="209039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871712" y="5799771"/>
              <a:ext cx="166422" cy="49927"/>
            </a:xfrm>
            <a:custGeom>
              <a:avLst/>
              <a:gdLst/>
              <a:ahLst/>
              <a:cxnLst/>
              <a:rect l="0" t="0" r="0" b="0"/>
              <a:pathLst>
                <a:path w="166422" h="49927">
                  <a:moveTo>
                    <a:pt x="0" y="0"/>
                  </a:moveTo>
                  <a:lnTo>
                    <a:pt x="8835" y="8834"/>
                  </a:lnTo>
                  <a:lnTo>
                    <a:pt x="57866" y="27538"/>
                  </a:lnTo>
                  <a:lnTo>
                    <a:pt x="119722" y="37197"/>
                  </a:lnTo>
                  <a:lnTo>
                    <a:pt x="16642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863391" y="5638562"/>
              <a:ext cx="266274" cy="220891"/>
            </a:xfrm>
            <a:custGeom>
              <a:avLst/>
              <a:gdLst/>
              <a:ahLst/>
              <a:cxnLst/>
              <a:rect l="0" t="0" r="0" b="0"/>
              <a:pathLst>
                <a:path w="266274" h="220891">
                  <a:moveTo>
                    <a:pt x="0" y="194493"/>
                  </a:moveTo>
                  <a:lnTo>
                    <a:pt x="19324" y="133645"/>
                  </a:lnTo>
                  <a:lnTo>
                    <a:pt x="50162" y="78500"/>
                  </a:lnTo>
                  <a:lnTo>
                    <a:pt x="88772" y="24198"/>
                  </a:lnTo>
                  <a:lnTo>
                    <a:pt x="109821" y="10796"/>
                  </a:lnTo>
                  <a:lnTo>
                    <a:pt x="133625" y="969"/>
                  </a:lnTo>
                  <a:lnTo>
                    <a:pt x="149996" y="0"/>
                  </a:lnTo>
                  <a:lnTo>
                    <a:pt x="166517" y="3576"/>
                  </a:lnTo>
                  <a:lnTo>
                    <a:pt x="183105" y="11329"/>
                  </a:lnTo>
                  <a:lnTo>
                    <a:pt x="197258" y="25870"/>
                  </a:lnTo>
                  <a:lnTo>
                    <a:pt x="221411" y="69756"/>
                  </a:lnTo>
                  <a:lnTo>
                    <a:pt x="240516" y="131690"/>
                  </a:lnTo>
                  <a:lnTo>
                    <a:pt x="255073" y="189612"/>
                  </a:lnTo>
                  <a:lnTo>
                    <a:pt x="262544" y="218832"/>
                  </a:lnTo>
                  <a:lnTo>
                    <a:pt x="263787" y="220890"/>
                  </a:lnTo>
                  <a:lnTo>
                    <a:pt x="266273" y="2194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835167" y="5616708"/>
              <a:ext cx="53188" cy="134708"/>
            </a:xfrm>
            <a:custGeom>
              <a:avLst/>
              <a:gdLst/>
              <a:ahLst/>
              <a:cxnLst/>
              <a:rect l="0" t="0" r="0" b="0"/>
              <a:pathLst>
                <a:path w="53188" h="134708">
                  <a:moveTo>
                    <a:pt x="11581" y="0"/>
                  </a:moveTo>
                  <a:lnTo>
                    <a:pt x="0" y="34745"/>
                  </a:lnTo>
                  <a:lnTo>
                    <a:pt x="856" y="67515"/>
                  </a:lnTo>
                  <a:lnTo>
                    <a:pt x="10353" y="112435"/>
                  </a:lnTo>
                  <a:lnTo>
                    <a:pt x="19048" y="131332"/>
                  </a:lnTo>
                  <a:lnTo>
                    <a:pt x="24880" y="134707"/>
                  </a:lnTo>
                  <a:lnTo>
                    <a:pt x="31543" y="134183"/>
                  </a:lnTo>
                  <a:lnTo>
                    <a:pt x="38758" y="131061"/>
                  </a:lnTo>
                  <a:lnTo>
                    <a:pt x="43568" y="124356"/>
                  </a:lnTo>
                  <a:lnTo>
                    <a:pt x="51287" y="87776"/>
                  </a:lnTo>
                  <a:lnTo>
                    <a:pt x="5318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888354" y="5553324"/>
              <a:ext cx="24964" cy="112296"/>
            </a:xfrm>
            <a:custGeom>
              <a:avLst/>
              <a:gdLst/>
              <a:ahLst/>
              <a:cxnLst/>
              <a:rect l="0" t="0" r="0" b="0"/>
              <a:pathLst>
                <a:path w="24964" h="112296">
                  <a:moveTo>
                    <a:pt x="0" y="13457"/>
                  </a:moveTo>
                  <a:lnTo>
                    <a:pt x="4417" y="205"/>
                  </a:lnTo>
                  <a:lnTo>
                    <a:pt x="5718" y="0"/>
                  </a:lnTo>
                  <a:lnTo>
                    <a:pt x="7977" y="35850"/>
                  </a:lnTo>
                  <a:lnTo>
                    <a:pt x="8276" y="95325"/>
                  </a:lnTo>
                  <a:lnTo>
                    <a:pt x="8290" y="106867"/>
                  </a:lnTo>
                  <a:lnTo>
                    <a:pt x="10149" y="111788"/>
                  </a:lnTo>
                  <a:lnTo>
                    <a:pt x="13238" y="112295"/>
                  </a:lnTo>
                  <a:lnTo>
                    <a:pt x="17146" y="109860"/>
                  </a:lnTo>
                  <a:lnTo>
                    <a:pt x="19752" y="106387"/>
                  </a:lnTo>
                  <a:lnTo>
                    <a:pt x="24963" y="88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956079" y="5483571"/>
              <a:ext cx="32128" cy="191913"/>
            </a:xfrm>
            <a:custGeom>
              <a:avLst/>
              <a:gdLst/>
              <a:ahLst/>
              <a:cxnLst/>
              <a:rect l="0" t="0" r="0" b="0"/>
              <a:pathLst>
                <a:path w="32128" h="191913">
                  <a:moveTo>
                    <a:pt x="7164" y="0"/>
                  </a:moveTo>
                  <a:lnTo>
                    <a:pt x="6240" y="55847"/>
                  </a:lnTo>
                  <a:lnTo>
                    <a:pt x="0" y="112789"/>
                  </a:lnTo>
                  <a:lnTo>
                    <a:pt x="5715" y="167161"/>
                  </a:lnTo>
                  <a:lnTo>
                    <a:pt x="10526" y="188015"/>
                  </a:lnTo>
                  <a:lnTo>
                    <a:pt x="13104" y="191912"/>
                  </a:lnTo>
                  <a:lnTo>
                    <a:pt x="15747" y="191736"/>
                  </a:lnTo>
                  <a:lnTo>
                    <a:pt x="23884" y="180702"/>
                  </a:lnTo>
                  <a:lnTo>
                    <a:pt x="3212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046817" y="5475250"/>
              <a:ext cx="16279" cy="205665"/>
            </a:xfrm>
            <a:custGeom>
              <a:avLst/>
              <a:gdLst/>
              <a:ahLst/>
              <a:cxnLst/>
              <a:rect l="0" t="0" r="0" b="0"/>
              <a:pathLst>
                <a:path w="16279" h="205665">
                  <a:moveTo>
                    <a:pt x="7958" y="0"/>
                  </a:moveTo>
                  <a:lnTo>
                    <a:pt x="12752" y="33216"/>
                  </a:lnTo>
                  <a:lnTo>
                    <a:pt x="8772" y="93383"/>
                  </a:lnTo>
                  <a:lnTo>
                    <a:pt x="1479" y="149657"/>
                  </a:lnTo>
                  <a:lnTo>
                    <a:pt x="0" y="198551"/>
                  </a:lnTo>
                  <a:lnTo>
                    <a:pt x="1728" y="204483"/>
                  </a:lnTo>
                  <a:lnTo>
                    <a:pt x="4730" y="205664"/>
                  </a:lnTo>
                  <a:lnTo>
                    <a:pt x="1627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129664" y="5525176"/>
              <a:ext cx="18835" cy="241311"/>
            </a:xfrm>
            <a:custGeom>
              <a:avLst/>
              <a:gdLst/>
              <a:ahLst/>
              <a:cxnLst/>
              <a:rect l="0" t="0" r="0" b="0"/>
              <a:pathLst>
                <a:path w="18835" h="241311">
                  <a:moveTo>
                    <a:pt x="8321" y="0"/>
                  </a:moveTo>
                  <a:lnTo>
                    <a:pt x="17156" y="8835"/>
                  </a:lnTo>
                  <a:lnTo>
                    <a:pt x="18834" y="14211"/>
                  </a:lnTo>
                  <a:lnTo>
                    <a:pt x="16032" y="75920"/>
                  </a:lnTo>
                  <a:lnTo>
                    <a:pt x="7653" y="124917"/>
                  </a:lnTo>
                  <a:lnTo>
                    <a:pt x="2268" y="174772"/>
                  </a:lnTo>
                  <a:lnTo>
                    <a:pt x="672" y="214815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443656" y="5816413"/>
              <a:ext cx="135346" cy="349137"/>
            </a:xfrm>
            <a:custGeom>
              <a:avLst/>
              <a:gdLst/>
              <a:ahLst/>
              <a:cxnLst/>
              <a:rect l="0" t="0" r="0" b="0"/>
              <a:pathLst>
                <a:path w="135346" h="349137">
                  <a:moveTo>
                    <a:pt x="135345" y="0"/>
                  </a:moveTo>
                  <a:lnTo>
                    <a:pt x="75718" y="19324"/>
                  </a:lnTo>
                  <a:lnTo>
                    <a:pt x="65083" y="23977"/>
                  </a:lnTo>
                  <a:lnTo>
                    <a:pt x="48336" y="39010"/>
                  </a:lnTo>
                  <a:lnTo>
                    <a:pt x="17597" y="88587"/>
                  </a:lnTo>
                  <a:lnTo>
                    <a:pt x="0" y="146001"/>
                  </a:lnTo>
                  <a:lnTo>
                    <a:pt x="115" y="197147"/>
                  </a:lnTo>
                  <a:lnTo>
                    <a:pt x="6005" y="248873"/>
                  </a:lnTo>
                  <a:lnTo>
                    <a:pt x="18985" y="308052"/>
                  </a:lnTo>
                  <a:lnTo>
                    <a:pt x="26306" y="328296"/>
                  </a:lnTo>
                  <a:lnTo>
                    <a:pt x="38806" y="343457"/>
                  </a:lnTo>
                  <a:lnTo>
                    <a:pt x="46023" y="347315"/>
                  </a:lnTo>
                  <a:lnTo>
                    <a:pt x="61437" y="349136"/>
                  </a:lnTo>
                  <a:lnTo>
                    <a:pt x="67582" y="346478"/>
                  </a:lnTo>
                  <a:lnTo>
                    <a:pt x="76875" y="336129"/>
                  </a:lnTo>
                  <a:lnTo>
                    <a:pt x="91721" y="310291"/>
                  </a:lnTo>
                  <a:lnTo>
                    <a:pt x="100018" y="262709"/>
                  </a:lnTo>
                  <a:lnTo>
                    <a:pt x="97374" y="205513"/>
                  </a:lnTo>
                  <a:lnTo>
                    <a:pt x="94314" y="199879"/>
                  </a:lnTo>
                  <a:lnTo>
                    <a:pt x="90424" y="197972"/>
                  </a:lnTo>
                  <a:lnTo>
                    <a:pt x="85982" y="198550"/>
                  </a:lnTo>
                  <a:lnTo>
                    <a:pt x="82096" y="203558"/>
                  </a:lnTo>
                  <a:lnTo>
                    <a:pt x="75312" y="221449"/>
                  </a:lnTo>
                  <a:lnTo>
                    <a:pt x="70992" y="268754"/>
                  </a:lnTo>
                  <a:lnTo>
                    <a:pt x="73768" y="288641"/>
                  </a:lnTo>
                  <a:lnTo>
                    <a:pt x="77651" y="295053"/>
                  </a:lnTo>
                  <a:lnTo>
                    <a:pt x="83014" y="299329"/>
                  </a:lnTo>
                  <a:lnTo>
                    <a:pt x="10206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613442" y="5891302"/>
              <a:ext cx="140301" cy="215779"/>
            </a:xfrm>
            <a:custGeom>
              <a:avLst/>
              <a:gdLst/>
              <a:ahLst/>
              <a:cxnLst/>
              <a:rect l="0" t="0" r="0" b="0"/>
              <a:pathLst>
                <a:path w="140301" h="215779">
                  <a:moveTo>
                    <a:pt x="7164" y="0"/>
                  </a:moveTo>
                  <a:lnTo>
                    <a:pt x="0" y="57909"/>
                  </a:lnTo>
                  <a:lnTo>
                    <a:pt x="4790" y="107559"/>
                  </a:lnTo>
                  <a:lnTo>
                    <a:pt x="9160" y="166950"/>
                  </a:lnTo>
                  <a:lnTo>
                    <a:pt x="15576" y="215493"/>
                  </a:lnTo>
                  <a:lnTo>
                    <a:pt x="17396" y="215778"/>
                  </a:lnTo>
                  <a:lnTo>
                    <a:pt x="19532" y="213194"/>
                  </a:lnTo>
                  <a:lnTo>
                    <a:pt x="42963" y="149845"/>
                  </a:lnTo>
                  <a:lnTo>
                    <a:pt x="47672" y="141502"/>
                  </a:lnTo>
                  <a:lnTo>
                    <a:pt x="52661" y="138714"/>
                  </a:lnTo>
                  <a:lnTo>
                    <a:pt x="57835" y="139628"/>
                  </a:lnTo>
                  <a:lnTo>
                    <a:pt x="63134" y="143012"/>
                  </a:lnTo>
                  <a:lnTo>
                    <a:pt x="71488" y="154168"/>
                  </a:lnTo>
                  <a:lnTo>
                    <a:pt x="88801" y="179513"/>
                  </a:lnTo>
                  <a:lnTo>
                    <a:pt x="93023" y="178847"/>
                  </a:lnTo>
                  <a:lnTo>
                    <a:pt x="96764" y="173781"/>
                  </a:lnTo>
                  <a:lnTo>
                    <a:pt x="102459" y="155824"/>
                  </a:lnTo>
                  <a:lnTo>
                    <a:pt x="110834" y="102110"/>
                  </a:lnTo>
                  <a:lnTo>
                    <a:pt x="115109" y="96734"/>
                  </a:lnTo>
                  <a:lnTo>
                    <a:pt x="120732" y="94076"/>
                  </a:lnTo>
                  <a:lnTo>
                    <a:pt x="140300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400190" y="5679219"/>
              <a:ext cx="403479" cy="664668"/>
            </a:xfrm>
            <a:custGeom>
              <a:avLst/>
              <a:gdLst/>
              <a:ahLst/>
              <a:cxnLst/>
              <a:rect l="0" t="0" r="0" b="0"/>
              <a:pathLst>
                <a:path w="403479" h="664668">
                  <a:moveTo>
                    <a:pt x="20711" y="29020"/>
                  </a:moveTo>
                  <a:lnTo>
                    <a:pt x="33963" y="37855"/>
                  </a:lnTo>
                  <a:lnTo>
                    <a:pt x="50331" y="39727"/>
                  </a:lnTo>
                  <a:lnTo>
                    <a:pt x="106555" y="36731"/>
                  </a:lnTo>
                  <a:lnTo>
                    <a:pt x="161933" y="25801"/>
                  </a:lnTo>
                  <a:lnTo>
                    <a:pt x="215369" y="15064"/>
                  </a:lnTo>
                  <a:lnTo>
                    <a:pt x="267975" y="6505"/>
                  </a:lnTo>
                  <a:lnTo>
                    <a:pt x="326429" y="3455"/>
                  </a:lnTo>
                  <a:lnTo>
                    <a:pt x="374254" y="0"/>
                  </a:lnTo>
                  <a:lnTo>
                    <a:pt x="383996" y="1352"/>
                  </a:lnTo>
                  <a:lnTo>
                    <a:pt x="390490" y="5952"/>
                  </a:lnTo>
                  <a:lnTo>
                    <a:pt x="394820" y="12717"/>
                  </a:lnTo>
                  <a:lnTo>
                    <a:pt x="398705" y="29171"/>
                  </a:lnTo>
                  <a:lnTo>
                    <a:pt x="395592" y="91321"/>
                  </a:lnTo>
                  <a:lnTo>
                    <a:pt x="399632" y="152509"/>
                  </a:lnTo>
                  <a:lnTo>
                    <a:pt x="402719" y="211616"/>
                  </a:lnTo>
                  <a:lnTo>
                    <a:pt x="403379" y="272312"/>
                  </a:lnTo>
                  <a:lnTo>
                    <a:pt x="403466" y="328474"/>
                  </a:lnTo>
                  <a:lnTo>
                    <a:pt x="403477" y="386812"/>
                  </a:lnTo>
                  <a:lnTo>
                    <a:pt x="403478" y="435412"/>
                  </a:lnTo>
                  <a:lnTo>
                    <a:pt x="401013" y="491721"/>
                  </a:lnTo>
                  <a:lnTo>
                    <a:pt x="389287" y="549116"/>
                  </a:lnTo>
                  <a:lnTo>
                    <a:pt x="380269" y="576061"/>
                  </a:lnTo>
                  <a:lnTo>
                    <a:pt x="365373" y="596167"/>
                  </a:lnTo>
                  <a:lnTo>
                    <a:pt x="343803" y="612911"/>
                  </a:lnTo>
                  <a:lnTo>
                    <a:pt x="286901" y="636215"/>
                  </a:lnTo>
                  <a:lnTo>
                    <a:pt x="227999" y="650612"/>
                  </a:lnTo>
                  <a:lnTo>
                    <a:pt x="173167" y="652771"/>
                  </a:lnTo>
                  <a:lnTo>
                    <a:pt x="122194" y="657473"/>
                  </a:lnTo>
                  <a:lnTo>
                    <a:pt x="96084" y="664667"/>
                  </a:lnTo>
                  <a:lnTo>
                    <a:pt x="88526" y="664509"/>
                  </a:lnTo>
                  <a:lnTo>
                    <a:pt x="75197" y="659403"/>
                  </a:lnTo>
                  <a:lnTo>
                    <a:pt x="70904" y="652679"/>
                  </a:lnTo>
                  <a:lnTo>
                    <a:pt x="56426" y="595789"/>
                  </a:lnTo>
                  <a:lnTo>
                    <a:pt x="42856" y="535700"/>
                  </a:lnTo>
                  <a:lnTo>
                    <a:pt x="31797" y="483143"/>
                  </a:lnTo>
                  <a:lnTo>
                    <a:pt x="17936" y="425922"/>
                  </a:lnTo>
                  <a:lnTo>
                    <a:pt x="10655" y="370218"/>
                  </a:lnTo>
                  <a:lnTo>
                    <a:pt x="5371" y="321394"/>
                  </a:lnTo>
                  <a:lnTo>
                    <a:pt x="4455" y="272106"/>
                  </a:lnTo>
                  <a:lnTo>
                    <a:pt x="0" y="214508"/>
                  </a:lnTo>
                  <a:lnTo>
                    <a:pt x="10176" y="153641"/>
                  </a:lnTo>
                  <a:lnTo>
                    <a:pt x="23287" y="113836"/>
                  </a:lnTo>
                  <a:lnTo>
                    <a:pt x="27975" y="104979"/>
                  </a:lnTo>
                  <a:lnTo>
                    <a:pt x="33875" y="100000"/>
                  </a:lnTo>
                  <a:lnTo>
                    <a:pt x="40582" y="97605"/>
                  </a:lnTo>
                  <a:lnTo>
                    <a:pt x="62316" y="955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339164" y="5192619"/>
            <a:ext cx="1148307" cy="457374"/>
            <a:chOff x="7339164" y="5192619"/>
            <a:chExt cx="1148307" cy="457374"/>
          </a:xfrm>
        </p:grpSpPr>
        <p:sp>
          <p:nvSpPr>
            <p:cNvPr id="137" name="Freeform 136"/>
            <p:cNvSpPr/>
            <p:nvPr/>
          </p:nvSpPr>
          <p:spPr>
            <a:xfrm>
              <a:off x="7339164" y="5220798"/>
              <a:ext cx="482622" cy="271095"/>
            </a:xfrm>
            <a:custGeom>
              <a:avLst/>
              <a:gdLst/>
              <a:ahLst/>
              <a:cxnLst/>
              <a:rect l="0" t="0" r="0" b="0"/>
              <a:pathLst>
                <a:path w="482622" h="271095">
                  <a:moveTo>
                    <a:pt x="0" y="171241"/>
                  </a:moveTo>
                  <a:lnTo>
                    <a:pt x="15999" y="136496"/>
                  </a:lnTo>
                  <a:lnTo>
                    <a:pt x="63851" y="75426"/>
                  </a:lnTo>
                  <a:lnTo>
                    <a:pt x="103057" y="33420"/>
                  </a:lnTo>
                  <a:lnTo>
                    <a:pt x="144865" y="8312"/>
                  </a:lnTo>
                  <a:lnTo>
                    <a:pt x="182121" y="0"/>
                  </a:lnTo>
                  <a:lnTo>
                    <a:pt x="240822" y="6012"/>
                  </a:lnTo>
                  <a:lnTo>
                    <a:pt x="276916" y="18425"/>
                  </a:lnTo>
                  <a:lnTo>
                    <a:pt x="335750" y="48799"/>
                  </a:lnTo>
                  <a:lnTo>
                    <a:pt x="359079" y="67572"/>
                  </a:lnTo>
                  <a:lnTo>
                    <a:pt x="407076" y="125211"/>
                  </a:lnTo>
                  <a:lnTo>
                    <a:pt x="440176" y="183020"/>
                  </a:lnTo>
                  <a:lnTo>
                    <a:pt x="464008" y="240308"/>
                  </a:lnTo>
                  <a:lnTo>
                    <a:pt x="482621" y="271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788501" y="5192619"/>
              <a:ext cx="698970" cy="457374"/>
            </a:xfrm>
            <a:custGeom>
              <a:avLst/>
              <a:gdLst/>
              <a:ahLst/>
              <a:cxnLst/>
              <a:rect l="0" t="0" r="0" b="0"/>
              <a:pathLst>
                <a:path w="698970" h="457374">
                  <a:moveTo>
                    <a:pt x="0" y="232704"/>
                  </a:moveTo>
                  <a:lnTo>
                    <a:pt x="16042" y="181651"/>
                  </a:lnTo>
                  <a:lnTo>
                    <a:pt x="57969" y="119177"/>
                  </a:lnTo>
                  <a:lnTo>
                    <a:pt x="118133" y="56370"/>
                  </a:lnTo>
                  <a:lnTo>
                    <a:pt x="176419" y="25199"/>
                  </a:lnTo>
                  <a:lnTo>
                    <a:pt x="230548" y="7009"/>
                  </a:lnTo>
                  <a:lnTo>
                    <a:pt x="285755" y="1156"/>
                  </a:lnTo>
                  <a:lnTo>
                    <a:pt x="338711" y="0"/>
                  </a:lnTo>
                  <a:lnTo>
                    <a:pt x="389475" y="4189"/>
                  </a:lnTo>
                  <a:lnTo>
                    <a:pt x="443093" y="21487"/>
                  </a:lnTo>
                  <a:lnTo>
                    <a:pt x="501580" y="58638"/>
                  </a:lnTo>
                  <a:lnTo>
                    <a:pt x="526351" y="78708"/>
                  </a:lnTo>
                  <a:lnTo>
                    <a:pt x="566212" y="134747"/>
                  </a:lnTo>
                  <a:lnTo>
                    <a:pt x="583679" y="166510"/>
                  </a:lnTo>
                  <a:lnTo>
                    <a:pt x="601752" y="223260"/>
                  </a:lnTo>
                  <a:lnTo>
                    <a:pt x="625684" y="281376"/>
                  </a:lnTo>
                  <a:lnTo>
                    <a:pt x="647124" y="342654"/>
                  </a:lnTo>
                  <a:lnTo>
                    <a:pt x="676173" y="405898"/>
                  </a:lnTo>
                  <a:lnTo>
                    <a:pt x="698969" y="457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447338" y="5974513"/>
            <a:ext cx="973564" cy="505562"/>
            <a:chOff x="7447338" y="5974513"/>
            <a:chExt cx="973564" cy="505562"/>
          </a:xfrm>
        </p:grpSpPr>
        <p:sp>
          <p:nvSpPr>
            <p:cNvPr id="140" name="Freeform 139"/>
            <p:cNvSpPr/>
            <p:nvPr/>
          </p:nvSpPr>
          <p:spPr>
            <a:xfrm>
              <a:off x="7447338" y="6082686"/>
              <a:ext cx="973564" cy="397389"/>
            </a:xfrm>
            <a:custGeom>
              <a:avLst/>
              <a:gdLst/>
              <a:ahLst/>
              <a:cxnLst/>
              <a:rect l="0" t="0" r="0" b="0"/>
              <a:pathLst>
                <a:path w="973564" h="397389">
                  <a:moveTo>
                    <a:pt x="0" y="0"/>
                  </a:moveTo>
                  <a:lnTo>
                    <a:pt x="39121" y="60351"/>
                  </a:lnTo>
                  <a:lnTo>
                    <a:pt x="76636" y="122622"/>
                  </a:lnTo>
                  <a:lnTo>
                    <a:pt x="124861" y="184958"/>
                  </a:lnTo>
                  <a:lnTo>
                    <a:pt x="153483" y="218275"/>
                  </a:lnTo>
                  <a:lnTo>
                    <a:pt x="209328" y="263467"/>
                  </a:lnTo>
                  <a:lnTo>
                    <a:pt x="266350" y="302330"/>
                  </a:lnTo>
                  <a:lnTo>
                    <a:pt x="326991" y="341163"/>
                  </a:lnTo>
                  <a:lnTo>
                    <a:pt x="388841" y="365396"/>
                  </a:lnTo>
                  <a:lnTo>
                    <a:pt x="449870" y="382705"/>
                  </a:lnTo>
                  <a:lnTo>
                    <a:pt x="504880" y="395704"/>
                  </a:lnTo>
                  <a:lnTo>
                    <a:pt x="537191" y="397388"/>
                  </a:lnTo>
                  <a:lnTo>
                    <a:pt x="590824" y="387684"/>
                  </a:lnTo>
                  <a:lnTo>
                    <a:pt x="639291" y="375390"/>
                  </a:lnTo>
                  <a:lnTo>
                    <a:pt x="692796" y="361313"/>
                  </a:lnTo>
                  <a:lnTo>
                    <a:pt x="749277" y="338283"/>
                  </a:lnTo>
                  <a:lnTo>
                    <a:pt x="806427" y="317681"/>
                  </a:lnTo>
                  <a:lnTo>
                    <a:pt x="869013" y="297158"/>
                  </a:lnTo>
                  <a:lnTo>
                    <a:pt x="931683" y="276466"/>
                  </a:lnTo>
                  <a:lnTo>
                    <a:pt x="948477" y="267414"/>
                  </a:lnTo>
                  <a:lnTo>
                    <a:pt x="960257" y="254761"/>
                  </a:lnTo>
                  <a:lnTo>
                    <a:pt x="967648" y="239892"/>
                  </a:lnTo>
                  <a:lnTo>
                    <a:pt x="973563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996527" y="5974513"/>
              <a:ext cx="416054" cy="185347"/>
            </a:xfrm>
            <a:custGeom>
              <a:avLst/>
              <a:gdLst/>
              <a:ahLst/>
              <a:cxnLst/>
              <a:rect l="0" t="0" r="0" b="0"/>
              <a:pathLst>
                <a:path w="416054" h="185347">
                  <a:moveTo>
                    <a:pt x="0" y="0"/>
                  </a:moveTo>
                  <a:lnTo>
                    <a:pt x="12362" y="14210"/>
                  </a:lnTo>
                  <a:lnTo>
                    <a:pt x="37946" y="57840"/>
                  </a:lnTo>
                  <a:lnTo>
                    <a:pt x="100035" y="112440"/>
                  </a:lnTo>
                  <a:lnTo>
                    <a:pt x="156279" y="152477"/>
                  </a:lnTo>
                  <a:lnTo>
                    <a:pt x="193490" y="172261"/>
                  </a:lnTo>
                  <a:lnTo>
                    <a:pt x="236179" y="185346"/>
                  </a:lnTo>
                  <a:lnTo>
                    <a:pt x="285943" y="183548"/>
                  </a:lnTo>
                  <a:lnTo>
                    <a:pt x="319151" y="175912"/>
                  </a:lnTo>
                  <a:lnTo>
                    <a:pt x="371301" y="140902"/>
                  </a:lnTo>
                  <a:lnTo>
                    <a:pt x="416053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211401" y="2837477"/>
            <a:ext cx="873632" cy="634481"/>
            <a:chOff x="9211401" y="2837477"/>
            <a:chExt cx="873632" cy="634481"/>
          </a:xfrm>
        </p:grpSpPr>
        <p:sp>
          <p:nvSpPr>
            <p:cNvPr id="143" name="Freeform 142"/>
            <p:cNvSpPr/>
            <p:nvPr/>
          </p:nvSpPr>
          <p:spPr>
            <a:xfrm>
              <a:off x="9211401" y="3070467"/>
              <a:ext cx="124816" cy="41606"/>
            </a:xfrm>
            <a:custGeom>
              <a:avLst/>
              <a:gdLst/>
              <a:ahLst/>
              <a:cxnLst/>
              <a:rect l="0" t="0" r="0" b="0"/>
              <a:pathLst>
                <a:path w="124816" h="41606">
                  <a:moveTo>
                    <a:pt x="0" y="0"/>
                  </a:moveTo>
                  <a:lnTo>
                    <a:pt x="20853" y="12361"/>
                  </a:lnTo>
                  <a:lnTo>
                    <a:pt x="81050" y="30378"/>
                  </a:lnTo>
                  <a:lnTo>
                    <a:pt x="12481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452711" y="2837477"/>
              <a:ext cx="105643" cy="478058"/>
            </a:xfrm>
            <a:custGeom>
              <a:avLst/>
              <a:gdLst/>
              <a:ahLst/>
              <a:cxnLst/>
              <a:rect l="0" t="0" r="0" b="0"/>
              <a:pathLst>
                <a:path w="105643" h="478058">
                  <a:moveTo>
                    <a:pt x="0" y="0"/>
                  </a:moveTo>
                  <a:lnTo>
                    <a:pt x="2465" y="50189"/>
                  </a:lnTo>
                  <a:lnTo>
                    <a:pt x="7164" y="112130"/>
                  </a:lnTo>
                  <a:lnTo>
                    <a:pt x="9017" y="164087"/>
                  </a:lnTo>
                  <a:lnTo>
                    <a:pt x="14861" y="223386"/>
                  </a:lnTo>
                  <a:lnTo>
                    <a:pt x="20708" y="279889"/>
                  </a:lnTo>
                  <a:lnTo>
                    <a:pt x="24403" y="342865"/>
                  </a:lnTo>
                  <a:lnTo>
                    <a:pt x="25638" y="361336"/>
                  </a:lnTo>
                  <a:lnTo>
                    <a:pt x="27262" y="361083"/>
                  </a:lnTo>
                  <a:lnTo>
                    <a:pt x="49091" y="301657"/>
                  </a:lnTo>
                  <a:lnTo>
                    <a:pt x="61574" y="291862"/>
                  </a:lnTo>
                  <a:lnTo>
                    <a:pt x="76368" y="289358"/>
                  </a:lnTo>
                  <a:lnTo>
                    <a:pt x="84196" y="289984"/>
                  </a:lnTo>
                  <a:lnTo>
                    <a:pt x="90340" y="293175"/>
                  </a:lnTo>
                  <a:lnTo>
                    <a:pt x="99631" y="304118"/>
                  </a:lnTo>
                  <a:lnTo>
                    <a:pt x="105642" y="334707"/>
                  </a:lnTo>
                  <a:lnTo>
                    <a:pt x="98789" y="390970"/>
                  </a:lnTo>
                  <a:lnTo>
                    <a:pt x="88750" y="421873"/>
                  </a:lnTo>
                  <a:lnTo>
                    <a:pt x="58003" y="471615"/>
                  </a:lnTo>
                  <a:lnTo>
                    <a:pt x="52537" y="478057"/>
                  </a:lnTo>
                  <a:lnTo>
                    <a:pt x="48893" y="477730"/>
                  </a:lnTo>
                  <a:lnTo>
                    <a:pt x="46464" y="472888"/>
                  </a:lnTo>
                  <a:lnTo>
                    <a:pt x="44689" y="455181"/>
                  </a:lnTo>
                  <a:lnTo>
                    <a:pt x="49926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590741" y="3053825"/>
              <a:ext cx="128244" cy="207189"/>
            </a:xfrm>
            <a:custGeom>
              <a:avLst/>
              <a:gdLst/>
              <a:ahLst/>
              <a:cxnLst/>
              <a:rect l="0" t="0" r="0" b="0"/>
              <a:pathLst>
                <a:path w="128244" h="207189">
                  <a:moveTo>
                    <a:pt x="45033" y="24963"/>
                  </a:moveTo>
                  <a:lnTo>
                    <a:pt x="20344" y="54583"/>
                  </a:lnTo>
                  <a:lnTo>
                    <a:pt x="10946" y="75110"/>
                  </a:lnTo>
                  <a:lnTo>
                    <a:pt x="0" y="130609"/>
                  </a:lnTo>
                  <a:lnTo>
                    <a:pt x="974" y="161768"/>
                  </a:lnTo>
                  <a:lnTo>
                    <a:pt x="7268" y="178529"/>
                  </a:lnTo>
                  <a:lnTo>
                    <a:pt x="11536" y="185588"/>
                  </a:lnTo>
                  <a:lnTo>
                    <a:pt x="16229" y="188444"/>
                  </a:lnTo>
                  <a:lnTo>
                    <a:pt x="21208" y="188499"/>
                  </a:lnTo>
                  <a:lnTo>
                    <a:pt x="26376" y="186687"/>
                  </a:lnTo>
                  <a:lnTo>
                    <a:pt x="42484" y="170885"/>
                  </a:lnTo>
                  <a:lnTo>
                    <a:pt x="67560" y="132629"/>
                  </a:lnTo>
                  <a:lnTo>
                    <a:pt x="71146" y="124477"/>
                  </a:lnTo>
                  <a:lnTo>
                    <a:pt x="73537" y="123665"/>
                  </a:lnTo>
                  <a:lnTo>
                    <a:pt x="75129" y="127747"/>
                  </a:lnTo>
                  <a:lnTo>
                    <a:pt x="87089" y="190637"/>
                  </a:lnTo>
                  <a:lnTo>
                    <a:pt x="89712" y="201981"/>
                  </a:lnTo>
                  <a:lnTo>
                    <a:pt x="92386" y="206769"/>
                  </a:lnTo>
                  <a:lnTo>
                    <a:pt x="95093" y="207188"/>
                  </a:lnTo>
                  <a:lnTo>
                    <a:pt x="97822" y="204694"/>
                  </a:lnTo>
                  <a:lnTo>
                    <a:pt x="108845" y="165625"/>
                  </a:lnTo>
                  <a:lnTo>
                    <a:pt x="117460" y="104900"/>
                  </a:lnTo>
                  <a:lnTo>
                    <a:pt x="120522" y="45043"/>
                  </a:lnTo>
                  <a:lnTo>
                    <a:pt x="1282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752268" y="2848843"/>
              <a:ext cx="332765" cy="623115"/>
            </a:xfrm>
            <a:custGeom>
              <a:avLst/>
              <a:gdLst/>
              <a:ahLst/>
              <a:cxnLst/>
              <a:rect l="0" t="0" r="0" b="0"/>
              <a:pathLst>
                <a:path w="332765" h="623115">
                  <a:moveTo>
                    <a:pt x="0" y="13598"/>
                  </a:moveTo>
                  <a:lnTo>
                    <a:pt x="5719" y="35376"/>
                  </a:lnTo>
                  <a:lnTo>
                    <a:pt x="5342" y="77346"/>
                  </a:lnTo>
                  <a:lnTo>
                    <a:pt x="469" y="138896"/>
                  </a:lnTo>
                  <a:lnTo>
                    <a:pt x="62" y="193951"/>
                  </a:lnTo>
                  <a:lnTo>
                    <a:pt x="8" y="253786"/>
                  </a:lnTo>
                  <a:lnTo>
                    <a:pt x="2" y="303140"/>
                  </a:lnTo>
                  <a:lnTo>
                    <a:pt x="0" y="332743"/>
                  </a:lnTo>
                  <a:lnTo>
                    <a:pt x="1850" y="340082"/>
                  </a:lnTo>
                  <a:lnTo>
                    <a:pt x="4932" y="342201"/>
                  </a:lnTo>
                  <a:lnTo>
                    <a:pt x="8835" y="340840"/>
                  </a:lnTo>
                  <a:lnTo>
                    <a:pt x="11438" y="335310"/>
                  </a:lnTo>
                  <a:lnTo>
                    <a:pt x="20375" y="280449"/>
                  </a:lnTo>
                  <a:lnTo>
                    <a:pt x="30701" y="221019"/>
                  </a:lnTo>
                  <a:lnTo>
                    <a:pt x="39177" y="161340"/>
                  </a:lnTo>
                  <a:lnTo>
                    <a:pt x="45543" y="100823"/>
                  </a:lnTo>
                  <a:lnTo>
                    <a:pt x="58401" y="41920"/>
                  </a:lnTo>
                  <a:lnTo>
                    <a:pt x="69373" y="1523"/>
                  </a:lnTo>
                  <a:lnTo>
                    <a:pt x="71212" y="0"/>
                  </a:lnTo>
                  <a:lnTo>
                    <a:pt x="73256" y="13102"/>
                  </a:lnTo>
                  <a:lnTo>
                    <a:pt x="69988" y="60501"/>
                  </a:lnTo>
                  <a:lnTo>
                    <a:pt x="67244" y="121927"/>
                  </a:lnTo>
                  <a:lnTo>
                    <a:pt x="64237" y="173098"/>
                  </a:lnTo>
                  <a:lnTo>
                    <a:pt x="58111" y="236430"/>
                  </a:lnTo>
                  <a:lnTo>
                    <a:pt x="49352" y="290398"/>
                  </a:lnTo>
                  <a:lnTo>
                    <a:pt x="46770" y="300757"/>
                  </a:lnTo>
                  <a:lnTo>
                    <a:pt x="42274" y="305815"/>
                  </a:lnTo>
                  <a:lnTo>
                    <a:pt x="36504" y="307337"/>
                  </a:lnTo>
                  <a:lnTo>
                    <a:pt x="29884" y="306503"/>
                  </a:lnTo>
                  <a:lnTo>
                    <a:pt x="29168" y="305022"/>
                  </a:lnTo>
                  <a:lnTo>
                    <a:pt x="83646" y="269319"/>
                  </a:lnTo>
                  <a:lnTo>
                    <a:pt x="109014" y="232107"/>
                  </a:lnTo>
                  <a:lnTo>
                    <a:pt x="117177" y="214263"/>
                  </a:lnTo>
                  <a:lnTo>
                    <a:pt x="116025" y="210245"/>
                  </a:lnTo>
                  <a:lnTo>
                    <a:pt x="111559" y="209415"/>
                  </a:lnTo>
                  <a:lnTo>
                    <a:pt x="104884" y="210711"/>
                  </a:lnTo>
                  <a:lnTo>
                    <a:pt x="99508" y="214349"/>
                  </a:lnTo>
                  <a:lnTo>
                    <a:pt x="91071" y="225787"/>
                  </a:lnTo>
                  <a:lnTo>
                    <a:pt x="89169" y="240116"/>
                  </a:lnTo>
                  <a:lnTo>
                    <a:pt x="89957" y="247820"/>
                  </a:lnTo>
                  <a:lnTo>
                    <a:pt x="98228" y="261312"/>
                  </a:lnTo>
                  <a:lnTo>
                    <a:pt x="150794" y="309382"/>
                  </a:lnTo>
                  <a:lnTo>
                    <a:pt x="161380" y="337514"/>
                  </a:lnTo>
                  <a:lnTo>
                    <a:pt x="164181" y="358498"/>
                  </a:lnTo>
                  <a:lnTo>
                    <a:pt x="165852" y="361875"/>
                  </a:lnTo>
                  <a:lnTo>
                    <a:pt x="167892" y="360429"/>
                  </a:lnTo>
                  <a:lnTo>
                    <a:pt x="185659" y="304875"/>
                  </a:lnTo>
                  <a:lnTo>
                    <a:pt x="205424" y="250291"/>
                  </a:lnTo>
                  <a:lnTo>
                    <a:pt x="214883" y="231591"/>
                  </a:lnTo>
                  <a:lnTo>
                    <a:pt x="227716" y="218965"/>
                  </a:lnTo>
                  <a:lnTo>
                    <a:pt x="235022" y="214304"/>
                  </a:lnTo>
                  <a:lnTo>
                    <a:pt x="239892" y="215819"/>
                  </a:lnTo>
                  <a:lnTo>
                    <a:pt x="243138" y="221452"/>
                  </a:lnTo>
                  <a:lnTo>
                    <a:pt x="251528" y="278121"/>
                  </a:lnTo>
                  <a:lnTo>
                    <a:pt x="253669" y="287025"/>
                  </a:lnTo>
                  <a:lnTo>
                    <a:pt x="256947" y="291113"/>
                  </a:lnTo>
                  <a:lnTo>
                    <a:pt x="260980" y="291988"/>
                  </a:lnTo>
                  <a:lnTo>
                    <a:pt x="265518" y="290723"/>
                  </a:lnTo>
                  <a:lnTo>
                    <a:pt x="269468" y="287106"/>
                  </a:lnTo>
                  <a:lnTo>
                    <a:pt x="297685" y="231129"/>
                  </a:lnTo>
                  <a:lnTo>
                    <a:pt x="301083" y="222413"/>
                  </a:lnTo>
                  <a:lnTo>
                    <a:pt x="305198" y="218452"/>
                  </a:lnTo>
                  <a:lnTo>
                    <a:pt x="309790" y="217660"/>
                  </a:lnTo>
                  <a:lnTo>
                    <a:pt x="314700" y="218981"/>
                  </a:lnTo>
                  <a:lnTo>
                    <a:pt x="318899" y="224485"/>
                  </a:lnTo>
                  <a:lnTo>
                    <a:pt x="328300" y="253393"/>
                  </a:lnTo>
                  <a:lnTo>
                    <a:pt x="332244" y="307774"/>
                  </a:lnTo>
                  <a:lnTo>
                    <a:pt x="332764" y="365569"/>
                  </a:lnTo>
                  <a:lnTo>
                    <a:pt x="331908" y="426108"/>
                  </a:lnTo>
                  <a:lnTo>
                    <a:pt x="321260" y="482249"/>
                  </a:lnTo>
                  <a:lnTo>
                    <a:pt x="305063" y="537328"/>
                  </a:lnTo>
                  <a:lnTo>
                    <a:pt x="293078" y="570085"/>
                  </a:lnTo>
                  <a:lnTo>
                    <a:pt x="268559" y="605536"/>
                  </a:lnTo>
                  <a:lnTo>
                    <a:pt x="255271" y="616612"/>
                  </a:lnTo>
                  <a:lnTo>
                    <a:pt x="247844" y="620860"/>
                  </a:lnTo>
                  <a:lnTo>
                    <a:pt x="232195" y="623114"/>
                  </a:lnTo>
                  <a:lnTo>
                    <a:pt x="216920" y="620109"/>
                  </a:lnTo>
                  <a:lnTo>
                    <a:pt x="197923" y="608022"/>
                  </a:lnTo>
                  <a:lnTo>
                    <a:pt x="186278" y="597992"/>
                  </a:lnTo>
                  <a:lnTo>
                    <a:pt x="179869" y="579975"/>
                  </a:lnTo>
                  <a:lnTo>
                    <a:pt x="178870" y="557482"/>
                  </a:lnTo>
                  <a:lnTo>
                    <a:pt x="188704" y="524952"/>
                  </a:lnTo>
                  <a:lnTo>
                    <a:pt x="225092" y="466792"/>
                  </a:lnTo>
                  <a:lnTo>
                    <a:pt x="259288" y="433297"/>
                  </a:lnTo>
                  <a:lnTo>
                    <a:pt x="277653" y="429114"/>
                  </a:lnTo>
                  <a:lnTo>
                    <a:pt x="295370" y="430336"/>
                  </a:lnTo>
                  <a:lnTo>
                    <a:pt x="316200" y="4379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8" name="Freeform 147"/>
          <p:cNvSpPr/>
          <p:nvPr/>
        </p:nvSpPr>
        <p:spPr>
          <a:xfrm>
            <a:off x="7988206" y="5758166"/>
            <a:ext cx="24965" cy="8321"/>
          </a:xfrm>
          <a:custGeom>
            <a:avLst/>
            <a:gdLst/>
            <a:ahLst/>
            <a:cxnLst/>
            <a:rect l="0" t="0" r="0" b="0"/>
            <a:pathLst>
              <a:path w="24965" h="8321">
                <a:moveTo>
                  <a:pt x="24964" y="832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1" name="Group 150"/>
          <p:cNvGrpSpPr/>
          <p:nvPr/>
        </p:nvGrpSpPr>
        <p:grpSpPr>
          <a:xfrm>
            <a:off x="8620606" y="6257428"/>
            <a:ext cx="16643" cy="66570"/>
            <a:chOff x="8620606" y="6257428"/>
            <a:chExt cx="16643" cy="66570"/>
          </a:xfrm>
        </p:grpSpPr>
        <p:sp>
          <p:nvSpPr>
            <p:cNvPr id="149" name="Freeform 148"/>
            <p:cNvSpPr/>
            <p:nvPr/>
          </p:nvSpPr>
          <p:spPr>
            <a:xfrm>
              <a:off x="8632830" y="6257428"/>
              <a:ext cx="4419" cy="58249"/>
            </a:xfrm>
            <a:custGeom>
              <a:avLst/>
              <a:gdLst/>
              <a:ahLst/>
              <a:cxnLst/>
              <a:rect l="0" t="0" r="0" b="0"/>
              <a:pathLst>
                <a:path w="4419" h="58249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4418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620606" y="630735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7172744" y="5833055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3" name="Freeform 152"/>
          <p:cNvSpPr/>
          <p:nvPr/>
        </p:nvSpPr>
        <p:spPr>
          <a:xfrm>
            <a:off x="7963243" y="5774808"/>
            <a:ext cx="8323" cy="8291"/>
          </a:xfrm>
          <a:custGeom>
            <a:avLst/>
            <a:gdLst/>
            <a:ahLst/>
            <a:cxnLst/>
            <a:rect l="0" t="0" r="0" b="0"/>
            <a:pathLst>
              <a:path w="8323" h="8291">
                <a:moveTo>
                  <a:pt x="8322" y="0"/>
                </a:moveTo>
                <a:lnTo>
                  <a:pt x="8322" y="829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52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klasserom</dc:creator>
  <cp:lastModifiedBy>klasserom</cp:lastModifiedBy>
  <cp:revision>1</cp:revision>
  <dcterms:created xsi:type="dcterms:W3CDTF">2014-08-29T12:24:53Z</dcterms:created>
  <dcterms:modified xsi:type="dcterms:W3CDTF">2014-08-29T12:24:55Z</dcterms:modified>
</cp:coreProperties>
</file>