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160000" cy="128397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2101313"/>
            <a:ext cx="7620000" cy="4470118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6743816"/>
            <a:ext cx="7620000" cy="3099954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9517-9BE0-467F-86AB-EA9510D5C028}" type="datetimeFigureOut">
              <a:rPr lang="nb-NO" smtClean="0"/>
              <a:t>05.06.2014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8D63-001F-4FA5-B113-0070D664F0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6923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9517-9BE0-467F-86AB-EA9510D5C028}" type="datetimeFigureOut">
              <a:rPr lang="nb-NO" smtClean="0"/>
              <a:t>05.06.2014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8D63-001F-4FA5-B113-0070D664F0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4145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683595"/>
            <a:ext cx="2190750" cy="108810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683595"/>
            <a:ext cx="6445250" cy="108810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9517-9BE0-467F-86AB-EA9510D5C028}" type="datetimeFigureOut">
              <a:rPr lang="nb-NO" smtClean="0"/>
              <a:t>05.06.2014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8D63-001F-4FA5-B113-0070D664F0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011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9517-9BE0-467F-86AB-EA9510D5C028}" type="datetimeFigureOut">
              <a:rPr lang="nb-NO" smtClean="0"/>
              <a:t>05.06.2014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8D63-001F-4FA5-B113-0070D664F0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565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3201012"/>
            <a:ext cx="8763000" cy="534095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8592498"/>
            <a:ext cx="8763000" cy="280868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9517-9BE0-467F-86AB-EA9510D5C028}" type="datetimeFigureOut">
              <a:rPr lang="nb-NO" smtClean="0"/>
              <a:t>05.06.2014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8D63-001F-4FA5-B113-0070D664F0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687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3417976"/>
            <a:ext cx="4318000" cy="81466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3417976"/>
            <a:ext cx="4318000" cy="81466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9517-9BE0-467F-86AB-EA9510D5C028}" type="datetimeFigureOut">
              <a:rPr lang="nb-NO" smtClean="0"/>
              <a:t>05.06.2014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8D63-001F-4FA5-B113-0070D664F0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901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683598"/>
            <a:ext cx="8763000" cy="24817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3147511"/>
            <a:ext cx="4298156" cy="154254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4690057"/>
            <a:ext cx="4298156" cy="68983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3147511"/>
            <a:ext cx="4319323" cy="154254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4690057"/>
            <a:ext cx="4319323" cy="68983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9517-9BE0-467F-86AB-EA9510D5C028}" type="datetimeFigureOut">
              <a:rPr lang="nb-NO" smtClean="0"/>
              <a:t>05.06.2014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8D63-001F-4FA5-B113-0070D664F0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878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9517-9BE0-467F-86AB-EA9510D5C028}" type="datetimeFigureOut">
              <a:rPr lang="nb-NO" smtClean="0"/>
              <a:t>05.06.2014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8D63-001F-4FA5-B113-0070D664F0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492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9517-9BE0-467F-86AB-EA9510D5C028}" type="datetimeFigureOut">
              <a:rPr lang="nb-NO" smtClean="0"/>
              <a:t>05.06.2014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8D63-001F-4FA5-B113-0070D664F0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763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855980"/>
            <a:ext cx="3276864" cy="299593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848682"/>
            <a:ext cx="5143500" cy="912450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3851910"/>
            <a:ext cx="3276864" cy="7136140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9517-9BE0-467F-86AB-EA9510D5C028}" type="datetimeFigureOut">
              <a:rPr lang="nb-NO" smtClean="0"/>
              <a:t>05.06.2014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8D63-001F-4FA5-B113-0070D664F0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979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855980"/>
            <a:ext cx="3276864" cy="299593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848682"/>
            <a:ext cx="5143500" cy="912450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3851910"/>
            <a:ext cx="3276864" cy="7136140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9517-9BE0-467F-86AB-EA9510D5C028}" type="datetimeFigureOut">
              <a:rPr lang="nb-NO" smtClean="0"/>
              <a:t>05.06.2014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8D63-001F-4FA5-B113-0070D664F0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623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683598"/>
            <a:ext cx="8763000" cy="2481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3417976"/>
            <a:ext cx="8763000" cy="814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11900503"/>
            <a:ext cx="2286000" cy="683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F9517-9BE0-467F-86AB-EA9510D5C028}" type="datetimeFigureOut">
              <a:rPr lang="nb-NO" smtClean="0"/>
              <a:t>05.06.2014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11900503"/>
            <a:ext cx="3429000" cy="683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11900503"/>
            <a:ext cx="2286000" cy="683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A8D63-001F-4FA5-B113-0070D664F0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581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58242" y="582473"/>
            <a:ext cx="1538221" cy="757217"/>
            <a:chOff x="858242" y="582473"/>
            <a:chExt cx="1538221" cy="757217"/>
          </a:xfrm>
        </p:grpSpPr>
        <p:sp>
          <p:nvSpPr>
            <p:cNvPr id="2" name="Freeform 1"/>
            <p:cNvSpPr/>
            <p:nvPr/>
          </p:nvSpPr>
          <p:spPr>
            <a:xfrm>
              <a:off x="858242" y="639170"/>
              <a:ext cx="246500" cy="541624"/>
            </a:xfrm>
            <a:custGeom>
              <a:avLst/>
              <a:gdLst/>
              <a:ahLst/>
              <a:cxnLst/>
              <a:rect l="0" t="0" r="0" b="0"/>
              <a:pathLst>
                <a:path w="246500" h="541624">
                  <a:moveTo>
                    <a:pt x="40431" y="59798"/>
                  </a:moveTo>
                  <a:lnTo>
                    <a:pt x="36014" y="73050"/>
                  </a:lnTo>
                  <a:lnTo>
                    <a:pt x="39210" y="126011"/>
                  </a:lnTo>
                  <a:lnTo>
                    <a:pt x="39346" y="181793"/>
                  </a:lnTo>
                  <a:lnTo>
                    <a:pt x="33246" y="241725"/>
                  </a:lnTo>
                  <a:lnTo>
                    <a:pt x="26616" y="294960"/>
                  </a:lnTo>
                  <a:lnTo>
                    <a:pt x="19744" y="357781"/>
                  </a:lnTo>
                  <a:lnTo>
                    <a:pt x="16031" y="417030"/>
                  </a:lnTo>
                  <a:lnTo>
                    <a:pt x="9824" y="474850"/>
                  </a:lnTo>
                  <a:lnTo>
                    <a:pt x="5210" y="528148"/>
                  </a:lnTo>
                  <a:lnTo>
                    <a:pt x="1663" y="541623"/>
                  </a:lnTo>
                  <a:lnTo>
                    <a:pt x="718" y="540039"/>
                  </a:lnTo>
                  <a:lnTo>
                    <a:pt x="0" y="483927"/>
                  </a:lnTo>
                  <a:lnTo>
                    <a:pt x="5461" y="432827"/>
                  </a:lnTo>
                  <a:lnTo>
                    <a:pt x="11231" y="374074"/>
                  </a:lnTo>
                  <a:lnTo>
                    <a:pt x="21274" y="314768"/>
                  </a:lnTo>
                  <a:lnTo>
                    <a:pt x="32161" y="253058"/>
                  </a:lnTo>
                  <a:lnTo>
                    <a:pt x="43215" y="196079"/>
                  </a:lnTo>
                  <a:lnTo>
                    <a:pt x="60945" y="141233"/>
                  </a:lnTo>
                  <a:lnTo>
                    <a:pt x="83311" y="82484"/>
                  </a:lnTo>
                  <a:lnTo>
                    <a:pt x="102252" y="45274"/>
                  </a:lnTo>
                  <a:lnTo>
                    <a:pt x="129294" y="13290"/>
                  </a:lnTo>
                  <a:lnTo>
                    <a:pt x="154697" y="612"/>
                  </a:lnTo>
                  <a:lnTo>
                    <a:pt x="163761" y="0"/>
                  </a:lnTo>
                  <a:lnTo>
                    <a:pt x="181229" y="4252"/>
                  </a:lnTo>
                  <a:lnTo>
                    <a:pt x="195772" y="14770"/>
                  </a:lnTo>
                  <a:lnTo>
                    <a:pt x="207475" y="28691"/>
                  </a:lnTo>
                  <a:lnTo>
                    <a:pt x="219262" y="53971"/>
                  </a:lnTo>
                  <a:lnTo>
                    <a:pt x="234397" y="116331"/>
                  </a:lnTo>
                  <a:lnTo>
                    <a:pt x="239927" y="176673"/>
                  </a:lnTo>
                  <a:lnTo>
                    <a:pt x="246499" y="236533"/>
                  </a:lnTo>
                  <a:lnTo>
                    <a:pt x="245411" y="285057"/>
                  </a:lnTo>
                  <a:lnTo>
                    <a:pt x="241178" y="346734"/>
                  </a:lnTo>
                  <a:lnTo>
                    <a:pt x="238493" y="402508"/>
                  </a:lnTo>
                  <a:lnTo>
                    <a:pt x="225835" y="461455"/>
                  </a:lnTo>
                  <a:lnTo>
                    <a:pt x="210363" y="522648"/>
                  </a:lnTo>
                  <a:lnTo>
                    <a:pt x="206852" y="53409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948599" y="956921"/>
              <a:ext cx="108175" cy="33285"/>
            </a:xfrm>
            <a:custGeom>
              <a:avLst/>
              <a:gdLst/>
              <a:ahLst/>
              <a:cxnLst/>
              <a:rect l="0" t="0" r="0" b="0"/>
              <a:pathLst>
                <a:path w="108175" h="33285">
                  <a:moveTo>
                    <a:pt x="0" y="33284"/>
                  </a:moveTo>
                  <a:lnTo>
                    <a:pt x="41138" y="17646"/>
                  </a:lnTo>
                  <a:lnTo>
                    <a:pt x="99275" y="2553"/>
                  </a:lnTo>
                  <a:lnTo>
                    <a:pt x="10817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273120" y="990205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8321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273222" y="582473"/>
              <a:ext cx="66468" cy="757217"/>
            </a:xfrm>
            <a:custGeom>
              <a:avLst/>
              <a:gdLst/>
              <a:ahLst/>
              <a:cxnLst/>
              <a:rect l="0" t="0" r="0" b="0"/>
              <a:pathLst>
                <a:path w="66468" h="757217">
                  <a:moveTo>
                    <a:pt x="66467" y="0"/>
                  </a:moveTo>
                  <a:lnTo>
                    <a:pt x="43303" y="43580"/>
                  </a:lnTo>
                  <a:lnTo>
                    <a:pt x="32050" y="99748"/>
                  </a:lnTo>
                  <a:lnTo>
                    <a:pt x="24884" y="156237"/>
                  </a:lnTo>
                  <a:lnTo>
                    <a:pt x="17822" y="217963"/>
                  </a:lnTo>
                  <a:lnTo>
                    <a:pt x="16794" y="269915"/>
                  </a:lnTo>
                  <a:lnTo>
                    <a:pt x="14125" y="324692"/>
                  </a:lnTo>
                  <a:lnTo>
                    <a:pt x="9386" y="380029"/>
                  </a:lnTo>
                  <a:lnTo>
                    <a:pt x="8450" y="435475"/>
                  </a:lnTo>
                  <a:lnTo>
                    <a:pt x="8265" y="488478"/>
                  </a:lnTo>
                  <a:lnTo>
                    <a:pt x="2507" y="546091"/>
                  </a:lnTo>
                  <a:lnTo>
                    <a:pt x="414" y="598127"/>
                  </a:lnTo>
                  <a:lnTo>
                    <a:pt x="0" y="661072"/>
                  </a:lnTo>
                  <a:lnTo>
                    <a:pt x="2377" y="720493"/>
                  </a:lnTo>
                  <a:lnTo>
                    <a:pt x="8219" y="7572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181965" y="624079"/>
              <a:ext cx="66193" cy="499090"/>
            </a:xfrm>
            <a:custGeom>
              <a:avLst/>
              <a:gdLst/>
              <a:ahLst/>
              <a:cxnLst/>
              <a:rect l="0" t="0" r="0" b="0"/>
              <a:pathLst>
                <a:path w="66193" h="499090">
                  <a:moveTo>
                    <a:pt x="41229" y="0"/>
                  </a:moveTo>
                  <a:lnTo>
                    <a:pt x="26836" y="63313"/>
                  </a:lnTo>
                  <a:lnTo>
                    <a:pt x="19165" y="121613"/>
                  </a:lnTo>
                  <a:lnTo>
                    <a:pt x="14373" y="173732"/>
                  </a:lnTo>
                  <a:lnTo>
                    <a:pt x="9215" y="232276"/>
                  </a:lnTo>
                  <a:lnTo>
                    <a:pt x="1526" y="290777"/>
                  </a:lnTo>
                  <a:lnTo>
                    <a:pt x="0" y="348777"/>
                  </a:lnTo>
                  <a:lnTo>
                    <a:pt x="623" y="409269"/>
                  </a:lnTo>
                  <a:lnTo>
                    <a:pt x="11215" y="470849"/>
                  </a:lnTo>
                  <a:lnTo>
                    <a:pt x="23604" y="493823"/>
                  </a:lnTo>
                  <a:lnTo>
                    <a:pt x="29479" y="497485"/>
                  </a:lnTo>
                  <a:lnTo>
                    <a:pt x="43403" y="499089"/>
                  </a:lnTo>
                  <a:lnTo>
                    <a:pt x="53907" y="496720"/>
                  </a:lnTo>
                  <a:lnTo>
                    <a:pt x="66192" y="4909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1349850" y="876441"/>
              <a:ext cx="139619" cy="188654"/>
            </a:xfrm>
            <a:custGeom>
              <a:avLst/>
              <a:gdLst/>
              <a:ahLst/>
              <a:cxnLst/>
              <a:rect l="0" t="0" r="0" b="0"/>
              <a:pathLst>
                <a:path w="139619" h="188654">
                  <a:moveTo>
                    <a:pt x="81370" y="72158"/>
                  </a:moveTo>
                  <a:lnTo>
                    <a:pt x="79521" y="17235"/>
                  </a:lnTo>
                  <a:lnTo>
                    <a:pt x="72536" y="2753"/>
                  </a:lnTo>
                  <a:lnTo>
                    <a:pt x="66235" y="0"/>
                  </a:lnTo>
                  <a:lnTo>
                    <a:pt x="49372" y="1873"/>
                  </a:lnTo>
                  <a:lnTo>
                    <a:pt x="34481" y="13800"/>
                  </a:lnTo>
                  <a:lnTo>
                    <a:pt x="22624" y="31428"/>
                  </a:lnTo>
                  <a:lnTo>
                    <a:pt x="4372" y="88151"/>
                  </a:lnTo>
                  <a:lnTo>
                    <a:pt x="0" y="123844"/>
                  </a:lnTo>
                  <a:lnTo>
                    <a:pt x="3909" y="141666"/>
                  </a:lnTo>
                  <a:lnTo>
                    <a:pt x="7540" y="149007"/>
                  </a:lnTo>
                  <a:lnTo>
                    <a:pt x="18971" y="159630"/>
                  </a:lnTo>
                  <a:lnTo>
                    <a:pt x="25902" y="163757"/>
                  </a:lnTo>
                  <a:lnTo>
                    <a:pt x="33297" y="164659"/>
                  </a:lnTo>
                  <a:lnTo>
                    <a:pt x="48910" y="160731"/>
                  </a:lnTo>
                  <a:lnTo>
                    <a:pt x="77711" y="143706"/>
                  </a:lnTo>
                  <a:lnTo>
                    <a:pt x="104515" y="118651"/>
                  </a:lnTo>
                  <a:lnTo>
                    <a:pt x="106046" y="119795"/>
                  </a:lnTo>
                  <a:lnTo>
                    <a:pt x="108145" y="159451"/>
                  </a:lnTo>
                  <a:lnTo>
                    <a:pt x="115151" y="174441"/>
                  </a:lnTo>
                  <a:lnTo>
                    <a:pt x="119608" y="179179"/>
                  </a:lnTo>
                  <a:lnTo>
                    <a:pt x="139618" y="1886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1655909" y="698968"/>
              <a:ext cx="8302" cy="349485"/>
            </a:xfrm>
            <a:custGeom>
              <a:avLst/>
              <a:gdLst/>
              <a:ahLst/>
              <a:cxnLst/>
              <a:rect l="0" t="0" r="0" b="0"/>
              <a:pathLst>
                <a:path w="8302" h="349485">
                  <a:moveTo>
                    <a:pt x="8301" y="0"/>
                  </a:moveTo>
                  <a:lnTo>
                    <a:pt x="5835" y="33741"/>
                  </a:lnTo>
                  <a:lnTo>
                    <a:pt x="751" y="95804"/>
                  </a:lnTo>
                  <a:lnTo>
                    <a:pt x="208" y="149093"/>
                  </a:lnTo>
                  <a:lnTo>
                    <a:pt x="47" y="204947"/>
                  </a:lnTo>
                  <a:lnTo>
                    <a:pt x="0" y="256115"/>
                  </a:lnTo>
                  <a:lnTo>
                    <a:pt x="2449" y="310358"/>
                  </a:lnTo>
                  <a:lnTo>
                    <a:pt x="8301" y="3494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1630925" y="890352"/>
              <a:ext cx="384933" cy="166019"/>
            </a:xfrm>
            <a:custGeom>
              <a:avLst/>
              <a:gdLst/>
              <a:ahLst/>
              <a:cxnLst/>
              <a:rect l="0" t="0" r="0" b="0"/>
              <a:pathLst>
                <a:path w="384933" h="166019">
                  <a:moveTo>
                    <a:pt x="0" y="24963"/>
                  </a:moveTo>
                  <a:lnTo>
                    <a:pt x="8835" y="16129"/>
                  </a:lnTo>
                  <a:lnTo>
                    <a:pt x="40833" y="10635"/>
                  </a:lnTo>
                  <a:lnTo>
                    <a:pt x="93776" y="16346"/>
                  </a:lnTo>
                  <a:lnTo>
                    <a:pt x="117801" y="24523"/>
                  </a:lnTo>
                  <a:lnTo>
                    <a:pt x="135875" y="39253"/>
                  </a:lnTo>
                  <a:lnTo>
                    <a:pt x="149147" y="58126"/>
                  </a:lnTo>
                  <a:lnTo>
                    <a:pt x="160892" y="89544"/>
                  </a:lnTo>
                  <a:lnTo>
                    <a:pt x="165936" y="147999"/>
                  </a:lnTo>
                  <a:lnTo>
                    <a:pt x="168127" y="136410"/>
                  </a:lnTo>
                  <a:lnTo>
                    <a:pt x="180590" y="114999"/>
                  </a:lnTo>
                  <a:lnTo>
                    <a:pt x="238792" y="57033"/>
                  </a:lnTo>
                  <a:lnTo>
                    <a:pt x="275022" y="38010"/>
                  </a:lnTo>
                  <a:lnTo>
                    <a:pt x="306054" y="30164"/>
                  </a:lnTo>
                  <a:lnTo>
                    <a:pt x="327716" y="31281"/>
                  </a:lnTo>
                  <a:lnTo>
                    <a:pt x="333123" y="34723"/>
                  </a:lnTo>
                  <a:lnTo>
                    <a:pt x="334879" y="39791"/>
                  </a:lnTo>
                  <a:lnTo>
                    <a:pt x="321380" y="96330"/>
                  </a:lnTo>
                  <a:lnTo>
                    <a:pt x="305073" y="149470"/>
                  </a:lnTo>
                  <a:lnTo>
                    <a:pt x="306933" y="156045"/>
                  </a:lnTo>
                  <a:lnTo>
                    <a:pt x="311871" y="161353"/>
                  </a:lnTo>
                  <a:lnTo>
                    <a:pt x="318862" y="165816"/>
                  </a:lnTo>
                  <a:lnTo>
                    <a:pt x="326296" y="166018"/>
                  </a:lnTo>
                  <a:lnTo>
                    <a:pt x="341952" y="158845"/>
                  </a:lnTo>
                  <a:lnTo>
                    <a:pt x="361943" y="139213"/>
                  </a:lnTo>
                  <a:lnTo>
                    <a:pt x="375160" y="115830"/>
                  </a:lnTo>
                  <a:lnTo>
                    <a:pt x="384932" y="86917"/>
                  </a:lnTo>
                  <a:lnTo>
                    <a:pt x="383422" y="65750"/>
                  </a:lnTo>
                  <a:lnTo>
                    <a:pt x="367386" y="26445"/>
                  </a:lnTo>
                  <a:lnTo>
                    <a:pt x="343467" y="1389"/>
                  </a:lnTo>
                  <a:lnTo>
                    <a:pt x="341774" y="1"/>
                  </a:lnTo>
                  <a:lnTo>
                    <a:pt x="34116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51250" y="682326"/>
              <a:ext cx="95434" cy="274808"/>
            </a:xfrm>
            <a:custGeom>
              <a:avLst/>
              <a:gdLst/>
              <a:ahLst/>
              <a:cxnLst/>
              <a:rect l="0" t="0" r="0" b="0"/>
              <a:pathLst>
                <a:path w="95434" h="274808">
                  <a:moveTo>
                    <a:pt x="45507" y="0"/>
                  </a:moveTo>
                  <a:lnTo>
                    <a:pt x="23764" y="55848"/>
                  </a:lnTo>
                  <a:lnTo>
                    <a:pt x="6393" y="118820"/>
                  </a:lnTo>
                  <a:lnTo>
                    <a:pt x="0" y="179147"/>
                  </a:lnTo>
                  <a:lnTo>
                    <a:pt x="5237" y="237096"/>
                  </a:lnTo>
                  <a:lnTo>
                    <a:pt x="12508" y="256080"/>
                  </a:lnTo>
                  <a:lnTo>
                    <a:pt x="24369" y="268831"/>
                  </a:lnTo>
                  <a:lnTo>
                    <a:pt x="31415" y="273526"/>
                  </a:lnTo>
                  <a:lnTo>
                    <a:pt x="39810" y="274807"/>
                  </a:lnTo>
                  <a:lnTo>
                    <a:pt x="59001" y="271299"/>
                  </a:lnTo>
                  <a:lnTo>
                    <a:pt x="95433" y="2496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298139" y="665684"/>
              <a:ext cx="98324" cy="399411"/>
            </a:xfrm>
            <a:custGeom>
              <a:avLst/>
              <a:gdLst/>
              <a:ahLst/>
              <a:cxnLst/>
              <a:rect l="0" t="0" r="0" b="0"/>
              <a:pathLst>
                <a:path w="98324" h="399411">
                  <a:moveTo>
                    <a:pt x="23433" y="0"/>
                  </a:moveTo>
                  <a:lnTo>
                    <a:pt x="22509" y="62491"/>
                  </a:lnTo>
                  <a:lnTo>
                    <a:pt x="16847" y="115312"/>
                  </a:lnTo>
                  <a:lnTo>
                    <a:pt x="11038" y="173995"/>
                  </a:lnTo>
                  <a:lnTo>
                    <a:pt x="3632" y="223009"/>
                  </a:lnTo>
                  <a:lnTo>
                    <a:pt x="0" y="274103"/>
                  </a:lnTo>
                  <a:lnTo>
                    <a:pt x="6340" y="332573"/>
                  </a:lnTo>
                  <a:lnTo>
                    <a:pt x="14604" y="353987"/>
                  </a:lnTo>
                  <a:lnTo>
                    <a:pt x="29371" y="370285"/>
                  </a:lnTo>
                  <a:lnTo>
                    <a:pt x="64568" y="391397"/>
                  </a:lnTo>
                  <a:lnTo>
                    <a:pt x="98323" y="3994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273120" y="740573"/>
              <a:ext cx="108175" cy="33286"/>
            </a:xfrm>
            <a:custGeom>
              <a:avLst/>
              <a:gdLst/>
              <a:ahLst/>
              <a:cxnLst/>
              <a:rect l="0" t="0" r="0" b="0"/>
              <a:pathLst>
                <a:path w="108175" h="33286">
                  <a:moveTo>
                    <a:pt x="0" y="0"/>
                  </a:moveTo>
                  <a:lnTo>
                    <a:pt x="20854" y="12362"/>
                  </a:lnTo>
                  <a:lnTo>
                    <a:pt x="49223" y="20819"/>
                  </a:lnTo>
                  <a:lnTo>
                    <a:pt x="108174" y="3328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57215" y="1881557"/>
            <a:ext cx="1006848" cy="452703"/>
            <a:chOff x="757215" y="1881557"/>
            <a:chExt cx="1006848" cy="452703"/>
          </a:xfrm>
        </p:grpSpPr>
        <p:sp>
          <p:nvSpPr>
            <p:cNvPr id="14" name="Freeform 13"/>
            <p:cNvSpPr/>
            <p:nvPr/>
          </p:nvSpPr>
          <p:spPr>
            <a:xfrm>
              <a:off x="757215" y="1881557"/>
              <a:ext cx="156726" cy="443952"/>
            </a:xfrm>
            <a:custGeom>
              <a:avLst/>
              <a:gdLst/>
              <a:ahLst/>
              <a:cxnLst/>
              <a:rect l="0" t="0" r="0" b="0"/>
              <a:pathLst>
                <a:path w="156726" h="443952">
                  <a:moveTo>
                    <a:pt x="0" y="390089"/>
                  </a:moveTo>
                  <a:lnTo>
                    <a:pt x="4418" y="439163"/>
                  </a:lnTo>
                  <a:lnTo>
                    <a:pt x="7568" y="443145"/>
                  </a:lnTo>
                  <a:lnTo>
                    <a:pt x="11517" y="443951"/>
                  </a:lnTo>
                  <a:lnTo>
                    <a:pt x="15999" y="442639"/>
                  </a:lnTo>
                  <a:lnTo>
                    <a:pt x="23445" y="423923"/>
                  </a:lnTo>
                  <a:lnTo>
                    <a:pt x="35758" y="368008"/>
                  </a:lnTo>
                  <a:lnTo>
                    <a:pt x="41375" y="311523"/>
                  </a:lnTo>
                  <a:lnTo>
                    <a:pt x="46982" y="264184"/>
                  </a:lnTo>
                  <a:lnTo>
                    <a:pt x="49979" y="215024"/>
                  </a:lnTo>
                  <a:lnTo>
                    <a:pt x="55387" y="166250"/>
                  </a:lnTo>
                  <a:lnTo>
                    <a:pt x="60148" y="107885"/>
                  </a:lnTo>
                  <a:lnTo>
                    <a:pt x="65300" y="51840"/>
                  </a:lnTo>
                  <a:lnTo>
                    <a:pt x="70610" y="18971"/>
                  </a:lnTo>
                  <a:lnTo>
                    <a:pt x="74811" y="11389"/>
                  </a:lnTo>
                  <a:lnTo>
                    <a:pt x="86874" y="500"/>
                  </a:lnTo>
                  <a:lnTo>
                    <a:pt x="93049" y="0"/>
                  </a:lnTo>
                  <a:lnTo>
                    <a:pt x="99015" y="2440"/>
                  </a:lnTo>
                  <a:lnTo>
                    <a:pt x="104842" y="6841"/>
                  </a:lnTo>
                  <a:lnTo>
                    <a:pt x="132274" y="51913"/>
                  </a:lnTo>
                  <a:lnTo>
                    <a:pt x="144181" y="87924"/>
                  </a:lnTo>
                  <a:lnTo>
                    <a:pt x="151139" y="143504"/>
                  </a:lnTo>
                  <a:lnTo>
                    <a:pt x="156725" y="203210"/>
                  </a:lnTo>
                  <a:lnTo>
                    <a:pt x="152110" y="265239"/>
                  </a:lnTo>
                  <a:lnTo>
                    <a:pt x="147774" y="322966"/>
                  </a:lnTo>
                  <a:lnTo>
                    <a:pt x="138288" y="383302"/>
                  </a:lnTo>
                  <a:lnTo>
                    <a:pt x="130246" y="423314"/>
                  </a:lnTo>
                  <a:lnTo>
                    <a:pt x="127512" y="427957"/>
                  </a:lnTo>
                  <a:lnTo>
                    <a:pt x="124764" y="427353"/>
                  </a:lnTo>
                  <a:lnTo>
                    <a:pt x="122008" y="423253"/>
                  </a:lnTo>
                  <a:lnTo>
                    <a:pt x="116495" y="3900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823784" y="2035396"/>
              <a:ext cx="149780" cy="11583"/>
            </a:xfrm>
            <a:custGeom>
              <a:avLst/>
              <a:gdLst/>
              <a:ahLst/>
              <a:cxnLst/>
              <a:rect l="0" t="0" r="0" b="0"/>
              <a:pathLst>
                <a:path w="149780" h="11583">
                  <a:moveTo>
                    <a:pt x="0" y="11582"/>
                  </a:moveTo>
                  <a:lnTo>
                    <a:pt x="43580" y="0"/>
                  </a:lnTo>
                  <a:lnTo>
                    <a:pt x="93394" y="2583"/>
                  </a:lnTo>
                  <a:lnTo>
                    <a:pt x="149779" y="1158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024716" y="2097256"/>
              <a:ext cx="107180" cy="237004"/>
            </a:xfrm>
            <a:custGeom>
              <a:avLst/>
              <a:gdLst/>
              <a:ahLst/>
              <a:cxnLst/>
              <a:rect l="0" t="0" r="0" b="0"/>
              <a:pathLst>
                <a:path w="107180" h="237004">
                  <a:moveTo>
                    <a:pt x="23736" y="91180"/>
                  </a:moveTo>
                  <a:lnTo>
                    <a:pt x="16572" y="153506"/>
                  </a:lnTo>
                  <a:lnTo>
                    <a:pt x="9000" y="209233"/>
                  </a:lnTo>
                  <a:lnTo>
                    <a:pt x="3935" y="233639"/>
                  </a:lnTo>
                  <a:lnTo>
                    <a:pt x="2214" y="237003"/>
                  </a:lnTo>
                  <a:lnTo>
                    <a:pt x="1067" y="234623"/>
                  </a:lnTo>
                  <a:lnTo>
                    <a:pt x="0" y="174720"/>
                  </a:lnTo>
                  <a:lnTo>
                    <a:pt x="7884" y="118228"/>
                  </a:lnTo>
                  <a:lnTo>
                    <a:pt x="18345" y="63238"/>
                  </a:lnTo>
                  <a:lnTo>
                    <a:pt x="35391" y="30098"/>
                  </a:lnTo>
                  <a:lnTo>
                    <a:pt x="58008" y="5691"/>
                  </a:lnTo>
                  <a:lnTo>
                    <a:pt x="66000" y="1828"/>
                  </a:lnTo>
                  <a:lnTo>
                    <a:pt x="82276" y="0"/>
                  </a:lnTo>
                  <a:lnTo>
                    <a:pt x="89575" y="3581"/>
                  </a:lnTo>
                  <a:lnTo>
                    <a:pt x="102616" y="17422"/>
                  </a:lnTo>
                  <a:lnTo>
                    <a:pt x="107179" y="35901"/>
                  </a:lnTo>
                  <a:lnTo>
                    <a:pt x="102575" y="77898"/>
                  </a:lnTo>
                  <a:lnTo>
                    <a:pt x="97915" y="89899"/>
                  </a:lnTo>
                  <a:lnTo>
                    <a:pt x="90305" y="9950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183187" y="2089113"/>
              <a:ext cx="133489" cy="231675"/>
            </a:xfrm>
            <a:custGeom>
              <a:avLst/>
              <a:gdLst/>
              <a:ahLst/>
              <a:cxnLst/>
              <a:rect l="0" t="0" r="0" b="0"/>
              <a:pathLst>
                <a:path w="133489" h="231675">
                  <a:moveTo>
                    <a:pt x="15044" y="49396"/>
                  </a:moveTo>
                  <a:lnTo>
                    <a:pt x="20762" y="71175"/>
                  </a:lnTo>
                  <a:lnTo>
                    <a:pt x="23022" y="131240"/>
                  </a:lnTo>
                  <a:lnTo>
                    <a:pt x="14268" y="186188"/>
                  </a:lnTo>
                  <a:lnTo>
                    <a:pt x="3796" y="229894"/>
                  </a:lnTo>
                  <a:lnTo>
                    <a:pt x="1998" y="231674"/>
                  </a:lnTo>
                  <a:lnTo>
                    <a:pt x="0" y="221324"/>
                  </a:lnTo>
                  <a:lnTo>
                    <a:pt x="6970" y="159083"/>
                  </a:lnTo>
                  <a:lnTo>
                    <a:pt x="21781" y="97534"/>
                  </a:lnTo>
                  <a:lnTo>
                    <a:pt x="40790" y="44009"/>
                  </a:lnTo>
                  <a:lnTo>
                    <a:pt x="52374" y="22039"/>
                  </a:lnTo>
                  <a:lnTo>
                    <a:pt x="66769" y="6111"/>
                  </a:lnTo>
                  <a:lnTo>
                    <a:pt x="74490" y="2048"/>
                  </a:lnTo>
                  <a:lnTo>
                    <a:pt x="90466" y="0"/>
                  </a:lnTo>
                  <a:lnTo>
                    <a:pt x="106812" y="4636"/>
                  </a:lnTo>
                  <a:lnTo>
                    <a:pt x="115054" y="8462"/>
                  </a:lnTo>
                  <a:lnTo>
                    <a:pt x="126678" y="22574"/>
                  </a:lnTo>
                  <a:lnTo>
                    <a:pt x="131072" y="31515"/>
                  </a:lnTo>
                  <a:lnTo>
                    <a:pt x="133488" y="51311"/>
                  </a:lnTo>
                  <a:lnTo>
                    <a:pt x="132838" y="61768"/>
                  </a:lnTo>
                  <a:lnTo>
                    <a:pt x="124720" y="80782"/>
                  </a:lnTo>
                  <a:lnTo>
                    <a:pt x="110941" y="97554"/>
                  </a:lnTo>
                  <a:lnTo>
                    <a:pt x="74428" y="120923"/>
                  </a:lnTo>
                  <a:lnTo>
                    <a:pt x="58079" y="126490"/>
                  </a:lnTo>
                  <a:lnTo>
                    <a:pt x="31686" y="12428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547715" y="2046978"/>
              <a:ext cx="216348" cy="127789"/>
            </a:xfrm>
            <a:custGeom>
              <a:avLst/>
              <a:gdLst/>
              <a:ahLst/>
              <a:cxnLst/>
              <a:rect l="0" t="0" r="0" b="0"/>
              <a:pathLst>
                <a:path w="216348" h="127789">
                  <a:moveTo>
                    <a:pt x="0" y="33284"/>
                  </a:moveTo>
                  <a:lnTo>
                    <a:pt x="925" y="96682"/>
                  </a:lnTo>
                  <a:lnTo>
                    <a:pt x="4417" y="115086"/>
                  </a:lnTo>
                  <a:lnTo>
                    <a:pt x="9417" y="121102"/>
                  </a:lnTo>
                  <a:lnTo>
                    <a:pt x="24834" y="127788"/>
                  </a:lnTo>
                  <a:lnTo>
                    <a:pt x="44013" y="125829"/>
                  </a:lnTo>
                  <a:lnTo>
                    <a:pt x="82042" y="109504"/>
                  </a:lnTo>
                  <a:lnTo>
                    <a:pt x="139461" y="66512"/>
                  </a:lnTo>
                  <a:lnTo>
                    <a:pt x="199139" y="16641"/>
                  </a:lnTo>
                  <a:lnTo>
                    <a:pt x="21634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61309" y="407731"/>
            <a:ext cx="548848" cy="1381295"/>
            <a:chOff x="3861309" y="407731"/>
            <a:chExt cx="548848" cy="1381295"/>
          </a:xfrm>
        </p:grpSpPr>
        <p:sp>
          <p:nvSpPr>
            <p:cNvPr id="20" name="Freeform 19"/>
            <p:cNvSpPr/>
            <p:nvPr/>
          </p:nvSpPr>
          <p:spPr>
            <a:xfrm>
              <a:off x="3861309" y="549189"/>
              <a:ext cx="216006" cy="211181"/>
            </a:xfrm>
            <a:custGeom>
              <a:avLst/>
              <a:gdLst/>
              <a:ahLst/>
              <a:cxnLst/>
              <a:rect l="0" t="0" r="0" b="0"/>
              <a:pathLst>
                <a:path w="216006" h="211181">
                  <a:moveTo>
                    <a:pt x="7978" y="66569"/>
                  </a:moveTo>
                  <a:lnTo>
                    <a:pt x="1392" y="96189"/>
                  </a:lnTo>
                  <a:lnTo>
                    <a:pt x="0" y="141248"/>
                  </a:lnTo>
                  <a:lnTo>
                    <a:pt x="1735" y="145941"/>
                  </a:lnTo>
                  <a:lnTo>
                    <a:pt x="4741" y="145371"/>
                  </a:lnTo>
                  <a:lnTo>
                    <a:pt x="8594" y="141293"/>
                  </a:lnTo>
                  <a:lnTo>
                    <a:pt x="36684" y="83485"/>
                  </a:lnTo>
                  <a:lnTo>
                    <a:pt x="53569" y="60178"/>
                  </a:lnTo>
                  <a:lnTo>
                    <a:pt x="75728" y="46595"/>
                  </a:lnTo>
                  <a:lnTo>
                    <a:pt x="100784" y="37639"/>
                  </a:lnTo>
                  <a:lnTo>
                    <a:pt x="130295" y="35499"/>
                  </a:lnTo>
                  <a:lnTo>
                    <a:pt x="148326" y="38275"/>
                  </a:lnTo>
                  <a:lnTo>
                    <a:pt x="151470" y="41234"/>
                  </a:lnTo>
                  <a:lnTo>
                    <a:pt x="150792" y="45056"/>
                  </a:lnTo>
                  <a:lnTo>
                    <a:pt x="118518" y="103802"/>
                  </a:lnTo>
                  <a:lnTo>
                    <a:pt x="110997" y="140676"/>
                  </a:lnTo>
                  <a:lnTo>
                    <a:pt x="115100" y="181265"/>
                  </a:lnTo>
                  <a:lnTo>
                    <a:pt x="119691" y="198906"/>
                  </a:lnTo>
                  <a:lnTo>
                    <a:pt x="124983" y="204720"/>
                  </a:lnTo>
                  <a:lnTo>
                    <a:pt x="140726" y="211180"/>
                  </a:lnTo>
                  <a:lnTo>
                    <a:pt x="148252" y="211053"/>
                  </a:lnTo>
                  <a:lnTo>
                    <a:pt x="161545" y="205982"/>
                  </a:lnTo>
                  <a:lnTo>
                    <a:pt x="183843" y="188313"/>
                  </a:lnTo>
                  <a:lnTo>
                    <a:pt x="199182" y="165511"/>
                  </a:lnTo>
                  <a:lnTo>
                    <a:pt x="209582" y="136771"/>
                  </a:lnTo>
                  <a:lnTo>
                    <a:pt x="210685" y="118110"/>
                  </a:lnTo>
                  <a:lnTo>
                    <a:pt x="203859" y="83530"/>
                  </a:lnTo>
                  <a:lnTo>
                    <a:pt x="191860" y="62759"/>
                  </a:lnTo>
                  <a:lnTo>
                    <a:pt x="190663" y="55708"/>
                  </a:lnTo>
                  <a:lnTo>
                    <a:pt x="194263" y="40477"/>
                  </a:lnTo>
                  <a:lnTo>
                    <a:pt x="21600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211289" y="407731"/>
              <a:ext cx="82373" cy="261760"/>
            </a:xfrm>
            <a:custGeom>
              <a:avLst/>
              <a:gdLst/>
              <a:ahLst/>
              <a:cxnLst/>
              <a:rect l="0" t="0" r="0" b="0"/>
              <a:pathLst>
                <a:path w="82373" h="261760">
                  <a:moveTo>
                    <a:pt x="15803" y="0"/>
                  </a:moveTo>
                  <a:lnTo>
                    <a:pt x="11386" y="57909"/>
                  </a:lnTo>
                  <a:lnTo>
                    <a:pt x="5531" y="116085"/>
                  </a:lnTo>
                  <a:lnTo>
                    <a:pt x="0" y="173764"/>
                  </a:lnTo>
                  <a:lnTo>
                    <a:pt x="1793" y="231975"/>
                  </a:lnTo>
                  <a:lnTo>
                    <a:pt x="3689" y="246181"/>
                  </a:lnTo>
                  <a:lnTo>
                    <a:pt x="7728" y="254728"/>
                  </a:lnTo>
                  <a:lnTo>
                    <a:pt x="13193" y="259501"/>
                  </a:lnTo>
                  <a:lnTo>
                    <a:pt x="19611" y="261759"/>
                  </a:lnTo>
                  <a:lnTo>
                    <a:pt x="25738" y="261415"/>
                  </a:lnTo>
                  <a:lnTo>
                    <a:pt x="37478" y="256101"/>
                  </a:lnTo>
                  <a:lnTo>
                    <a:pt x="54482" y="238297"/>
                  </a:lnTo>
                  <a:lnTo>
                    <a:pt x="78340" y="178111"/>
                  </a:lnTo>
                  <a:lnTo>
                    <a:pt x="82372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318714" y="411121"/>
              <a:ext cx="91443" cy="274961"/>
            </a:xfrm>
            <a:custGeom>
              <a:avLst/>
              <a:gdLst/>
              <a:ahLst/>
              <a:cxnLst/>
              <a:rect l="0" t="0" r="0" b="0"/>
              <a:pathLst>
                <a:path w="91443" h="274961">
                  <a:moveTo>
                    <a:pt x="8231" y="13252"/>
                  </a:moveTo>
                  <a:lnTo>
                    <a:pt x="17066" y="0"/>
                  </a:lnTo>
                  <a:lnTo>
                    <a:pt x="18744" y="1644"/>
                  </a:lnTo>
                  <a:lnTo>
                    <a:pt x="14794" y="39210"/>
                  </a:lnTo>
                  <a:lnTo>
                    <a:pt x="3376" y="93820"/>
                  </a:lnTo>
                  <a:lnTo>
                    <a:pt x="367" y="149180"/>
                  </a:lnTo>
                  <a:lnTo>
                    <a:pt x="0" y="210701"/>
                  </a:lnTo>
                  <a:lnTo>
                    <a:pt x="1786" y="247628"/>
                  </a:lnTo>
                  <a:lnTo>
                    <a:pt x="8757" y="264116"/>
                  </a:lnTo>
                  <a:lnTo>
                    <a:pt x="15053" y="269253"/>
                  </a:lnTo>
                  <a:lnTo>
                    <a:pt x="31912" y="274960"/>
                  </a:lnTo>
                  <a:lnTo>
                    <a:pt x="91442" y="2712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894525" y="989638"/>
              <a:ext cx="108222" cy="321902"/>
            </a:xfrm>
            <a:custGeom>
              <a:avLst/>
              <a:gdLst/>
              <a:ahLst/>
              <a:cxnLst/>
              <a:rect l="0" t="0" r="0" b="0"/>
              <a:pathLst>
                <a:path w="108222" h="321902">
                  <a:moveTo>
                    <a:pt x="33010" y="125383"/>
                  </a:moveTo>
                  <a:lnTo>
                    <a:pt x="14022" y="186042"/>
                  </a:lnTo>
                  <a:lnTo>
                    <a:pt x="4416" y="239821"/>
                  </a:lnTo>
                  <a:lnTo>
                    <a:pt x="652" y="292835"/>
                  </a:lnTo>
                  <a:lnTo>
                    <a:pt x="0" y="321901"/>
                  </a:lnTo>
                  <a:lnTo>
                    <a:pt x="731" y="307604"/>
                  </a:lnTo>
                  <a:lnTo>
                    <a:pt x="6328" y="253593"/>
                  </a:lnTo>
                  <a:lnTo>
                    <a:pt x="7707" y="202072"/>
                  </a:lnTo>
                  <a:lnTo>
                    <a:pt x="17054" y="140161"/>
                  </a:lnTo>
                  <a:lnTo>
                    <a:pt x="33070" y="76754"/>
                  </a:lnTo>
                  <a:lnTo>
                    <a:pt x="48735" y="34022"/>
                  </a:lnTo>
                  <a:lnTo>
                    <a:pt x="61264" y="17285"/>
                  </a:lnTo>
                  <a:lnTo>
                    <a:pt x="83911" y="1103"/>
                  </a:lnTo>
                  <a:lnTo>
                    <a:pt x="90983" y="0"/>
                  </a:lnTo>
                  <a:lnTo>
                    <a:pt x="97546" y="1113"/>
                  </a:lnTo>
                  <a:lnTo>
                    <a:pt x="103770" y="3705"/>
                  </a:lnTo>
                  <a:lnTo>
                    <a:pt x="106996" y="8206"/>
                  </a:lnTo>
                  <a:lnTo>
                    <a:pt x="108221" y="13981"/>
                  </a:lnTo>
                  <a:lnTo>
                    <a:pt x="106194" y="28718"/>
                  </a:lnTo>
                  <a:lnTo>
                    <a:pt x="84755" y="74598"/>
                  </a:lnTo>
                  <a:lnTo>
                    <a:pt x="79525" y="79507"/>
                  </a:lnTo>
                  <a:lnTo>
                    <a:pt x="74191" y="81855"/>
                  </a:lnTo>
                  <a:lnTo>
                    <a:pt x="57973" y="8377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027388" y="835982"/>
              <a:ext cx="149779" cy="238174"/>
            </a:xfrm>
            <a:custGeom>
              <a:avLst/>
              <a:gdLst/>
              <a:ahLst/>
              <a:cxnLst/>
              <a:rect l="0" t="0" r="0" b="0"/>
              <a:pathLst>
                <a:path w="149779" h="238174">
                  <a:moveTo>
                    <a:pt x="0" y="162544"/>
                  </a:moveTo>
                  <a:lnTo>
                    <a:pt x="8834" y="175796"/>
                  </a:lnTo>
                  <a:lnTo>
                    <a:pt x="14328" y="201706"/>
                  </a:lnTo>
                  <a:lnTo>
                    <a:pt x="11390" y="235273"/>
                  </a:lnTo>
                  <a:lnTo>
                    <a:pt x="23627" y="177996"/>
                  </a:lnTo>
                  <a:lnTo>
                    <a:pt x="46426" y="115846"/>
                  </a:lnTo>
                  <a:lnTo>
                    <a:pt x="68991" y="54559"/>
                  </a:lnTo>
                  <a:lnTo>
                    <a:pt x="98377" y="551"/>
                  </a:lnTo>
                  <a:lnTo>
                    <a:pt x="103491" y="0"/>
                  </a:lnTo>
                  <a:lnTo>
                    <a:pt x="108750" y="3330"/>
                  </a:lnTo>
                  <a:lnTo>
                    <a:pt x="114105" y="9249"/>
                  </a:lnTo>
                  <a:lnTo>
                    <a:pt x="120055" y="28152"/>
                  </a:lnTo>
                  <a:lnTo>
                    <a:pt x="119458" y="86790"/>
                  </a:lnTo>
                  <a:lnTo>
                    <a:pt x="112955" y="141742"/>
                  </a:lnTo>
                  <a:lnTo>
                    <a:pt x="103399" y="204081"/>
                  </a:lnTo>
                  <a:lnTo>
                    <a:pt x="101428" y="229390"/>
                  </a:lnTo>
                  <a:lnTo>
                    <a:pt x="99054" y="235769"/>
                  </a:lnTo>
                  <a:lnTo>
                    <a:pt x="95622" y="238173"/>
                  </a:lnTo>
                  <a:lnTo>
                    <a:pt x="91485" y="237926"/>
                  </a:lnTo>
                  <a:lnTo>
                    <a:pt x="88726" y="234064"/>
                  </a:lnTo>
                  <a:lnTo>
                    <a:pt x="84845" y="210958"/>
                  </a:lnTo>
                  <a:lnTo>
                    <a:pt x="83937" y="191150"/>
                  </a:lnTo>
                  <a:lnTo>
                    <a:pt x="88464" y="174949"/>
                  </a:lnTo>
                  <a:lnTo>
                    <a:pt x="92260" y="168040"/>
                  </a:lnTo>
                  <a:lnTo>
                    <a:pt x="108805" y="157898"/>
                  </a:lnTo>
                  <a:lnTo>
                    <a:pt x="149778" y="14590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212484" y="940278"/>
              <a:ext cx="64536" cy="124580"/>
            </a:xfrm>
            <a:custGeom>
              <a:avLst/>
              <a:gdLst/>
              <a:ahLst/>
              <a:cxnLst/>
              <a:rect l="0" t="0" r="0" b="0"/>
              <a:pathLst>
                <a:path w="64536" h="124580">
                  <a:moveTo>
                    <a:pt x="56214" y="0"/>
                  </a:moveTo>
                  <a:lnTo>
                    <a:pt x="42962" y="4418"/>
                  </a:lnTo>
                  <a:lnTo>
                    <a:pt x="33990" y="13983"/>
                  </a:lnTo>
                  <a:lnTo>
                    <a:pt x="4831" y="74065"/>
                  </a:lnTo>
                  <a:lnTo>
                    <a:pt x="0" y="104026"/>
                  </a:lnTo>
                  <a:lnTo>
                    <a:pt x="2096" y="111880"/>
                  </a:lnTo>
                  <a:lnTo>
                    <a:pt x="6267" y="118042"/>
                  </a:lnTo>
                  <a:lnTo>
                    <a:pt x="11821" y="123073"/>
                  </a:lnTo>
                  <a:lnTo>
                    <a:pt x="18298" y="124579"/>
                  </a:lnTo>
                  <a:lnTo>
                    <a:pt x="32890" y="121321"/>
                  </a:lnTo>
                  <a:lnTo>
                    <a:pt x="46156" y="111243"/>
                  </a:lnTo>
                  <a:lnTo>
                    <a:pt x="64535" y="915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310303" y="848747"/>
              <a:ext cx="93611" cy="316201"/>
            </a:xfrm>
            <a:custGeom>
              <a:avLst/>
              <a:gdLst/>
              <a:ahLst/>
              <a:cxnLst/>
              <a:rect l="0" t="0" r="0" b="0"/>
              <a:pathLst>
                <a:path w="93611" h="316201">
                  <a:moveTo>
                    <a:pt x="0" y="0"/>
                  </a:moveTo>
                  <a:lnTo>
                    <a:pt x="925" y="61566"/>
                  </a:lnTo>
                  <a:lnTo>
                    <a:pt x="7164" y="116350"/>
                  </a:lnTo>
                  <a:lnTo>
                    <a:pt x="12396" y="151688"/>
                  </a:lnTo>
                  <a:lnTo>
                    <a:pt x="17510" y="158448"/>
                  </a:lnTo>
                  <a:lnTo>
                    <a:pt x="24617" y="162030"/>
                  </a:lnTo>
                  <a:lnTo>
                    <a:pt x="33053" y="163494"/>
                  </a:lnTo>
                  <a:lnTo>
                    <a:pt x="40527" y="162620"/>
                  </a:lnTo>
                  <a:lnTo>
                    <a:pt x="76026" y="147418"/>
                  </a:lnTo>
                  <a:lnTo>
                    <a:pt x="82119" y="150054"/>
                  </a:lnTo>
                  <a:lnTo>
                    <a:pt x="91354" y="165310"/>
                  </a:lnTo>
                  <a:lnTo>
                    <a:pt x="93610" y="182569"/>
                  </a:lnTo>
                  <a:lnTo>
                    <a:pt x="90881" y="236040"/>
                  </a:lnTo>
                  <a:lnTo>
                    <a:pt x="78287" y="294643"/>
                  </a:lnTo>
                  <a:lnTo>
                    <a:pt x="74889" y="3162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936522" y="1431220"/>
              <a:ext cx="105657" cy="357806"/>
            </a:xfrm>
            <a:custGeom>
              <a:avLst/>
              <a:gdLst/>
              <a:ahLst/>
              <a:cxnLst/>
              <a:rect l="0" t="0" r="0" b="0"/>
              <a:pathLst>
                <a:path w="105657" h="357806">
                  <a:moveTo>
                    <a:pt x="15976" y="0"/>
                  </a:moveTo>
                  <a:lnTo>
                    <a:pt x="2707" y="45353"/>
                  </a:lnTo>
                  <a:lnTo>
                    <a:pt x="0" y="99771"/>
                  </a:lnTo>
                  <a:lnTo>
                    <a:pt x="3883" y="146476"/>
                  </a:lnTo>
                  <a:lnTo>
                    <a:pt x="7914" y="154049"/>
                  </a:lnTo>
                  <a:lnTo>
                    <a:pt x="19789" y="164929"/>
                  </a:lnTo>
                  <a:lnTo>
                    <a:pt x="25915" y="166351"/>
                  </a:lnTo>
                  <a:lnTo>
                    <a:pt x="31847" y="165450"/>
                  </a:lnTo>
                  <a:lnTo>
                    <a:pt x="37652" y="163000"/>
                  </a:lnTo>
                  <a:lnTo>
                    <a:pt x="71404" y="128202"/>
                  </a:lnTo>
                  <a:lnTo>
                    <a:pt x="104730" y="80030"/>
                  </a:lnTo>
                  <a:lnTo>
                    <a:pt x="105656" y="79241"/>
                  </a:lnTo>
                  <a:lnTo>
                    <a:pt x="95556" y="95800"/>
                  </a:lnTo>
                  <a:lnTo>
                    <a:pt x="70522" y="156869"/>
                  </a:lnTo>
                  <a:lnTo>
                    <a:pt x="48008" y="218046"/>
                  </a:lnTo>
                  <a:lnTo>
                    <a:pt x="26232" y="281039"/>
                  </a:lnTo>
                  <a:lnTo>
                    <a:pt x="7825" y="340268"/>
                  </a:lnTo>
                  <a:lnTo>
                    <a:pt x="4032" y="353709"/>
                  </a:lnTo>
                  <a:lnTo>
                    <a:pt x="4315" y="355999"/>
                  </a:lnTo>
                  <a:lnTo>
                    <a:pt x="7655" y="3578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031195" y="1443391"/>
              <a:ext cx="333392" cy="178772"/>
            </a:xfrm>
            <a:custGeom>
              <a:avLst/>
              <a:gdLst/>
              <a:ahLst/>
              <a:cxnLst/>
              <a:rect l="0" t="0" r="0" b="0"/>
              <a:pathLst>
                <a:path w="333392" h="178772">
                  <a:moveTo>
                    <a:pt x="87724" y="71040"/>
                  </a:moveTo>
                  <a:lnTo>
                    <a:pt x="78889" y="62205"/>
                  </a:lnTo>
                  <a:lnTo>
                    <a:pt x="72588" y="60527"/>
                  </a:lnTo>
                  <a:lnTo>
                    <a:pt x="55726" y="61128"/>
                  </a:lnTo>
                  <a:lnTo>
                    <a:pt x="29858" y="71082"/>
                  </a:lnTo>
                  <a:lnTo>
                    <a:pt x="15469" y="85543"/>
                  </a:lnTo>
                  <a:lnTo>
                    <a:pt x="4760" y="104298"/>
                  </a:lnTo>
                  <a:lnTo>
                    <a:pt x="0" y="124961"/>
                  </a:lnTo>
                  <a:lnTo>
                    <a:pt x="1738" y="157386"/>
                  </a:lnTo>
                  <a:lnTo>
                    <a:pt x="5437" y="165586"/>
                  </a:lnTo>
                  <a:lnTo>
                    <a:pt x="16943" y="177163"/>
                  </a:lnTo>
                  <a:lnTo>
                    <a:pt x="23894" y="178771"/>
                  </a:lnTo>
                  <a:lnTo>
                    <a:pt x="39015" y="175627"/>
                  </a:lnTo>
                  <a:lnTo>
                    <a:pt x="58704" y="163461"/>
                  </a:lnTo>
                  <a:lnTo>
                    <a:pt x="93159" y="113149"/>
                  </a:lnTo>
                  <a:lnTo>
                    <a:pt x="96894" y="112057"/>
                  </a:lnTo>
                  <a:lnTo>
                    <a:pt x="99385" y="115951"/>
                  </a:lnTo>
                  <a:lnTo>
                    <a:pt x="103382" y="151000"/>
                  </a:lnTo>
                  <a:lnTo>
                    <a:pt x="106484" y="155781"/>
                  </a:lnTo>
                  <a:lnTo>
                    <a:pt x="111325" y="157120"/>
                  </a:lnTo>
                  <a:lnTo>
                    <a:pt x="117327" y="156163"/>
                  </a:lnTo>
                  <a:lnTo>
                    <a:pt x="131391" y="142773"/>
                  </a:lnTo>
                  <a:lnTo>
                    <a:pt x="168951" y="79663"/>
                  </a:lnTo>
                  <a:lnTo>
                    <a:pt x="171461" y="78638"/>
                  </a:lnTo>
                  <a:lnTo>
                    <a:pt x="172210" y="82577"/>
                  </a:lnTo>
                  <a:lnTo>
                    <a:pt x="173512" y="136156"/>
                  </a:lnTo>
                  <a:lnTo>
                    <a:pt x="175427" y="144961"/>
                  </a:lnTo>
                  <a:lnTo>
                    <a:pt x="179476" y="149906"/>
                  </a:lnTo>
                  <a:lnTo>
                    <a:pt x="184950" y="152279"/>
                  </a:lnTo>
                  <a:lnTo>
                    <a:pt x="191373" y="152936"/>
                  </a:lnTo>
                  <a:lnTo>
                    <a:pt x="203440" y="148735"/>
                  </a:lnTo>
                  <a:lnTo>
                    <a:pt x="230672" y="135389"/>
                  </a:lnTo>
                  <a:lnTo>
                    <a:pt x="238496" y="135204"/>
                  </a:lnTo>
                  <a:lnTo>
                    <a:pt x="254586" y="139930"/>
                  </a:lnTo>
                  <a:lnTo>
                    <a:pt x="266052" y="150659"/>
                  </a:lnTo>
                  <a:lnTo>
                    <a:pt x="270404" y="157404"/>
                  </a:lnTo>
                  <a:lnTo>
                    <a:pt x="276079" y="160975"/>
                  </a:lnTo>
                  <a:lnTo>
                    <a:pt x="289781" y="162478"/>
                  </a:lnTo>
                  <a:lnTo>
                    <a:pt x="296394" y="158811"/>
                  </a:lnTo>
                  <a:lnTo>
                    <a:pt x="308672" y="144874"/>
                  </a:lnTo>
                  <a:lnTo>
                    <a:pt x="321563" y="120654"/>
                  </a:lnTo>
                  <a:lnTo>
                    <a:pt x="330516" y="66147"/>
                  </a:lnTo>
                  <a:lnTo>
                    <a:pt x="333391" y="46676"/>
                  </a:lnTo>
                  <a:lnTo>
                    <a:pt x="331587" y="25695"/>
                  </a:lnTo>
                  <a:lnTo>
                    <a:pt x="325238" y="8973"/>
                  </a:lnTo>
                  <a:lnTo>
                    <a:pt x="320956" y="1925"/>
                  </a:lnTo>
                  <a:lnTo>
                    <a:pt x="317177" y="0"/>
                  </a:lnTo>
                  <a:lnTo>
                    <a:pt x="313733" y="1491"/>
                  </a:lnTo>
                  <a:lnTo>
                    <a:pt x="287429" y="4607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154987" y="1916405"/>
            <a:ext cx="1330059" cy="1050942"/>
            <a:chOff x="3154987" y="1916405"/>
            <a:chExt cx="1330059" cy="1050942"/>
          </a:xfrm>
        </p:grpSpPr>
        <p:sp>
          <p:nvSpPr>
            <p:cNvPr id="30" name="Freeform 29"/>
            <p:cNvSpPr/>
            <p:nvPr/>
          </p:nvSpPr>
          <p:spPr>
            <a:xfrm>
              <a:off x="3903221" y="2042561"/>
              <a:ext cx="99204" cy="256023"/>
            </a:xfrm>
            <a:custGeom>
              <a:avLst/>
              <a:gdLst/>
              <a:ahLst/>
              <a:cxnLst/>
              <a:rect l="0" t="0" r="0" b="0"/>
              <a:pathLst>
                <a:path w="99204" h="256023">
                  <a:moveTo>
                    <a:pt x="99203" y="4417"/>
                  </a:moveTo>
                  <a:lnTo>
                    <a:pt x="85951" y="0"/>
                  </a:lnTo>
                  <a:lnTo>
                    <a:pt x="60041" y="1670"/>
                  </a:lnTo>
                  <a:lnTo>
                    <a:pt x="44507" y="8127"/>
                  </a:lnTo>
                  <a:lnTo>
                    <a:pt x="37776" y="12438"/>
                  </a:lnTo>
                  <a:lnTo>
                    <a:pt x="19468" y="40591"/>
                  </a:lnTo>
                  <a:lnTo>
                    <a:pt x="4283" y="79158"/>
                  </a:lnTo>
                  <a:lnTo>
                    <a:pt x="0" y="132352"/>
                  </a:lnTo>
                  <a:lnTo>
                    <a:pt x="4570" y="149418"/>
                  </a:lnTo>
                  <a:lnTo>
                    <a:pt x="8378" y="156558"/>
                  </a:lnTo>
                  <a:lnTo>
                    <a:pt x="14614" y="161318"/>
                  </a:lnTo>
                  <a:lnTo>
                    <a:pt x="57234" y="174001"/>
                  </a:lnTo>
                  <a:lnTo>
                    <a:pt x="61978" y="179419"/>
                  </a:lnTo>
                  <a:lnTo>
                    <a:pt x="64216" y="186729"/>
                  </a:lnTo>
                  <a:lnTo>
                    <a:pt x="63313" y="204713"/>
                  </a:lnTo>
                  <a:lnTo>
                    <a:pt x="47667" y="243926"/>
                  </a:lnTo>
                  <a:lnTo>
                    <a:pt x="42656" y="252848"/>
                  </a:lnTo>
                  <a:lnTo>
                    <a:pt x="37466" y="256022"/>
                  </a:lnTo>
                  <a:lnTo>
                    <a:pt x="32158" y="255364"/>
                  </a:lnTo>
                  <a:lnTo>
                    <a:pt x="15993" y="2457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3990699" y="2089082"/>
              <a:ext cx="294642" cy="273193"/>
            </a:xfrm>
            <a:custGeom>
              <a:avLst/>
              <a:gdLst/>
              <a:ahLst/>
              <a:cxnLst/>
              <a:rect l="0" t="0" r="0" b="0"/>
              <a:pathLst>
                <a:path w="294642" h="273193">
                  <a:moveTo>
                    <a:pt x="36689" y="24464"/>
                  </a:moveTo>
                  <a:lnTo>
                    <a:pt x="42407" y="46243"/>
                  </a:lnTo>
                  <a:lnTo>
                    <a:pt x="42030" y="88212"/>
                  </a:lnTo>
                  <a:lnTo>
                    <a:pt x="33326" y="141429"/>
                  </a:lnTo>
                  <a:lnTo>
                    <a:pt x="26555" y="203663"/>
                  </a:lnTo>
                  <a:lnTo>
                    <a:pt x="11566" y="259580"/>
                  </a:lnTo>
                  <a:lnTo>
                    <a:pt x="8846" y="269966"/>
                  </a:lnTo>
                  <a:lnTo>
                    <a:pt x="6107" y="273192"/>
                  </a:lnTo>
                  <a:lnTo>
                    <a:pt x="3357" y="271644"/>
                  </a:lnTo>
                  <a:lnTo>
                    <a:pt x="599" y="266914"/>
                  </a:lnTo>
                  <a:lnTo>
                    <a:pt x="0" y="254262"/>
                  </a:lnTo>
                  <a:lnTo>
                    <a:pt x="5571" y="198195"/>
                  </a:lnTo>
                  <a:lnTo>
                    <a:pt x="20236" y="139135"/>
                  </a:lnTo>
                  <a:lnTo>
                    <a:pt x="39171" y="83282"/>
                  </a:lnTo>
                  <a:lnTo>
                    <a:pt x="65677" y="46900"/>
                  </a:lnTo>
                  <a:lnTo>
                    <a:pt x="80083" y="31662"/>
                  </a:lnTo>
                  <a:lnTo>
                    <a:pt x="98196" y="23040"/>
                  </a:lnTo>
                  <a:lnTo>
                    <a:pt x="108204" y="20741"/>
                  </a:lnTo>
                  <a:lnTo>
                    <a:pt x="113951" y="21982"/>
                  </a:lnTo>
                  <a:lnTo>
                    <a:pt x="116858" y="25583"/>
                  </a:lnTo>
                  <a:lnTo>
                    <a:pt x="117872" y="30758"/>
                  </a:lnTo>
                  <a:lnTo>
                    <a:pt x="114067" y="43903"/>
                  </a:lnTo>
                  <a:lnTo>
                    <a:pt x="96557" y="74943"/>
                  </a:lnTo>
                  <a:lnTo>
                    <a:pt x="94168" y="77533"/>
                  </a:lnTo>
                  <a:lnTo>
                    <a:pt x="93499" y="76485"/>
                  </a:lnTo>
                  <a:lnTo>
                    <a:pt x="93978" y="73014"/>
                  </a:lnTo>
                  <a:lnTo>
                    <a:pt x="97071" y="69774"/>
                  </a:lnTo>
                  <a:lnTo>
                    <a:pt x="153591" y="42273"/>
                  </a:lnTo>
                  <a:lnTo>
                    <a:pt x="173850" y="26762"/>
                  </a:lnTo>
                  <a:lnTo>
                    <a:pt x="187146" y="6037"/>
                  </a:lnTo>
                  <a:lnTo>
                    <a:pt x="185995" y="2010"/>
                  </a:lnTo>
                  <a:lnTo>
                    <a:pt x="181530" y="249"/>
                  </a:lnTo>
                  <a:lnTo>
                    <a:pt x="174854" y="0"/>
                  </a:lnTo>
                  <a:lnTo>
                    <a:pt x="168555" y="3532"/>
                  </a:lnTo>
                  <a:lnTo>
                    <a:pt x="156625" y="17318"/>
                  </a:lnTo>
                  <a:lnTo>
                    <a:pt x="150090" y="35773"/>
                  </a:lnTo>
                  <a:lnTo>
                    <a:pt x="148348" y="45872"/>
                  </a:lnTo>
                  <a:lnTo>
                    <a:pt x="151342" y="62024"/>
                  </a:lnTo>
                  <a:lnTo>
                    <a:pt x="154729" y="68920"/>
                  </a:lnTo>
                  <a:lnTo>
                    <a:pt x="161610" y="72592"/>
                  </a:lnTo>
                  <a:lnTo>
                    <a:pt x="181584" y="74208"/>
                  </a:lnTo>
                  <a:lnTo>
                    <a:pt x="198473" y="69378"/>
                  </a:lnTo>
                  <a:lnTo>
                    <a:pt x="235954" y="45069"/>
                  </a:lnTo>
                  <a:lnTo>
                    <a:pt x="248834" y="30848"/>
                  </a:lnTo>
                  <a:lnTo>
                    <a:pt x="251159" y="24097"/>
                  </a:lnTo>
                  <a:lnTo>
                    <a:pt x="250860" y="17748"/>
                  </a:lnTo>
                  <a:lnTo>
                    <a:pt x="248812" y="11666"/>
                  </a:lnTo>
                  <a:lnTo>
                    <a:pt x="245597" y="9460"/>
                  </a:lnTo>
                  <a:lnTo>
                    <a:pt x="241605" y="9839"/>
                  </a:lnTo>
                  <a:lnTo>
                    <a:pt x="237094" y="11940"/>
                  </a:lnTo>
                  <a:lnTo>
                    <a:pt x="229616" y="21672"/>
                  </a:lnTo>
                  <a:lnTo>
                    <a:pt x="217283" y="50520"/>
                  </a:lnTo>
                  <a:lnTo>
                    <a:pt x="216497" y="66555"/>
                  </a:lnTo>
                  <a:lnTo>
                    <a:pt x="217582" y="74714"/>
                  </a:lnTo>
                  <a:lnTo>
                    <a:pt x="221079" y="81078"/>
                  </a:lnTo>
                  <a:lnTo>
                    <a:pt x="232361" y="90615"/>
                  </a:lnTo>
                  <a:lnTo>
                    <a:pt x="249086" y="93004"/>
                  </a:lnTo>
                  <a:lnTo>
                    <a:pt x="266998" y="90060"/>
                  </a:lnTo>
                  <a:lnTo>
                    <a:pt x="294641" y="7439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295805" y="1916405"/>
              <a:ext cx="137666" cy="346921"/>
            </a:xfrm>
            <a:custGeom>
              <a:avLst/>
              <a:gdLst/>
              <a:ahLst/>
              <a:cxnLst/>
              <a:rect l="0" t="0" r="0" b="0"/>
              <a:pathLst>
                <a:path w="137666" h="346921">
                  <a:moveTo>
                    <a:pt x="72745" y="197141"/>
                  </a:moveTo>
                  <a:lnTo>
                    <a:pt x="68328" y="183889"/>
                  </a:lnTo>
                  <a:lnTo>
                    <a:pt x="58763" y="174918"/>
                  </a:lnTo>
                  <a:lnTo>
                    <a:pt x="52329" y="171231"/>
                  </a:lnTo>
                  <a:lnTo>
                    <a:pt x="46190" y="170622"/>
                  </a:lnTo>
                  <a:lnTo>
                    <a:pt x="34439" y="174877"/>
                  </a:lnTo>
                  <a:lnTo>
                    <a:pt x="17427" y="187668"/>
                  </a:lnTo>
                  <a:lnTo>
                    <a:pt x="8712" y="202793"/>
                  </a:lnTo>
                  <a:lnTo>
                    <a:pt x="2681" y="222767"/>
                  </a:lnTo>
                  <a:lnTo>
                    <a:pt x="0" y="247054"/>
                  </a:lnTo>
                  <a:lnTo>
                    <a:pt x="2059" y="257228"/>
                  </a:lnTo>
                  <a:lnTo>
                    <a:pt x="11743" y="273465"/>
                  </a:lnTo>
                  <a:lnTo>
                    <a:pt x="17284" y="276685"/>
                  </a:lnTo>
                  <a:lnTo>
                    <a:pt x="22828" y="276983"/>
                  </a:lnTo>
                  <a:lnTo>
                    <a:pt x="33918" y="272382"/>
                  </a:lnTo>
                  <a:lnTo>
                    <a:pt x="45010" y="264174"/>
                  </a:lnTo>
                  <a:lnTo>
                    <a:pt x="79331" y="209633"/>
                  </a:lnTo>
                  <a:lnTo>
                    <a:pt x="98496" y="168585"/>
                  </a:lnTo>
                  <a:lnTo>
                    <a:pt x="114089" y="107237"/>
                  </a:lnTo>
                  <a:lnTo>
                    <a:pt x="130970" y="45770"/>
                  </a:lnTo>
                  <a:lnTo>
                    <a:pt x="137665" y="2669"/>
                  </a:lnTo>
                  <a:lnTo>
                    <a:pt x="136366" y="0"/>
                  </a:lnTo>
                  <a:lnTo>
                    <a:pt x="133650" y="2844"/>
                  </a:lnTo>
                  <a:lnTo>
                    <a:pt x="112680" y="47321"/>
                  </a:lnTo>
                  <a:lnTo>
                    <a:pt x="104878" y="100842"/>
                  </a:lnTo>
                  <a:lnTo>
                    <a:pt x="97367" y="148268"/>
                  </a:lnTo>
                  <a:lnTo>
                    <a:pt x="91752" y="197453"/>
                  </a:lnTo>
                  <a:lnTo>
                    <a:pt x="94272" y="259354"/>
                  </a:lnTo>
                  <a:lnTo>
                    <a:pt x="97256" y="318553"/>
                  </a:lnTo>
                  <a:lnTo>
                    <a:pt x="97709" y="3469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881156" y="2554562"/>
              <a:ext cx="246085" cy="239938"/>
            </a:xfrm>
            <a:custGeom>
              <a:avLst/>
              <a:gdLst/>
              <a:ahLst/>
              <a:cxnLst/>
              <a:rect l="0" t="0" r="0" b="0"/>
              <a:pathLst>
                <a:path w="246085" h="239938">
                  <a:moveTo>
                    <a:pt x="13095" y="0"/>
                  </a:moveTo>
                  <a:lnTo>
                    <a:pt x="10629" y="50189"/>
                  </a:lnTo>
                  <a:lnTo>
                    <a:pt x="5930" y="107712"/>
                  </a:lnTo>
                  <a:lnTo>
                    <a:pt x="5116" y="156525"/>
                  </a:lnTo>
                  <a:lnTo>
                    <a:pt x="3917" y="211071"/>
                  </a:lnTo>
                  <a:lnTo>
                    <a:pt x="0" y="238720"/>
                  </a:lnTo>
                  <a:lnTo>
                    <a:pt x="666" y="237734"/>
                  </a:lnTo>
                  <a:lnTo>
                    <a:pt x="20532" y="176359"/>
                  </a:lnTo>
                  <a:lnTo>
                    <a:pt x="35844" y="154675"/>
                  </a:lnTo>
                  <a:lnTo>
                    <a:pt x="42129" y="152119"/>
                  </a:lnTo>
                  <a:lnTo>
                    <a:pt x="49093" y="152263"/>
                  </a:lnTo>
                  <a:lnTo>
                    <a:pt x="56509" y="154209"/>
                  </a:lnTo>
                  <a:lnTo>
                    <a:pt x="69680" y="166232"/>
                  </a:lnTo>
                  <a:lnTo>
                    <a:pt x="85026" y="193793"/>
                  </a:lnTo>
                  <a:lnTo>
                    <a:pt x="98494" y="231822"/>
                  </a:lnTo>
                  <a:lnTo>
                    <a:pt x="103312" y="236834"/>
                  </a:lnTo>
                  <a:lnTo>
                    <a:pt x="109297" y="239250"/>
                  </a:lnTo>
                  <a:lnTo>
                    <a:pt x="116061" y="239937"/>
                  </a:lnTo>
                  <a:lnTo>
                    <a:pt x="122420" y="236697"/>
                  </a:lnTo>
                  <a:lnTo>
                    <a:pt x="134416" y="223234"/>
                  </a:lnTo>
                  <a:lnTo>
                    <a:pt x="140980" y="202458"/>
                  </a:lnTo>
                  <a:lnTo>
                    <a:pt x="145194" y="155870"/>
                  </a:lnTo>
                  <a:lnTo>
                    <a:pt x="143691" y="151990"/>
                  </a:lnTo>
                  <a:lnTo>
                    <a:pt x="140839" y="153102"/>
                  </a:lnTo>
                  <a:lnTo>
                    <a:pt x="137089" y="157542"/>
                  </a:lnTo>
                  <a:lnTo>
                    <a:pt x="132923" y="172336"/>
                  </a:lnTo>
                  <a:lnTo>
                    <a:pt x="131811" y="181459"/>
                  </a:lnTo>
                  <a:lnTo>
                    <a:pt x="135508" y="198992"/>
                  </a:lnTo>
                  <a:lnTo>
                    <a:pt x="139082" y="207551"/>
                  </a:lnTo>
                  <a:lnTo>
                    <a:pt x="144239" y="212332"/>
                  </a:lnTo>
                  <a:lnTo>
                    <a:pt x="150451" y="214595"/>
                  </a:lnTo>
                  <a:lnTo>
                    <a:pt x="157365" y="215179"/>
                  </a:lnTo>
                  <a:lnTo>
                    <a:pt x="172445" y="210897"/>
                  </a:lnTo>
                  <a:lnTo>
                    <a:pt x="180349" y="207166"/>
                  </a:lnTo>
                  <a:lnTo>
                    <a:pt x="198993" y="205487"/>
                  </a:lnTo>
                  <a:lnTo>
                    <a:pt x="209143" y="206333"/>
                  </a:lnTo>
                  <a:lnTo>
                    <a:pt x="215909" y="210596"/>
                  </a:lnTo>
                  <a:lnTo>
                    <a:pt x="220420" y="217135"/>
                  </a:lnTo>
                  <a:lnTo>
                    <a:pt x="223428" y="225194"/>
                  </a:lnTo>
                  <a:lnTo>
                    <a:pt x="225432" y="225943"/>
                  </a:lnTo>
                  <a:lnTo>
                    <a:pt x="227660" y="214448"/>
                  </a:lnTo>
                  <a:lnTo>
                    <a:pt x="229207" y="153923"/>
                  </a:lnTo>
                  <a:lnTo>
                    <a:pt x="231260" y="91324"/>
                  </a:lnTo>
                  <a:lnTo>
                    <a:pt x="234352" y="85846"/>
                  </a:lnTo>
                  <a:lnTo>
                    <a:pt x="246084" y="748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169358" y="2537874"/>
              <a:ext cx="199193" cy="429473"/>
            </a:xfrm>
            <a:custGeom>
              <a:avLst/>
              <a:gdLst/>
              <a:ahLst/>
              <a:cxnLst/>
              <a:rect l="0" t="0" r="0" b="0"/>
              <a:pathLst>
                <a:path w="199193" h="429473">
                  <a:moveTo>
                    <a:pt x="24450" y="166467"/>
                  </a:moveTo>
                  <a:lnTo>
                    <a:pt x="17286" y="217211"/>
                  </a:lnTo>
                  <a:lnTo>
                    <a:pt x="23395" y="278399"/>
                  </a:lnTo>
                  <a:lnTo>
                    <a:pt x="33363" y="333017"/>
                  </a:lnTo>
                  <a:lnTo>
                    <a:pt x="39566" y="377292"/>
                  </a:lnTo>
                  <a:lnTo>
                    <a:pt x="36223" y="406141"/>
                  </a:lnTo>
                  <a:lnTo>
                    <a:pt x="29374" y="421226"/>
                  </a:lnTo>
                  <a:lnTo>
                    <a:pt x="24959" y="427838"/>
                  </a:lnTo>
                  <a:lnTo>
                    <a:pt x="21091" y="429472"/>
                  </a:lnTo>
                  <a:lnTo>
                    <a:pt x="17588" y="427788"/>
                  </a:lnTo>
                  <a:lnTo>
                    <a:pt x="11230" y="418520"/>
                  </a:lnTo>
                  <a:lnTo>
                    <a:pt x="3378" y="396784"/>
                  </a:lnTo>
                  <a:lnTo>
                    <a:pt x="0" y="341622"/>
                  </a:lnTo>
                  <a:lnTo>
                    <a:pt x="513" y="287118"/>
                  </a:lnTo>
                  <a:lnTo>
                    <a:pt x="8559" y="226357"/>
                  </a:lnTo>
                  <a:lnTo>
                    <a:pt x="19051" y="169565"/>
                  </a:lnTo>
                  <a:lnTo>
                    <a:pt x="36670" y="114755"/>
                  </a:lnTo>
                  <a:lnTo>
                    <a:pt x="63209" y="51398"/>
                  </a:lnTo>
                  <a:lnTo>
                    <a:pt x="93018" y="4137"/>
                  </a:lnTo>
                  <a:lnTo>
                    <a:pt x="99748" y="0"/>
                  </a:lnTo>
                  <a:lnTo>
                    <a:pt x="106084" y="15"/>
                  </a:lnTo>
                  <a:lnTo>
                    <a:pt x="112157" y="2799"/>
                  </a:lnTo>
                  <a:lnTo>
                    <a:pt x="115281" y="11127"/>
                  </a:lnTo>
                  <a:lnTo>
                    <a:pt x="113652" y="70994"/>
                  </a:lnTo>
                  <a:lnTo>
                    <a:pt x="106971" y="123694"/>
                  </a:lnTo>
                  <a:lnTo>
                    <a:pt x="104066" y="167045"/>
                  </a:lnTo>
                  <a:lnTo>
                    <a:pt x="105264" y="177947"/>
                  </a:lnTo>
                  <a:lnTo>
                    <a:pt x="107912" y="183366"/>
                  </a:lnTo>
                  <a:lnTo>
                    <a:pt x="111526" y="185129"/>
                  </a:lnTo>
                  <a:lnTo>
                    <a:pt x="115785" y="184456"/>
                  </a:lnTo>
                  <a:lnTo>
                    <a:pt x="135031" y="187925"/>
                  </a:lnTo>
                  <a:lnTo>
                    <a:pt x="140701" y="192791"/>
                  </a:lnTo>
                  <a:lnTo>
                    <a:pt x="149466" y="208061"/>
                  </a:lnTo>
                  <a:lnTo>
                    <a:pt x="151512" y="227174"/>
                  </a:lnTo>
                  <a:lnTo>
                    <a:pt x="150763" y="237449"/>
                  </a:lnTo>
                  <a:lnTo>
                    <a:pt x="152113" y="242450"/>
                  </a:lnTo>
                  <a:lnTo>
                    <a:pt x="154863" y="243934"/>
                  </a:lnTo>
                  <a:lnTo>
                    <a:pt x="158544" y="243075"/>
                  </a:lnTo>
                  <a:lnTo>
                    <a:pt x="165101" y="224862"/>
                  </a:lnTo>
                  <a:lnTo>
                    <a:pt x="176843" y="173687"/>
                  </a:lnTo>
                  <a:lnTo>
                    <a:pt x="188066" y="122247"/>
                  </a:lnTo>
                  <a:lnTo>
                    <a:pt x="199192" y="7493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357383" y="2504635"/>
              <a:ext cx="127663" cy="203807"/>
            </a:xfrm>
            <a:custGeom>
              <a:avLst/>
              <a:gdLst/>
              <a:ahLst/>
              <a:cxnLst/>
              <a:rect l="0" t="0" r="0" b="0"/>
              <a:pathLst>
                <a:path w="127663" h="203807">
                  <a:moveTo>
                    <a:pt x="44451" y="0"/>
                  </a:moveTo>
                  <a:lnTo>
                    <a:pt x="52001" y="56773"/>
                  </a:lnTo>
                  <a:lnTo>
                    <a:pt x="48254" y="111119"/>
                  </a:lnTo>
                  <a:lnTo>
                    <a:pt x="40021" y="163978"/>
                  </a:lnTo>
                  <a:lnTo>
                    <a:pt x="25804" y="199223"/>
                  </a:lnTo>
                  <a:lnTo>
                    <a:pt x="21850" y="203082"/>
                  </a:lnTo>
                  <a:lnTo>
                    <a:pt x="17364" y="203806"/>
                  </a:lnTo>
                  <a:lnTo>
                    <a:pt x="12525" y="202439"/>
                  </a:lnTo>
                  <a:lnTo>
                    <a:pt x="8374" y="197830"/>
                  </a:lnTo>
                  <a:lnTo>
                    <a:pt x="1297" y="182846"/>
                  </a:lnTo>
                  <a:lnTo>
                    <a:pt x="0" y="166325"/>
                  </a:lnTo>
                  <a:lnTo>
                    <a:pt x="949" y="158036"/>
                  </a:lnTo>
                  <a:lnTo>
                    <a:pt x="9400" y="143895"/>
                  </a:lnTo>
                  <a:lnTo>
                    <a:pt x="23326" y="132371"/>
                  </a:lnTo>
                  <a:lnTo>
                    <a:pt x="77477" y="114351"/>
                  </a:lnTo>
                  <a:lnTo>
                    <a:pt x="127662" y="1081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615239" y="2621130"/>
              <a:ext cx="137555" cy="49928"/>
            </a:xfrm>
            <a:custGeom>
              <a:avLst/>
              <a:gdLst/>
              <a:ahLst/>
              <a:cxnLst/>
              <a:rect l="0" t="0" r="0" b="0"/>
              <a:pathLst>
                <a:path w="137555" h="49928">
                  <a:moveTo>
                    <a:pt x="4417" y="0"/>
                  </a:moveTo>
                  <a:lnTo>
                    <a:pt x="0" y="13252"/>
                  </a:lnTo>
                  <a:lnTo>
                    <a:pt x="1472" y="18080"/>
                  </a:lnTo>
                  <a:lnTo>
                    <a:pt x="5228" y="22224"/>
                  </a:lnTo>
                  <a:lnTo>
                    <a:pt x="17721" y="29293"/>
                  </a:lnTo>
                  <a:lnTo>
                    <a:pt x="70877" y="44219"/>
                  </a:lnTo>
                  <a:lnTo>
                    <a:pt x="125577" y="49175"/>
                  </a:lnTo>
                  <a:lnTo>
                    <a:pt x="137554" y="499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154987" y="2614309"/>
              <a:ext cx="106865" cy="130995"/>
            </a:xfrm>
            <a:custGeom>
              <a:avLst/>
              <a:gdLst/>
              <a:ahLst/>
              <a:cxnLst/>
              <a:rect l="0" t="0" r="0" b="0"/>
              <a:pathLst>
                <a:path w="106865" h="130995">
                  <a:moveTo>
                    <a:pt x="106864" y="15142"/>
                  </a:moveTo>
                  <a:lnTo>
                    <a:pt x="51357" y="749"/>
                  </a:lnTo>
                  <a:lnTo>
                    <a:pt x="39349" y="0"/>
                  </a:lnTo>
                  <a:lnTo>
                    <a:pt x="29494" y="3198"/>
                  </a:lnTo>
                  <a:lnTo>
                    <a:pt x="13614" y="16614"/>
                  </a:lnTo>
                  <a:lnTo>
                    <a:pt x="5323" y="39835"/>
                  </a:lnTo>
                  <a:lnTo>
                    <a:pt x="0" y="91108"/>
                  </a:lnTo>
                  <a:lnTo>
                    <a:pt x="2337" y="98146"/>
                  </a:lnTo>
                  <a:lnTo>
                    <a:pt x="6669" y="101913"/>
                  </a:lnTo>
                  <a:lnTo>
                    <a:pt x="12331" y="103500"/>
                  </a:lnTo>
                  <a:lnTo>
                    <a:pt x="17029" y="100860"/>
                  </a:lnTo>
                  <a:lnTo>
                    <a:pt x="24716" y="88064"/>
                  </a:lnTo>
                  <a:lnTo>
                    <a:pt x="34241" y="60068"/>
                  </a:lnTo>
                  <a:lnTo>
                    <a:pt x="37184" y="57112"/>
                  </a:lnTo>
                  <a:lnTo>
                    <a:pt x="40070" y="58840"/>
                  </a:lnTo>
                  <a:lnTo>
                    <a:pt x="42919" y="63690"/>
                  </a:lnTo>
                  <a:lnTo>
                    <a:pt x="45369" y="126029"/>
                  </a:lnTo>
                  <a:lnTo>
                    <a:pt x="47376" y="130672"/>
                  </a:lnTo>
                  <a:lnTo>
                    <a:pt x="49639" y="130994"/>
                  </a:lnTo>
                  <a:lnTo>
                    <a:pt x="52072" y="128434"/>
                  </a:lnTo>
                  <a:lnTo>
                    <a:pt x="59913" y="111580"/>
                  </a:lnTo>
                  <a:lnTo>
                    <a:pt x="65259" y="817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253532" y="2429746"/>
              <a:ext cx="74888" cy="281058"/>
            </a:xfrm>
            <a:custGeom>
              <a:avLst/>
              <a:gdLst/>
              <a:ahLst/>
              <a:cxnLst/>
              <a:rect l="0" t="0" r="0" b="0"/>
              <a:pathLst>
                <a:path w="74888" h="281058">
                  <a:moveTo>
                    <a:pt x="8319" y="0"/>
                  </a:moveTo>
                  <a:lnTo>
                    <a:pt x="1154" y="62326"/>
                  </a:lnTo>
                  <a:lnTo>
                    <a:pt x="150" y="123892"/>
                  </a:lnTo>
                  <a:lnTo>
                    <a:pt x="17" y="180168"/>
                  </a:lnTo>
                  <a:lnTo>
                    <a:pt x="0" y="240164"/>
                  </a:lnTo>
                  <a:lnTo>
                    <a:pt x="4416" y="271790"/>
                  </a:lnTo>
                  <a:lnTo>
                    <a:pt x="8491" y="277347"/>
                  </a:lnTo>
                  <a:lnTo>
                    <a:pt x="13981" y="280128"/>
                  </a:lnTo>
                  <a:lnTo>
                    <a:pt x="20414" y="281057"/>
                  </a:lnTo>
                  <a:lnTo>
                    <a:pt x="26553" y="278903"/>
                  </a:lnTo>
                  <a:lnTo>
                    <a:pt x="38304" y="269113"/>
                  </a:lnTo>
                  <a:lnTo>
                    <a:pt x="64031" y="221561"/>
                  </a:lnTo>
                  <a:lnTo>
                    <a:pt x="74887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344578" y="2438067"/>
              <a:ext cx="116979" cy="258400"/>
            </a:xfrm>
            <a:custGeom>
              <a:avLst/>
              <a:gdLst/>
              <a:ahLst/>
              <a:cxnLst/>
              <a:rect l="0" t="0" r="0" b="0"/>
              <a:pathLst>
                <a:path w="116979" h="258400">
                  <a:moveTo>
                    <a:pt x="17125" y="16642"/>
                  </a:moveTo>
                  <a:lnTo>
                    <a:pt x="10540" y="70952"/>
                  </a:lnTo>
                  <a:lnTo>
                    <a:pt x="9318" y="120259"/>
                  </a:lnTo>
                  <a:lnTo>
                    <a:pt x="8957" y="170926"/>
                  </a:lnTo>
                  <a:lnTo>
                    <a:pt x="8906" y="186067"/>
                  </a:lnTo>
                  <a:lnTo>
                    <a:pt x="7023" y="193387"/>
                  </a:lnTo>
                  <a:lnTo>
                    <a:pt x="3919" y="195493"/>
                  </a:lnTo>
                  <a:lnTo>
                    <a:pt x="0" y="194123"/>
                  </a:lnTo>
                  <a:lnTo>
                    <a:pt x="1086" y="193210"/>
                  </a:lnTo>
                  <a:lnTo>
                    <a:pt x="39177" y="191625"/>
                  </a:lnTo>
                  <a:lnTo>
                    <a:pt x="47544" y="194318"/>
                  </a:lnTo>
                  <a:lnTo>
                    <a:pt x="61772" y="204708"/>
                  </a:lnTo>
                  <a:lnTo>
                    <a:pt x="69328" y="221036"/>
                  </a:lnTo>
                  <a:lnTo>
                    <a:pt x="71762" y="239696"/>
                  </a:lnTo>
                  <a:lnTo>
                    <a:pt x="69783" y="258399"/>
                  </a:lnTo>
                  <a:lnTo>
                    <a:pt x="80479" y="197819"/>
                  </a:lnTo>
                  <a:lnTo>
                    <a:pt x="87688" y="143584"/>
                  </a:lnTo>
                  <a:lnTo>
                    <a:pt x="93911" y="86150"/>
                  </a:lnTo>
                  <a:lnTo>
                    <a:pt x="101339" y="23672"/>
                  </a:lnTo>
                  <a:lnTo>
                    <a:pt x="11697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470158" y="2604763"/>
              <a:ext cx="49646" cy="113855"/>
            </a:xfrm>
            <a:custGeom>
              <a:avLst/>
              <a:gdLst/>
              <a:ahLst/>
              <a:cxnLst/>
              <a:rect l="0" t="0" r="0" b="0"/>
              <a:pathLst>
                <a:path w="49646" h="113855">
                  <a:moveTo>
                    <a:pt x="49645" y="24688"/>
                  </a:moveTo>
                  <a:lnTo>
                    <a:pt x="26482" y="1525"/>
                  </a:lnTo>
                  <a:lnTo>
                    <a:pt x="21259" y="0"/>
                  </a:lnTo>
                  <a:lnTo>
                    <a:pt x="15928" y="833"/>
                  </a:lnTo>
                  <a:lnTo>
                    <a:pt x="10525" y="3238"/>
                  </a:lnTo>
                  <a:lnTo>
                    <a:pt x="6923" y="8539"/>
                  </a:lnTo>
                  <a:lnTo>
                    <a:pt x="1854" y="34593"/>
                  </a:lnTo>
                  <a:lnTo>
                    <a:pt x="0" y="93326"/>
                  </a:lnTo>
                  <a:lnTo>
                    <a:pt x="2680" y="101882"/>
                  </a:lnTo>
                  <a:lnTo>
                    <a:pt x="7241" y="108510"/>
                  </a:lnTo>
                  <a:lnTo>
                    <a:pt x="13054" y="113854"/>
                  </a:lnTo>
                  <a:lnTo>
                    <a:pt x="16930" y="113718"/>
                  </a:lnTo>
                  <a:lnTo>
                    <a:pt x="19514" y="109929"/>
                  </a:lnTo>
                  <a:lnTo>
                    <a:pt x="24682" y="746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495177" y="2429746"/>
              <a:ext cx="116159" cy="251310"/>
            </a:xfrm>
            <a:custGeom>
              <a:avLst/>
              <a:gdLst/>
              <a:ahLst/>
              <a:cxnLst/>
              <a:rect l="0" t="0" r="0" b="0"/>
              <a:pathLst>
                <a:path w="116159" h="251310">
                  <a:moveTo>
                    <a:pt x="32948" y="0"/>
                  </a:moveTo>
                  <a:lnTo>
                    <a:pt x="24113" y="8835"/>
                  </a:lnTo>
                  <a:lnTo>
                    <a:pt x="14201" y="36416"/>
                  </a:lnTo>
                  <a:lnTo>
                    <a:pt x="5409" y="82700"/>
                  </a:lnTo>
                  <a:lnTo>
                    <a:pt x="1366" y="137403"/>
                  </a:lnTo>
                  <a:lnTo>
                    <a:pt x="0" y="199658"/>
                  </a:lnTo>
                  <a:lnTo>
                    <a:pt x="688" y="229483"/>
                  </a:lnTo>
                  <a:lnTo>
                    <a:pt x="2195" y="228802"/>
                  </a:lnTo>
                  <a:lnTo>
                    <a:pt x="4125" y="224651"/>
                  </a:lnTo>
                  <a:lnTo>
                    <a:pt x="6841" y="196721"/>
                  </a:lnTo>
                  <a:lnTo>
                    <a:pt x="6297" y="192168"/>
                  </a:lnTo>
                  <a:lnTo>
                    <a:pt x="5011" y="191907"/>
                  </a:lnTo>
                  <a:lnTo>
                    <a:pt x="3228" y="194506"/>
                  </a:lnTo>
                  <a:lnTo>
                    <a:pt x="3713" y="204791"/>
                  </a:lnTo>
                  <a:lnTo>
                    <a:pt x="7935" y="217683"/>
                  </a:lnTo>
                  <a:lnTo>
                    <a:pt x="15975" y="229577"/>
                  </a:lnTo>
                  <a:lnTo>
                    <a:pt x="20708" y="231639"/>
                  </a:lnTo>
                  <a:lnTo>
                    <a:pt x="25712" y="231165"/>
                  </a:lnTo>
                  <a:lnTo>
                    <a:pt x="51448" y="217117"/>
                  </a:lnTo>
                  <a:lnTo>
                    <a:pt x="57300" y="216860"/>
                  </a:lnTo>
                  <a:lnTo>
                    <a:pt x="62126" y="219463"/>
                  </a:lnTo>
                  <a:lnTo>
                    <a:pt x="66268" y="223972"/>
                  </a:lnTo>
                  <a:lnTo>
                    <a:pt x="70871" y="238844"/>
                  </a:lnTo>
                  <a:lnTo>
                    <a:pt x="72098" y="247987"/>
                  </a:lnTo>
                  <a:lnTo>
                    <a:pt x="74766" y="251309"/>
                  </a:lnTo>
                  <a:lnTo>
                    <a:pt x="78393" y="250750"/>
                  </a:lnTo>
                  <a:lnTo>
                    <a:pt x="82660" y="247603"/>
                  </a:lnTo>
                  <a:lnTo>
                    <a:pt x="93083" y="229923"/>
                  </a:lnTo>
                  <a:lnTo>
                    <a:pt x="97077" y="227247"/>
                  </a:lnTo>
                  <a:lnTo>
                    <a:pt x="101588" y="227312"/>
                  </a:lnTo>
                  <a:lnTo>
                    <a:pt x="109682" y="231391"/>
                  </a:lnTo>
                  <a:lnTo>
                    <a:pt x="116158" y="2413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826208" y="325462"/>
            <a:ext cx="882338" cy="473360"/>
            <a:chOff x="4826208" y="325462"/>
            <a:chExt cx="882338" cy="473360"/>
          </a:xfrm>
        </p:grpSpPr>
        <p:sp>
          <p:nvSpPr>
            <p:cNvPr id="43" name="Freeform 42"/>
            <p:cNvSpPr/>
            <p:nvPr/>
          </p:nvSpPr>
          <p:spPr>
            <a:xfrm>
              <a:off x="4884455" y="432695"/>
              <a:ext cx="13116" cy="216348"/>
            </a:xfrm>
            <a:custGeom>
              <a:avLst/>
              <a:gdLst/>
              <a:ahLst/>
              <a:cxnLst/>
              <a:rect l="0" t="0" r="0" b="0"/>
              <a:pathLst>
                <a:path w="13116" h="216348">
                  <a:moveTo>
                    <a:pt x="8322" y="0"/>
                  </a:moveTo>
                  <a:lnTo>
                    <a:pt x="9246" y="63397"/>
                  </a:lnTo>
                  <a:lnTo>
                    <a:pt x="13115" y="90592"/>
                  </a:lnTo>
                  <a:lnTo>
                    <a:pt x="8864" y="153737"/>
                  </a:lnTo>
                  <a:lnTo>
                    <a:pt x="3976" y="206173"/>
                  </a:lnTo>
                  <a:lnTo>
                    <a:pt x="1767" y="213982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842850" y="515905"/>
              <a:ext cx="158101" cy="24964"/>
            </a:xfrm>
            <a:custGeom>
              <a:avLst/>
              <a:gdLst/>
              <a:ahLst/>
              <a:cxnLst/>
              <a:rect l="0" t="0" r="0" b="0"/>
              <a:pathLst>
                <a:path w="158101" h="24964">
                  <a:moveTo>
                    <a:pt x="0" y="24963"/>
                  </a:moveTo>
                  <a:lnTo>
                    <a:pt x="63314" y="8105"/>
                  </a:lnTo>
                  <a:lnTo>
                    <a:pt x="125483" y="1067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4826208" y="690647"/>
              <a:ext cx="183064" cy="108175"/>
            </a:xfrm>
            <a:custGeom>
              <a:avLst/>
              <a:gdLst/>
              <a:ahLst/>
              <a:cxnLst/>
              <a:rect l="0" t="0" r="0" b="0"/>
              <a:pathLst>
                <a:path w="183064" h="108175">
                  <a:moveTo>
                    <a:pt x="0" y="108174"/>
                  </a:moveTo>
                  <a:lnTo>
                    <a:pt x="56933" y="58808"/>
                  </a:lnTo>
                  <a:lnTo>
                    <a:pt x="118884" y="24590"/>
                  </a:lnTo>
                  <a:lnTo>
                    <a:pt x="169290" y="3163"/>
                  </a:lnTo>
                  <a:lnTo>
                    <a:pt x="18306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5175692" y="449924"/>
              <a:ext cx="104832" cy="232403"/>
            </a:xfrm>
            <a:custGeom>
              <a:avLst/>
              <a:gdLst/>
              <a:ahLst/>
              <a:cxnLst/>
              <a:rect l="0" t="0" r="0" b="0"/>
              <a:pathLst>
                <a:path w="104832" h="232403">
                  <a:moveTo>
                    <a:pt x="0" y="165834"/>
                  </a:moveTo>
                  <a:lnTo>
                    <a:pt x="23164" y="107925"/>
                  </a:lnTo>
                  <a:lnTo>
                    <a:pt x="50055" y="61266"/>
                  </a:lnTo>
                  <a:lnTo>
                    <a:pt x="95930" y="293"/>
                  </a:lnTo>
                  <a:lnTo>
                    <a:pt x="100011" y="0"/>
                  </a:lnTo>
                  <a:lnTo>
                    <a:pt x="102732" y="5351"/>
                  </a:lnTo>
                  <a:lnTo>
                    <a:pt x="104831" y="25166"/>
                  </a:lnTo>
                  <a:lnTo>
                    <a:pt x="96273" y="84588"/>
                  </a:lnTo>
                  <a:lnTo>
                    <a:pt x="83105" y="140764"/>
                  </a:lnTo>
                  <a:lnTo>
                    <a:pt x="76512" y="194063"/>
                  </a:lnTo>
                  <a:lnTo>
                    <a:pt x="66568" y="23240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320498" y="441016"/>
              <a:ext cx="101143" cy="280420"/>
            </a:xfrm>
            <a:custGeom>
              <a:avLst/>
              <a:gdLst/>
              <a:ahLst/>
              <a:cxnLst/>
              <a:rect l="0" t="0" r="0" b="0"/>
              <a:pathLst>
                <a:path w="101143" h="280420">
                  <a:moveTo>
                    <a:pt x="54899" y="0"/>
                  </a:moveTo>
                  <a:lnTo>
                    <a:pt x="72569" y="0"/>
                  </a:lnTo>
                  <a:lnTo>
                    <a:pt x="86175" y="4931"/>
                  </a:lnTo>
                  <a:lnTo>
                    <a:pt x="92392" y="8834"/>
                  </a:lnTo>
                  <a:lnTo>
                    <a:pt x="96536" y="15135"/>
                  </a:lnTo>
                  <a:lnTo>
                    <a:pt x="101142" y="31998"/>
                  </a:lnTo>
                  <a:lnTo>
                    <a:pt x="94899" y="66701"/>
                  </a:lnTo>
                  <a:lnTo>
                    <a:pt x="65909" y="125107"/>
                  </a:lnTo>
                  <a:lnTo>
                    <a:pt x="31442" y="186978"/>
                  </a:lnTo>
                  <a:lnTo>
                    <a:pt x="16913" y="218045"/>
                  </a:lnTo>
                  <a:lnTo>
                    <a:pt x="7605" y="258835"/>
                  </a:lnTo>
                  <a:lnTo>
                    <a:pt x="6728" y="269636"/>
                  </a:lnTo>
                  <a:lnTo>
                    <a:pt x="9841" y="275911"/>
                  </a:lnTo>
                  <a:lnTo>
                    <a:pt x="15615" y="279170"/>
                  </a:lnTo>
                  <a:lnTo>
                    <a:pt x="23162" y="280419"/>
                  </a:lnTo>
                  <a:lnTo>
                    <a:pt x="38945" y="276875"/>
                  </a:lnTo>
                  <a:lnTo>
                    <a:pt x="54280" y="268211"/>
                  </a:lnTo>
                  <a:lnTo>
                    <a:pt x="67260" y="255115"/>
                  </a:lnTo>
                  <a:lnTo>
                    <a:pt x="74261" y="235118"/>
                  </a:lnTo>
                  <a:lnTo>
                    <a:pt x="75737" y="200336"/>
                  </a:lnTo>
                  <a:lnTo>
                    <a:pt x="71557" y="179645"/>
                  </a:lnTo>
                  <a:lnTo>
                    <a:pt x="41470" y="126996"/>
                  </a:lnTo>
                  <a:lnTo>
                    <a:pt x="1675" y="87915"/>
                  </a:lnTo>
                  <a:lnTo>
                    <a:pt x="0" y="81724"/>
                  </a:lnTo>
                  <a:lnTo>
                    <a:pt x="1658" y="75747"/>
                  </a:lnTo>
                  <a:lnTo>
                    <a:pt x="5537" y="69914"/>
                  </a:lnTo>
                  <a:lnTo>
                    <a:pt x="19708" y="60967"/>
                  </a:lnTo>
                  <a:lnTo>
                    <a:pt x="46578" y="499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455245" y="507584"/>
              <a:ext cx="74823" cy="181481"/>
            </a:xfrm>
            <a:custGeom>
              <a:avLst/>
              <a:gdLst/>
              <a:ahLst/>
              <a:cxnLst/>
              <a:rect l="0" t="0" r="0" b="0"/>
              <a:pathLst>
                <a:path w="74823" h="181481">
                  <a:moveTo>
                    <a:pt x="53289" y="41605"/>
                  </a:moveTo>
                  <a:lnTo>
                    <a:pt x="40037" y="50440"/>
                  </a:lnTo>
                  <a:lnTo>
                    <a:pt x="22961" y="73603"/>
                  </a:lnTo>
                  <a:lnTo>
                    <a:pt x="4117" y="131963"/>
                  </a:lnTo>
                  <a:lnTo>
                    <a:pt x="0" y="153880"/>
                  </a:lnTo>
                  <a:lnTo>
                    <a:pt x="1251" y="172866"/>
                  </a:lnTo>
                  <a:lnTo>
                    <a:pt x="5653" y="178114"/>
                  </a:lnTo>
                  <a:lnTo>
                    <a:pt x="12286" y="180689"/>
                  </a:lnTo>
                  <a:lnTo>
                    <a:pt x="20406" y="181480"/>
                  </a:lnTo>
                  <a:lnTo>
                    <a:pt x="27669" y="178309"/>
                  </a:lnTo>
                  <a:lnTo>
                    <a:pt x="52611" y="149114"/>
                  </a:lnTo>
                  <a:lnTo>
                    <a:pt x="63158" y="130992"/>
                  </a:lnTo>
                  <a:lnTo>
                    <a:pt x="73369" y="94800"/>
                  </a:lnTo>
                  <a:lnTo>
                    <a:pt x="74822" y="43621"/>
                  </a:lnTo>
                  <a:lnTo>
                    <a:pt x="70256" y="22161"/>
                  </a:lnTo>
                  <a:lnTo>
                    <a:pt x="62062" y="6459"/>
                  </a:lnTo>
                  <a:lnTo>
                    <a:pt x="56364" y="2457"/>
                  </a:lnTo>
                  <a:lnTo>
                    <a:pt x="49792" y="713"/>
                  </a:lnTo>
                  <a:lnTo>
                    <a:pt x="41564" y="317"/>
                  </a:lnTo>
                  <a:lnTo>
                    <a:pt x="6161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600066" y="325462"/>
              <a:ext cx="108480" cy="75049"/>
            </a:xfrm>
            <a:custGeom>
              <a:avLst/>
              <a:gdLst/>
              <a:ahLst/>
              <a:cxnLst/>
              <a:rect l="0" t="0" r="0" b="0"/>
              <a:pathLst>
                <a:path w="108480" h="75049">
                  <a:moveTo>
                    <a:pt x="74889" y="32343"/>
                  </a:moveTo>
                  <a:lnTo>
                    <a:pt x="62527" y="46554"/>
                  </a:lnTo>
                  <a:lnTo>
                    <a:pt x="56143" y="59924"/>
                  </a:lnTo>
                  <a:lnTo>
                    <a:pt x="56844" y="65523"/>
                  </a:lnTo>
                  <a:lnTo>
                    <a:pt x="60085" y="70181"/>
                  </a:lnTo>
                  <a:lnTo>
                    <a:pt x="65020" y="74210"/>
                  </a:lnTo>
                  <a:lnTo>
                    <a:pt x="71083" y="75048"/>
                  </a:lnTo>
                  <a:lnTo>
                    <a:pt x="85217" y="71047"/>
                  </a:lnTo>
                  <a:lnTo>
                    <a:pt x="98279" y="60639"/>
                  </a:lnTo>
                  <a:lnTo>
                    <a:pt x="104351" y="53981"/>
                  </a:lnTo>
                  <a:lnTo>
                    <a:pt x="107474" y="46768"/>
                  </a:lnTo>
                  <a:lnTo>
                    <a:pt x="108479" y="31358"/>
                  </a:lnTo>
                  <a:lnTo>
                    <a:pt x="99429" y="7088"/>
                  </a:lnTo>
                  <a:lnTo>
                    <a:pt x="92174" y="2563"/>
                  </a:lnTo>
                  <a:lnTo>
                    <a:pt x="71785" y="0"/>
                  </a:lnTo>
                  <a:lnTo>
                    <a:pt x="49779" y="11805"/>
                  </a:lnTo>
                  <a:lnTo>
                    <a:pt x="21529" y="41975"/>
                  </a:lnTo>
                  <a:lnTo>
                    <a:pt x="0" y="739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876134" y="915315"/>
            <a:ext cx="530189" cy="305258"/>
            <a:chOff x="4876134" y="915315"/>
            <a:chExt cx="530189" cy="305258"/>
          </a:xfrm>
        </p:grpSpPr>
        <p:sp>
          <p:nvSpPr>
            <p:cNvPr id="51" name="Freeform 50"/>
            <p:cNvSpPr/>
            <p:nvPr/>
          </p:nvSpPr>
          <p:spPr>
            <a:xfrm>
              <a:off x="4888117" y="915315"/>
              <a:ext cx="87871" cy="130989"/>
            </a:xfrm>
            <a:custGeom>
              <a:avLst/>
              <a:gdLst/>
              <a:ahLst/>
              <a:cxnLst/>
              <a:rect l="0" t="0" r="0" b="0"/>
              <a:pathLst>
                <a:path w="87871" h="130989">
                  <a:moveTo>
                    <a:pt x="54586" y="0"/>
                  </a:moveTo>
                  <a:lnTo>
                    <a:pt x="54586" y="53492"/>
                  </a:lnTo>
                  <a:lnTo>
                    <a:pt x="52736" y="102030"/>
                  </a:lnTo>
                  <a:lnTo>
                    <a:pt x="45751" y="122085"/>
                  </a:lnTo>
                  <a:lnTo>
                    <a:pt x="40375" y="127618"/>
                  </a:lnTo>
                  <a:lnTo>
                    <a:pt x="34017" y="130382"/>
                  </a:lnTo>
                  <a:lnTo>
                    <a:pt x="19556" y="130988"/>
                  </a:lnTo>
                  <a:lnTo>
                    <a:pt x="3884" y="128176"/>
                  </a:lnTo>
                  <a:lnTo>
                    <a:pt x="444" y="125207"/>
                  </a:lnTo>
                  <a:lnTo>
                    <a:pt x="0" y="121378"/>
                  </a:lnTo>
                  <a:lnTo>
                    <a:pt x="1553" y="116977"/>
                  </a:lnTo>
                  <a:lnTo>
                    <a:pt x="13141" y="109621"/>
                  </a:lnTo>
                  <a:lnTo>
                    <a:pt x="46297" y="97365"/>
                  </a:lnTo>
                  <a:lnTo>
                    <a:pt x="62921" y="96590"/>
                  </a:lnTo>
                  <a:lnTo>
                    <a:pt x="87870" y="998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876134" y="1148305"/>
              <a:ext cx="83212" cy="12739"/>
            </a:xfrm>
            <a:custGeom>
              <a:avLst/>
              <a:gdLst/>
              <a:ahLst/>
              <a:cxnLst/>
              <a:rect l="0" t="0" r="0" b="0"/>
              <a:pathLst>
                <a:path w="83212" h="12739">
                  <a:moveTo>
                    <a:pt x="0" y="8321"/>
                  </a:moveTo>
                  <a:lnTo>
                    <a:pt x="13252" y="12738"/>
                  </a:lnTo>
                  <a:lnTo>
                    <a:pt x="39163" y="11068"/>
                  </a:lnTo>
                  <a:lnTo>
                    <a:pt x="8321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5034234" y="1050286"/>
              <a:ext cx="99854" cy="106341"/>
            </a:xfrm>
            <a:custGeom>
              <a:avLst/>
              <a:gdLst/>
              <a:ahLst/>
              <a:cxnLst/>
              <a:rect l="0" t="0" r="0" b="0"/>
              <a:pathLst>
                <a:path w="99854" h="106341">
                  <a:moveTo>
                    <a:pt x="0" y="106340"/>
                  </a:moveTo>
                  <a:lnTo>
                    <a:pt x="39121" y="44912"/>
                  </a:lnTo>
                  <a:lnTo>
                    <a:pt x="72142" y="2304"/>
                  </a:lnTo>
                  <a:lnTo>
                    <a:pt x="77680" y="0"/>
                  </a:lnTo>
                  <a:lnTo>
                    <a:pt x="83222" y="313"/>
                  </a:lnTo>
                  <a:lnTo>
                    <a:pt x="88766" y="2371"/>
                  </a:lnTo>
                  <a:lnTo>
                    <a:pt x="91537" y="6517"/>
                  </a:lnTo>
                  <a:lnTo>
                    <a:pt x="91654" y="61187"/>
                  </a:lnTo>
                  <a:lnTo>
                    <a:pt x="92492" y="91317"/>
                  </a:lnTo>
                  <a:lnTo>
                    <a:pt x="94021" y="96325"/>
                  </a:lnTo>
                  <a:lnTo>
                    <a:pt x="99853" y="10634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5191271" y="1005489"/>
              <a:ext cx="92264" cy="215084"/>
            </a:xfrm>
            <a:custGeom>
              <a:avLst/>
              <a:gdLst/>
              <a:ahLst/>
              <a:cxnLst/>
              <a:rect l="0" t="0" r="0" b="0"/>
              <a:pathLst>
                <a:path w="92264" h="215084">
                  <a:moveTo>
                    <a:pt x="1063" y="26321"/>
                  </a:moveTo>
                  <a:lnTo>
                    <a:pt x="40226" y="3157"/>
                  </a:lnTo>
                  <a:lnTo>
                    <a:pt x="60691" y="0"/>
                  </a:lnTo>
                  <a:lnTo>
                    <a:pt x="71325" y="453"/>
                  </a:lnTo>
                  <a:lnTo>
                    <a:pt x="79340" y="3528"/>
                  </a:lnTo>
                  <a:lnTo>
                    <a:pt x="90710" y="14342"/>
                  </a:lnTo>
                  <a:lnTo>
                    <a:pt x="92263" y="21109"/>
                  </a:lnTo>
                  <a:lnTo>
                    <a:pt x="89057" y="36024"/>
                  </a:lnTo>
                  <a:lnTo>
                    <a:pt x="66800" y="80550"/>
                  </a:lnTo>
                  <a:lnTo>
                    <a:pt x="53208" y="102485"/>
                  </a:lnTo>
                  <a:lnTo>
                    <a:pt x="25491" y="160300"/>
                  </a:lnTo>
                  <a:lnTo>
                    <a:pt x="17467" y="182022"/>
                  </a:lnTo>
                  <a:lnTo>
                    <a:pt x="16983" y="204003"/>
                  </a:lnTo>
                  <a:lnTo>
                    <a:pt x="21846" y="210420"/>
                  </a:lnTo>
                  <a:lnTo>
                    <a:pt x="29711" y="213773"/>
                  </a:lnTo>
                  <a:lnTo>
                    <a:pt x="39578" y="215083"/>
                  </a:lnTo>
                  <a:lnTo>
                    <a:pt x="55471" y="211609"/>
                  </a:lnTo>
                  <a:lnTo>
                    <a:pt x="62298" y="208094"/>
                  </a:lnTo>
                  <a:lnTo>
                    <a:pt x="66850" y="202052"/>
                  </a:lnTo>
                  <a:lnTo>
                    <a:pt x="71907" y="185477"/>
                  </a:lnTo>
                  <a:lnTo>
                    <a:pt x="69223" y="168248"/>
                  </a:lnTo>
                  <a:lnTo>
                    <a:pt x="60943" y="152270"/>
                  </a:lnTo>
                  <a:lnTo>
                    <a:pt x="3629" y="90492"/>
                  </a:lnTo>
                  <a:lnTo>
                    <a:pt x="0" y="82970"/>
                  </a:lnTo>
                  <a:lnTo>
                    <a:pt x="354" y="75182"/>
                  </a:lnTo>
                  <a:lnTo>
                    <a:pt x="8145" y="59132"/>
                  </a:lnTo>
                  <a:lnTo>
                    <a:pt x="20853" y="47684"/>
                  </a:lnTo>
                  <a:lnTo>
                    <a:pt x="75952" y="180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5300508" y="1006844"/>
              <a:ext cx="105815" cy="146907"/>
            </a:xfrm>
            <a:custGeom>
              <a:avLst/>
              <a:gdLst/>
              <a:ahLst/>
              <a:cxnLst/>
              <a:rect l="0" t="0" r="0" b="0"/>
              <a:pathLst>
                <a:path w="105815" h="146907">
                  <a:moveTo>
                    <a:pt x="66568" y="33287"/>
                  </a:moveTo>
                  <a:lnTo>
                    <a:pt x="35317" y="79742"/>
                  </a:lnTo>
                  <a:lnTo>
                    <a:pt x="28031" y="109613"/>
                  </a:lnTo>
                  <a:lnTo>
                    <a:pt x="27008" y="120229"/>
                  </a:lnTo>
                  <a:lnTo>
                    <a:pt x="30803" y="136955"/>
                  </a:lnTo>
                  <a:lnTo>
                    <a:pt x="34404" y="144005"/>
                  </a:lnTo>
                  <a:lnTo>
                    <a:pt x="39578" y="146855"/>
                  </a:lnTo>
                  <a:lnTo>
                    <a:pt x="45801" y="146906"/>
                  </a:lnTo>
                  <a:lnTo>
                    <a:pt x="59187" y="142032"/>
                  </a:lnTo>
                  <a:lnTo>
                    <a:pt x="77120" y="127967"/>
                  </a:lnTo>
                  <a:lnTo>
                    <a:pt x="93219" y="105719"/>
                  </a:lnTo>
                  <a:lnTo>
                    <a:pt x="103332" y="76116"/>
                  </a:lnTo>
                  <a:lnTo>
                    <a:pt x="105814" y="44847"/>
                  </a:lnTo>
                  <a:lnTo>
                    <a:pt x="103118" y="26406"/>
                  </a:lnTo>
                  <a:lnTo>
                    <a:pt x="93907" y="11429"/>
                  </a:lnTo>
                  <a:lnTo>
                    <a:pt x="87568" y="4847"/>
                  </a:lnTo>
                  <a:lnTo>
                    <a:pt x="78719" y="1383"/>
                  </a:lnTo>
                  <a:lnTo>
                    <a:pt x="56559" y="0"/>
                  </a:lnTo>
                  <a:lnTo>
                    <a:pt x="38697" y="4933"/>
                  </a:lnTo>
                  <a:lnTo>
                    <a:pt x="31346" y="8837"/>
                  </a:lnTo>
                  <a:lnTo>
                    <a:pt x="0" y="4992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867813" y="1422899"/>
            <a:ext cx="537289" cy="266219"/>
            <a:chOff x="4867813" y="1422899"/>
            <a:chExt cx="537289" cy="266219"/>
          </a:xfrm>
        </p:grpSpPr>
        <p:sp>
          <p:nvSpPr>
            <p:cNvPr id="57" name="Freeform 56"/>
            <p:cNvSpPr/>
            <p:nvPr/>
          </p:nvSpPr>
          <p:spPr>
            <a:xfrm>
              <a:off x="4909419" y="1422899"/>
              <a:ext cx="23180" cy="158101"/>
            </a:xfrm>
            <a:custGeom>
              <a:avLst/>
              <a:gdLst/>
              <a:ahLst/>
              <a:cxnLst/>
              <a:rect l="0" t="0" r="0" b="0"/>
              <a:pathLst>
                <a:path w="23180" h="158101">
                  <a:moveTo>
                    <a:pt x="0" y="0"/>
                  </a:moveTo>
                  <a:lnTo>
                    <a:pt x="14393" y="53041"/>
                  </a:lnTo>
                  <a:lnTo>
                    <a:pt x="22064" y="105810"/>
                  </a:lnTo>
                  <a:lnTo>
                    <a:pt x="23179" y="136032"/>
                  </a:lnTo>
                  <a:lnTo>
                    <a:pt x="16642" y="158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4867813" y="1481147"/>
              <a:ext cx="133138" cy="66569"/>
            </a:xfrm>
            <a:custGeom>
              <a:avLst/>
              <a:gdLst/>
              <a:ahLst/>
              <a:cxnLst/>
              <a:rect l="0" t="0" r="0" b="0"/>
              <a:pathLst>
                <a:path w="133138" h="66569">
                  <a:moveTo>
                    <a:pt x="0" y="66568"/>
                  </a:moveTo>
                  <a:lnTo>
                    <a:pt x="27581" y="43405"/>
                  </a:lnTo>
                  <a:lnTo>
                    <a:pt x="69379" y="25565"/>
                  </a:lnTo>
                  <a:lnTo>
                    <a:pt x="119401" y="8373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901097" y="1630925"/>
              <a:ext cx="66570" cy="16644"/>
            </a:xfrm>
            <a:custGeom>
              <a:avLst/>
              <a:gdLst/>
              <a:ahLst/>
              <a:cxnLst/>
              <a:rect l="0" t="0" r="0" b="0"/>
              <a:pathLst>
                <a:path w="66570" h="16644">
                  <a:moveTo>
                    <a:pt x="0" y="16643"/>
                  </a:moveTo>
                  <a:lnTo>
                    <a:pt x="53452" y="2250"/>
                  </a:lnTo>
                  <a:lnTo>
                    <a:pt x="6656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017592" y="1527504"/>
              <a:ext cx="108175" cy="120065"/>
            </a:xfrm>
            <a:custGeom>
              <a:avLst/>
              <a:gdLst/>
              <a:ahLst/>
              <a:cxnLst/>
              <a:rect l="0" t="0" r="0" b="0"/>
              <a:pathLst>
                <a:path w="108175" h="120065">
                  <a:moveTo>
                    <a:pt x="0" y="120064"/>
                  </a:moveTo>
                  <a:lnTo>
                    <a:pt x="11517" y="86323"/>
                  </a:lnTo>
                  <a:lnTo>
                    <a:pt x="48472" y="30227"/>
                  </a:lnTo>
                  <a:lnTo>
                    <a:pt x="68603" y="6537"/>
                  </a:lnTo>
                  <a:lnTo>
                    <a:pt x="76246" y="0"/>
                  </a:lnTo>
                  <a:lnTo>
                    <a:pt x="81341" y="265"/>
                  </a:lnTo>
                  <a:lnTo>
                    <a:pt x="84738" y="5065"/>
                  </a:lnTo>
                  <a:lnTo>
                    <a:pt x="90190" y="41566"/>
                  </a:lnTo>
                  <a:lnTo>
                    <a:pt x="88667" y="101948"/>
                  </a:lnTo>
                  <a:lnTo>
                    <a:pt x="91471" y="106137"/>
                  </a:lnTo>
                  <a:lnTo>
                    <a:pt x="95189" y="107081"/>
                  </a:lnTo>
                  <a:lnTo>
                    <a:pt x="108174" y="103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5190151" y="1463600"/>
              <a:ext cx="76073" cy="225518"/>
            </a:xfrm>
            <a:custGeom>
              <a:avLst/>
              <a:gdLst/>
              <a:ahLst/>
              <a:cxnLst/>
              <a:rect l="0" t="0" r="0" b="0"/>
              <a:pathLst>
                <a:path w="76073" h="225518">
                  <a:moveTo>
                    <a:pt x="2183" y="25868"/>
                  </a:moveTo>
                  <a:lnTo>
                    <a:pt x="52312" y="255"/>
                  </a:lnTo>
                  <a:lnTo>
                    <a:pt x="68842" y="0"/>
                  </a:lnTo>
                  <a:lnTo>
                    <a:pt x="73435" y="3999"/>
                  </a:lnTo>
                  <a:lnTo>
                    <a:pt x="75572" y="10364"/>
                  </a:lnTo>
                  <a:lnTo>
                    <a:pt x="76072" y="18306"/>
                  </a:lnTo>
                  <a:lnTo>
                    <a:pt x="63524" y="51569"/>
                  </a:lnTo>
                  <a:lnTo>
                    <a:pt x="35359" y="104224"/>
                  </a:lnTo>
                  <a:lnTo>
                    <a:pt x="13496" y="156676"/>
                  </a:lnTo>
                  <a:lnTo>
                    <a:pt x="0" y="198506"/>
                  </a:lnTo>
                  <a:lnTo>
                    <a:pt x="728" y="206604"/>
                  </a:lnTo>
                  <a:lnTo>
                    <a:pt x="8933" y="220532"/>
                  </a:lnTo>
                  <a:lnTo>
                    <a:pt x="15004" y="224062"/>
                  </a:lnTo>
                  <a:lnTo>
                    <a:pt x="29146" y="225517"/>
                  </a:lnTo>
                  <a:lnTo>
                    <a:pt x="42212" y="220617"/>
                  </a:lnTo>
                  <a:lnTo>
                    <a:pt x="48285" y="216722"/>
                  </a:lnTo>
                  <a:lnTo>
                    <a:pt x="57498" y="204997"/>
                  </a:lnTo>
                  <a:lnTo>
                    <a:pt x="61249" y="197987"/>
                  </a:lnTo>
                  <a:lnTo>
                    <a:pt x="62952" y="182802"/>
                  </a:lnTo>
                  <a:lnTo>
                    <a:pt x="59702" y="166807"/>
                  </a:lnTo>
                  <a:lnTo>
                    <a:pt x="37415" y="125652"/>
                  </a:lnTo>
                  <a:lnTo>
                    <a:pt x="2137" y="82952"/>
                  </a:lnTo>
                  <a:lnTo>
                    <a:pt x="3077" y="75943"/>
                  </a:lnTo>
                  <a:lnTo>
                    <a:pt x="7402" y="69422"/>
                  </a:lnTo>
                  <a:lnTo>
                    <a:pt x="27146" y="508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5292187" y="1476749"/>
              <a:ext cx="112915" cy="136072"/>
            </a:xfrm>
            <a:custGeom>
              <a:avLst/>
              <a:gdLst/>
              <a:ahLst/>
              <a:cxnLst/>
              <a:rect l="0" t="0" r="0" b="0"/>
              <a:pathLst>
                <a:path w="112915" h="136072">
                  <a:moveTo>
                    <a:pt x="66568" y="21040"/>
                  </a:moveTo>
                  <a:lnTo>
                    <a:pt x="59925" y="77812"/>
                  </a:lnTo>
                  <a:lnTo>
                    <a:pt x="54224" y="109258"/>
                  </a:lnTo>
                  <a:lnTo>
                    <a:pt x="55843" y="127741"/>
                  </a:lnTo>
                  <a:lnTo>
                    <a:pt x="59418" y="132854"/>
                  </a:lnTo>
                  <a:lnTo>
                    <a:pt x="64575" y="135339"/>
                  </a:lnTo>
                  <a:lnTo>
                    <a:pt x="70786" y="136071"/>
                  </a:lnTo>
                  <a:lnTo>
                    <a:pt x="85085" y="129487"/>
                  </a:lnTo>
                  <a:lnTo>
                    <a:pt x="92781" y="123849"/>
                  </a:lnTo>
                  <a:lnTo>
                    <a:pt x="103798" y="105256"/>
                  </a:lnTo>
                  <a:lnTo>
                    <a:pt x="112732" y="71264"/>
                  </a:lnTo>
                  <a:lnTo>
                    <a:pt x="112914" y="40236"/>
                  </a:lnTo>
                  <a:lnTo>
                    <a:pt x="108431" y="23099"/>
                  </a:lnTo>
                  <a:lnTo>
                    <a:pt x="100275" y="9319"/>
                  </a:lnTo>
                  <a:lnTo>
                    <a:pt x="93662" y="4905"/>
                  </a:lnTo>
                  <a:lnTo>
                    <a:pt x="76452" y="0"/>
                  </a:lnTo>
                  <a:lnTo>
                    <a:pt x="58942" y="2751"/>
                  </a:lnTo>
                  <a:lnTo>
                    <a:pt x="42838" y="11062"/>
                  </a:lnTo>
                  <a:lnTo>
                    <a:pt x="0" y="6264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767961" y="2545656"/>
            <a:ext cx="1472826" cy="208612"/>
            <a:chOff x="4767961" y="2545656"/>
            <a:chExt cx="1472826" cy="208612"/>
          </a:xfrm>
        </p:grpSpPr>
        <p:sp>
          <p:nvSpPr>
            <p:cNvPr id="64" name="Freeform 63"/>
            <p:cNvSpPr/>
            <p:nvPr/>
          </p:nvSpPr>
          <p:spPr>
            <a:xfrm>
              <a:off x="4767961" y="2565051"/>
              <a:ext cx="116495" cy="180896"/>
            </a:xfrm>
            <a:custGeom>
              <a:avLst/>
              <a:gdLst/>
              <a:ahLst/>
              <a:cxnLst/>
              <a:rect l="0" t="0" r="0" b="0"/>
              <a:pathLst>
                <a:path w="116495" h="180896">
                  <a:moveTo>
                    <a:pt x="0" y="106006"/>
                  </a:moveTo>
                  <a:lnTo>
                    <a:pt x="20568" y="72265"/>
                  </a:lnTo>
                  <a:lnTo>
                    <a:pt x="74889" y="12778"/>
                  </a:lnTo>
                  <a:lnTo>
                    <a:pt x="87525" y="1085"/>
                  </a:lnTo>
                  <a:lnTo>
                    <a:pt x="92559" y="0"/>
                  </a:lnTo>
                  <a:lnTo>
                    <a:pt x="96839" y="2051"/>
                  </a:lnTo>
                  <a:lnTo>
                    <a:pt x="100617" y="6192"/>
                  </a:lnTo>
                  <a:lnTo>
                    <a:pt x="102349" y="25586"/>
                  </a:lnTo>
                  <a:lnTo>
                    <a:pt x="95928" y="83237"/>
                  </a:lnTo>
                  <a:lnTo>
                    <a:pt x="87606" y="140477"/>
                  </a:lnTo>
                  <a:lnTo>
                    <a:pt x="89170" y="165089"/>
                  </a:lnTo>
                  <a:lnTo>
                    <a:pt x="92731" y="172207"/>
                  </a:lnTo>
                  <a:lnTo>
                    <a:pt x="97878" y="176027"/>
                  </a:lnTo>
                  <a:lnTo>
                    <a:pt x="116494" y="1808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4929151" y="2646093"/>
              <a:ext cx="105084" cy="108175"/>
            </a:xfrm>
            <a:custGeom>
              <a:avLst/>
              <a:gdLst/>
              <a:ahLst/>
              <a:cxnLst/>
              <a:rect l="0" t="0" r="0" b="0"/>
              <a:pathLst>
                <a:path w="105084" h="108175">
                  <a:moveTo>
                    <a:pt x="5231" y="0"/>
                  </a:moveTo>
                  <a:lnTo>
                    <a:pt x="437" y="25648"/>
                  </a:lnTo>
                  <a:lnTo>
                    <a:pt x="1545" y="58383"/>
                  </a:lnTo>
                  <a:lnTo>
                    <a:pt x="0" y="66659"/>
                  </a:lnTo>
                  <a:lnTo>
                    <a:pt x="819" y="70327"/>
                  </a:lnTo>
                  <a:lnTo>
                    <a:pt x="3214" y="70923"/>
                  </a:lnTo>
                  <a:lnTo>
                    <a:pt x="6660" y="69472"/>
                  </a:lnTo>
                  <a:lnTo>
                    <a:pt x="12954" y="60463"/>
                  </a:lnTo>
                  <a:lnTo>
                    <a:pt x="24161" y="42262"/>
                  </a:lnTo>
                  <a:lnTo>
                    <a:pt x="28946" y="36496"/>
                  </a:lnTo>
                  <a:lnTo>
                    <a:pt x="33984" y="34501"/>
                  </a:lnTo>
                  <a:lnTo>
                    <a:pt x="39193" y="35020"/>
                  </a:lnTo>
                  <a:lnTo>
                    <a:pt x="44514" y="37215"/>
                  </a:lnTo>
                  <a:lnTo>
                    <a:pt x="52892" y="47051"/>
                  </a:lnTo>
                  <a:lnTo>
                    <a:pt x="56421" y="53557"/>
                  </a:lnTo>
                  <a:lnTo>
                    <a:pt x="60622" y="55120"/>
                  </a:lnTo>
                  <a:lnTo>
                    <a:pt x="65272" y="53389"/>
                  </a:lnTo>
                  <a:lnTo>
                    <a:pt x="86022" y="35099"/>
                  </a:lnTo>
                  <a:lnTo>
                    <a:pt x="90526" y="35419"/>
                  </a:lnTo>
                  <a:lnTo>
                    <a:pt x="94454" y="39330"/>
                  </a:lnTo>
                  <a:lnTo>
                    <a:pt x="97997" y="45636"/>
                  </a:lnTo>
                  <a:lnTo>
                    <a:pt x="105083" y="1081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5358755" y="2720983"/>
              <a:ext cx="224670" cy="24964"/>
            </a:xfrm>
            <a:custGeom>
              <a:avLst/>
              <a:gdLst/>
              <a:ahLst/>
              <a:cxnLst/>
              <a:rect l="0" t="0" r="0" b="0"/>
              <a:pathLst>
                <a:path w="224670" h="24964">
                  <a:moveTo>
                    <a:pt x="0" y="24963"/>
                  </a:moveTo>
                  <a:lnTo>
                    <a:pt x="14211" y="12601"/>
                  </a:lnTo>
                  <a:lnTo>
                    <a:pt x="27581" y="6217"/>
                  </a:lnTo>
                  <a:lnTo>
                    <a:pt x="55119" y="1842"/>
                  </a:lnTo>
                  <a:lnTo>
                    <a:pt x="112316" y="7326"/>
                  </a:lnTo>
                  <a:lnTo>
                    <a:pt x="166602" y="8190"/>
                  </a:lnTo>
                  <a:lnTo>
                    <a:pt x="22466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5658313" y="2554947"/>
              <a:ext cx="146669" cy="172942"/>
            </a:xfrm>
            <a:custGeom>
              <a:avLst/>
              <a:gdLst/>
              <a:ahLst/>
              <a:cxnLst/>
              <a:rect l="0" t="0" r="0" b="0"/>
              <a:pathLst>
                <a:path w="146669" h="172942">
                  <a:moveTo>
                    <a:pt x="0" y="74504"/>
                  </a:moveTo>
                  <a:lnTo>
                    <a:pt x="39120" y="15824"/>
                  </a:lnTo>
                  <a:lnTo>
                    <a:pt x="52520" y="4353"/>
                  </a:lnTo>
                  <a:lnTo>
                    <a:pt x="59977" y="0"/>
                  </a:lnTo>
                  <a:lnTo>
                    <a:pt x="64948" y="796"/>
                  </a:lnTo>
                  <a:lnTo>
                    <a:pt x="68261" y="5025"/>
                  </a:lnTo>
                  <a:lnTo>
                    <a:pt x="70471" y="11543"/>
                  </a:lnTo>
                  <a:lnTo>
                    <a:pt x="67994" y="31112"/>
                  </a:lnTo>
                  <a:lnTo>
                    <a:pt x="52888" y="87213"/>
                  </a:lnTo>
                  <a:lnTo>
                    <a:pt x="37923" y="146446"/>
                  </a:lnTo>
                  <a:lnTo>
                    <a:pt x="39352" y="164726"/>
                  </a:lnTo>
                  <a:lnTo>
                    <a:pt x="42877" y="169785"/>
                  </a:lnTo>
                  <a:lnTo>
                    <a:pt x="48001" y="172234"/>
                  </a:lnTo>
                  <a:lnTo>
                    <a:pt x="54190" y="172941"/>
                  </a:lnTo>
                  <a:lnTo>
                    <a:pt x="68463" y="166331"/>
                  </a:lnTo>
                  <a:lnTo>
                    <a:pt x="89627" y="147016"/>
                  </a:lnTo>
                  <a:lnTo>
                    <a:pt x="95809" y="139487"/>
                  </a:lnTo>
                  <a:lnTo>
                    <a:pt x="99930" y="139091"/>
                  </a:lnTo>
                  <a:lnTo>
                    <a:pt x="102678" y="143450"/>
                  </a:lnTo>
                  <a:lnTo>
                    <a:pt x="107580" y="157847"/>
                  </a:lnTo>
                  <a:lnTo>
                    <a:pt x="115923" y="170409"/>
                  </a:lnTo>
                  <a:lnTo>
                    <a:pt x="120736" y="171725"/>
                  </a:lnTo>
                  <a:lnTo>
                    <a:pt x="125794" y="169829"/>
                  </a:lnTo>
                  <a:lnTo>
                    <a:pt x="131015" y="165791"/>
                  </a:lnTo>
                  <a:lnTo>
                    <a:pt x="139282" y="151442"/>
                  </a:lnTo>
                  <a:lnTo>
                    <a:pt x="146668" y="122572"/>
                  </a:lnTo>
                  <a:lnTo>
                    <a:pt x="146547" y="102339"/>
                  </a:lnTo>
                  <a:lnTo>
                    <a:pt x="140329" y="84102"/>
                  </a:lnTo>
                  <a:lnTo>
                    <a:pt x="128937" y="71681"/>
                  </a:lnTo>
                  <a:lnTo>
                    <a:pt x="122016" y="67075"/>
                  </a:lnTo>
                  <a:lnTo>
                    <a:pt x="116477" y="66778"/>
                  </a:lnTo>
                  <a:lnTo>
                    <a:pt x="111860" y="69353"/>
                  </a:lnTo>
                  <a:lnTo>
                    <a:pt x="106114" y="76838"/>
                  </a:lnTo>
                  <a:lnTo>
                    <a:pt x="105876" y="78834"/>
                  </a:lnTo>
                  <a:lnTo>
                    <a:pt x="108173" y="8282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5864203" y="2593340"/>
              <a:ext cx="48667" cy="87228"/>
            </a:xfrm>
            <a:custGeom>
              <a:avLst/>
              <a:gdLst/>
              <a:ahLst/>
              <a:cxnLst/>
              <a:rect l="0" t="0" r="0" b="0"/>
              <a:pathLst>
                <a:path w="48667" h="87228">
                  <a:moveTo>
                    <a:pt x="27099" y="19469"/>
                  </a:moveTo>
                  <a:lnTo>
                    <a:pt x="3936" y="47050"/>
                  </a:lnTo>
                  <a:lnTo>
                    <a:pt x="779" y="67169"/>
                  </a:lnTo>
                  <a:lnTo>
                    <a:pt x="1231" y="79006"/>
                  </a:lnTo>
                  <a:lnTo>
                    <a:pt x="5231" y="85048"/>
                  </a:lnTo>
                  <a:lnTo>
                    <a:pt x="11595" y="87227"/>
                  </a:lnTo>
                  <a:lnTo>
                    <a:pt x="19537" y="86831"/>
                  </a:lnTo>
                  <a:lnTo>
                    <a:pt x="26680" y="83793"/>
                  </a:lnTo>
                  <a:lnTo>
                    <a:pt x="39549" y="73021"/>
                  </a:lnTo>
                  <a:lnTo>
                    <a:pt x="46501" y="54056"/>
                  </a:lnTo>
                  <a:lnTo>
                    <a:pt x="48666" y="32068"/>
                  </a:lnTo>
                  <a:lnTo>
                    <a:pt x="46546" y="13049"/>
                  </a:lnTo>
                  <a:lnTo>
                    <a:pt x="41913" y="6868"/>
                  </a:lnTo>
                  <a:lnTo>
                    <a:pt x="26903" y="0"/>
                  </a:lnTo>
                  <a:lnTo>
                    <a:pt x="20497" y="943"/>
                  </a:lnTo>
                  <a:lnTo>
                    <a:pt x="15301" y="4344"/>
                  </a:lnTo>
                  <a:lnTo>
                    <a:pt x="7063" y="15521"/>
                  </a:lnTo>
                  <a:lnTo>
                    <a:pt x="319" y="29734"/>
                  </a:lnTo>
                  <a:lnTo>
                    <a:pt x="0" y="37407"/>
                  </a:lnTo>
                  <a:lnTo>
                    <a:pt x="4577" y="53329"/>
                  </a:lnTo>
                  <a:lnTo>
                    <a:pt x="9311" y="57760"/>
                  </a:lnTo>
                  <a:lnTo>
                    <a:pt x="15240" y="59789"/>
                  </a:lnTo>
                  <a:lnTo>
                    <a:pt x="26451" y="59579"/>
                  </a:lnTo>
                  <a:lnTo>
                    <a:pt x="29441" y="58228"/>
                  </a:lnTo>
                  <a:lnTo>
                    <a:pt x="35420" y="527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5955394" y="2584422"/>
              <a:ext cx="53293" cy="69993"/>
            </a:xfrm>
            <a:custGeom>
              <a:avLst/>
              <a:gdLst/>
              <a:ahLst/>
              <a:cxnLst/>
              <a:rect l="0" t="0" r="0" b="0"/>
              <a:pathLst>
                <a:path w="53293" h="69993">
                  <a:moveTo>
                    <a:pt x="27440" y="11745"/>
                  </a:moveTo>
                  <a:lnTo>
                    <a:pt x="20854" y="41365"/>
                  </a:lnTo>
                  <a:lnTo>
                    <a:pt x="20275" y="50908"/>
                  </a:lnTo>
                  <a:lnTo>
                    <a:pt x="22664" y="55420"/>
                  </a:lnTo>
                  <a:lnTo>
                    <a:pt x="27030" y="56579"/>
                  </a:lnTo>
                  <a:lnTo>
                    <a:pt x="32713" y="55503"/>
                  </a:lnTo>
                  <a:lnTo>
                    <a:pt x="43960" y="44445"/>
                  </a:lnTo>
                  <a:lnTo>
                    <a:pt x="49548" y="36319"/>
                  </a:lnTo>
                  <a:lnTo>
                    <a:pt x="53292" y="19893"/>
                  </a:lnTo>
                  <a:lnTo>
                    <a:pt x="52995" y="11630"/>
                  </a:lnTo>
                  <a:lnTo>
                    <a:pt x="49100" y="6121"/>
                  </a:lnTo>
                  <a:lnTo>
                    <a:pt x="42804" y="2448"/>
                  </a:lnTo>
                  <a:lnTo>
                    <a:pt x="34909" y="0"/>
                  </a:lnTo>
                  <a:lnTo>
                    <a:pt x="27796" y="217"/>
                  </a:lnTo>
                  <a:lnTo>
                    <a:pt x="14962" y="5389"/>
                  </a:lnTo>
                  <a:lnTo>
                    <a:pt x="5560" y="18782"/>
                  </a:lnTo>
                  <a:lnTo>
                    <a:pt x="1759" y="27531"/>
                  </a:lnTo>
                  <a:lnTo>
                    <a:pt x="0" y="44649"/>
                  </a:lnTo>
                  <a:lnTo>
                    <a:pt x="2300" y="58729"/>
                  </a:lnTo>
                  <a:lnTo>
                    <a:pt x="4208" y="62483"/>
                  </a:lnTo>
                  <a:lnTo>
                    <a:pt x="10798" y="6999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6024439" y="2545656"/>
              <a:ext cx="77070" cy="88246"/>
            </a:xfrm>
            <a:custGeom>
              <a:avLst/>
              <a:gdLst/>
              <a:ahLst/>
              <a:cxnLst/>
              <a:rect l="0" t="0" r="0" b="0"/>
              <a:pathLst>
                <a:path w="77070" h="88246">
                  <a:moveTo>
                    <a:pt x="41605" y="42190"/>
                  </a:moveTo>
                  <a:lnTo>
                    <a:pt x="30024" y="84100"/>
                  </a:lnTo>
                  <a:lnTo>
                    <a:pt x="31111" y="87696"/>
                  </a:lnTo>
                  <a:lnTo>
                    <a:pt x="34609" y="88245"/>
                  </a:lnTo>
                  <a:lnTo>
                    <a:pt x="39715" y="86762"/>
                  </a:lnTo>
                  <a:lnTo>
                    <a:pt x="60153" y="67005"/>
                  </a:lnTo>
                  <a:lnTo>
                    <a:pt x="74940" y="42146"/>
                  </a:lnTo>
                  <a:lnTo>
                    <a:pt x="77069" y="25529"/>
                  </a:lnTo>
                  <a:lnTo>
                    <a:pt x="76342" y="17214"/>
                  </a:lnTo>
                  <a:lnTo>
                    <a:pt x="73085" y="10746"/>
                  </a:lnTo>
                  <a:lnTo>
                    <a:pt x="62068" y="1095"/>
                  </a:lnTo>
                  <a:lnTo>
                    <a:pt x="55247" y="0"/>
                  </a:lnTo>
                  <a:lnTo>
                    <a:pt x="40272" y="3715"/>
                  </a:lnTo>
                  <a:lnTo>
                    <a:pt x="26836" y="16461"/>
                  </a:lnTo>
                  <a:lnTo>
                    <a:pt x="7561" y="50360"/>
                  </a:lnTo>
                  <a:lnTo>
                    <a:pt x="0" y="754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6144837" y="2596167"/>
              <a:ext cx="95950" cy="124817"/>
            </a:xfrm>
            <a:custGeom>
              <a:avLst/>
              <a:gdLst/>
              <a:ahLst/>
              <a:cxnLst/>
              <a:rect l="0" t="0" r="0" b="0"/>
              <a:pathLst>
                <a:path w="95950" h="124817">
                  <a:moveTo>
                    <a:pt x="4418" y="0"/>
                  </a:moveTo>
                  <a:lnTo>
                    <a:pt x="1952" y="33741"/>
                  </a:lnTo>
                  <a:lnTo>
                    <a:pt x="0" y="41910"/>
                  </a:lnTo>
                  <a:lnTo>
                    <a:pt x="1473" y="45506"/>
                  </a:lnTo>
                  <a:lnTo>
                    <a:pt x="5228" y="46055"/>
                  </a:lnTo>
                  <a:lnTo>
                    <a:pt x="31185" y="38067"/>
                  </a:lnTo>
                  <a:lnTo>
                    <a:pt x="37980" y="39246"/>
                  </a:lnTo>
                  <a:lnTo>
                    <a:pt x="78335" y="64706"/>
                  </a:lnTo>
                  <a:lnTo>
                    <a:pt x="87504" y="77760"/>
                  </a:lnTo>
                  <a:lnTo>
                    <a:pt x="95949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135230" y="366126"/>
            <a:ext cx="1953447" cy="1048453"/>
            <a:chOff x="6135230" y="366126"/>
            <a:chExt cx="1953447" cy="1048453"/>
          </a:xfrm>
        </p:grpSpPr>
        <p:sp>
          <p:nvSpPr>
            <p:cNvPr id="73" name="Freeform 72"/>
            <p:cNvSpPr/>
            <p:nvPr/>
          </p:nvSpPr>
          <p:spPr>
            <a:xfrm>
              <a:off x="6154981" y="1116323"/>
              <a:ext cx="377043" cy="90230"/>
            </a:xfrm>
            <a:custGeom>
              <a:avLst/>
              <a:gdLst/>
              <a:ahLst/>
              <a:cxnLst/>
              <a:rect l="0" t="0" r="0" b="0"/>
              <a:pathLst>
                <a:path w="377043" h="90230">
                  <a:moveTo>
                    <a:pt x="44200" y="90229"/>
                  </a:moveTo>
                  <a:lnTo>
                    <a:pt x="39782" y="76977"/>
                  </a:lnTo>
                  <a:lnTo>
                    <a:pt x="30217" y="68005"/>
                  </a:lnTo>
                  <a:lnTo>
                    <a:pt x="1476" y="54712"/>
                  </a:lnTo>
                  <a:lnTo>
                    <a:pt x="0" y="52683"/>
                  </a:lnTo>
                  <a:lnTo>
                    <a:pt x="2714" y="51330"/>
                  </a:lnTo>
                  <a:lnTo>
                    <a:pt x="52126" y="36618"/>
                  </a:lnTo>
                  <a:lnTo>
                    <a:pt x="111341" y="24029"/>
                  </a:lnTo>
                  <a:lnTo>
                    <a:pt x="169091" y="10765"/>
                  </a:lnTo>
                  <a:lnTo>
                    <a:pt x="227929" y="5293"/>
                  </a:lnTo>
                  <a:lnTo>
                    <a:pt x="271774" y="0"/>
                  </a:lnTo>
                  <a:lnTo>
                    <a:pt x="326559" y="5598"/>
                  </a:lnTo>
                  <a:lnTo>
                    <a:pt x="356845" y="13891"/>
                  </a:lnTo>
                  <a:lnTo>
                    <a:pt x="371456" y="22709"/>
                  </a:lnTo>
                  <a:lnTo>
                    <a:pt x="375167" y="26724"/>
                  </a:lnTo>
                  <a:lnTo>
                    <a:pt x="376716" y="30326"/>
                  </a:lnTo>
                  <a:lnTo>
                    <a:pt x="377042" y="4030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6207502" y="1181589"/>
              <a:ext cx="382770" cy="191385"/>
            </a:xfrm>
            <a:custGeom>
              <a:avLst/>
              <a:gdLst/>
              <a:ahLst/>
              <a:cxnLst/>
              <a:rect l="0" t="0" r="0" b="0"/>
              <a:pathLst>
                <a:path w="382770" h="191385">
                  <a:moveTo>
                    <a:pt x="0" y="191384"/>
                  </a:moveTo>
                  <a:lnTo>
                    <a:pt x="58383" y="174526"/>
                  </a:lnTo>
                  <a:lnTo>
                    <a:pt x="120920" y="155314"/>
                  </a:lnTo>
                  <a:lnTo>
                    <a:pt x="183759" y="134985"/>
                  </a:lnTo>
                  <a:lnTo>
                    <a:pt x="240520" y="110794"/>
                  </a:lnTo>
                  <a:lnTo>
                    <a:pt x="303430" y="76392"/>
                  </a:lnTo>
                  <a:lnTo>
                    <a:pt x="352313" y="36908"/>
                  </a:lnTo>
                  <a:lnTo>
                    <a:pt x="38276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6432170" y="1046066"/>
              <a:ext cx="201449" cy="368513"/>
            </a:xfrm>
            <a:custGeom>
              <a:avLst/>
              <a:gdLst/>
              <a:ahLst/>
              <a:cxnLst/>
              <a:rect l="0" t="0" r="0" b="0"/>
              <a:pathLst>
                <a:path w="201449" h="368513">
                  <a:moveTo>
                    <a:pt x="0" y="10707"/>
                  </a:moveTo>
                  <a:lnTo>
                    <a:pt x="17670" y="1872"/>
                  </a:lnTo>
                  <a:lnTo>
                    <a:pt x="38672" y="0"/>
                  </a:lnTo>
                  <a:lnTo>
                    <a:pt x="101487" y="9640"/>
                  </a:lnTo>
                  <a:lnTo>
                    <a:pt x="142602" y="30700"/>
                  </a:lnTo>
                  <a:lnTo>
                    <a:pt x="172616" y="55771"/>
                  </a:lnTo>
                  <a:lnTo>
                    <a:pt x="188590" y="76963"/>
                  </a:lnTo>
                  <a:lnTo>
                    <a:pt x="198772" y="101792"/>
                  </a:lnTo>
                  <a:lnTo>
                    <a:pt x="201448" y="123305"/>
                  </a:lnTo>
                  <a:lnTo>
                    <a:pt x="193292" y="168294"/>
                  </a:lnTo>
                  <a:lnTo>
                    <a:pt x="180427" y="201990"/>
                  </a:lnTo>
                  <a:lnTo>
                    <a:pt x="144077" y="260333"/>
                  </a:lnTo>
                  <a:lnTo>
                    <a:pt x="106517" y="314682"/>
                  </a:lnTo>
                  <a:lnTo>
                    <a:pt x="74889" y="36851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6135230" y="662730"/>
              <a:ext cx="172126" cy="159718"/>
            </a:xfrm>
            <a:custGeom>
              <a:avLst/>
              <a:gdLst/>
              <a:ahLst/>
              <a:cxnLst/>
              <a:rect l="0" t="0" r="0" b="0"/>
              <a:pathLst>
                <a:path w="172126" h="159718">
                  <a:moveTo>
                    <a:pt x="80593" y="119449"/>
                  </a:moveTo>
                  <a:lnTo>
                    <a:pt x="73950" y="62676"/>
                  </a:lnTo>
                  <a:lnTo>
                    <a:pt x="61269" y="21805"/>
                  </a:lnTo>
                  <a:lnTo>
                    <a:pt x="56616" y="12748"/>
                  </a:lnTo>
                  <a:lnTo>
                    <a:pt x="49815" y="6709"/>
                  </a:lnTo>
                  <a:lnTo>
                    <a:pt x="32397" y="0"/>
                  </a:lnTo>
                  <a:lnTo>
                    <a:pt x="24423" y="60"/>
                  </a:lnTo>
                  <a:lnTo>
                    <a:pt x="10634" y="5058"/>
                  </a:lnTo>
                  <a:lnTo>
                    <a:pt x="6216" y="11753"/>
                  </a:lnTo>
                  <a:lnTo>
                    <a:pt x="0" y="44187"/>
                  </a:lnTo>
                  <a:lnTo>
                    <a:pt x="365" y="101911"/>
                  </a:lnTo>
                  <a:lnTo>
                    <a:pt x="9053" y="139215"/>
                  </a:lnTo>
                  <a:lnTo>
                    <a:pt x="13484" y="149269"/>
                  </a:lnTo>
                  <a:lnTo>
                    <a:pt x="19211" y="155046"/>
                  </a:lnTo>
                  <a:lnTo>
                    <a:pt x="25804" y="157973"/>
                  </a:lnTo>
                  <a:lnTo>
                    <a:pt x="32972" y="159000"/>
                  </a:lnTo>
                  <a:lnTo>
                    <a:pt x="48333" y="152745"/>
                  </a:lnTo>
                  <a:lnTo>
                    <a:pt x="76378" y="130546"/>
                  </a:lnTo>
                  <a:lnTo>
                    <a:pt x="108092" y="81388"/>
                  </a:lnTo>
                  <a:lnTo>
                    <a:pt x="116683" y="55369"/>
                  </a:lnTo>
                  <a:lnTo>
                    <a:pt x="115741" y="60766"/>
                  </a:lnTo>
                  <a:lnTo>
                    <a:pt x="106877" y="116751"/>
                  </a:lnTo>
                  <a:lnTo>
                    <a:pt x="110365" y="153885"/>
                  </a:lnTo>
                  <a:lnTo>
                    <a:pt x="114309" y="159048"/>
                  </a:lnTo>
                  <a:lnTo>
                    <a:pt x="119713" y="159717"/>
                  </a:lnTo>
                  <a:lnTo>
                    <a:pt x="126089" y="157389"/>
                  </a:lnTo>
                  <a:lnTo>
                    <a:pt x="135639" y="147406"/>
                  </a:lnTo>
                  <a:lnTo>
                    <a:pt x="152287" y="109501"/>
                  </a:lnTo>
                  <a:lnTo>
                    <a:pt x="168389" y="50645"/>
                  </a:lnTo>
                  <a:lnTo>
                    <a:pt x="172125" y="3623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6315736" y="391089"/>
              <a:ext cx="108114" cy="337902"/>
            </a:xfrm>
            <a:custGeom>
              <a:avLst/>
              <a:gdLst/>
              <a:ahLst/>
              <a:cxnLst/>
              <a:rect l="0" t="0" r="0" b="0"/>
              <a:pathLst>
                <a:path w="108114" h="337902">
                  <a:moveTo>
                    <a:pt x="16582" y="0"/>
                  </a:moveTo>
                  <a:lnTo>
                    <a:pt x="7747" y="13252"/>
                  </a:lnTo>
                  <a:lnTo>
                    <a:pt x="2253" y="43580"/>
                  </a:lnTo>
                  <a:lnTo>
                    <a:pt x="397" y="105756"/>
                  </a:lnTo>
                  <a:lnTo>
                    <a:pt x="0" y="168146"/>
                  </a:lnTo>
                  <a:lnTo>
                    <a:pt x="4362" y="231254"/>
                  </a:lnTo>
                  <a:lnTo>
                    <a:pt x="14134" y="284011"/>
                  </a:lnTo>
                  <a:lnTo>
                    <a:pt x="23150" y="318579"/>
                  </a:lnTo>
                  <a:lnTo>
                    <a:pt x="32137" y="334516"/>
                  </a:lnTo>
                  <a:lnTo>
                    <a:pt x="38046" y="337656"/>
                  </a:lnTo>
                  <a:lnTo>
                    <a:pt x="44760" y="337901"/>
                  </a:lnTo>
                  <a:lnTo>
                    <a:pt x="52009" y="336215"/>
                  </a:lnTo>
                  <a:lnTo>
                    <a:pt x="64995" y="322014"/>
                  </a:lnTo>
                  <a:lnTo>
                    <a:pt x="83981" y="279647"/>
                  </a:lnTo>
                  <a:lnTo>
                    <a:pt x="99536" y="222138"/>
                  </a:lnTo>
                  <a:lnTo>
                    <a:pt x="107360" y="160149"/>
                  </a:lnTo>
                  <a:lnTo>
                    <a:pt x="108113" y="149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6407339" y="366126"/>
              <a:ext cx="124685" cy="407845"/>
            </a:xfrm>
            <a:custGeom>
              <a:avLst/>
              <a:gdLst/>
              <a:ahLst/>
              <a:cxnLst/>
              <a:rect l="0" t="0" r="0" b="0"/>
              <a:pathLst>
                <a:path w="124685" h="407845">
                  <a:moveTo>
                    <a:pt x="16510" y="0"/>
                  </a:moveTo>
                  <a:lnTo>
                    <a:pt x="3242" y="61584"/>
                  </a:lnTo>
                  <a:lnTo>
                    <a:pt x="535" y="116606"/>
                  </a:lnTo>
                  <a:lnTo>
                    <a:pt x="0" y="171990"/>
                  </a:lnTo>
                  <a:lnTo>
                    <a:pt x="5613" y="233165"/>
                  </a:lnTo>
                  <a:lnTo>
                    <a:pt x="7680" y="288258"/>
                  </a:lnTo>
                  <a:lnTo>
                    <a:pt x="12506" y="330610"/>
                  </a:lnTo>
                  <a:lnTo>
                    <a:pt x="31394" y="390034"/>
                  </a:lnTo>
                  <a:lnTo>
                    <a:pt x="40383" y="403256"/>
                  </a:lnTo>
                  <a:lnTo>
                    <a:pt x="46294" y="406597"/>
                  </a:lnTo>
                  <a:lnTo>
                    <a:pt x="60258" y="407844"/>
                  </a:lnTo>
                  <a:lnTo>
                    <a:pt x="83713" y="398930"/>
                  </a:lnTo>
                  <a:lnTo>
                    <a:pt x="124684" y="3661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7022965" y="665684"/>
              <a:ext cx="16643" cy="344960"/>
            </a:xfrm>
            <a:custGeom>
              <a:avLst/>
              <a:gdLst/>
              <a:ahLst/>
              <a:cxnLst/>
              <a:rect l="0" t="0" r="0" b="0"/>
              <a:pathLst>
                <a:path w="16643" h="344960">
                  <a:moveTo>
                    <a:pt x="0" y="0"/>
                  </a:moveTo>
                  <a:lnTo>
                    <a:pt x="13268" y="62491"/>
                  </a:lnTo>
                  <a:lnTo>
                    <a:pt x="16198" y="119097"/>
                  </a:lnTo>
                  <a:lnTo>
                    <a:pt x="16584" y="181305"/>
                  </a:lnTo>
                  <a:lnTo>
                    <a:pt x="16634" y="244024"/>
                  </a:lnTo>
                  <a:lnTo>
                    <a:pt x="16641" y="301958"/>
                  </a:lnTo>
                  <a:lnTo>
                    <a:pt x="16642" y="339922"/>
                  </a:lnTo>
                  <a:lnTo>
                    <a:pt x="14792" y="344959"/>
                  </a:lnTo>
                  <a:lnTo>
                    <a:pt x="11710" y="344618"/>
                  </a:lnTo>
                  <a:lnTo>
                    <a:pt x="0" y="3328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6939754" y="608719"/>
              <a:ext cx="216348" cy="73608"/>
            </a:xfrm>
            <a:custGeom>
              <a:avLst/>
              <a:gdLst/>
              <a:ahLst/>
              <a:cxnLst/>
              <a:rect l="0" t="0" r="0" b="0"/>
              <a:pathLst>
                <a:path w="216348" h="73608">
                  <a:moveTo>
                    <a:pt x="0" y="73607"/>
                  </a:moveTo>
                  <a:lnTo>
                    <a:pt x="15135" y="47959"/>
                  </a:lnTo>
                  <a:lnTo>
                    <a:pt x="40748" y="25327"/>
                  </a:lnTo>
                  <a:lnTo>
                    <a:pt x="83098" y="5212"/>
                  </a:lnTo>
                  <a:lnTo>
                    <a:pt x="141196" y="0"/>
                  </a:lnTo>
                  <a:lnTo>
                    <a:pt x="191709" y="1436"/>
                  </a:lnTo>
                  <a:lnTo>
                    <a:pt x="216347" y="703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7154096" y="830694"/>
              <a:ext cx="68575" cy="168943"/>
            </a:xfrm>
            <a:custGeom>
              <a:avLst/>
              <a:gdLst/>
              <a:ahLst/>
              <a:cxnLst/>
              <a:rect l="0" t="0" r="0" b="0"/>
              <a:pathLst>
                <a:path w="68575" h="168943">
                  <a:moveTo>
                    <a:pt x="26969" y="126227"/>
                  </a:moveTo>
                  <a:lnTo>
                    <a:pt x="35461" y="99654"/>
                  </a:lnTo>
                  <a:lnTo>
                    <a:pt x="57000" y="56327"/>
                  </a:lnTo>
                  <a:lnTo>
                    <a:pt x="62505" y="31365"/>
                  </a:lnTo>
                  <a:lnTo>
                    <a:pt x="61871" y="7944"/>
                  </a:lnTo>
                  <a:lnTo>
                    <a:pt x="58558" y="2068"/>
                  </a:lnTo>
                  <a:lnTo>
                    <a:pt x="53575" y="0"/>
                  </a:lnTo>
                  <a:lnTo>
                    <a:pt x="47480" y="470"/>
                  </a:lnTo>
                  <a:lnTo>
                    <a:pt x="33311" y="8389"/>
                  </a:lnTo>
                  <a:lnTo>
                    <a:pt x="25649" y="14384"/>
                  </a:lnTo>
                  <a:lnTo>
                    <a:pt x="14671" y="33373"/>
                  </a:lnTo>
                  <a:lnTo>
                    <a:pt x="90" y="83230"/>
                  </a:lnTo>
                  <a:lnTo>
                    <a:pt x="0" y="119445"/>
                  </a:lnTo>
                  <a:lnTo>
                    <a:pt x="5829" y="149180"/>
                  </a:lnTo>
                  <a:lnTo>
                    <a:pt x="10102" y="156322"/>
                  </a:lnTo>
                  <a:lnTo>
                    <a:pt x="22246" y="166723"/>
                  </a:lnTo>
                  <a:lnTo>
                    <a:pt x="29367" y="168942"/>
                  </a:lnTo>
                  <a:lnTo>
                    <a:pt x="44677" y="168941"/>
                  </a:lnTo>
                  <a:lnTo>
                    <a:pt x="55796" y="165860"/>
                  </a:lnTo>
                  <a:lnTo>
                    <a:pt x="68574" y="1595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7272596" y="788530"/>
              <a:ext cx="282917" cy="158107"/>
            </a:xfrm>
            <a:custGeom>
              <a:avLst/>
              <a:gdLst/>
              <a:ahLst/>
              <a:cxnLst/>
              <a:rect l="0" t="0" r="0" b="0"/>
              <a:pathLst>
                <a:path w="282917" h="158107">
                  <a:moveTo>
                    <a:pt x="0" y="35254"/>
                  </a:moveTo>
                  <a:lnTo>
                    <a:pt x="0" y="97745"/>
                  </a:lnTo>
                  <a:lnTo>
                    <a:pt x="0" y="154350"/>
                  </a:lnTo>
                  <a:lnTo>
                    <a:pt x="1850" y="158106"/>
                  </a:lnTo>
                  <a:lnTo>
                    <a:pt x="4931" y="156911"/>
                  </a:lnTo>
                  <a:lnTo>
                    <a:pt x="8835" y="152417"/>
                  </a:lnTo>
                  <a:lnTo>
                    <a:pt x="13172" y="137561"/>
                  </a:lnTo>
                  <a:lnTo>
                    <a:pt x="20374" y="102307"/>
                  </a:lnTo>
                  <a:lnTo>
                    <a:pt x="47724" y="51938"/>
                  </a:lnTo>
                  <a:lnTo>
                    <a:pt x="55854" y="47301"/>
                  </a:lnTo>
                  <a:lnTo>
                    <a:pt x="77216" y="44615"/>
                  </a:lnTo>
                  <a:lnTo>
                    <a:pt x="94723" y="48968"/>
                  </a:lnTo>
                  <a:lnTo>
                    <a:pt x="101980" y="52718"/>
                  </a:lnTo>
                  <a:lnTo>
                    <a:pt x="112510" y="64280"/>
                  </a:lnTo>
                  <a:lnTo>
                    <a:pt x="119347" y="79590"/>
                  </a:lnTo>
                  <a:lnTo>
                    <a:pt x="122385" y="98721"/>
                  </a:lnTo>
                  <a:lnTo>
                    <a:pt x="125969" y="102528"/>
                  </a:lnTo>
                  <a:lnTo>
                    <a:pt x="131133" y="102293"/>
                  </a:lnTo>
                  <a:lnTo>
                    <a:pt x="137348" y="99362"/>
                  </a:lnTo>
                  <a:lnTo>
                    <a:pt x="149185" y="83779"/>
                  </a:lnTo>
                  <a:lnTo>
                    <a:pt x="176425" y="23420"/>
                  </a:lnTo>
                  <a:lnTo>
                    <a:pt x="181412" y="16270"/>
                  </a:lnTo>
                  <a:lnTo>
                    <a:pt x="196814" y="5860"/>
                  </a:lnTo>
                  <a:lnTo>
                    <a:pt x="215062" y="0"/>
                  </a:lnTo>
                  <a:lnTo>
                    <a:pt x="240930" y="1900"/>
                  </a:lnTo>
                  <a:lnTo>
                    <a:pt x="257784" y="5945"/>
                  </a:lnTo>
                  <a:lnTo>
                    <a:pt x="261538" y="10167"/>
                  </a:lnTo>
                  <a:lnTo>
                    <a:pt x="262192" y="15756"/>
                  </a:lnTo>
                  <a:lnTo>
                    <a:pt x="257988" y="28437"/>
                  </a:lnTo>
                  <a:lnTo>
                    <a:pt x="218906" y="90035"/>
                  </a:lnTo>
                  <a:lnTo>
                    <a:pt x="211250" y="121855"/>
                  </a:lnTo>
                  <a:lnTo>
                    <a:pt x="212949" y="127196"/>
                  </a:lnTo>
                  <a:lnTo>
                    <a:pt x="216855" y="128908"/>
                  </a:lnTo>
                  <a:lnTo>
                    <a:pt x="222233" y="128201"/>
                  </a:lnTo>
                  <a:lnTo>
                    <a:pt x="233140" y="122483"/>
                  </a:lnTo>
                  <a:lnTo>
                    <a:pt x="255209" y="103746"/>
                  </a:lnTo>
                  <a:lnTo>
                    <a:pt x="259822" y="103105"/>
                  </a:lnTo>
                  <a:lnTo>
                    <a:pt x="263822" y="105451"/>
                  </a:lnTo>
                  <a:lnTo>
                    <a:pt x="282916" y="12678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7605438" y="624079"/>
              <a:ext cx="84621" cy="325493"/>
            </a:xfrm>
            <a:custGeom>
              <a:avLst/>
              <a:gdLst/>
              <a:ahLst/>
              <a:cxnLst/>
              <a:rect l="0" t="0" r="0" b="0"/>
              <a:pathLst>
                <a:path w="84621" h="325493">
                  <a:moveTo>
                    <a:pt x="0" y="0"/>
                  </a:moveTo>
                  <a:lnTo>
                    <a:pt x="5719" y="22703"/>
                  </a:lnTo>
                  <a:lnTo>
                    <a:pt x="7979" y="84590"/>
                  </a:lnTo>
                  <a:lnTo>
                    <a:pt x="8220" y="132107"/>
                  </a:lnTo>
                  <a:lnTo>
                    <a:pt x="8292" y="182758"/>
                  </a:lnTo>
                  <a:lnTo>
                    <a:pt x="12730" y="219647"/>
                  </a:lnTo>
                  <a:lnTo>
                    <a:pt x="17732" y="226868"/>
                  </a:lnTo>
                  <a:lnTo>
                    <a:pt x="24766" y="231682"/>
                  </a:lnTo>
                  <a:lnTo>
                    <a:pt x="52333" y="238457"/>
                  </a:lnTo>
                  <a:lnTo>
                    <a:pt x="62626" y="239408"/>
                  </a:lnTo>
                  <a:lnTo>
                    <a:pt x="70412" y="242816"/>
                  </a:lnTo>
                  <a:lnTo>
                    <a:pt x="81528" y="253999"/>
                  </a:lnTo>
                  <a:lnTo>
                    <a:pt x="84620" y="273145"/>
                  </a:lnTo>
                  <a:lnTo>
                    <a:pt x="81988" y="294291"/>
                  </a:lnTo>
                  <a:lnTo>
                    <a:pt x="74654" y="309852"/>
                  </a:lnTo>
                  <a:lnTo>
                    <a:pt x="62766" y="320467"/>
                  </a:lnTo>
                  <a:lnTo>
                    <a:pt x="55712" y="324592"/>
                  </a:lnTo>
                  <a:lnTo>
                    <a:pt x="49161" y="325492"/>
                  </a:lnTo>
                  <a:lnTo>
                    <a:pt x="36951" y="321563"/>
                  </a:lnTo>
                  <a:lnTo>
                    <a:pt x="32955" y="317926"/>
                  </a:lnTo>
                  <a:lnTo>
                    <a:pt x="24963" y="2995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7688649" y="823784"/>
              <a:ext cx="124668" cy="267287"/>
            </a:xfrm>
            <a:custGeom>
              <a:avLst/>
              <a:gdLst/>
              <a:ahLst/>
              <a:cxnLst/>
              <a:rect l="0" t="0" r="0" b="0"/>
              <a:pathLst>
                <a:path w="124668" h="267287">
                  <a:moveTo>
                    <a:pt x="49926" y="0"/>
                  </a:moveTo>
                  <a:lnTo>
                    <a:pt x="50850" y="55847"/>
                  </a:lnTo>
                  <a:lnTo>
                    <a:pt x="54343" y="73823"/>
                  </a:lnTo>
                  <a:lnTo>
                    <a:pt x="58418" y="77876"/>
                  </a:lnTo>
                  <a:lnTo>
                    <a:pt x="63909" y="78730"/>
                  </a:lnTo>
                  <a:lnTo>
                    <a:pt x="70343" y="77450"/>
                  </a:lnTo>
                  <a:lnTo>
                    <a:pt x="82422" y="66165"/>
                  </a:lnTo>
                  <a:lnTo>
                    <a:pt x="88232" y="57978"/>
                  </a:lnTo>
                  <a:lnTo>
                    <a:pt x="93030" y="57143"/>
                  </a:lnTo>
                  <a:lnTo>
                    <a:pt x="97153" y="61210"/>
                  </a:lnTo>
                  <a:lnTo>
                    <a:pt x="116257" y="121606"/>
                  </a:lnTo>
                  <a:lnTo>
                    <a:pt x="122280" y="153758"/>
                  </a:lnTo>
                  <a:lnTo>
                    <a:pt x="124314" y="206038"/>
                  </a:lnTo>
                  <a:lnTo>
                    <a:pt x="124667" y="242673"/>
                  </a:lnTo>
                  <a:lnTo>
                    <a:pt x="121018" y="251464"/>
                  </a:lnTo>
                  <a:lnTo>
                    <a:pt x="114887" y="258250"/>
                  </a:lnTo>
                  <a:lnTo>
                    <a:pt x="107102" y="263698"/>
                  </a:lnTo>
                  <a:lnTo>
                    <a:pt x="91055" y="267286"/>
                  </a:lnTo>
                  <a:lnTo>
                    <a:pt x="74678" y="264874"/>
                  </a:lnTo>
                  <a:lnTo>
                    <a:pt x="50788" y="253120"/>
                  </a:lnTo>
                  <a:lnTo>
                    <a:pt x="19894" y="227171"/>
                  </a:lnTo>
                  <a:lnTo>
                    <a:pt x="7332" y="206302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7896675" y="607437"/>
              <a:ext cx="58248" cy="365906"/>
            </a:xfrm>
            <a:custGeom>
              <a:avLst/>
              <a:gdLst/>
              <a:ahLst/>
              <a:cxnLst/>
              <a:rect l="0" t="0" r="0" b="0"/>
              <a:pathLst>
                <a:path w="58248" h="365906">
                  <a:moveTo>
                    <a:pt x="0" y="0"/>
                  </a:moveTo>
                  <a:lnTo>
                    <a:pt x="13251" y="8834"/>
                  </a:lnTo>
                  <a:lnTo>
                    <a:pt x="19758" y="27965"/>
                  </a:lnTo>
                  <a:lnTo>
                    <a:pt x="23353" y="88981"/>
                  </a:lnTo>
                  <a:lnTo>
                    <a:pt x="13291" y="151303"/>
                  </a:lnTo>
                  <a:lnTo>
                    <a:pt x="6510" y="214447"/>
                  </a:lnTo>
                  <a:lnTo>
                    <a:pt x="857" y="273419"/>
                  </a:lnTo>
                  <a:lnTo>
                    <a:pt x="2634" y="326857"/>
                  </a:lnTo>
                  <a:lnTo>
                    <a:pt x="7643" y="345899"/>
                  </a:lnTo>
                  <a:lnTo>
                    <a:pt x="16032" y="360526"/>
                  </a:lnTo>
                  <a:lnTo>
                    <a:pt x="21783" y="364242"/>
                  </a:lnTo>
                  <a:lnTo>
                    <a:pt x="35569" y="365905"/>
                  </a:lnTo>
                  <a:lnTo>
                    <a:pt x="41279" y="364129"/>
                  </a:lnTo>
                  <a:lnTo>
                    <a:pt x="58247" y="3494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7821785" y="740573"/>
              <a:ext cx="91533" cy="16643"/>
            </a:xfrm>
            <a:custGeom>
              <a:avLst/>
              <a:gdLst/>
              <a:ahLst/>
              <a:cxnLst/>
              <a:rect l="0" t="0" r="0" b="0"/>
              <a:pathLst>
                <a:path w="91533" h="16643">
                  <a:moveTo>
                    <a:pt x="0" y="16642"/>
                  </a:moveTo>
                  <a:lnTo>
                    <a:pt x="54017" y="3374"/>
                  </a:lnTo>
                  <a:lnTo>
                    <a:pt x="9153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7954922" y="772543"/>
              <a:ext cx="133755" cy="242626"/>
            </a:xfrm>
            <a:custGeom>
              <a:avLst/>
              <a:gdLst/>
              <a:ahLst/>
              <a:cxnLst/>
              <a:rect l="0" t="0" r="0" b="0"/>
              <a:pathLst>
                <a:path w="133755" h="242626">
                  <a:moveTo>
                    <a:pt x="0" y="134451"/>
                  </a:moveTo>
                  <a:lnTo>
                    <a:pt x="53092" y="113615"/>
                  </a:lnTo>
                  <a:lnTo>
                    <a:pt x="100252" y="79777"/>
                  </a:lnTo>
                  <a:lnTo>
                    <a:pt x="123085" y="52711"/>
                  </a:lnTo>
                  <a:lnTo>
                    <a:pt x="132676" y="35252"/>
                  </a:lnTo>
                  <a:lnTo>
                    <a:pt x="133754" y="27638"/>
                  </a:lnTo>
                  <a:lnTo>
                    <a:pt x="130021" y="14246"/>
                  </a:lnTo>
                  <a:lnTo>
                    <a:pt x="119732" y="4597"/>
                  </a:lnTo>
                  <a:lnTo>
                    <a:pt x="113106" y="729"/>
                  </a:lnTo>
                  <a:lnTo>
                    <a:pt x="104990" y="0"/>
                  </a:lnTo>
                  <a:lnTo>
                    <a:pt x="86110" y="4120"/>
                  </a:lnTo>
                  <a:lnTo>
                    <a:pt x="63524" y="16836"/>
                  </a:lnTo>
                  <a:lnTo>
                    <a:pt x="33614" y="45603"/>
                  </a:lnTo>
                  <a:lnTo>
                    <a:pt x="19205" y="68678"/>
                  </a:lnTo>
                  <a:lnTo>
                    <a:pt x="13158" y="87652"/>
                  </a:lnTo>
                  <a:lnTo>
                    <a:pt x="11742" y="142568"/>
                  </a:lnTo>
                  <a:lnTo>
                    <a:pt x="13375" y="156505"/>
                  </a:lnTo>
                  <a:lnTo>
                    <a:pt x="27518" y="179386"/>
                  </a:lnTo>
                  <a:lnTo>
                    <a:pt x="82704" y="224814"/>
                  </a:lnTo>
                  <a:lnTo>
                    <a:pt x="108173" y="24262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219089" y="326971"/>
            <a:ext cx="2752477" cy="1794897"/>
            <a:chOff x="5219089" y="326971"/>
            <a:chExt cx="2752477" cy="1794897"/>
          </a:xfrm>
        </p:grpSpPr>
        <p:sp>
          <p:nvSpPr>
            <p:cNvPr id="89" name="Freeform 88"/>
            <p:cNvSpPr/>
            <p:nvPr/>
          </p:nvSpPr>
          <p:spPr>
            <a:xfrm>
              <a:off x="5267223" y="366126"/>
              <a:ext cx="2704343" cy="1755742"/>
            </a:xfrm>
            <a:custGeom>
              <a:avLst/>
              <a:gdLst/>
              <a:ahLst/>
              <a:cxnLst/>
              <a:rect l="0" t="0" r="0" b="0"/>
              <a:pathLst>
                <a:path w="2704343" h="1755742">
                  <a:moveTo>
                    <a:pt x="0" y="1755741"/>
                  </a:moveTo>
                  <a:lnTo>
                    <a:pt x="51387" y="1709286"/>
                  </a:lnTo>
                  <a:lnTo>
                    <a:pt x="108024" y="1664667"/>
                  </a:lnTo>
                  <a:lnTo>
                    <a:pt x="168262" y="1618247"/>
                  </a:lnTo>
                  <a:lnTo>
                    <a:pt x="226676" y="1568496"/>
                  </a:lnTo>
                  <a:lnTo>
                    <a:pt x="275190" y="1527882"/>
                  </a:lnTo>
                  <a:lnTo>
                    <a:pt x="324698" y="1484721"/>
                  </a:lnTo>
                  <a:lnTo>
                    <a:pt x="375424" y="1432690"/>
                  </a:lnTo>
                  <a:lnTo>
                    <a:pt x="431957" y="1381730"/>
                  </a:lnTo>
                  <a:lnTo>
                    <a:pt x="495141" y="1330572"/>
                  </a:lnTo>
                  <a:lnTo>
                    <a:pt x="538728" y="1293724"/>
                  </a:lnTo>
                  <a:lnTo>
                    <a:pt x="582755" y="1255773"/>
                  </a:lnTo>
                  <a:lnTo>
                    <a:pt x="626978" y="1216409"/>
                  </a:lnTo>
                  <a:lnTo>
                    <a:pt x="671287" y="1174259"/>
                  </a:lnTo>
                  <a:lnTo>
                    <a:pt x="720567" y="1133336"/>
                  </a:lnTo>
                  <a:lnTo>
                    <a:pt x="772362" y="1092650"/>
                  </a:lnTo>
                  <a:lnTo>
                    <a:pt x="823120" y="1049913"/>
                  </a:lnTo>
                  <a:lnTo>
                    <a:pt x="875880" y="1006263"/>
                  </a:lnTo>
                  <a:lnTo>
                    <a:pt x="930148" y="962209"/>
                  </a:lnTo>
                  <a:lnTo>
                    <a:pt x="985086" y="917974"/>
                  </a:lnTo>
                  <a:lnTo>
                    <a:pt x="1040322" y="873659"/>
                  </a:lnTo>
                  <a:lnTo>
                    <a:pt x="1096615" y="829308"/>
                  </a:lnTo>
                  <a:lnTo>
                    <a:pt x="1155534" y="784942"/>
                  </a:lnTo>
                  <a:lnTo>
                    <a:pt x="1215620" y="738103"/>
                  </a:lnTo>
                  <a:lnTo>
                    <a:pt x="1277151" y="690474"/>
                  </a:lnTo>
                  <a:lnTo>
                    <a:pt x="1309092" y="667418"/>
                  </a:lnTo>
                  <a:lnTo>
                    <a:pt x="1341481" y="644650"/>
                  </a:lnTo>
                  <a:lnTo>
                    <a:pt x="1404588" y="602095"/>
                  </a:lnTo>
                  <a:lnTo>
                    <a:pt x="1467461" y="560684"/>
                  </a:lnTo>
                  <a:lnTo>
                    <a:pt x="1499759" y="539285"/>
                  </a:lnTo>
                  <a:lnTo>
                    <a:pt x="1532387" y="517624"/>
                  </a:lnTo>
                  <a:lnTo>
                    <a:pt x="1565234" y="496710"/>
                  </a:lnTo>
                  <a:lnTo>
                    <a:pt x="1598225" y="476296"/>
                  </a:lnTo>
                  <a:lnTo>
                    <a:pt x="1631315" y="456215"/>
                  </a:lnTo>
                  <a:lnTo>
                    <a:pt x="1664469" y="436356"/>
                  </a:lnTo>
                  <a:lnTo>
                    <a:pt x="1697667" y="416644"/>
                  </a:lnTo>
                  <a:lnTo>
                    <a:pt x="1730894" y="397031"/>
                  </a:lnTo>
                  <a:lnTo>
                    <a:pt x="1764140" y="378408"/>
                  </a:lnTo>
                  <a:lnTo>
                    <a:pt x="1797398" y="360446"/>
                  </a:lnTo>
                  <a:lnTo>
                    <a:pt x="1830665" y="342924"/>
                  </a:lnTo>
                  <a:lnTo>
                    <a:pt x="1863939" y="325695"/>
                  </a:lnTo>
                  <a:lnTo>
                    <a:pt x="1897215" y="308661"/>
                  </a:lnTo>
                  <a:lnTo>
                    <a:pt x="1930494" y="291758"/>
                  </a:lnTo>
                  <a:lnTo>
                    <a:pt x="1962850" y="275867"/>
                  </a:lnTo>
                  <a:lnTo>
                    <a:pt x="2025922" y="245882"/>
                  </a:lnTo>
                  <a:lnTo>
                    <a:pt x="2057904" y="231415"/>
                  </a:lnTo>
                  <a:lnTo>
                    <a:pt x="2090320" y="217147"/>
                  </a:lnTo>
                  <a:lnTo>
                    <a:pt x="2123025" y="203012"/>
                  </a:lnTo>
                  <a:lnTo>
                    <a:pt x="2184020" y="177444"/>
                  </a:lnTo>
                  <a:lnTo>
                    <a:pt x="2241947" y="153754"/>
                  </a:lnTo>
                  <a:lnTo>
                    <a:pt x="2298511" y="130897"/>
                  </a:lnTo>
                  <a:lnTo>
                    <a:pt x="2349538" y="110876"/>
                  </a:lnTo>
                  <a:lnTo>
                    <a:pt x="2396872" y="93657"/>
                  </a:lnTo>
                  <a:lnTo>
                    <a:pt x="2442565" y="79841"/>
                  </a:lnTo>
                  <a:lnTo>
                    <a:pt x="2505455" y="57249"/>
                  </a:lnTo>
                  <a:lnTo>
                    <a:pt x="2560660" y="37406"/>
                  </a:lnTo>
                  <a:lnTo>
                    <a:pt x="2616651" y="20778"/>
                  </a:lnTo>
                  <a:lnTo>
                    <a:pt x="2676231" y="5727"/>
                  </a:lnTo>
                  <a:lnTo>
                    <a:pt x="270434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5219089" y="326971"/>
              <a:ext cx="2053508" cy="1678403"/>
            </a:xfrm>
            <a:custGeom>
              <a:avLst/>
              <a:gdLst/>
              <a:ahLst/>
              <a:cxnLst/>
              <a:rect l="0" t="0" r="0" b="0"/>
              <a:pathLst>
                <a:path w="2053508" h="1678403">
                  <a:moveTo>
                    <a:pt x="56456" y="89081"/>
                  </a:moveTo>
                  <a:lnTo>
                    <a:pt x="6401" y="34096"/>
                  </a:lnTo>
                  <a:lnTo>
                    <a:pt x="897" y="24688"/>
                  </a:lnTo>
                  <a:lnTo>
                    <a:pt x="0" y="16566"/>
                  </a:lnTo>
                  <a:lnTo>
                    <a:pt x="2177" y="9303"/>
                  </a:lnTo>
                  <a:lnTo>
                    <a:pt x="6401" y="2612"/>
                  </a:lnTo>
                  <a:lnTo>
                    <a:pt x="12916" y="0"/>
                  </a:lnTo>
                  <a:lnTo>
                    <a:pt x="30016" y="2029"/>
                  </a:lnTo>
                  <a:lnTo>
                    <a:pt x="72903" y="16882"/>
                  </a:lnTo>
                  <a:lnTo>
                    <a:pt x="134524" y="50178"/>
                  </a:lnTo>
                  <a:lnTo>
                    <a:pt x="195387" y="95156"/>
                  </a:lnTo>
                  <a:lnTo>
                    <a:pt x="250902" y="132708"/>
                  </a:lnTo>
                  <a:lnTo>
                    <a:pt x="298673" y="164570"/>
                  </a:lnTo>
                  <a:lnTo>
                    <a:pt x="347961" y="199898"/>
                  </a:lnTo>
                  <a:lnTo>
                    <a:pt x="400164" y="239643"/>
                  </a:lnTo>
                  <a:lnTo>
                    <a:pt x="456620" y="283163"/>
                  </a:lnTo>
                  <a:lnTo>
                    <a:pt x="516802" y="331191"/>
                  </a:lnTo>
                  <a:lnTo>
                    <a:pt x="579013" y="380555"/>
                  </a:lnTo>
                  <a:lnTo>
                    <a:pt x="640900" y="430315"/>
                  </a:lnTo>
                  <a:lnTo>
                    <a:pt x="684184" y="464484"/>
                  </a:lnTo>
                  <a:lnTo>
                    <a:pt x="728076" y="501244"/>
                  </a:lnTo>
                  <a:lnTo>
                    <a:pt x="774704" y="541620"/>
                  </a:lnTo>
                  <a:lnTo>
                    <a:pt x="823165" y="583296"/>
                  </a:lnTo>
                  <a:lnTo>
                    <a:pt x="872440" y="623391"/>
                  </a:lnTo>
                  <a:lnTo>
                    <a:pt x="919611" y="665250"/>
                  </a:lnTo>
                  <a:lnTo>
                    <a:pt x="965231" y="708509"/>
                  </a:lnTo>
                  <a:lnTo>
                    <a:pt x="1010161" y="752390"/>
                  </a:lnTo>
                  <a:lnTo>
                    <a:pt x="1059717" y="796548"/>
                  </a:lnTo>
                  <a:lnTo>
                    <a:pt x="1110711" y="839904"/>
                  </a:lnTo>
                  <a:lnTo>
                    <a:pt x="1158029" y="880746"/>
                  </a:lnTo>
                  <a:lnTo>
                    <a:pt x="1203715" y="922937"/>
                  </a:lnTo>
                  <a:lnTo>
                    <a:pt x="1249599" y="965419"/>
                  </a:lnTo>
                  <a:lnTo>
                    <a:pt x="1297729" y="1005873"/>
                  </a:lnTo>
                  <a:lnTo>
                    <a:pt x="1344391" y="1047891"/>
                  </a:lnTo>
                  <a:lnTo>
                    <a:pt x="1389785" y="1089371"/>
                  </a:lnTo>
                  <a:lnTo>
                    <a:pt x="1434615" y="1126298"/>
                  </a:lnTo>
                  <a:lnTo>
                    <a:pt x="1497020" y="1178275"/>
                  </a:lnTo>
                  <a:lnTo>
                    <a:pt x="1556500" y="1228809"/>
                  </a:lnTo>
                  <a:lnTo>
                    <a:pt x="1615112" y="1278915"/>
                  </a:lnTo>
                  <a:lnTo>
                    <a:pt x="1673467" y="1324478"/>
                  </a:lnTo>
                  <a:lnTo>
                    <a:pt x="1727329" y="1362838"/>
                  </a:lnTo>
                  <a:lnTo>
                    <a:pt x="1788584" y="1414651"/>
                  </a:lnTo>
                  <a:lnTo>
                    <a:pt x="1845201" y="1461457"/>
                  </a:lnTo>
                  <a:lnTo>
                    <a:pt x="1900900" y="1501898"/>
                  </a:lnTo>
                  <a:lnTo>
                    <a:pt x="1958772" y="1551619"/>
                  </a:lnTo>
                  <a:lnTo>
                    <a:pt x="2015618" y="1611718"/>
                  </a:lnTo>
                  <a:lnTo>
                    <a:pt x="2050240" y="1671001"/>
                  </a:lnTo>
                  <a:lnTo>
                    <a:pt x="2053507" y="167840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058480" y="3580634"/>
            <a:ext cx="1174935" cy="266369"/>
            <a:chOff x="4058480" y="3580634"/>
            <a:chExt cx="1174935" cy="266369"/>
          </a:xfrm>
        </p:grpSpPr>
        <p:sp>
          <p:nvSpPr>
            <p:cNvPr id="92" name="Freeform 91"/>
            <p:cNvSpPr/>
            <p:nvPr/>
          </p:nvSpPr>
          <p:spPr>
            <a:xfrm>
              <a:off x="4058480" y="3715164"/>
              <a:ext cx="176935" cy="104198"/>
            </a:xfrm>
            <a:custGeom>
              <a:avLst/>
              <a:gdLst/>
              <a:ahLst/>
              <a:cxnLst/>
              <a:rect l="0" t="0" r="0" b="0"/>
              <a:pathLst>
                <a:path w="176935" h="104198">
                  <a:moveTo>
                    <a:pt x="10513" y="104197"/>
                  </a:moveTo>
                  <a:lnTo>
                    <a:pt x="1678" y="95362"/>
                  </a:lnTo>
                  <a:lnTo>
                    <a:pt x="0" y="89986"/>
                  </a:lnTo>
                  <a:lnTo>
                    <a:pt x="2056" y="69168"/>
                  </a:lnTo>
                  <a:lnTo>
                    <a:pt x="13499" y="37284"/>
                  </a:lnTo>
                  <a:lnTo>
                    <a:pt x="33292" y="4276"/>
                  </a:lnTo>
                  <a:lnTo>
                    <a:pt x="39567" y="601"/>
                  </a:lnTo>
                  <a:lnTo>
                    <a:pt x="46524" y="0"/>
                  </a:lnTo>
                  <a:lnTo>
                    <a:pt x="53936" y="1448"/>
                  </a:lnTo>
                  <a:lnTo>
                    <a:pt x="59802" y="5187"/>
                  </a:lnTo>
                  <a:lnTo>
                    <a:pt x="68785" y="16738"/>
                  </a:lnTo>
                  <a:lnTo>
                    <a:pt x="80770" y="70114"/>
                  </a:lnTo>
                  <a:lnTo>
                    <a:pt x="86012" y="75928"/>
                  </a:lnTo>
                  <a:lnTo>
                    <a:pt x="101699" y="82388"/>
                  </a:lnTo>
                  <a:lnTo>
                    <a:pt x="118533" y="80327"/>
                  </a:lnTo>
                  <a:lnTo>
                    <a:pt x="176934" y="5427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4376871" y="3600922"/>
              <a:ext cx="319022" cy="246081"/>
            </a:xfrm>
            <a:custGeom>
              <a:avLst/>
              <a:gdLst/>
              <a:ahLst/>
              <a:cxnLst/>
              <a:rect l="0" t="0" r="0" b="0"/>
              <a:pathLst>
                <a:path w="319022" h="246081">
                  <a:moveTo>
                    <a:pt x="0" y="168513"/>
                  </a:moveTo>
                  <a:lnTo>
                    <a:pt x="19005" y="154302"/>
                  </a:lnTo>
                  <a:lnTo>
                    <a:pt x="35012" y="133484"/>
                  </a:lnTo>
                  <a:lnTo>
                    <a:pt x="56615" y="97811"/>
                  </a:lnTo>
                  <a:lnTo>
                    <a:pt x="102363" y="40557"/>
                  </a:lnTo>
                  <a:lnTo>
                    <a:pt x="129216" y="3115"/>
                  </a:lnTo>
                  <a:lnTo>
                    <a:pt x="135146" y="0"/>
                  </a:lnTo>
                  <a:lnTo>
                    <a:pt x="140948" y="698"/>
                  </a:lnTo>
                  <a:lnTo>
                    <a:pt x="146665" y="3936"/>
                  </a:lnTo>
                  <a:lnTo>
                    <a:pt x="149553" y="10718"/>
                  </a:lnTo>
                  <a:lnTo>
                    <a:pt x="149932" y="63336"/>
                  </a:lnTo>
                  <a:lnTo>
                    <a:pt x="140748" y="118616"/>
                  </a:lnTo>
                  <a:lnTo>
                    <a:pt x="133215" y="173139"/>
                  </a:lnTo>
                  <a:lnTo>
                    <a:pt x="128640" y="200703"/>
                  </a:lnTo>
                  <a:lnTo>
                    <a:pt x="136779" y="243258"/>
                  </a:lnTo>
                  <a:lnTo>
                    <a:pt x="141113" y="246080"/>
                  </a:lnTo>
                  <a:lnTo>
                    <a:pt x="146775" y="245187"/>
                  </a:lnTo>
                  <a:lnTo>
                    <a:pt x="171375" y="228243"/>
                  </a:lnTo>
                  <a:lnTo>
                    <a:pt x="206052" y="174832"/>
                  </a:lnTo>
                  <a:lnTo>
                    <a:pt x="234491" y="114052"/>
                  </a:lnTo>
                  <a:lnTo>
                    <a:pt x="248125" y="90842"/>
                  </a:lnTo>
                  <a:lnTo>
                    <a:pt x="250476" y="89920"/>
                  </a:lnTo>
                  <a:lnTo>
                    <a:pt x="251119" y="93003"/>
                  </a:lnTo>
                  <a:lnTo>
                    <a:pt x="238137" y="152835"/>
                  </a:lnTo>
                  <a:lnTo>
                    <a:pt x="240649" y="203460"/>
                  </a:lnTo>
                  <a:lnTo>
                    <a:pt x="245023" y="223801"/>
                  </a:lnTo>
                  <a:lnTo>
                    <a:pt x="249333" y="227561"/>
                  </a:lnTo>
                  <a:lnTo>
                    <a:pt x="254980" y="227294"/>
                  </a:lnTo>
                  <a:lnTo>
                    <a:pt x="261518" y="224342"/>
                  </a:lnTo>
                  <a:lnTo>
                    <a:pt x="279555" y="206936"/>
                  </a:lnTo>
                  <a:lnTo>
                    <a:pt x="306211" y="151078"/>
                  </a:lnTo>
                  <a:lnTo>
                    <a:pt x="319021" y="99391"/>
                  </a:lnTo>
                  <a:lnTo>
                    <a:pt x="312337" y="41318"/>
                  </a:lnTo>
                  <a:lnTo>
                    <a:pt x="300365" y="16591"/>
                  </a:lnTo>
                  <a:lnTo>
                    <a:pt x="293625" y="12682"/>
                  </a:lnTo>
                  <a:lnTo>
                    <a:pt x="276272" y="10805"/>
                  </a:lnTo>
                  <a:lnTo>
                    <a:pt x="261164" y="15518"/>
                  </a:lnTo>
                  <a:lnTo>
                    <a:pt x="254546" y="19364"/>
                  </a:lnTo>
                  <a:lnTo>
                    <a:pt x="250134" y="25626"/>
                  </a:lnTo>
                  <a:lnTo>
                    <a:pt x="241311" y="6033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4752539" y="3580634"/>
              <a:ext cx="76256" cy="199008"/>
            </a:xfrm>
            <a:custGeom>
              <a:avLst/>
              <a:gdLst/>
              <a:ahLst/>
              <a:cxnLst/>
              <a:rect l="0" t="0" r="0" b="0"/>
              <a:pathLst>
                <a:path w="76256" h="199008">
                  <a:moveTo>
                    <a:pt x="15422" y="55664"/>
                  </a:moveTo>
                  <a:lnTo>
                    <a:pt x="1029" y="115291"/>
                  </a:lnTo>
                  <a:lnTo>
                    <a:pt x="0" y="169567"/>
                  </a:lnTo>
                  <a:lnTo>
                    <a:pt x="3329" y="191655"/>
                  </a:lnTo>
                  <a:lnTo>
                    <a:pt x="8284" y="197176"/>
                  </a:lnTo>
                  <a:lnTo>
                    <a:pt x="15286" y="199007"/>
                  </a:lnTo>
                  <a:lnTo>
                    <a:pt x="23652" y="198378"/>
                  </a:lnTo>
                  <a:lnTo>
                    <a:pt x="37879" y="190284"/>
                  </a:lnTo>
                  <a:lnTo>
                    <a:pt x="49441" y="177440"/>
                  </a:lnTo>
                  <a:lnTo>
                    <a:pt x="61149" y="152767"/>
                  </a:lnTo>
                  <a:lnTo>
                    <a:pt x="76255" y="95047"/>
                  </a:lnTo>
                  <a:lnTo>
                    <a:pt x="74214" y="45431"/>
                  </a:lnTo>
                  <a:lnTo>
                    <a:pt x="66537" y="16883"/>
                  </a:lnTo>
                  <a:lnTo>
                    <a:pt x="57864" y="2678"/>
                  </a:lnTo>
                  <a:lnTo>
                    <a:pt x="52037" y="0"/>
                  </a:lnTo>
                  <a:lnTo>
                    <a:pt x="45379" y="64"/>
                  </a:lnTo>
                  <a:lnTo>
                    <a:pt x="38167" y="1955"/>
                  </a:lnTo>
                  <a:lnTo>
                    <a:pt x="25223" y="11453"/>
                  </a:lnTo>
                  <a:lnTo>
                    <a:pt x="19182" y="17869"/>
                  </a:lnTo>
                  <a:lnTo>
                    <a:pt x="12471" y="37325"/>
                  </a:lnTo>
                  <a:lnTo>
                    <a:pt x="11336" y="59533"/>
                  </a:lnTo>
                  <a:lnTo>
                    <a:pt x="23743" y="1055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4942703" y="3661261"/>
              <a:ext cx="166422" cy="91533"/>
            </a:xfrm>
            <a:custGeom>
              <a:avLst/>
              <a:gdLst/>
              <a:ahLst/>
              <a:cxnLst/>
              <a:rect l="0" t="0" r="0" b="0"/>
              <a:pathLst>
                <a:path w="166422" h="91533">
                  <a:moveTo>
                    <a:pt x="0" y="0"/>
                  </a:moveTo>
                  <a:lnTo>
                    <a:pt x="11581" y="41910"/>
                  </a:lnTo>
                  <a:lnTo>
                    <a:pt x="15117" y="45507"/>
                  </a:lnTo>
                  <a:lnTo>
                    <a:pt x="19324" y="46055"/>
                  </a:lnTo>
                  <a:lnTo>
                    <a:pt x="23977" y="44572"/>
                  </a:lnTo>
                  <a:lnTo>
                    <a:pt x="39361" y="29233"/>
                  </a:lnTo>
                  <a:lnTo>
                    <a:pt x="55630" y="7121"/>
                  </a:lnTo>
                  <a:lnTo>
                    <a:pt x="62050" y="2898"/>
                  </a:lnTo>
                  <a:lnTo>
                    <a:pt x="76579" y="672"/>
                  </a:lnTo>
                  <a:lnTo>
                    <a:pt x="80638" y="4146"/>
                  </a:lnTo>
                  <a:lnTo>
                    <a:pt x="82421" y="10161"/>
                  </a:lnTo>
                  <a:lnTo>
                    <a:pt x="83054" y="50804"/>
                  </a:lnTo>
                  <a:lnTo>
                    <a:pt x="85880" y="56983"/>
                  </a:lnTo>
                  <a:lnTo>
                    <a:pt x="90537" y="59254"/>
                  </a:lnTo>
                  <a:lnTo>
                    <a:pt x="96416" y="58919"/>
                  </a:lnTo>
                  <a:lnTo>
                    <a:pt x="107879" y="51150"/>
                  </a:lnTo>
                  <a:lnTo>
                    <a:pt x="130305" y="27979"/>
                  </a:lnTo>
                  <a:lnTo>
                    <a:pt x="135872" y="26049"/>
                  </a:lnTo>
                  <a:lnTo>
                    <a:pt x="141432" y="26612"/>
                  </a:lnTo>
                  <a:lnTo>
                    <a:pt x="146988" y="28836"/>
                  </a:lnTo>
                  <a:lnTo>
                    <a:pt x="155627" y="38704"/>
                  </a:lnTo>
                  <a:lnTo>
                    <a:pt x="159225" y="45219"/>
                  </a:lnTo>
                  <a:lnTo>
                    <a:pt x="160757" y="62319"/>
                  </a:lnTo>
                  <a:lnTo>
                    <a:pt x="160205" y="78548"/>
                  </a:lnTo>
                  <a:lnTo>
                    <a:pt x="161353" y="82876"/>
                  </a:lnTo>
                  <a:lnTo>
                    <a:pt x="166421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5134087" y="3586372"/>
              <a:ext cx="99328" cy="216348"/>
            </a:xfrm>
            <a:custGeom>
              <a:avLst/>
              <a:gdLst/>
              <a:ahLst/>
              <a:cxnLst/>
              <a:rect l="0" t="0" r="0" b="0"/>
              <a:pathLst>
                <a:path w="99328" h="216348">
                  <a:moveTo>
                    <a:pt x="83210" y="0"/>
                  </a:moveTo>
                  <a:lnTo>
                    <a:pt x="62231" y="59627"/>
                  </a:lnTo>
                  <a:lnTo>
                    <a:pt x="60903" y="70262"/>
                  </a:lnTo>
                  <a:lnTo>
                    <a:pt x="62792" y="79201"/>
                  </a:lnTo>
                  <a:lnTo>
                    <a:pt x="72286" y="94064"/>
                  </a:lnTo>
                  <a:lnTo>
                    <a:pt x="85751" y="104368"/>
                  </a:lnTo>
                  <a:lnTo>
                    <a:pt x="93225" y="108410"/>
                  </a:lnTo>
                  <a:lnTo>
                    <a:pt x="97284" y="115728"/>
                  </a:lnTo>
                  <a:lnTo>
                    <a:pt x="99327" y="136186"/>
                  </a:lnTo>
                  <a:lnTo>
                    <a:pt x="94688" y="155757"/>
                  </a:lnTo>
                  <a:lnTo>
                    <a:pt x="90862" y="164859"/>
                  </a:lnTo>
                  <a:lnTo>
                    <a:pt x="76749" y="179903"/>
                  </a:lnTo>
                  <a:lnTo>
                    <a:pt x="28735" y="208535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185499" y="4085635"/>
            <a:ext cx="723921" cy="284525"/>
            <a:chOff x="4185499" y="4085635"/>
            <a:chExt cx="723921" cy="284525"/>
          </a:xfrm>
        </p:grpSpPr>
        <p:sp>
          <p:nvSpPr>
            <p:cNvPr id="98" name="Freeform 97"/>
            <p:cNvSpPr/>
            <p:nvPr/>
          </p:nvSpPr>
          <p:spPr>
            <a:xfrm>
              <a:off x="4185499" y="4085635"/>
              <a:ext cx="179905" cy="284525"/>
            </a:xfrm>
            <a:custGeom>
              <a:avLst/>
              <a:gdLst/>
              <a:ahLst/>
              <a:cxnLst/>
              <a:rect l="0" t="0" r="0" b="0"/>
              <a:pathLst>
                <a:path w="179905" h="284525">
                  <a:moveTo>
                    <a:pt x="16631" y="0"/>
                  </a:moveTo>
                  <a:lnTo>
                    <a:pt x="3362" y="56790"/>
                  </a:lnTo>
                  <a:lnTo>
                    <a:pt x="654" y="112920"/>
                  </a:lnTo>
                  <a:lnTo>
                    <a:pt x="76" y="172422"/>
                  </a:lnTo>
                  <a:lnTo>
                    <a:pt x="0" y="234544"/>
                  </a:lnTo>
                  <a:lnTo>
                    <a:pt x="915" y="283942"/>
                  </a:lnTo>
                  <a:lnTo>
                    <a:pt x="2455" y="284524"/>
                  </a:lnTo>
                  <a:lnTo>
                    <a:pt x="4406" y="281214"/>
                  </a:lnTo>
                  <a:lnTo>
                    <a:pt x="12384" y="221684"/>
                  </a:lnTo>
                  <a:lnTo>
                    <a:pt x="25123" y="170513"/>
                  </a:lnTo>
                  <a:lnTo>
                    <a:pt x="40497" y="122850"/>
                  </a:lnTo>
                  <a:lnTo>
                    <a:pt x="55959" y="97832"/>
                  </a:lnTo>
                  <a:lnTo>
                    <a:pt x="62265" y="93882"/>
                  </a:lnTo>
                  <a:lnTo>
                    <a:pt x="76669" y="91960"/>
                  </a:lnTo>
                  <a:lnTo>
                    <a:pt x="82544" y="94590"/>
                  </a:lnTo>
                  <a:lnTo>
                    <a:pt x="91537" y="104910"/>
                  </a:lnTo>
                  <a:lnTo>
                    <a:pt x="97380" y="139566"/>
                  </a:lnTo>
                  <a:lnTo>
                    <a:pt x="99112" y="180550"/>
                  </a:lnTo>
                  <a:lnTo>
                    <a:pt x="102128" y="187860"/>
                  </a:lnTo>
                  <a:lnTo>
                    <a:pt x="106913" y="190884"/>
                  </a:lnTo>
                  <a:lnTo>
                    <a:pt x="112877" y="191050"/>
                  </a:lnTo>
                  <a:lnTo>
                    <a:pt x="117777" y="186539"/>
                  </a:lnTo>
                  <a:lnTo>
                    <a:pt x="141197" y="125181"/>
                  </a:lnTo>
                  <a:lnTo>
                    <a:pt x="156909" y="91603"/>
                  </a:lnTo>
                  <a:lnTo>
                    <a:pt x="161925" y="88806"/>
                  </a:lnTo>
                  <a:lnTo>
                    <a:pt x="167118" y="89714"/>
                  </a:lnTo>
                  <a:lnTo>
                    <a:pt x="172429" y="93094"/>
                  </a:lnTo>
                  <a:lnTo>
                    <a:pt x="175970" y="99969"/>
                  </a:lnTo>
                  <a:lnTo>
                    <a:pt x="179904" y="119936"/>
                  </a:lnTo>
                  <a:lnTo>
                    <a:pt x="176051" y="173174"/>
                  </a:lnTo>
                  <a:lnTo>
                    <a:pt x="175122" y="210952"/>
                  </a:lnTo>
                  <a:lnTo>
                    <a:pt x="174730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4420557" y="4162784"/>
              <a:ext cx="89452" cy="144297"/>
            </a:xfrm>
            <a:custGeom>
              <a:avLst/>
              <a:gdLst/>
              <a:ahLst/>
              <a:cxnLst/>
              <a:rect l="0" t="0" r="0" b="0"/>
              <a:pathLst>
                <a:path w="89452" h="144297">
                  <a:moveTo>
                    <a:pt x="39525" y="14382"/>
                  </a:moveTo>
                  <a:lnTo>
                    <a:pt x="35107" y="1130"/>
                  </a:lnTo>
                  <a:lnTo>
                    <a:pt x="31957" y="0"/>
                  </a:lnTo>
                  <a:lnTo>
                    <a:pt x="28008" y="2021"/>
                  </a:lnTo>
                  <a:lnTo>
                    <a:pt x="23526" y="6141"/>
                  </a:lnTo>
                  <a:lnTo>
                    <a:pt x="3767" y="55568"/>
                  </a:lnTo>
                  <a:lnTo>
                    <a:pt x="0" y="107269"/>
                  </a:lnTo>
                  <a:lnTo>
                    <a:pt x="2850" y="131788"/>
                  </a:lnTo>
                  <a:lnTo>
                    <a:pt x="6754" y="138881"/>
                  </a:lnTo>
                  <a:lnTo>
                    <a:pt x="12130" y="142685"/>
                  </a:lnTo>
                  <a:lnTo>
                    <a:pt x="18488" y="144296"/>
                  </a:lnTo>
                  <a:lnTo>
                    <a:pt x="24576" y="141672"/>
                  </a:lnTo>
                  <a:lnTo>
                    <a:pt x="36271" y="128895"/>
                  </a:lnTo>
                  <a:lnTo>
                    <a:pt x="58411" y="80776"/>
                  </a:lnTo>
                  <a:lnTo>
                    <a:pt x="61361" y="78061"/>
                  </a:lnTo>
                  <a:lnTo>
                    <a:pt x="64253" y="79024"/>
                  </a:lnTo>
                  <a:lnTo>
                    <a:pt x="67105" y="82440"/>
                  </a:lnTo>
                  <a:lnTo>
                    <a:pt x="75536" y="104917"/>
                  </a:lnTo>
                  <a:lnTo>
                    <a:pt x="78325" y="108023"/>
                  </a:lnTo>
                  <a:lnTo>
                    <a:pt x="81110" y="107320"/>
                  </a:lnTo>
                  <a:lnTo>
                    <a:pt x="89451" y="975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4556915" y="4121179"/>
              <a:ext cx="51949" cy="220083"/>
            </a:xfrm>
            <a:custGeom>
              <a:avLst/>
              <a:gdLst/>
              <a:ahLst/>
              <a:cxnLst/>
              <a:rect l="0" t="0" r="0" b="0"/>
              <a:pathLst>
                <a:path w="51949" h="220083">
                  <a:moveTo>
                    <a:pt x="11341" y="14382"/>
                  </a:moveTo>
                  <a:lnTo>
                    <a:pt x="16135" y="0"/>
                  </a:lnTo>
                  <a:lnTo>
                    <a:pt x="0" y="59986"/>
                  </a:lnTo>
                  <a:lnTo>
                    <a:pt x="687" y="87991"/>
                  </a:lnTo>
                  <a:lnTo>
                    <a:pt x="5162" y="93965"/>
                  </a:lnTo>
                  <a:lnTo>
                    <a:pt x="44724" y="108757"/>
                  </a:lnTo>
                  <a:lnTo>
                    <a:pt x="49314" y="115206"/>
                  </a:lnTo>
                  <a:lnTo>
                    <a:pt x="51948" y="134698"/>
                  </a:lnTo>
                  <a:lnTo>
                    <a:pt x="41276" y="195894"/>
                  </a:lnTo>
                  <a:lnTo>
                    <a:pt x="28942" y="217531"/>
                  </a:lnTo>
                  <a:lnTo>
                    <a:pt x="24924" y="220082"/>
                  </a:lnTo>
                  <a:lnTo>
                    <a:pt x="21321" y="219932"/>
                  </a:lnTo>
                  <a:lnTo>
                    <a:pt x="11341" y="21408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4663009" y="4110598"/>
              <a:ext cx="64916" cy="257953"/>
            </a:xfrm>
            <a:custGeom>
              <a:avLst/>
              <a:gdLst/>
              <a:ahLst/>
              <a:cxnLst/>
              <a:rect l="0" t="0" r="0" b="0"/>
              <a:pathLst>
                <a:path w="64916" h="257953">
                  <a:moveTo>
                    <a:pt x="30062" y="0"/>
                  </a:moveTo>
                  <a:lnTo>
                    <a:pt x="21228" y="8835"/>
                  </a:lnTo>
                  <a:lnTo>
                    <a:pt x="11316" y="31998"/>
                  </a:lnTo>
                  <a:lnTo>
                    <a:pt x="609" y="84394"/>
                  </a:lnTo>
                  <a:lnTo>
                    <a:pt x="0" y="129809"/>
                  </a:lnTo>
                  <a:lnTo>
                    <a:pt x="1700" y="139239"/>
                  </a:lnTo>
                  <a:lnTo>
                    <a:pt x="5606" y="146451"/>
                  </a:lnTo>
                  <a:lnTo>
                    <a:pt x="17344" y="156929"/>
                  </a:lnTo>
                  <a:lnTo>
                    <a:pt x="51349" y="173038"/>
                  </a:lnTo>
                  <a:lnTo>
                    <a:pt x="62021" y="186004"/>
                  </a:lnTo>
                  <a:lnTo>
                    <a:pt x="64915" y="201012"/>
                  </a:lnTo>
                  <a:lnTo>
                    <a:pt x="62194" y="216928"/>
                  </a:lnTo>
                  <a:lnTo>
                    <a:pt x="50266" y="240558"/>
                  </a:lnTo>
                  <a:lnTo>
                    <a:pt x="40275" y="253611"/>
                  </a:lnTo>
                  <a:lnTo>
                    <a:pt x="34097" y="256908"/>
                  </a:lnTo>
                  <a:lnTo>
                    <a:pt x="5099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4776282" y="4110381"/>
              <a:ext cx="133138" cy="189928"/>
            </a:xfrm>
            <a:custGeom>
              <a:avLst/>
              <a:gdLst/>
              <a:ahLst/>
              <a:cxnLst/>
              <a:rect l="0" t="0" r="0" b="0"/>
              <a:pathLst>
                <a:path w="133138" h="189928">
                  <a:moveTo>
                    <a:pt x="0" y="108391"/>
                  </a:moveTo>
                  <a:lnTo>
                    <a:pt x="13252" y="99556"/>
                  </a:lnTo>
                  <a:lnTo>
                    <a:pt x="22224" y="87822"/>
                  </a:lnTo>
                  <a:lnTo>
                    <a:pt x="44218" y="33271"/>
                  </a:lnTo>
                  <a:lnTo>
                    <a:pt x="43818" y="4052"/>
                  </a:lnTo>
                  <a:lnTo>
                    <a:pt x="41231" y="0"/>
                  </a:lnTo>
                  <a:lnTo>
                    <a:pt x="37657" y="72"/>
                  </a:lnTo>
                  <a:lnTo>
                    <a:pt x="33426" y="2894"/>
                  </a:lnTo>
                  <a:lnTo>
                    <a:pt x="26259" y="18357"/>
                  </a:lnTo>
                  <a:lnTo>
                    <a:pt x="19491" y="55518"/>
                  </a:lnTo>
                  <a:lnTo>
                    <a:pt x="17204" y="113356"/>
                  </a:lnTo>
                  <a:lnTo>
                    <a:pt x="25643" y="150953"/>
                  </a:lnTo>
                  <a:lnTo>
                    <a:pt x="44272" y="181098"/>
                  </a:lnTo>
                  <a:lnTo>
                    <a:pt x="52629" y="186448"/>
                  </a:lnTo>
                  <a:lnTo>
                    <a:pt x="71776" y="189927"/>
                  </a:lnTo>
                  <a:lnTo>
                    <a:pt x="92613" y="183461"/>
                  </a:lnTo>
                  <a:lnTo>
                    <a:pt x="133137" y="15831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160584" y="4599396"/>
            <a:ext cx="1564298" cy="1080336"/>
            <a:chOff x="4160584" y="4599396"/>
            <a:chExt cx="1564298" cy="1080336"/>
          </a:xfrm>
        </p:grpSpPr>
        <p:sp>
          <p:nvSpPr>
            <p:cNvPr id="104" name="Freeform 103"/>
            <p:cNvSpPr/>
            <p:nvPr/>
          </p:nvSpPr>
          <p:spPr>
            <a:xfrm>
              <a:off x="4160584" y="4676429"/>
              <a:ext cx="141399" cy="228158"/>
            </a:xfrm>
            <a:custGeom>
              <a:avLst/>
              <a:gdLst/>
              <a:ahLst/>
              <a:cxnLst/>
              <a:rect l="0" t="0" r="0" b="0"/>
              <a:pathLst>
                <a:path w="141399" h="228158">
                  <a:moveTo>
                    <a:pt x="16582" y="0"/>
                  </a:moveTo>
                  <a:lnTo>
                    <a:pt x="7748" y="8835"/>
                  </a:lnTo>
                  <a:lnTo>
                    <a:pt x="3410" y="23035"/>
                  </a:lnTo>
                  <a:lnTo>
                    <a:pt x="626" y="75536"/>
                  </a:lnTo>
                  <a:lnTo>
                    <a:pt x="143" y="125007"/>
                  </a:lnTo>
                  <a:lnTo>
                    <a:pt x="0" y="174799"/>
                  </a:lnTo>
                  <a:lnTo>
                    <a:pt x="4375" y="211434"/>
                  </a:lnTo>
                  <a:lnTo>
                    <a:pt x="7520" y="216770"/>
                  </a:lnTo>
                  <a:lnTo>
                    <a:pt x="11465" y="218478"/>
                  </a:lnTo>
                  <a:lnTo>
                    <a:pt x="15944" y="217768"/>
                  </a:lnTo>
                  <a:lnTo>
                    <a:pt x="25853" y="209582"/>
                  </a:lnTo>
                  <a:lnTo>
                    <a:pt x="47280" y="186144"/>
                  </a:lnTo>
                  <a:lnTo>
                    <a:pt x="53690" y="184193"/>
                  </a:lnTo>
                  <a:lnTo>
                    <a:pt x="68208" y="186956"/>
                  </a:lnTo>
                  <a:lnTo>
                    <a:pt x="81441" y="196813"/>
                  </a:lnTo>
                  <a:lnTo>
                    <a:pt x="92561" y="210439"/>
                  </a:lnTo>
                  <a:lnTo>
                    <a:pt x="100585" y="225741"/>
                  </a:lnTo>
                  <a:lnTo>
                    <a:pt x="105868" y="228157"/>
                  </a:lnTo>
                  <a:lnTo>
                    <a:pt x="112164" y="226994"/>
                  </a:lnTo>
                  <a:lnTo>
                    <a:pt x="119135" y="223445"/>
                  </a:lnTo>
                  <a:lnTo>
                    <a:pt x="129346" y="209640"/>
                  </a:lnTo>
                  <a:lnTo>
                    <a:pt x="136042" y="189328"/>
                  </a:lnTo>
                  <a:lnTo>
                    <a:pt x="140340" y="136018"/>
                  </a:lnTo>
                  <a:lnTo>
                    <a:pt x="141189" y="76075"/>
                  </a:lnTo>
                  <a:lnTo>
                    <a:pt x="141370" y="17335"/>
                  </a:lnTo>
                  <a:lnTo>
                    <a:pt x="14139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4376871" y="4606996"/>
              <a:ext cx="33286" cy="206833"/>
            </a:xfrm>
            <a:custGeom>
              <a:avLst/>
              <a:gdLst/>
              <a:ahLst/>
              <a:cxnLst/>
              <a:rect l="0" t="0" r="0" b="0"/>
              <a:pathLst>
                <a:path w="33286" h="206833">
                  <a:moveTo>
                    <a:pt x="0" y="102717"/>
                  </a:moveTo>
                  <a:lnTo>
                    <a:pt x="14394" y="158224"/>
                  </a:lnTo>
                  <a:lnTo>
                    <a:pt x="20616" y="204802"/>
                  </a:lnTo>
                  <a:lnTo>
                    <a:pt x="22065" y="206832"/>
                  </a:lnTo>
                  <a:lnTo>
                    <a:pt x="23675" y="194294"/>
                  </a:lnTo>
                  <a:lnTo>
                    <a:pt x="18208" y="134546"/>
                  </a:lnTo>
                  <a:lnTo>
                    <a:pt x="16952" y="80240"/>
                  </a:lnTo>
                  <a:lnTo>
                    <a:pt x="11910" y="26846"/>
                  </a:lnTo>
                  <a:lnTo>
                    <a:pt x="13923" y="6127"/>
                  </a:lnTo>
                  <a:lnTo>
                    <a:pt x="16679" y="1341"/>
                  </a:lnTo>
                  <a:lnTo>
                    <a:pt x="20365" y="0"/>
                  </a:lnTo>
                  <a:lnTo>
                    <a:pt x="33285" y="286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4460082" y="4699755"/>
              <a:ext cx="99853" cy="84849"/>
            </a:xfrm>
            <a:custGeom>
              <a:avLst/>
              <a:gdLst/>
              <a:ahLst/>
              <a:cxnLst/>
              <a:rect l="0" t="0" r="0" b="0"/>
              <a:pathLst>
                <a:path w="99853" h="84849">
                  <a:moveTo>
                    <a:pt x="0" y="34922"/>
                  </a:moveTo>
                  <a:lnTo>
                    <a:pt x="4417" y="52591"/>
                  </a:lnTo>
                  <a:lnTo>
                    <a:pt x="7567" y="55022"/>
                  </a:lnTo>
                  <a:lnTo>
                    <a:pt x="11517" y="53869"/>
                  </a:lnTo>
                  <a:lnTo>
                    <a:pt x="15999" y="50327"/>
                  </a:lnTo>
                  <a:lnTo>
                    <a:pt x="35554" y="18994"/>
                  </a:lnTo>
                  <a:lnTo>
                    <a:pt x="42922" y="1955"/>
                  </a:lnTo>
                  <a:lnTo>
                    <a:pt x="47106" y="0"/>
                  </a:lnTo>
                  <a:lnTo>
                    <a:pt x="51744" y="2395"/>
                  </a:lnTo>
                  <a:lnTo>
                    <a:pt x="56686" y="7690"/>
                  </a:lnTo>
                  <a:lnTo>
                    <a:pt x="62176" y="23435"/>
                  </a:lnTo>
                  <a:lnTo>
                    <a:pt x="70118" y="68094"/>
                  </a:lnTo>
                  <a:lnTo>
                    <a:pt x="74482" y="75528"/>
                  </a:lnTo>
                  <a:lnTo>
                    <a:pt x="80165" y="79559"/>
                  </a:lnTo>
                  <a:lnTo>
                    <a:pt x="99852" y="848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4610508" y="4599396"/>
              <a:ext cx="99206" cy="368271"/>
            </a:xfrm>
            <a:custGeom>
              <a:avLst/>
              <a:gdLst/>
              <a:ahLst/>
              <a:cxnLst/>
              <a:rect l="0" t="0" r="0" b="0"/>
              <a:pathLst>
                <a:path w="99206" h="368271">
                  <a:moveTo>
                    <a:pt x="32637" y="85354"/>
                  </a:moveTo>
                  <a:lnTo>
                    <a:pt x="19385" y="94189"/>
                  </a:lnTo>
                  <a:lnTo>
                    <a:pt x="10413" y="108388"/>
                  </a:lnTo>
                  <a:lnTo>
                    <a:pt x="4268" y="127027"/>
                  </a:lnTo>
                  <a:lnTo>
                    <a:pt x="0" y="184451"/>
                  </a:lnTo>
                  <a:lnTo>
                    <a:pt x="1903" y="247110"/>
                  </a:lnTo>
                  <a:lnTo>
                    <a:pt x="3827" y="256986"/>
                  </a:lnTo>
                  <a:lnTo>
                    <a:pt x="7883" y="262646"/>
                  </a:lnTo>
                  <a:lnTo>
                    <a:pt x="13361" y="265494"/>
                  </a:lnTo>
                  <a:lnTo>
                    <a:pt x="19786" y="266469"/>
                  </a:lnTo>
                  <a:lnTo>
                    <a:pt x="24994" y="264344"/>
                  </a:lnTo>
                  <a:lnTo>
                    <a:pt x="33247" y="254588"/>
                  </a:lnTo>
                  <a:lnTo>
                    <a:pt x="48994" y="197197"/>
                  </a:lnTo>
                  <a:lnTo>
                    <a:pt x="55900" y="143196"/>
                  </a:lnTo>
                  <a:lnTo>
                    <a:pt x="57264" y="83631"/>
                  </a:lnTo>
                  <a:lnTo>
                    <a:pt x="57534" y="20911"/>
                  </a:lnTo>
                  <a:lnTo>
                    <a:pt x="56646" y="314"/>
                  </a:lnTo>
                  <a:lnTo>
                    <a:pt x="55115" y="0"/>
                  </a:lnTo>
                  <a:lnTo>
                    <a:pt x="53170" y="3488"/>
                  </a:lnTo>
                  <a:lnTo>
                    <a:pt x="53474" y="14761"/>
                  </a:lnTo>
                  <a:lnTo>
                    <a:pt x="57981" y="77359"/>
                  </a:lnTo>
                  <a:lnTo>
                    <a:pt x="66545" y="134797"/>
                  </a:lnTo>
                  <a:lnTo>
                    <a:pt x="77139" y="195076"/>
                  </a:lnTo>
                  <a:lnTo>
                    <a:pt x="80956" y="243913"/>
                  </a:lnTo>
                  <a:lnTo>
                    <a:pt x="86505" y="293516"/>
                  </a:lnTo>
                  <a:lnTo>
                    <a:pt x="96893" y="355230"/>
                  </a:lnTo>
                  <a:lnTo>
                    <a:pt x="99205" y="36827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4177166" y="5217297"/>
              <a:ext cx="106719" cy="297141"/>
            </a:xfrm>
            <a:custGeom>
              <a:avLst/>
              <a:gdLst/>
              <a:ahLst/>
              <a:cxnLst/>
              <a:rect l="0" t="0" r="0" b="0"/>
              <a:pathLst>
                <a:path w="106719" h="297141">
                  <a:moveTo>
                    <a:pt x="58248" y="0"/>
                  </a:moveTo>
                  <a:lnTo>
                    <a:pt x="44961" y="15136"/>
                  </a:lnTo>
                  <a:lnTo>
                    <a:pt x="30786" y="42597"/>
                  </a:lnTo>
                  <a:lnTo>
                    <a:pt x="17245" y="95289"/>
                  </a:lnTo>
                  <a:lnTo>
                    <a:pt x="8499" y="145037"/>
                  </a:lnTo>
                  <a:lnTo>
                    <a:pt x="1679" y="206576"/>
                  </a:lnTo>
                  <a:lnTo>
                    <a:pt x="2181" y="253420"/>
                  </a:lnTo>
                  <a:lnTo>
                    <a:pt x="8982" y="272580"/>
                  </a:lnTo>
                  <a:lnTo>
                    <a:pt x="20635" y="287876"/>
                  </a:lnTo>
                  <a:lnTo>
                    <a:pt x="27625" y="294544"/>
                  </a:lnTo>
                  <a:lnTo>
                    <a:pt x="35059" y="297140"/>
                  </a:lnTo>
                  <a:lnTo>
                    <a:pt x="50715" y="295093"/>
                  </a:lnTo>
                  <a:lnTo>
                    <a:pt x="64453" y="283089"/>
                  </a:lnTo>
                  <a:lnTo>
                    <a:pt x="88340" y="240831"/>
                  </a:lnTo>
                  <a:lnTo>
                    <a:pt x="100802" y="185831"/>
                  </a:lnTo>
                  <a:lnTo>
                    <a:pt x="106718" y="141491"/>
                  </a:lnTo>
                  <a:lnTo>
                    <a:pt x="98931" y="92632"/>
                  </a:lnTo>
                  <a:lnTo>
                    <a:pt x="92971" y="76303"/>
                  </a:lnTo>
                  <a:lnTo>
                    <a:pt x="68801" y="44931"/>
                  </a:lnTo>
                  <a:lnTo>
                    <a:pt x="48122" y="27900"/>
                  </a:lnTo>
                  <a:lnTo>
                    <a:pt x="20012" y="15561"/>
                  </a:lnTo>
                  <a:lnTo>
                    <a:pt x="8894" y="14004"/>
                  </a:lnTo>
                  <a:lnTo>
                    <a:pt x="0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4376871" y="5267223"/>
              <a:ext cx="416054" cy="412509"/>
            </a:xfrm>
            <a:custGeom>
              <a:avLst/>
              <a:gdLst/>
              <a:ahLst/>
              <a:cxnLst/>
              <a:rect l="0" t="0" r="0" b="0"/>
              <a:pathLst>
                <a:path w="416054" h="412509">
                  <a:moveTo>
                    <a:pt x="0" y="108174"/>
                  </a:moveTo>
                  <a:lnTo>
                    <a:pt x="0" y="168830"/>
                  </a:lnTo>
                  <a:lnTo>
                    <a:pt x="2466" y="224620"/>
                  </a:lnTo>
                  <a:lnTo>
                    <a:pt x="7551" y="280136"/>
                  </a:lnTo>
                  <a:lnTo>
                    <a:pt x="8220" y="335615"/>
                  </a:lnTo>
                  <a:lnTo>
                    <a:pt x="8308" y="397676"/>
                  </a:lnTo>
                  <a:lnTo>
                    <a:pt x="8312" y="409349"/>
                  </a:lnTo>
                  <a:lnTo>
                    <a:pt x="7391" y="412508"/>
                  </a:lnTo>
                  <a:lnTo>
                    <a:pt x="5852" y="409992"/>
                  </a:lnTo>
                  <a:lnTo>
                    <a:pt x="2601" y="393943"/>
                  </a:lnTo>
                  <a:lnTo>
                    <a:pt x="342" y="331540"/>
                  </a:lnTo>
                  <a:lnTo>
                    <a:pt x="45" y="274789"/>
                  </a:lnTo>
                  <a:lnTo>
                    <a:pt x="6" y="219147"/>
                  </a:lnTo>
                  <a:lnTo>
                    <a:pt x="2467" y="169817"/>
                  </a:lnTo>
                  <a:lnTo>
                    <a:pt x="11582" y="111618"/>
                  </a:lnTo>
                  <a:lnTo>
                    <a:pt x="23978" y="78376"/>
                  </a:lnTo>
                  <a:lnTo>
                    <a:pt x="43779" y="55377"/>
                  </a:lnTo>
                  <a:lnTo>
                    <a:pt x="50451" y="54485"/>
                  </a:lnTo>
                  <a:lnTo>
                    <a:pt x="56748" y="57588"/>
                  </a:lnTo>
                  <a:lnTo>
                    <a:pt x="67752" y="69974"/>
                  </a:lnTo>
                  <a:lnTo>
                    <a:pt x="75723" y="84725"/>
                  </a:lnTo>
                  <a:lnTo>
                    <a:pt x="77418" y="100526"/>
                  </a:lnTo>
                  <a:lnTo>
                    <a:pt x="74298" y="158703"/>
                  </a:lnTo>
                  <a:lnTo>
                    <a:pt x="63352" y="211428"/>
                  </a:lnTo>
                  <a:lnTo>
                    <a:pt x="61651" y="214917"/>
                  </a:lnTo>
                  <a:lnTo>
                    <a:pt x="60516" y="213545"/>
                  </a:lnTo>
                  <a:lnTo>
                    <a:pt x="58696" y="184770"/>
                  </a:lnTo>
                  <a:lnTo>
                    <a:pt x="62798" y="154188"/>
                  </a:lnTo>
                  <a:lnTo>
                    <a:pt x="69824" y="137562"/>
                  </a:lnTo>
                  <a:lnTo>
                    <a:pt x="122099" y="77740"/>
                  </a:lnTo>
                  <a:lnTo>
                    <a:pt x="128231" y="61672"/>
                  </a:lnTo>
                  <a:lnTo>
                    <a:pt x="129866" y="52210"/>
                  </a:lnTo>
                  <a:lnTo>
                    <a:pt x="128183" y="46826"/>
                  </a:lnTo>
                  <a:lnTo>
                    <a:pt x="124287" y="44161"/>
                  </a:lnTo>
                  <a:lnTo>
                    <a:pt x="118916" y="43309"/>
                  </a:lnTo>
                  <a:lnTo>
                    <a:pt x="115335" y="46440"/>
                  </a:lnTo>
                  <a:lnTo>
                    <a:pt x="111357" y="59780"/>
                  </a:lnTo>
                  <a:lnTo>
                    <a:pt x="112145" y="66666"/>
                  </a:lnTo>
                  <a:lnTo>
                    <a:pt x="117952" y="79248"/>
                  </a:lnTo>
                  <a:lnTo>
                    <a:pt x="123014" y="81494"/>
                  </a:lnTo>
                  <a:lnTo>
                    <a:pt x="129162" y="81141"/>
                  </a:lnTo>
                  <a:lnTo>
                    <a:pt x="153533" y="76742"/>
                  </a:lnTo>
                  <a:lnTo>
                    <a:pt x="163376" y="76125"/>
                  </a:lnTo>
                  <a:lnTo>
                    <a:pt x="179245" y="80370"/>
                  </a:lnTo>
                  <a:lnTo>
                    <a:pt x="204499" y="98162"/>
                  </a:lnTo>
                  <a:lnTo>
                    <a:pt x="211081" y="116052"/>
                  </a:lnTo>
                  <a:lnTo>
                    <a:pt x="214007" y="131091"/>
                  </a:lnTo>
                  <a:lnTo>
                    <a:pt x="214787" y="129924"/>
                  </a:lnTo>
                  <a:lnTo>
                    <a:pt x="217503" y="118765"/>
                  </a:lnTo>
                  <a:lnTo>
                    <a:pt x="250024" y="58462"/>
                  </a:lnTo>
                  <a:lnTo>
                    <a:pt x="261826" y="43550"/>
                  </a:lnTo>
                  <a:lnTo>
                    <a:pt x="276316" y="33841"/>
                  </a:lnTo>
                  <a:lnTo>
                    <a:pt x="292002" y="31375"/>
                  </a:lnTo>
                  <a:lnTo>
                    <a:pt x="318892" y="30253"/>
                  </a:lnTo>
                  <a:lnTo>
                    <a:pt x="329090" y="28490"/>
                  </a:lnTo>
                  <a:lnTo>
                    <a:pt x="333114" y="26390"/>
                  </a:lnTo>
                  <a:lnTo>
                    <a:pt x="333024" y="24065"/>
                  </a:lnTo>
                  <a:lnTo>
                    <a:pt x="330190" y="21591"/>
                  </a:lnTo>
                  <a:lnTo>
                    <a:pt x="325526" y="20866"/>
                  </a:lnTo>
                  <a:lnTo>
                    <a:pt x="312949" y="22526"/>
                  </a:lnTo>
                  <a:lnTo>
                    <a:pt x="307561" y="26112"/>
                  </a:lnTo>
                  <a:lnTo>
                    <a:pt x="299109" y="37494"/>
                  </a:lnTo>
                  <a:lnTo>
                    <a:pt x="293570" y="63912"/>
                  </a:lnTo>
                  <a:lnTo>
                    <a:pt x="295566" y="71270"/>
                  </a:lnTo>
                  <a:lnTo>
                    <a:pt x="299670" y="77099"/>
                  </a:lnTo>
                  <a:lnTo>
                    <a:pt x="305180" y="81910"/>
                  </a:lnTo>
                  <a:lnTo>
                    <a:pt x="310703" y="83268"/>
                  </a:lnTo>
                  <a:lnTo>
                    <a:pt x="316233" y="82325"/>
                  </a:lnTo>
                  <a:lnTo>
                    <a:pt x="327310" y="76345"/>
                  </a:lnTo>
                  <a:lnTo>
                    <a:pt x="355034" y="52162"/>
                  </a:lnTo>
                  <a:lnTo>
                    <a:pt x="360581" y="50492"/>
                  </a:lnTo>
                  <a:lnTo>
                    <a:pt x="366128" y="51228"/>
                  </a:lnTo>
                  <a:lnTo>
                    <a:pt x="371675" y="53568"/>
                  </a:lnTo>
                  <a:lnTo>
                    <a:pt x="375373" y="58826"/>
                  </a:lnTo>
                  <a:lnTo>
                    <a:pt x="379482" y="74531"/>
                  </a:lnTo>
                  <a:lnTo>
                    <a:pt x="382426" y="77424"/>
                  </a:lnTo>
                  <a:lnTo>
                    <a:pt x="386239" y="76580"/>
                  </a:lnTo>
                  <a:lnTo>
                    <a:pt x="390629" y="73242"/>
                  </a:lnTo>
                  <a:lnTo>
                    <a:pt x="412165" y="12054"/>
                  </a:lnTo>
                  <a:lnTo>
                    <a:pt x="41605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4859492" y="5067519"/>
              <a:ext cx="149780" cy="312592"/>
            </a:xfrm>
            <a:custGeom>
              <a:avLst/>
              <a:gdLst/>
              <a:ahLst/>
              <a:cxnLst/>
              <a:rect l="0" t="0" r="0" b="0"/>
              <a:pathLst>
                <a:path w="149780" h="312592">
                  <a:moveTo>
                    <a:pt x="0" y="0"/>
                  </a:moveTo>
                  <a:lnTo>
                    <a:pt x="13269" y="57714"/>
                  </a:lnTo>
                  <a:lnTo>
                    <a:pt x="15643" y="107604"/>
                  </a:lnTo>
                  <a:lnTo>
                    <a:pt x="16346" y="157006"/>
                  </a:lnTo>
                  <a:lnTo>
                    <a:pt x="16510" y="186891"/>
                  </a:lnTo>
                  <a:lnTo>
                    <a:pt x="18404" y="194861"/>
                  </a:lnTo>
                  <a:lnTo>
                    <a:pt x="21515" y="198325"/>
                  </a:lnTo>
                  <a:lnTo>
                    <a:pt x="25438" y="198784"/>
                  </a:lnTo>
                  <a:lnTo>
                    <a:pt x="71758" y="185295"/>
                  </a:lnTo>
                  <a:lnTo>
                    <a:pt x="98925" y="188142"/>
                  </a:lnTo>
                  <a:lnTo>
                    <a:pt x="105706" y="191996"/>
                  </a:lnTo>
                  <a:lnTo>
                    <a:pt x="115706" y="203675"/>
                  </a:lnTo>
                  <a:lnTo>
                    <a:pt x="126534" y="234679"/>
                  </a:lnTo>
                  <a:lnTo>
                    <a:pt x="132267" y="297679"/>
                  </a:lnTo>
                  <a:lnTo>
                    <a:pt x="132557" y="309400"/>
                  </a:lnTo>
                  <a:lnTo>
                    <a:pt x="134600" y="312591"/>
                  </a:lnTo>
                  <a:lnTo>
                    <a:pt x="137810" y="310095"/>
                  </a:lnTo>
                  <a:lnTo>
                    <a:pt x="141800" y="303809"/>
                  </a:lnTo>
                  <a:lnTo>
                    <a:pt x="149779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5017592" y="5150729"/>
              <a:ext cx="41606" cy="49927"/>
            </a:xfrm>
            <a:custGeom>
              <a:avLst/>
              <a:gdLst/>
              <a:ahLst/>
              <a:cxnLst/>
              <a:rect l="0" t="0" r="0" b="0"/>
              <a:pathLst>
                <a:path w="41606" h="49927">
                  <a:moveTo>
                    <a:pt x="0" y="0"/>
                  </a:moveTo>
                  <a:lnTo>
                    <a:pt x="7568" y="19005"/>
                  </a:lnTo>
                  <a:lnTo>
                    <a:pt x="20836" y="35012"/>
                  </a:lnTo>
                  <a:lnTo>
                    <a:pt x="41605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5095684" y="5225618"/>
              <a:ext cx="246430" cy="115075"/>
            </a:xfrm>
            <a:custGeom>
              <a:avLst/>
              <a:gdLst/>
              <a:ahLst/>
              <a:cxnLst/>
              <a:rect l="0" t="0" r="0" b="0"/>
              <a:pathLst>
                <a:path w="246430" h="115075">
                  <a:moveTo>
                    <a:pt x="46724" y="0"/>
                  </a:moveTo>
                  <a:lnTo>
                    <a:pt x="13007" y="38648"/>
                  </a:lnTo>
                  <a:lnTo>
                    <a:pt x="4002" y="57858"/>
                  </a:lnTo>
                  <a:lnTo>
                    <a:pt x="0" y="78723"/>
                  </a:lnTo>
                  <a:lnTo>
                    <a:pt x="3152" y="97858"/>
                  </a:lnTo>
                  <a:lnTo>
                    <a:pt x="6581" y="106844"/>
                  </a:lnTo>
                  <a:lnTo>
                    <a:pt x="11641" y="111910"/>
                  </a:lnTo>
                  <a:lnTo>
                    <a:pt x="17788" y="114363"/>
                  </a:lnTo>
                  <a:lnTo>
                    <a:pt x="24659" y="115074"/>
                  </a:lnTo>
                  <a:lnTo>
                    <a:pt x="37226" y="110932"/>
                  </a:lnTo>
                  <a:lnTo>
                    <a:pt x="64777" y="93207"/>
                  </a:lnTo>
                  <a:lnTo>
                    <a:pt x="75704" y="80257"/>
                  </a:lnTo>
                  <a:lnTo>
                    <a:pt x="82718" y="64332"/>
                  </a:lnTo>
                  <a:lnTo>
                    <a:pt x="85835" y="44926"/>
                  </a:lnTo>
                  <a:lnTo>
                    <a:pt x="83893" y="36423"/>
                  </a:lnTo>
                  <a:lnTo>
                    <a:pt x="74338" y="22043"/>
                  </a:lnTo>
                  <a:lnTo>
                    <a:pt x="74379" y="17469"/>
                  </a:lnTo>
                  <a:lnTo>
                    <a:pt x="78104" y="14420"/>
                  </a:lnTo>
                  <a:lnTo>
                    <a:pt x="110656" y="5109"/>
                  </a:lnTo>
                  <a:lnTo>
                    <a:pt x="119856" y="6180"/>
                  </a:lnTo>
                  <a:lnTo>
                    <a:pt x="137474" y="14766"/>
                  </a:lnTo>
                  <a:lnTo>
                    <a:pt x="149619" y="27828"/>
                  </a:lnTo>
                  <a:lnTo>
                    <a:pt x="157174" y="43803"/>
                  </a:lnTo>
                  <a:lnTo>
                    <a:pt x="160532" y="63231"/>
                  </a:lnTo>
                  <a:lnTo>
                    <a:pt x="164202" y="68966"/>
                  </a:lnTo>
                  <a:lnTo>
                    <a:pt x="169421" y="71865"/>
                  </a:lnTo>
                  <a:lnTo>
                    <a:pt x="182617" y="72621"/>
                  </a:lnTo>
                  <a:lnTo>
                    <a:pt x="197728" y="69875"/>
                  </a:lnTo>
                  <a:lnTo>
                    <a:pt x="204716" y="71547"/>
                  </a:lnTo>
                  <a:lnTo>
                    <a:pt x="246429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5377582" y="5242260"/>
              <a:ext cx="81027" cy="79193"/>
            </a:xfrm>
            <a:custGeom>
              <a:avLst/>
              <a:gdLst/>
              <a:ahLst/>
              <a:cxnLst/>
              <a:rect l="0" t="0" r="0" b="0"/>
              <a:pathLst>
                <a:path w="81027" h="79193">
                  <a:moveTo>
                    <a:pt x="31099" y="0"/>
                  </a:moveTo>
                  <a:lnTo>
                    <a:pt x="17847" y="4418"/>
                  </a:lnTo>
                  <a:lnTo>
                    <a:pt x="8875" y="13983"/>
                  </a:lnTo>
                  <a:lnTo>
                    <a:pt x="2731" y="28404"/>
                  </a:lnTo>
                  <a:lnTo>
                    <a:pt x="0" y="47141"/>
                  </a:lnTo>
                  <a:lnTo>
                    <a:pt x="3717" y="62865"/>
                  </a:lnTo>
                  <a:lnTo>
                    <a:pt x="7297" y="69647"/>
                  </a:lnTo>
                  <a:lnTo>
                    <a:pt x="13382" y="74169"/>
                  </a:lnTo>
                  <a:lnTo>
                    <a:pt x="30005" y="79192"/>
                  </a:lnTo>
                  <a:lnTo>
                    <a:pt x="37767" y="78683"/>
                  </a:lnTo>
                  <a:lnTo>
                    <a:pt x="51321" y="73185"/>
                  </a:lnTo>
                  <a:lnTo>
                    <a:pt x="69348" y="59695"/>
                  </a:lnTo>
                  <a:lnTo>
                    <a:pt x="75836" y="51803"/>
                  </a:lnTo>
                  <a:lnTo>
                    <a:pt x="81026" y="416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5470456" y="5194594"/>
              <a:ext cx="21437" cy="97594"/>
            </a:xfrm>
            <a:custGeom>
              <a:avLst/>
              <a:gdLst/>
              <a:ahLst/>
              <a:cxnLst/>
              <a:rect l="0" t="0" r="0" b="0"/>
              <a:pathLst>
                <a:path w="21437" h="97594">
                  <a:moveTo>
                    <a:pt x="4794" y="14382"/>
                  </a:moveTo>
                  <a:lnTo>
                    <a:pt x="0" y="0"/>
                  </a:lnTo>
                  <a:lnTo>
                    <a:pt x="2963" y="13511"/>
                  </a:lnTo>
                  <a:lnTo>
                    <a:pt x="6482" y="76373"/>
                  </a:lnTo>
                  <a:lnTo>
                    <a:pt x="16184" y="95414"/>
                  </a:lnTo>
                  <a:lnTo>
                    <a:pt x="17934" y="97065"/>
                  </a:lnTo>
                  <a:lnTo>
                    <a:pt x="21436" y="975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575102" y="4959345"/>
              <a:ext cx="149780" cy="346213"/>
            </a:xfrm>
            <a:custGeom>
              <a:avLst/>
              <a:gdLst/>
              <a:ahLst/>
              <a:cxnLst/>
              <a:rect l="0" t="0" r="0" b="0"/>
              <a:pathLst>
                <a:path w="149780" h="346213">
                  <a:moveTo>
                    <a:pt x="0" y="0"/>
                  </a:moveTo>
                  <a:lnTo>
                    <a:pt x="0" y="57697"/>
                  </a:lnTo>
                  <a:lnTo>
                    <a:pt x="0" y="111626"/>
                  </a:lnTo>
                  <a:lnTo>
                    <a:pt x="2466" y="159122"/>
                  </a:lnTo>
                  <a:lnTo>
                    <a:pt x="11582" y="220453"/>
                  </a:lnTo>
                  <a:lnTo>
                    <a:pt x="23211" y="275234"/>
                  </a:lnTo>
                  <a:lnTo>
                    <a:pt x="37183" y="304678"/>
                  </a:lnTo>
                  <a:lnTo>
                    <a:pt x="53958" y="325524"/>
                  </a:lnTo>
                  <a:lnTo>
                    <a:pt x="68360" y="337602"/>
                  </a:lnTo>
                  <a:lnTo>
                    <a:pt x="86473" y="344203"/>
                  </a:lnTo>
                  <a:lnTo>
                    <a:pt x="106850" y="346212"/>
                  </a:lnTo>
                  <a:lnTo>
                    <a:pt x="149779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541818" y="3181907"/>
            <a:ext cx="504391" cy="454392"/>
            <a:chOff x="5541818" y="3181907"/>
            <a:chExt cx="504391" cy="454392"/>
          </a:xfrm>
        </p:grpSpPr>
        <p:sp>
          <p:nvSpPr>
            <p:cNvPr id="117" name="Freeform 116"/>
            <p:cNvSpPr/>
            <p:nvPr/>
          </p:nvSpPr>
          <p:spPr>
            <a:xfrm>
              <a:off x="5583424" y="3336741"/>
              <a:ext cx="14755" cy="141458"/>
            </a:xfrm>
            <a:custGeom>
              <a:avLst/>
              <a:gdLst/>
              <a:ahLst/>
              <a:cxnLst/>
              <a:rect l="0" t="0" r="0" b="0"/>
              <a:pathLst>
                <a:path w="14755" h="141458">
                  <a:moveTo>
                    <a:pt x="0" y="0"/>
                  </a:moveTo>
                  <a:lnTo>
                    <a:pt x="6586" y="29619"/>
                  </a:lnTo>
                  <a:lnTo>
                    <a:pt x="14754" y="87819"/>
                  </a:lnTo>
                  <a:lnTo>
                    <a:pt x="13617" y="121250"/>
                  </a:lnTo>
                  <a:lnTo>
                    <a:pt x="9750" y="136175"/>
                  </a:lnTo>
                  <a:lnTo>
                    <a:pt x="7424" y="138860"/>
                  </a:lnTo>
                  <a:lnTo>
                    <a:pt x="0" y="1414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5541818" y="3411593"/>
              <a:ext cx="149780" cy="66606"/>
            </a:xfrm>
            <a:custGeom>
              <a:avLst/>
              <a:gdLst/>
              <a:ahLst/>
              <a:cxnLst/>
              <a:rect l="0" t="0" r="0" b="0"/>
              <a:pathLst>
                <a:path w="149780" h="66606">
                  <a:moveTo>
                    <a:pt x="0" y="66605"/>
                  </a:moveTo>
                  <a:lnTo>
                    <a:pt x="34745" y="50606"/>
                  </a:lnTo>
                  <a:lnTo>
                    <a:pt x="97336" y="13781"/>
                  </a:lnTo>
                  <a:lnTo>
                    <a:pt x="123146" y="0"/>
                  </a:lnTo>
                  <a:lnTo>
                    <a:pt x="149779" y="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5541818" y="3594693"/>
              <a:ext cx="124817" cy="41606"/>
            </a:xfrm>
            <a:custGeom>
              <a:avLst/>
              <a:gdLst/>
              <a:ahLst/>
              <a:cxnLst/>
              <a:rect l="0" t="0" r="0" b="0"/>
              <a:pathLst>
                <a:path w="124817" h="41606">
                  <a:moveTo>
                    <a:pt x="0" y="41605"/>
                  </a:moveTo>
                  <a:lnTo>
                    <a:pt x="29620" y="35019"/>
                  </a:lnTo>
                  <a:lnTo>
                    <a:pt x="80126" y="31663"/>
                  </a:lnTo>
                  <a:lnTo>
                    <a:pt x="98482" y="24551"/>
                  </a:lnTo>
                  <a:lnTo>
                    <a:pt x="110954" y="15226"/>
                  </a:lnTo>
                  <a:lnTo>
                    <a:pt x="12481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5716560" y="3375767"/>
              <a:ext cx="94663" cy="210606"/>
            </a:xfrm>
            <a:custGeom>
              <a:avLst/>
              <a:gdLst/>
              <a:ahLst/>
              <a:cxnLst/>
              <a:rect l="0" t="0" r="0" b="0"/>
              <a:pathLst>
                <a:path w="94663" h="210606">
                  <a:moveTo>
                    <a:pt x="0" y="27542"/>
                  </a:moveTo>
                  <a:lnTo>
                    <a:pt x="8835" y="14290"/>
                  </a:lnTo>
                  <a:lnTo>
                    <a:pt x="20569" y="5318"/>
                  </a:lnTo>
                  <a:lnTo>
                    <a:pt x="27581" y="1631"/>
                  </a:lnTo>
                  <a:lnTo>
                    <a:pt x="42769" y="0"/>
                  </a:lnTo>
                  <a:lnTo>
                    <a:pt x="50702" y="859"/>
                  </a:lnTo>
                  <a:lnTo>
                    <a:pt x="55991" y="5131"/>
                  </a:lnTo>
                  <a:lnTo>
                    <a:pt x="61867" y="19739"/>
                  </a:lnTo>
                  <a:lnTo>
                    <a:pt x="60758" y="48755"/>
                  </a:lnTo>
                  <a:lnTo>
                    <a:pt x="54874" y="84124"/>
                  </a:lnTo>
                  <a:lnTo>
                    <a:pt x="60138" y="97685"/>
                  </a:lnTo>
                  <a:lnTo>
                    <a:pt x="65980" y="102040"/>
                  </a:lnTo>
                  <a:lnTo>
                    <a:pt x="82332" y="106881"/>
                  </a:lnTo>
                  <a:lnTo>
                    <a:pt x="88173" y="111869"/>
                  </a:lnTo>
                  <a:lnTo>
                    <a:pt x="94662" y="127275"/>
                  </a:lnTo>
                  <a:lnTo>
                    <a:pt x="92614" y="143983"/>
                  </a:lnTo>
                  <a:lnTo>
                    <a:pt x="67762" y="202280"/>
                  </a:lnTo>
                  <a:lnTo>
                    <a:pt x="63666" y="206905"/>
                  </a:lnTo>
                  <a:lnTo>
                    <a:pt x="60011" y="209063"/>
                  </a:lnTo>
                  <a:lnTo>
                    <a:pt x="49926" y="210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866339" y="3370025"/>
              <a:ext cx="68801" cy="182114"/>
            </a:xfrm>
            <a:custGeom>
              <a:avLst/>
              <a:gdLst/>
              <a:ahLst/>
              <a:cxnLst/>
              <a:rect l="0" t="0" r="0" b="0"/>
              <a:pathLst>
                <a:path w="68801" h="182114">
                  <a:moveTo>
                    <a:pt x="0" y="58247"/>
                  </a:moveTo>
                  <a:lnTo>
                    <a:pt x="925" y="115019"/>
                  </a:lnTo>
                  <a:lnTo>
                    <a:pt x="11582" y="164948"/>
                  </a:lnTo>
                  <a:lnTo>
                    <a:pt x="16042" y="171911"/>
                  </a:lnTo>
                  <a:lnTo>
                    <a:pt x="28395" y="182113"/>
                  </a:lnTo>
                  <a:lnTo>
                    <a:pt x="34648" y="181505"/>
                  </a:lnTo>
                  <a:lnTo>
                    <a:pt x="40665" y="177401"/>
                  </a:lnTo>
                  <a:lnTo>
                    <a:pt x="51358" y="163904"/>
                  </a:lnTo>
                  <a:lnTo>
                    <a:pt x="68800" y="120067"/>
                  </a:lnTo>
                  <a:lnTo>
                    <a:pt x="68668" y="88172"/>
                  </a:lnTo>
                  <a:lnTo>
                    <a:pt x="62773" y="55300"/>
                  </a:lnTo>
                  <a:lnTo>
                    <a:pt x="52862" y="38138"/>
                  </a:lnTo>
                  <a:lnTo>
                    <a:pt x="23501" y="8035"/>
                  </a:ln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5974513" y="3181907"/>
              <a:ext cx="71696" cy="124322"/>
            </a:xfrm>
            <a:custGeom>
              <a:avLst/>
              <a:gdLst/>
              <a:ahLst/>
              <a:cxnLst/>
              <a:rect l="0" t="0" r="0" b="0"/>
              <a:pathLst>
                <a:path w="71696" h="124322">
                  <a:moveTo>
                    <a:pt x="41605" y="54981"/>
                  </a:moveTo>
                  <a:lnTo>
                    <a:pt x="30023" y="89726"/>
                  </a:lnTo>
                  <a:lnTo>
                    <a:pt x="30879" y="118078"/>
                  </a:lnTo>
                  <a:lnTo>
                    <a:pt x="34454" y="122934"/>
                  </a:lnTo>
                  <a:lnTo>
                    <a:pt x="39611" y="124321"/>
                  </a:lnTo>
                  <a:lnTo>
                    <a:pt x="45823" y="123397"/>
                  </a:lnTo>
                  <a:lnTo>
                    <a:pt x="57656" y="117440"/>
                  </a:lnTo>
                  <a:lnTo>
                    <a:pt x="63401" y="113262"/>
                  </a:lnTo>
                  <a:lnTo>
                    <a:pt x="69783" y="96293"/>
                  </a:lnTo>
                  <a:lnTo>
                    <a:pt x="71695" y="74266"/>
                  </a:lnTo>
                  <a:lnTo>
                    <a:pt x="66649" y="41998"/>
                  </a:lnTo>
                  <a:lnTo>
                    <a:pt x="53854" y="15384"/>
                  </a:lnTo>
                  <a:lnTo>
                    <a:pt x="43659" y="1633"/>
                  </a:lnTo>
                  <a:lnTo>
                    <a:pt x="37427" y="0"/>
                  </a:lnTo>
                  <a:lnTo>
                    <a:pt x="30499" y="1685"/>
                  </a:lnTo>
                  <a:lnTo>
                    <a:pt x="17253" y="10029"/>
                  </a:lnTo>
                  <a:lnTo>
                    <a:pt x="0" y="3001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6573628" y="3195295"/>
            <a:ext cx="474301" cy="316189"/>
            <a:chOff x="6573628" y="3195295"/>
            <a:chExt cx="474301" cy="316189"/>
          </a:xfrm>
        </p:grpSpPr>
        <p:sp>
          <p:nvSpPr>
            <p:cNvPr id="124" name="Freeform 123"/>
            <p:cNvSpPr/>
            <p:nvPr/>
          </p:nvSpPr>
          <p:spPr>
            <a:xfrm>
              <a:off x="6573628" y="3345061"/>
              <a:ext cx="124817" cy="8323"/>
            </a:xfrm>
            <a:custGeom>
              <a:avLst/>
              <a:gdLst/>
              <a:ahLst/>
              <a:cxnLst/>
              <a:rect l="0" t="0" r="0" b="0"/>
              <a:pathLst>
                <a:path w="124817" h="8323">
                  <a:moveTo>
                    <a:pt x="0" y="0"/>
                  </a:moveTo>
                  <a:lnTo>
                    <a:pt x="56773" y="5719"/>
                  </a:lnTo>
                  <a:lnTo>
                    <a:pt x="97644" y="7808"/>
                  </a:lnTo>
                  <a:lnTo>
                    <a:pt x="124816" y="83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6756691" y="3207507"/>
              <a:ext cx="62205" cy="210388"/>
            </a:xfrm>
            <a:custGeom>
              <a:avLst/>
              <a:gdLst/>
              <a:ahLst/>
              <a:cxnLst/>
              <a:rect l="0" t="0" r="0" b="0"/>
              <a:pathLst>
                <a:path w="62205" h="210388">
                  <a:moveTo>
                    <a:pt x="0" y="4418"/>
                  </a:moveTo>
                  <a:lnTo>
                    <a:pt x="13252" y="0"/>
                  </a:lnTo>
                  <a:lnTo>
                    <a:pt x="19005" y="548"/>
                  </a:lnTo>
                  <a:lnTo>
                    <a:pt x="30328" y="6088"/>
                  </a:lnTo>
                  <a:lnTo>
                    <a:pt x="33163" y="11079"/>
                  </a:lnTo>
                  <a:lnTo>
                    <a:pt x="33846" y="24020"/>
                  </a:lnTo>
                  <a:lnTo>
                    <a:pt x="21752" y="78410"/>
                  </a:lnTo>
                  <a:lnTo>
                    <a:pt x="22822" y="85181"/>
                  </a:lnTo>
                  <a:lnTo>
                    <a:pt x="26310" y="90620"/>
                  </a:lnTo>
                  <a:lnTo>
                    <a:pt x="51836" y="110409"/>
                  </a:lnTo>
                  <a:lnTo>
                    <a:pt x="56747" y="117608"/>
                  </a:lnTo>
                  <a:lnTo>
                    <a:pt x="62204" y="135470"/>
                  </a:lnTo>
                  <a:lnTo>
                    <a:pt x="59698" y="153270"/>
                  </a:lnTo>
                  <a:lnTo>
                    <a:pt x="43022" y="187298"/>
                  </a:lnTo>
                  <a:lnTo>
                    <a:pt x="27335" y="207972"/>
                  </a:lnTo>
                  <a:lnTo>
                    <a:pt x="23771" y="210387"/>
                  </a:lnTo>
                  <a:lnTo>
                    <a:pt x="21394" y="210148"/>
                  </a:lnTo>
                  <a:lnTo>
                    <a:pt x="16642" y="20412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6875110" y="3195295"/>
              <a:ext cx="95548" cy="191373"/>
            </a:xfrm>
            <a:custGeom>
              <a:avLst/>
              <a:gdLst/>
              <a:ahLst/>
              <a:cxnLst/>
              <a:rect l="0" t="0" r="0" b="0"/>
              <a:pathLst>
                <a:path w="95548" h="191373">
                  <a:moveTo>
                    <a:pt x="14718" y="58235"/>
                  </a:moveTo>
                  <a:lnTo>
                    <a:pt x="1450" y="115007"/>
                  </a:lnTo>
                  <a:lnTo>
                    <a:pt x="0" y="146453"/>
                  </a:lnTo>
                  <a:lnTo>
                    <a:pt x="2938" y="164936"/>
                  </a:lnTo>
                  <a:lnTo>
                    <a:pt x="9790" y="179930"/>
                  </a:lnTo>
                  <a:lnTo>
                    <a:pt x="14206" y="186518"/>
                  </a:lnTo>
                  <a:lnTo>
                    <a:pt x="20849" y="189985"/>
                  </a:lnTo>
                  <a:lnTo>
                    <a:pt x="38091" y="191372"/>
                  </a:lnTo>
                  <a:lnTo>
                    <a:pt x="46018" y="188598"/>
                  </a:lnTo>
                  <a:lnTo>
                    <a:pt x="59756" y="178120"/>
                  </a:lnTo>
                  <a:lnTo>
                    <a:pt x="77887" y="152209"/>
                  </a:lnTo>
                  <a:lnTo>
                    <a:pt x="93011" y="110322"/>
                  </a:lnTo>
                  <a:lnTo>
                    <a:pt x="95547" y="77469"/>
                  </a:lnTo>
                  <a:lnTo>
                    <a:pt x="89929" y="45237"/>
                  </a:lnTo>
                  <a:lnTo>
                    <a:pt x="76964" y="18634"/>
                  </a:lnTo>
                  <a:lnTo>
                    <a:pt x="66730" y="4885"/>
                  </a:lnTo>
                  <a:lnTo>
                    <a:pt x="59563" y="1403"/>
                  </a:lnTo>
                  <a:lnTo>
                    <a:pt x="41737" y="0"/>
                  </a:lnTo>
                  <a:lnTo>
                    <a:pt x="34580" y="2770"/>
                  </a:lnTo>
                  <a:lnTo>
                    <a:pt x="24162" y="13243"/>
                  </a:lnTo>
                  <a:lnTo>
                    <a:pt x="6397" y="415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7039607" y="3245209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0" y="0"/>
                  </a:moveTo>
                  <a:lnTo>
                    <a:pt x="8321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7006323" y="3394988"/>
              <a:ext cx="24964" cy="116496"/>
            </a:xfrm>
            <a:custGeom>
              <a:avLst/>
              <a:gdLst/>
              <a:ahLst/>
              <a:cxnLst/>
              <a:rect l="0" t="0" r="0" b="0"/>
              <a:pathLst>
                <a:path w="24964" h="116496">
                  <a:moveTo>
                    <a:pt x="24963" y="0"/>
                  </a:moveTo>
                  <a:lnTo>
                    <a:pt x="8105" y="58382"/>
                  </a:lnTo>
                  <a:lnTo>
                    <a:pt x="2400" y="85716"/>
                  </a:lnTo>
                  <a:lnTo>
                    <a:pt x="0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7181065" y="3037183"/>
            <a:ext cx="2929010" cy="507585"/>
            <a:chOff x="7181065" y="3037183"/>
            <a:chExt cx="2929010" cy="507585"/>
          </a:xfrm>
        </p:grpSpPr>
        <p:sp>
          <p:nvSpPr>
            <p:cNvPr id="130" name="Freeform 129"/>
            <p:cNvSpPr/>
            <p:nvPr/>
          </p:nvSpPr>
          <p:spPr>
            <a:xfrm>
              <a:off x="7181065" y="3270172"/>
              <a:ext cx="124816" cy="16643"/>
            </a:xfrm>
            <a:custGeom>
              <a:avLst/>
              <a:gdLst/>
              <a:ahLst/>
              <a:cxnLst/>
              <a:rect l="0" t="0" r="0" b="0"/>
              <a:pathLst>
                <a:path w="124816" h="16643">
                  <a:moveTo>
                    <a:pt x="0" y="0"/>
                  </a:moveTo>
                  <a:lnTo>
                    <a:pt x="56772" y="7550"/>
                  </a:lnTo>
                  <a:lnTo>
                    <a:pt x="116764" y="14862"/>
                  </a:lnTo>
                  <a:lnTo>
                    <a:pt x="124815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7355807" y="3161998"/>
              <a:ext cx="108174" cy="266365"/>
            </a:xfrm>
            <a:custGeom>
              <a:avLst/>
              <a:gdLst/>
              <a:ahLst/>
              <a:cxnLst/>
              <a:rect l="0" t="0" r="0" b="0"/>
              <a:pathLst>
                <a:path w="108174" h="266365">
                  <a:moveTo>
                    <a:pt x="0" y="0"/>
                  </a:moveTo>
                  <a:lnTo>
                    <a:pt x="17669" y="0"/>
                  </a:lnTo>
                  <a:lnTo>
                    <a:pt x="31275" y="4931"/>
                  </a:lnTo>
                  <a:lnTo>
                    <a:pt x="55076" y="23164"/>
                  </a:lnTo>
                  <a:lnTo>
                    <a:pt x="67580" y="43538"/>
                  </a:lnTo>
                  <a:lnTo>
                    <a:pt x="69175" y="59107"/>
                  </a:lnTo>
                  <a:lnTo>
                    <a:pt x="62666" y="96119"/>
                  </a:lnTo>
                  <a:lnTo>
                    <a:pt x="39889" y="153869"/>
                  </a:lnTo>
                  <a:lnTo>
                    <a:pt x="22282" y="214819"/>
                  </a:lnTo>
                  <a:lnTo>
                    <a:pt x="21614" y="232311"/>
                  </a:lnTo>
                  <a:lnTo>
                    <a:pt x="25324" y="248405"/>
                  </a:lnTo>
                  <a:lnTo>
                    <a:pt x="33137" y="261722"/>
                  </a:lnTo>
                  <a:lnTo>
                    <a:pt x="39658" y="265089"/>
                  </a:lnTo>
                  <a:lnTo>
                    <a:pt x="56765" y="266364"/>
                  </a:lnTo>
                  <a:lnTo>
                    <a:pt x="74230" y="256452"/>
                  </a:lnTo>
                  <a:lnTo>
                    <a:pt x="108173" y="2246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7480622" y="3210196"/>
              <a:ext cx="97492" cy="176036"/>
            </a:xfrm>
            <a:custGeom>
              <a:avLst/>
              <a:gdLst/>
              <a:ahLst/>
              <a:cxnLst/>
              <a:rect l="0" t="0" r="0" b="0"/>
              <a:pathLst>
                <a:path w="97492" h="176036">
                  <a:moveTo>
                    <a:pt x="24963" y="35013"/>
                  </a:moveTo>
                  <a:lnTo>
                    <a:pt x="11696" y="85160"/>
                  </a:lnTo>
                  <a:lnTo>
                    <a:pt x="11453" y="133539"/>
                  </a:lnTo>
                  <a:lnTo>
                    <a:pt x="16186" y="154616"/>
                  </a:lnTo>
                  <a:lnTo>
                    <a:pt x="24452" y="170148"/>
                  </a:lnTo>
                  <a:lnTo>
                    <a:pt x="30170" y="174104"/>
                  </a:lnTo>
                  <a:lnTo>
                    <a:pt x="36756" y="175818"/>
                  </a:lnTo>
                  <a:lnTo>
                    <a:pt x="43919" y="176035"/>
                  </a:lnTo>
                  <a:lnTo>
                    <a:pt x="50545" y="173407"/>
                  </a:lnTo>
                  <a:lnTo>
                    <a:pt x="62837" y="163090"/>
                  </a:lnTo>
                  <a:lnTo>
                    <a:pt x="84870" y="128148"/>
                  </a:lnTo>
                  <a:lnTo>
                    <a:pt x="95003" y="101132"/>
                  </a:lnTo>
                  <a:lnTo>
                    <a:pt x="97491" y="70116"/>
                  </a:lnTo>
                  <a:lnTo>
                    <a:pt x="91859" y="38428"/>
                  </a:lnTo>
                  <a:lnTo>
                    <a:pt x="83665" y="19889"/>
                  </a:lnTo>
                  <a:lnTo>
                    <a:pt x="71393" y="7334"/>
                  </a:lnTo>
                  <a:lnTo>
                    <a:pt x="64238" y="2692"/>
                  </a:lnTo>
                  <a:lnTo>
                    <a:pt x="48891" y="0"/>
                  </a:lnTo>
                  <a:lnTo>
                    <a:pt x="32824" y="2809"/>
                  </a:lnTo>
                  <a:lnTo>
                    <a:pt x="16437" y="10222"/>
                  </a:lnTo>
                  <a:lnTo>
                    <a:pt x="10959" y="14787"/>
                  </a:lnTo>
                  <a:lnTo>
                    <a:pt x="0" y="3501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7680327" y="3286814"/>
              <a:ext cx="1" cy="33285"/>
            </a:xfrm>
            <a:custGeom>
              <a:avLst/>
              <a:gdLst/>
              <a:ahLst/>
              <a:cxnLst/>
              <a:rect l="0" t="0" r="0" b="0"/>
              <a:pathLst>
                <a:path w="1" h="33285">
                  <a:moveTo>
                    <a:pt x="0" y="0"/>
                  </a:moveTo>
                  <a:lnTo>
                    <a:pt x="0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7630401" y="3386667"/>
              <a:ext cx="58249" cy="158101"/>
            </a:xfrm>
            <a:custGeom>
              <a:avLst/>
              <a:gdLst/>
              <a:ahLst/>
              <a:cxnLst/>
              <a:rect l="0" t="0" r="0" b="0"/>
              <a:pathLst>
                <a:path w="58249" h="158101">
                  <a:moveTo>
                    <a:pt x="58248" y="0"/>
                  </a:moveTo>
                  <a:lnTo>
                    <a:pt x="34271" y="58680"/>
                  </a:lnTo>
                  <a:lnTo>
                    <a:pt x="14199" y="115375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7830107" y="3253530"/>
              <a:ext cx="108174" cy="24964"/>
            </a:xfrm>
            <a:custGeom>
              <a:avLst/>
              <a:gdLst/>
              <a:ahLst/>
              <a:cxnLst/>
              <a:rect l="0" t="0" r="0" b="0"/>
              <a:pathLst>
                <a:path w="108174" h="24964">
                  <a:moveTo>
                    <a:pt x="0" y="0"/>
                  </a:moveTo>
                  <a:lnTo>
                    <a:pt x="13251" y="8834"/>
                  </a:lnTo>
                  <a:lnTo>
                    <a:pt x="74407" y="21903"/>
                  </a:lnTo>
                  <a:lnTo>
                    <a:pt x="108173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8021490" y="3202593"/>
              <a:ext cx="83212" cy="84222"/>
            </a:xfrm>
            <a:custGeom>
              <a:avLst/>
              <a:gdLst/>
              <a:ahLst/>
              <a:cxnLst/>
              <a:rect l="0" t="0" r="0" b="0"/>
              <a:pathLst>
                <a:path w="83212" h="84222">
                  <a:moveTo>
                    <a:pt x="0" y="84221"/>
                  </a:moveTo>
                  <a:lnTo>
                    <a:pt x="31956" y="25541"/>
                  </a:lnTo>
                  <a:lnTo>
                    <a:pt x="47581" y="882"/>
                  </a:lnTo>
                  <a:lnTo>
                    <a:pt x="51137" y="0"/>
                  </a:lnTo>
                  <a:lnTo>
                    <a:pt x="53507" y="4035"/>
                  </a:lnTo>
                  <a:lnTo>
                    <a:pt x="66805" y="66599"/>
                  </a:lnTo>
                  <a:lnTo>
                    <a:pt x="73762" y="76389"/>
                  </a:lnTo>
                  <a:lnTo>
                    <a:pt x="83211" y="842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8129664" y="3170319"/>
              <a:ext cx="83682" cy="102868"/>
            </a:xfrm>
            <a:custGeom>
              <a:avLst/>
              <a:gdLst/>
              <a:ahLst/>
              <a:cxnLst/>
              <a:rect l="0" t="0" r="0" b="0"/>
              <a:pathLst>
                <a:path w="83682" h="102868">
                  <a:moveTo>
                    <a:pt x="33284" y="0"/>
                  </a:moveTo>
                  <a:lnTo>
                    <a:pt x="24450" y="8835"/>
                  </a:lnTo>
                  <a:lnTo>
                    <a:pt x="20112" y="23034"/>
                  </a:lnTo>
                  <a:lnTo>
                    <a:pt x="18024" y="72033"/>
                  </a:lnTo>
                  <a:lnTo>
                    <a:pt x="21263" y="90262"/>
                  </a:lnTo>
                  <a:lnTo>
                    <a:pt x="26195" y="96233"/>
                  </a:lnTo>
                  <a:lnTo>
                    <a:pt x="41536" y="102867"/>
                  </a:lnTo>
                  <a:lnTo>
                    <a:pt x="48955" y="102787"/>
                  </a:lnTo>
                  <a:lnTo>
                    <a:pt x="62131" y="97767"/>
                  </a:lnTo>
                  <a:lnTo>
                    <a:pt x="79944" y="80127"/>
                  </a:lnTo>
                  <a:lnTo>
                    <a:pt x="82882" y="72834"/>
                  </a:lnTo>
                  <a:lnTo>
                    <a:pt x="83681" y="57334"/>
                  </a:lnTo>
                  <a:lnTo>
                    <a:pt x="74515" y="33014"/>
                  </a:lnTo>
                  <a:lnTo>
                    <a:pt x="60238" y="18987"/>
                  </a:lnTo>
                  <a:lnTo>
                    <a:pt x="51254" y="12658"/>
                  </a:lnTo>
                  <a:lnTo>
                    <a:pt x="33874" y="8092"/>
                  </a:lnTo>
                  <a:lnTo>
                    <a:pt x="18753" y="9144"/>
                  </a:lnTo>
                  <a:lnTo>
                    <a:pt x="0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8287764" y="3220246"/>
              <a:ext cx="1" cy="16643"/>
            </a:xfrm>
            <a:custGeom>
              <a:avLst/>
              <a:gdLst/>
              <a:ahLst/>
              <a:cxnLst/>
              <a:rect l="0" t="0" r="0" b="0"/>
              <a:pathLst>
                <a:path w="1" h="16643">
                  <a:moveTo>
                    <a:pt x="0" y="0"/>
                  </a:moveTo>
                  <a:lnTo>
                    <a:pt x="0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8237837" y="3353383"/>
              <a:ext cx="49928" cy="116495"/>
            </a:xfrm>
            <a:custGeom>
              <a:avLst/>
              <a:gdLst/>
              <a:ahLst/>
              <a:cxnLst/>
              <a:rect l="0" t="0" r="0" b="0"/>
              <a:pathLst>
                <a:path w="49928" h="116495">
                  <a:moveTo>
                    <a:pt x="49927" y="0"/>
                  </a:moveTo>
                  <a:lnTo>
                    <a:pt x="25262" y="60847"/>
                  </a:lnTo>
                  <a:lnTo>
                    <a:pt x="0" y="116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8437543" y="3186961"/>
              <a:ext cx="83212" cy="8322"/>
            </a:xfrm>
            <a:custGeom>
              <a:avLst/>
              <a:gdLst/>
              <a:ahLst/>
              <a:cxnLst/>
              <a:rect l="0" t="0" r="0" b="0"/>
              <a:pathLst>
                <a:path w="83212" h="8322">
                  <a:moveTo>
                    <a:pt x="0" y="0"/>
                  </a:moveTo>
                  <a:lnTo>
                    <a:pt x="33741" y="2466"/>
                  </a:lnTo>
                  <a:lnTo>
                    <a:pt x="83211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8554038" y="3120393"/>
              <a:ext cx="68175" cy="148885"/>
            </a:xfrm>
            <a:custGeom>
              <a:avLst/>
              <a:gdLst/>
              <a:ahLst/>
              <a:cxnLst/>
              <a:rect l="0" t="0" r="0" b="0"/>
              <a:pathLst>
                <a:path w="68175" h="148885">
                  <a:moveTo>
                    <a:pt x="41605" y="0"/>
                  </a:moveTo>
                  <a:lnTo>
                    <a:pt x="22859" y="34745"/>
                  </a:lnTo>
                  <a:lnTo>
                    <a:pt x="21870" y="50576"/>
                  </a:lnTo>
                  <a:lnTo>
                    <a:pt x="22901" y="58680"/>
                  </a:lnTo>
                  <a:lnTo>
                    <a:pt x="31443" y="72617"/>
                  </a:lnTo>
                  <a:lnTo>
                    <a:pt x="59854" y="103252"/>
                  </a:lnTo>
                  <a:lnTo>
                    <a:pt x="67591" y="118005"/>
                  </a:lnTo>
                  <a:lnTo>
                    <a:pt x="68174" y="125823"/>
                  </a:lnTo>
                  <a:lnTo>
                    <a:pt x="63892" y="141905"/>
                  </a:lnTo>
                  <a:lnTo>
                    <a:pt x="58312" y="146379"/>
                  </a:lnTo>
                  <a:lnTo>
                    <a:pt x="42250" y="148884"/>
                  </a:lnTo>
                  <a:lnTo>
                    <a:pt x="35563" y="146409"/>
                  </a:lnTo>
                  <a:lnTo>
                    <a:pt x="25668" y="136262"/>
                  </a:lnTo>
                  <a:lnTo>
                    <a:pt x="0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8562359" y="3087109"/>
              <a:ext cx="116495" cy="8322"/>
            </a:xfrm>
            <a:custGeom>
              <a:avLst/>
              <a:gdLst/>
              <a:ahLst/>
              <a:cxnLst/>
              <a:rect l="0" t="0" r="0" b="0"/>
              <a:pathLst>
                <a:path w="116495" h="8322">
                  <a:moveTo>
                    <a:pt x="0" y="8321"/>
                  </a:moveTo>
                  <a:lnTo>
                    <a:pt x="21778" y="2602"/>
                  </a:lnTo>
                  <a:lnTo>
                    <a:pt x="81843" y="342"/>
                  </a:lnTo>
                  <a:lnTo>
                    <a:pt x="11649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8728780" y="3153677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8662212" y="3253530"/>
              <a:ext cx="74890" cy="149780"/>
            </a:xfrm>
            <a:custGeom>
              <a:avLst/>
              <a:gdLst/>
              <a:ahLst/>
              <a:cxnLst/>
              <a:rect l="0" t="0" r="0" b="0"/>
              <a:pathLst>
                <a:path w="74890" h="149780">
                  <a:moveTo>
                    <a:pt x="74889" y="0"/>
                  </a:moveTo>
                  <a:lnTo>
                    <a:pt x="59771" y="54016"/>
                  </a:lnTo>
                  <a:lnTo>
                    <a:pt x="31313" y="113782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8787027" y="3186961"/>
              <a:ext cx="83212" cy="8322"/>
            </a:xfrm>
            <a:custGeom>
              <a:avLst/>
              <a:gdLst/>
              <a:ahLst/>
              <a:cxnLst/>
              <a:rect l="0" t="0" r="0" b="0"/>
              <a:pathLst>
                <a:path w="83212" h="8322">
                  <a:moveTo>
                    <a:pt x="0" y="0"/>
                  </a:moveTo>
                  <a:lnTo>
                    <a:pt x="61548" y="5719"/>
                  </a:lnTo>
                  <a:lnTo>
                    <a:pt x="83211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8903522" y="3037183"/>
              <a:ext cx="45190" cy="208027"/>
            </a:xfrm>
            <a:custGeom>
              <a:avLst/>
              <a:gdLst/>
              <a:ahLst/>
              <a:cxnLst/>
              <a:rect l="0" t="0" r="0" b="0"/>
              <a:pathLst>
                <a:path w="45190" h="208027">
                  <a:moveTo>
                    <a:pt x="24962" y="0"/>
                  </a:moveTo>
                  <a:lnTo>
                    <a:pt x="37325" y="14210"/>
                  </a:lnTo>
                  <a:lnTo>
                    <a:pt x="43709" y="27581"/>
                  </a:lnTo>
                  <a:lnTo>
                    <a:pt x="43933" y="35029"/>
                  </a:lnTo>
                  <a:lnTo>
                    <a:pt x="30592" y="82439"/>
                  </a:lnTo>
                  <a:lnTo>
                    <a:pt x="45189" y="126524"/>
                  </a:lnTo>
                  <a:lnTo>
                    <a:pt x="37842" y="173688"/>
                  </a:lnTo>
                  <a:lnTo>
                    <a:pt x="25800" y="194976"/>
                  </a:lnTo>
                  <a:lnTo>
                    <a:pt x="15782" y="202226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8995053" y="3211925"/>
              <a:ext cx="8322" cy="66569"/>
            </a:xfrm>
            <a:custGeom>
              <a:avLst/>
              <a:gdLst/>
              <a:ahLst/>
              <a:cxnLst/>
              <a:rect l="0" t="0" r="0" b="0"/>
              <a:pathLst>
                <a:path w="8322" h="66569">
                  <a:moveTo>
                    <a:pt x="8321" y="0"/>
                  </a:moveTo>
                  <a:lnTo>
                    <a:pt x="1735" y="57572"/>
                  </a:lnTo>
                  <a:lnTo>
                    <a:pt x="0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9053301" y="3062146"/>
              <a:ext cx="99853" cy="158130"/>
            </a:xfrm>
            <a:custGeom>
              <a:avLst/>
              <a:gdLst/>
              <a:ahLst/>
              <a:cxnLst/>
              <a:rect l="0" t="0" r="0" b="0"/>
              <a:pathLst>
                <a:path w="99853" h="158130">
                  <a:moveTo>
                    <a:pt x="0" y="0"/>
                  </a:moveTo>
                  <a:lnTo>
                    <a:pt x="30441" y="1849"/>
                  </a:lnTo>
                  <a:lnTo>
                    <a:pt x="44656" y="8835"/>
                  </a:lnTo>
                  <a:lnTo>
                    <a:pt x="54673" y="20569"/>
                  </a:lnTo>
                  <a:lnTo>
                    <a:pt x="58637" y="27581"/>
                  </a:lnTo>
                  <a:lnTo>
                    <a:pt x="60578" y="42768"/>
                  </a:lnTo>
                  <a:lnTo>
                    <a:pt x="46802" y="104338"/>
                  </a:lnTo>
                  <a:lnTo>
                    <a:pt x="47562" y="132000"/>
                  </a:lnTo>
                  <a:lnTo>
                    <a:pt x="53806" y="146808"/>
                  </a:lnTo>
                  <a:lnTo>
                    <a:pt x="58060" y="153346"/>
                  </a:lnTo>
                  <a:lnTo>
                    <a:pt x="63670" y="156779"/>
                  </a:lnTo>
                  <a:lnTo>
                    <a:pt x="77299" y="158129"/>
                  </a:lnTo>
                  <a:lnTo>
                    <a:pt x="87671" y="155647"/>
                  </a:lnTo>
                  <a:lnTo>
                    <a:pt x="99852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9144832" y="3211925"/>
              <a:ext cx="8322" cy="108174"/>
            </a:xfrm>
            <a:custGeom>
              <a:avLst/>
              <a:gdLst/>
              <a:ahLst/>
              <a:cxnLst/>
              <a:rect l="0" t="0" r="0" b="0"/>
              <a:pathLst>
                <a:path w="8322" h="108174">
                  <a:moveTo>
                    <a:pt x="8321" y="0"/>
                  </a:moveTo>
                  <a:lnTo>
                    <a:pt x="7396" y="63397"/>
                  </a:lnTo>
                  <a:lnTo>
                    <a:pt x="0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9211401" y="3055617"/>
              <a:ext cx="85040" cy="131345"/>
            </a:xfrm>
            <a:custGeom>
              <a:avLst/>
              <a:gdLst/>
              <a:ahLst/>
              <a:cxnLst/>
              <a:rect l="0" t="0" r="0" b="0"/>
              <a:pathLst>
                <a:path w="85040" h="131345">
                  <a:moveTo>
                    <a:pt x="0" y="56455"/>
                  </a:moveTo>
                  <a:lnTo>
                    <a:pt x="60688" y="6401"/>
                  </a:lnTo>
                  <a:lnTo>
                    <a:pt x="68195" y="896"/>
                  </a:lnTo>
                  <a:lnTo>
                    <a:pt x="74125" y="0"/>
                  </a:lnTo>
                  <a:lnTo>
                    <a:pt x="79002" y="2176"/>
                  </a:lnTo>
                  <a:lnTo>
                    <a:pt x="83179" y="6401"/>
                  </a:lnTo>
                  <a:lnTo>
                    <a:pt x="85039" y="11991"/>
                  </a:lnTo>
                  <a:lnTo>
                    <a:pt x="83238" y="34035"/>
                  </a:lnTo>
                  <a:lnTo>
                    <a:pt x="70025" y="95753"/>
                  </a:lnTo>
                  <a:lnTo>
                    <a:pt x="66568" y="1313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9329591" y="3186961"/>
              <a:ext cx="6626" cy="116496"/>
            </a:xfrm>
            <a:custGeom>
              <a:avLst/>
              <a:gdLst/>
              <a:ahLst/>
              <a:cxnLst/>
              <a:rect l="0" t="0" r="0" b="0"/>
              <a:pathLst>
                <a:path w="6626" h="116496">
                  <a:moveTo>
                    <a:pt x="6625" y="0"/>
                  </a:moveTo>
                  <a:lnTo>
                    <a:pt x="907" y="58604"/>
                  </a:lnTo>
                  <a:lnTo>
                    <a:pt x="0" y="87836"/>
                  </a:lnTo>
                  <a:lnTo>
                    <a:pt x="6625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9408082" y="3053825"/>
              <a:ext cx="43090" cy="153095"/>
            </a:xfrm>
            <a:custGeom>
              <a:avLst/>
              <a:gdLst/>
              <a:ahLst/>
              <a:cxnLst/>
              <a:rect l="0" t="0" r="0" b="0"/>
              <a:pathLst>
                <a:path w="43090" h="153095">
                  <a:moveTo>
                    <a:pt x="27987" y="0"/>
                  </a:moveTo>
                  <a:lnTo>
                    <a:pt x="8075" y="51071"/>
                  </a:lnTo>
                  <a:lnTo>
                    <a:pt x="0" y="92487"/>
                  </a:lnTo>
                  <a:lnTo>
                    <a:pt x="4618" y="138085"/>
                  </a:lnTo>
                  <a:lnTo>
                    <a:pt x="6860" y="147530"/>
                  </a:lnTo>
                  <a:lnTo>
                    <a:pt x="10204" y="151978"/>
                  </a:lnTo>
                  <a:lnTo>
                    <a:pt x="14282" y="153094"/>
                  </a:lnTo>
                  <a:lnTo>
                    <a:pt x="18850" y="151989"/>
                  </a:lnTo>
                  <a:lnTo>
                    <a:pt x="28857" y="140899"/>
                  </a:lnTo>
                  <a:lnTo>
                    <a:pt x="34115" y="132764"/>
                  </a:lnTo>
                  <a:lnTo>
                    <a:pt x="41513" y="99228"/>
                  </a:lnTo>
                  <a:lnTo>
                    <a:pt x="43089" y="54049"/>
                  </a:lnTo>
                  <a:lnTo>
                    <a:pt x="39938" y="35116"/>
                  </a:lnTo>
                  <a:lnTo>
                    <a:pt x="35955" y="29883"/>
                  </a:lnTo>
                  <a:lnTo>
                    <a:pt x="30526" y="27318"/>
                  </a:lnTo>
                  <a:lnTo>
                    <a:pt x="24131" y="26533"/>
                  </a:lnTo>
                  <a:lnTo>
                    <a:pt x="18945" y="27859"/>
                  </a:lnTo>
                  <a:lnTo>
                    <a:pt x="3023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9473109" y="3228567"/>
              <a:ext cx="12887" cy="149780"/>
            </a:xfrm>
            <a:custGeom>
              <a:avLst/>
              <a:gdLst/>
              <a:ahLst/>
              <a:cxnLst/>
              <a:rect l="0" t="0" r="0" b="0"/>
              <a:pathLst>
                <a:path w="12887" h="149780">
                  <a:moveTo>
                    <a:pt x="12886" y="0"/>
                  </a:moveTo>
                  <a:lnTo>
                    <a:pt x="8469" y="53491"/>
                  </a:lnTo>
                  <a:lnTo>
                    <a:pt x="2613" y="108278"/>
                  </a:lnTo>
                  <a:lnTo>
                    <a:pt x="0" y="127636"/>
                  </a:lnTo>
                  <a:lnTo>
                    <a:pt x="4565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9544242" y="3084589"/>
              <a:ext cx="58249" cy="135658"/>
            </a:xfrm>
            <a:custGeom>
              <a:avLst/>
              <a:gdLst/>
              <a:ahLst/>
              <a:cxnLst/>
              <a:rect l="0" t="0" r="0" b="0"/>
              <a:pathLst>
                <a:path w="58249" h="135658">
                  <a:moveTo>
                    <a:pt x="0" y="60767"/>
                  </a:moveTo>
                  <a:lnTo>
                    <a:pt x="13287" y="45632"/>
                  </a:lnTo>
                  <a:lnTo>
                    <a:pt x="39120" y="2901"/>
                  </a:lnTo>
                  <a:lnTo>
                    <a:pt x="43647" y="0"/>
                  </a:lnTo>
                  <a:lnTo>
                    <a:pt x="47590" y="840"/>
                  </a:lnTo>
                  <a:lnTo>
                    <a:pt x="51142" y="4174"/>
                  </a:lnTo>
                  <a:lnTo>
                    <a:pt x="55090" y="17740"/>
                  </a:lnTo>
                  <a:lnTo>
                    <a:pt x="55920" y="35172"/>
                  </a:lnTo>
                  <a:lnTo>
                    <a:pt x="50575" y="93243"/>
                  </a:lnTo>
                  <a:lnTo>
                    <a:pt x="51043" y="125966"/>
                  </a:lnTo>
                  <a:lnTo>
                    <a:pt x="52520" y="130121"/>
                  </a:lnTo>
                  <a:lnTo>
                    <a:pt x="58248" y="1356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9644095" y="3062146"/>
              <a:ext cx="99854" cy="167074"/>
            </a:xfrm>
            <a:custGeom>
              <a:avLst/>
              <a:gdLst/>
              <a:ahLst/>
              <a:cxnLst/>
              <a:rect l="0" t="0" r="0" b="0"/>
              <a:pathLst>
                <a:path w="99854" h="167074">
                  <a:moveTo>
                    <a:pt x="0" y="0"/>
                  </a:moveTo>
                  <a:lnTo>
                    <a:pt x="17670" y="0"/>
                  </a:lnTo>
                  <a:lnTo>
                    <a:pt x="31275" y="4931"/>
                  </a:lnTo>
                  <a:lnTo>
                    <a:pt x="37492" y="8835"/>
                  </a:lnTo>
                  <a:lnTo>
                    <a:pt x="46865" y="20569"/>
                  </a:lnTo>
                  <a:lnTo>
                    <a:pt x="53189" y="35954"/>
                  </a:lnTo>
                  <a:lnTo>
                    <a:pt x="55824" y="65407"/>
                  </a:lnTo>
                  <a:lnTo>
                    <a:pt x="45772" y="124786"/>
                  </a:lnTo>
                  <a:lnTo>
                    <a:pt x="47463" y="145451"/>
                  </a:lnTo>
                  <a:lnTo>
                    <a:pt x="51058" y="153365"/>
                  </a:lnTo>
                  <a:lnTo>
                    <a:pt x="62448" y="164625"/>
                  </a:lnTo>
                  <a:lnTo>
                    <a:pt x="69369" y="167073"/>
                  </a:lnTo>
                  <a:lnTo>
                    <a:pt x="99853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9639677" y="3236888"/>
              <a:ext cx="4419" cy="124816"/>
            </a:xfrm>
            <a:custGeom>
              <a:avLst/>
              <a:gdLst/>
              <a:ahLst/>
              <a:cxnLst/>
              <a:rect l="0" t="0" r="0" b="0"/>
              <a:pathLst>
                <a:path w="4419" h="124816">
                  <a:moveTo>
                    <a:pt x="4418" y="0"/>
                  </a:moveTo>
                  <a:lnTo>
                    <a:pt x="0" y="53491"/>
                  </a:lnTo>
                  <a:lnTo>
                    <a:pt x="3197" y="103347"/>
                  </a:lnTo>
                  <a:lnTo>
                    <a:pt x="4418" y="124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9762285" y="3186961"/>
              <a:ext cx="6627" cy="133138"/>
            </a:xfrm>
            <a:custGeom>
              <a:avLst/>
              <a:gdLst/>
              <a:ahLst/>
              <a:cxnLst/>
              <a:rect l="0" t="0" r="0" b="0"/>
              <a:pathLst>
                <a:path w="6627" h="133138">
                  <a:moveTo>
                    <a:pt x="6626" y="0"/>
                  </a:moveTo>
                  <a:lnTo>
                    <a:pt x="2208" y="57909"/>
                  </a:lnTo>
                  <a:lnTo>
                    <a:pt x="0" y="102937"/>
                  </a:lnTo>
                  <a:lnTo>
                    <a:pt x="6626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9818837" y="3050218"/>
              <a:ext cx="70088" cy="179103"/>
            </a:xfrm>
            <a:custGeom>
              <a:avLst/>
              <a:gdLst/>
              <a:ahLst/>
              <a:cxnLst/>
              <a:rect l="0" t="0" r="0" b="0"/>
              <a:pathLst>
                <a:path w="70088" h="179103">
                  <a:moveTo>
                    <a:pt x="0" y="11928"/>
                  </a:moveTo>
                  <a:lnTo>
                    <a:pt x="34745" y="346"/>
                  </a:lnTo>
                  <a:lnTo>
                    <a:pt x="50576" y="0"/>
                  </a:lnTo>
                  <a:lnTo>
                    <a:pt x="58680" y="1202"/>
                  </a:lnTo>
                  <a:lnTo>
                    <a:pt x="64084" y="5702"/>
                  </a:lnTo>
                  <a:lnTo>
                    <a:pt x="70087" y="20564"/>
                  </a:lnTo>
                  <a:lnTo>
                    <a:pt x="67825" y="37031"/>
                  </a:lnTo>
                  <a:lnTo>
                    <a:pt x="49920" y="78515"/>
                  </a:lnTo>
                  <a:lnTo>
                    <a:pt x="53314" y="95146"/>
                  </a:lnTo>
                  <a:lnTo>
                    <a:pt x="65620" y="115686"/>
                  </a:lnTo>
                  <a:lnTo>
                    <a:pt x="66861" y="122705"/>
                  </a:lnTo>
                  <a:lnTo>
                    <a:pt x="63309" y="137901"/>
                  </a:lnTo>
                  <a:lnTo>
                    <a:pt x="50912" y="157632"/>
                  </a:lnTo>
                  <a:lnTo>
                    <a:pt x="32124" y="179102"/>
                  </a:lnTo>
                  <a:lnTo>
                    <a:pt x="33284" y="1783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9910369" y="3228567"/>
              <a:ext cx="8322" cy="74890"/>
            </a:xfrm>
            <a:custGeom>
              <a:avLst/>
              <a:gdLst/>
              <a:ahLst/>
              <a:cxnLst/>
              <a:rect l="0" t="0" r="0" b="0"/>
              <a:pathLst>
                <a:path w="8322" h="74890">
                  <a:moveTo>
                    <a:pt x="0" y="0"/>
                  </a:moveTo>
                  <a:lnTo>
                    <a:pt x="924" y="58792"/>
                  </a:lnTo>
                  <a:lnTo>
                    <a:pt x="8321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9968616" y="3053825"/>
              <a:ext cx="66898" cy="162436"/>
            </a:xfrm>
            <a:custGeom>
              <a:avLst/>
              <a:gdLst/>
              <a:ahLst/>
              <a:cxnLst/>
              <a:rect l="0" t="0" r="0" b="0"/>
              <a:pathLst>
                <a:path w="66898" h="162436">
                  <a:moveTo>
                    <a:pt x="8321" y="0"/>
                  </a:moveTo>
                  <a:lnTo>
                    <a:pt x="10786" y="33740"/>
                  </a:lnTo>
                  <a:lnTo>
                    <a:pt x="19838" y="58382"/>
                  </a:lnTo>
                  <a:lnTo>
                    <a:pt x="30082" y="74025"/>
                  </a:lnTo>
                  <a:lnTo>
                    <a:pt x="62824" y="104921"/>
                  </a:lnTo>
                  <a:lnTo>
                    <a:pt x="65922" y="112477"/>
                  </a:lnTo>
                  <a:lnTo>
                    <a:pt x="66897" y="130734"/>
                  </a:lnTo>
                  <a:lnTo>
                    <a:pt x="61783" y="146246"/>
                  </a:lnTo>
                  <a:lnTo>
                    <a:pt x="57830" y="152971"/>
                  </a:lnTo>
                  <a:lnTo>
                    <a:pt x="51497" y="157454"/>
                  </a:lnTo>
                  <a:lnTo>
                    <a:pt x="34599" y="162435"/>
                  </a:lnTo>
                  <a:lnTo>
                    <a:pt x="27689" y="160990"/>
                  </a:lnTo>
                  <a:lnTo>
                    <a:pt x="22157" y="157253"/>
                  </a:lnTo>
                  <a:lnTo>
                    <a:pt x="17545" y="151988"/>
                  </a:lnTo>
                  <a:lnTo>
                    <a:pt x="0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9976937" y="3037183"/>
              <a:ext cx="74890" cy="8322"/>
            </a:xfrm>
            <a:custGeom>
              <a:avLst/>
              <a:gdLst/>
              <a:ahLst/>
              <a:cxnLst/>
              <a:rect l="0" t="0" r="0" b="0"/>
              <a:pathLst>
                <a:path w="74890" h="8322">
                  <a:moveTo>
                    <a:pt x="0" y="0"/>
                  </a:moveTo>
                  <a:lnTo>
                    <a:pt x="60624" y="5718"/>
                  </a:lnTo>
                  <a:lnTo>
                    <a:pt x="74889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10051826" y="3178640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0"/>
                  </a:moveTo>
                  <a:lnTo>
                    <a:pt x="16642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10093431" y="3203604"/>
              <a:ext cx="16644" cy="1"/>
            </a:xfrm>
            <a:custGeom>
              <a:avLst/>
              <a:gdLst/>
              <a:ahLst/>
              <a:cxnLst/>
              <a:rect l="0" t="0" r="0" b="0"/>
              <a:pathLst>
                <a:path w="16644" h="1">
                  <a:moveTo>
                    <a:pt x="0" y="0"/>
                  </a:moveTo>
                  <a:lnTo>
                    <a:pt x="1664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4194905" y="3919701"/>
            <a:ext cx="5365981" cy="2363727"/>
            <a:chOff x="4194905" y="3919701"/>
            <a:chExt cx="5365981" cy="2363727"/>
          </a:xfrm>
        </p:grpSpPr>
        <p:sp>
          <p:nvSpPr>
            <p:cNvPr id="165" name="Freeform 164"/>
            <p:cNvSpPr/>
            <p:nvPr/>
          </p:nvSpPr>
          <p:spPr>
            <a:xfrm>
              <a:off x="4194905" y="5980773"/>
              <a:ext cx="265178" cy="302655"/>
            </a:xfrm>
            <a:custGeom>
              <a:avLst/>
              <a:gdLst/>
              <a:ahLst/>
              <a:cxnLst/>
              <a:rect l="0" t="0" r="0" b="0"/>
              <a:pathLst>
                <a:path w="265178" h="302655">
                  <a:moveTo>
                    <a:pt x="140361" y="76950"/>
                  </a:moveTo>
                  <a:lnTo>
                    <a:pt x="96857" y="50414"/>
                  </a:lnTo>
                  <a:lnTo>
                    <a:pt x="77264" y="46665"/>
                  </a:lnTo>
                  <a:lnTo>
                    <a:pt x="61159" y="49930"/>
                  </a:lnTo>
                  <a:lnTo>
                    <a:pt x="39231" y="64630"/>
                  </a:lnTo>
                  <a:lnTo>
                    <a:pt x="24223" y="80720"/>
                  </a:lnTo>
                  <a:lnTo>
                    <a:pt x="11389" y="103280"/>
                  </a:lnTo>
                  <a:lnTo>
                    <a:pt x="2603" y="146389"/>
                  </a:lnTo>
                  <a:lnTo>
                    <a:pt x="0" y="198713"/>
                  </a:lnTo>
                  <a:lnTo>
                    <a:pt x="6688" y="260164"/>
                  </a:lnTo>
                  <a:lnTo>
                    <a:pt x="14999" y="285351"/>
                  </a:lnTo>
                  <a:lnTo>
                    <a:pt x="21653" y="293548"/>
                  </a:lnTo>
                  <a:lnTo>
                    <a:pt x="38908" y="302654"/>
                  </a:lnTo>
                  <a:lnTo>
                    <a:pt x="47763" y="302309"/>
                  </a:lnTo>
                  <a:lnTo>
                    <a:pt x="64998" y="294529"/>
                  </a:lnTo>
                  <a:lnTo>
                    <a:pt x="76972" y="281826"/>
                  </a:lnTo>
                  <a:lnTo>
                    <a:pt x="108393" y="226545"/>
                  </a:lnTo>
                  <a:lnTo>
                    <a:pt x="133529" y="165205"/>
                  </a:lnTo>
                  <a:lnTo>
                    <a:pt x="158508" y="103513"/>
                  </a:lnTo>
                  <a:lnTo>
                    <a:pt x="173478" y="40761"/>
                  </a:lnTo>
                  <a:lnTo>
                    <a:pt x="185643" y="0"/>
                  </a:lnTo>
                  <a:lnTo>
                    <a:pt x="184216" y="3919"/>
                  </a:lnTo>
                  <a:lnTo>
                    <a:pt x="181486" y="53758"/>
                  </a:lnTo>
                  <a:lnTo>
                    <a:pt x="175469" y="110037"/>
                  </a:lnTo>
                  <a:lnTo>
                    <a:pt x="174006" y="165669"/>
                  </a:lnTo>
                  <a:lnTo>
                    <a:pt x="174641" y="225968"/>
                  </a:lnTo>
                  <a:lnTo>
                    <a:pt x="178094" y="251662"/>
                  </a:lnTo>
                  <a:lnTo>
                    <a:pt x="182158" y="260917"/>
                  </a:lnTo>
                  <a:lnTo>
                    <a:pt x="194071" y="273667"/>
                  </a:lnTo>
                  <a:lnTo>
                    <a:pt x="200206" y="273739"/>
                  </a:lnTo>
                  <a:lnTo>
                    <a:pt x="206146" y="270088"/>
                  </a:lnTo>
                  <a:lnTo>
                    <a:pt x="217676" y="254321"/>
                  </a:lnTo>
                  <a:lnTo>
                    <a:pt x="241298" y="192113"/>
                  </a:lnTo>
                  <a:lnTo>
                    <a:pt x="254168" y="132922"/>
                  </a:lnTo>
                  <a:lnTo>
                    <a:pt x="262221" y="70179"/>
                  </a:lnTo>
                  <a:lnTo>
                    <a:pt x="265177" y="5198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4460086" y="5724881"/>
              <a:ext cx="124813" cy="473746"/>
            </a:xfrm>
            <a:custGeom>
              <a:avLst/>
              <a:gdLst/>
              <a:ahLst/>
              <a:cxnLst/>
              <a:rect l="0" t="0" r="0" b="0"/>
              <a:pathLst>
                <a:path w="124813" h="473746">
                  <a:moveTo>
                    <a:pt x="24959" y="0"/>
                  </a:moveTo>
                  <a:lnTo>
                    <a:pt x="10766" y="61567"/>
                  </a:lnTo>
                  <a:lnTo>
                    <a:pt x="1597" y="116350"/>
                  </a:lnTo>
                  <a:lnTo>
                    <a:pt x="207" y="174358"/>
                  </a:lnTo>
                  <a:lnTo>
                    <a:pt x="24" y="235884"/>
                  </a:lnTo>
                  <a:lnTo>
                    <a:pt x="0" y="298078"/>
                  </a:lnTo>
                  <a:lnTo>
                    <a:pt x="7160" y="361362"/>
                  </a:lnTo>
                  <a:lnTo>
                    <a:pt x="14732" y="416550"/>
                  </a:lnTo>
                  <a:lnTo>
                    <a:pt x="23367" y="451539"/>
                  </a:lnTo>
                  <a:lnTo>
                    <a:pt x="32265" y="467574"/>
                  </a:lnTo>
                  <a:lnTo>
                    <a:pt x="38150" y="471665"/>
                  </a:lnTo>
                  <a:lnTo>
                    <a:pt x="44848" y="473468"/>
                  </a:lnTo>
                  <a:lnTo>
                    <a:pt x="52087" y="473745"/>
                  </a:lnTo>
                  <a:lnTo>
                    <a:pt x="58762" y="471156"/>
                  </a:lnTo>
                  <a:lnTo>
                    <a:pt x="71110" y="460884"/>
                  </a:lnTo>
                  <a:lnTo>
                    <a:pt x="93179" y="425970"/>
                  </a:lnTo>
                  <a:lnTo>
                    <a:pt x="110430" y="369727"/>
                  </a:lnTo>
                  <a:lnTo>
                    <a:pt x="122278" y="311183"/>
                  </a:lnTo>
                  <a:lnTo>
                    <a:pt x="124812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4590879" y="5749844"/>
              <a:ext cx="116601" cy="391091"/>
            </a:xfrm>
            <a:custGeom>
              <a:avLst/>
              <a:gdLst/>
              <a:ahLst/>
              <a:cxnLst/>
              <a:rect l="0" t="0" r="0" b="0"/>
              <a:pathLst>
                <a:path w="116601" h="391091">
                  <a:moveTo>
                    <a:pt x="60587" y="0"/>
                  </a:moveTo>
                  <a:lnTo>
                    <a:pt x="60587" y="50189"/>
                  </a:lnTo>
                  <a:lnTo>
                    <a:pt x="56170" y="112130"/>
                  </a:lnTo>
                  <a:lnTo>
                    <a:pt x="53037" y="167956"/>
                  </a:lnTo>
                  <a:lnTo>
                    <a:pt x="52367" y="231331"/>
                  </a:lnTo>
                  <a:lnTo>
                    <a:pt x="45111" y="294778"/>
                  </a:lnTo>
                  <a:lnTo>
                    <a:pt x="39873" y="323105"/>
                  </a:lnTo>
                  <a:lnTo>
                    <a:pt x="35683" y="326351"/>
                  </a:lnTo>
                  <a:lnTo>
                    <a:pt x="30116" y="325741"/>
                  </a:lnTo>
                  <a:lnTo>
                    <a:pt x="23631" y="322561"/>
                  </a:lnTo>
                  <a:lnTo>
                    <a:pt x="13960" y="311631"/>
                  </a:lnTo>
                  <a:lnTo>
                    <a:pt x="218" y="282013"/>
                  </a:lnTo>
                  <a:lnTo>
                    <a:pt x="0" y="273993"/>
                  </a:lnTo>
                  <a:lnTo>
                    <a:pt x="4690" y="257685"/>
                  </a:lnTo>
                  <a:lnTo>
                    <a:pt x="10379" y="251302"/>
                  </a:lnTo>
                  <a:lnTo>
                    <a:pt x="26561" y="241745"/>
                  </a:lnTo>
                  <a:lnTo>
                    <a:pt x="46081" y="239346"/>
                  </a:lnTo>
                  <a:lnTo>
                    <a:pt x="84328" y="245340"/>
                  </a:lnTo>
                  <a:lnTo>
                    <a:pt x="91208" y="249544"/>
                  </a:lnTo>
                  <a:lnTo>
                    <a:pt x="101317" y="261612"/>
                  </a:lnTo>
                  <a:lnTo>
                    <a:pt x="112206" y="292835"/>
                  </a:lnTo>
                  <a:lnTo>
                    <a:pt x="116600" y="345725"/>
                  </a:lnTo>
                  <a:lnTo>
                    <a:pt x="111989" y="388909"/>
                  </a:lnTo>
                  <a:lnTo>
                    <a:pt x="110513" y="3910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4701392" y="5841376"/>
              <a:ext cx="33286" cy="8322"/>
            </a:xfrm>
            <a:custGeom>
              <a:avLst/>
              <a:gdLst/>
              <a:ahLst/>
              <a:cxnLst/>
              <a:rect l="0" t="0" r="0" b="0"/>
              <a:pathLst>
                <a:path w="33286" h="8322">
                  <a:moveTo>
                    <a:pt x="0" y="0"/>
                  </a:moveTo>
                  <a:lnTo>
                    <a:pt x="33285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4805698" y="5699918"/>
              <a:ext cx="195253" cy="397461"/>
            </a:xfrm>
            <a:custGeom>
              <a:avLst/>
              <a:gdLst/>
              <a:ahLst/>
              <a:cxnLst/>
              <a:rect l="0" t="0" r="0" b="0"/>
              <a:pathLst>
                <a:path w="195253" h="397461">
                  <a:moveTo>
                    <a:pt x="45473" y="0"/>
                  </a:moveTo>
                  <a:lnTo>
                    <a:pt x="33111" y="14211"/>
                  </a:lnTo>
                  <a:lnTo>
                    <a:pt x="26727" y="27581"/>
                  </a:lnTo>
                  <a:lnTo>
                    <a:pt x="16639" y="86701"/>
                  </a:lnTo>
                  <a:lnTo>
                    <a:pt x="12775" y="144018"/>
                  </a:lnTo>
                  <a:lnTo>
                    <a:pt x="12304" y="201855"/>
                  </a:lnTo>
                  <a:lnTo>
                    <a:pt x="11287" y="260055"/>
                  </a:lnTo>
                  <a:lnTo>
                    <a:pt x="5607" y="313602"/>
                  </a:lnTo>
                  <a:lnTo>
                    <a:pt x="4097" y="371332"/>
                  </a:lnTo>
                  <a:lnTo>
                    <a:pt x="3936" y="397460"/>
                  </a:lnTo>
                  <a:lnTo>
                    <a:pt x="1406" y="334574"/>
                  </a:lnTo>
                  <a:lnTo>
                    <a:pt x="0" y="312347"/>
                  </a:lnTo>
                  <a:lnTo>
                    <a:pt x="9605" y="284240"/>
                  </a:lnTo>
                  <a:lnTo>
                    <a:pt x="19053" y="266862"/>
                  </a:lnTo>
                  <a:lnTo>
                    <a:pt x="25086" y="262043"/>
                  </a:lnTo>
                  <a:lnTo>
                    <a:pt x="31882" y="259755"/>
                  </a:lnTo>
                  <a:lnTo>
                    <a:pt x="46829" y="259678"/>
                  </a:lnTo>
                  <a:lnTo>
                    <a:pt x="62718" y="262725"/>
                  </a:lnTo>
                  <a:lnTo>
                    <a:pt x="82840" y="274057"/>
                  </a:lnTo>
                  <a:lnTo>
                    <a:pt x="92283" y="286375"/>
                  </a:lnTo>
                  <a:lnTo>
                    <a:pt x="96095" y="293543"/>
                  </a:lnTo>
                  <a:lnTo>
                    <a:pt x="100486" y="295548"/>
                  </a:lnTo>
                  <a:lnTo>
                    <a:pt x="105263" y="294111"/>
                  </a:lnTo>
                  <a:lnTo>
                    <a:pt x="110296" y="290379"/>
                  </a:lnTo>
                  <a:lnTo>
                    <a:pt x="115500" y="290665"/>
                  </a:lnTo>
                  <a:lnTo>
                    <a:pt x="126215" y="298379"/>
                  </a:lnTo>
                  <a:lnTo>
                    <a:pt x="138225" y="327151"/>
                  </a:lnTo>
                  <a:lnTo>
                    <a:pt x="147639" y="360536"/>
                  </a:lnTo>
                  <a:lnTo>
                    <a:pt x="158373" y="375353"/>
                  </a:lnTo>
                  <a:lnTo>
                    <a:pt x="165119" y="380598"/>
                  </a:lnTo>
                  <a:lnTo>
                    <a:pt x="171465" y="380397"/>
                  </a:lnTo>
                  <a:lnTo>
                    <a:pt x="177545" y="376565"/>
                  </a:lnTo>
                  <a:lnTo>
                    <a:pt x="195252" y="3578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5023915" y="5773095"/>
              <a:ext cx="301557" cy="278080"/>
            </a:xfrm>
            <a:custGeom>
              <a:avLst/>
              <a:gdLst/>
              <a:ahLst/>
              <a:cxnLst/>
              <a:rect l="0" t="0" r="0" b="0"/>
              <a:pathLst>
                <a:path w="301557" h="278080">
                  <a:moveTo>
                    <a:pt x="43604" y="159812"/>
                  </a:moveTo>
                  <a:lnTo>
                    <a:pt x="25934" y="164229"/>
                  </a:lnTo>
                  <a:lnTo>
                    <a:pt x="19805" y="169229"/>
                  </a:lnTo>
                  <a:lnTo>
                    <a:pt x="10528" y="184646"/>
                  </a:lnTo>
                  <a:lnTo>
                    <a:pt x="109" y="214118"/>
                  </a:lnTo>
                  <a:lnTo>
                    <a:pt x="0" y="246272"/>
                  </a:lnTo>
                  <a:lnTo>
                    <a:pt x="5823" y="274804"/>
                  </a:lnTo>
                  <a:lnTo>
                    <a:pt x="10096" y="278079"/>
                  </a:lnTo>
                  <a:lnTo>
                    <a:pt x="15718" y="277488"/>
                  </a:lnTo>
                  <a:lnTo>
                    <a:pt x="22239" y="274321"/>
                  </a:lnTo>
                  <a:lnTo>
                    <a:pt x="31951" y="258474"/>
                  </a:lnTo>
                  <a:lnTo>
                    <a:pt x="45719" y="201798"/>
                  </a:lnTo>
                  <a:lnTo>
                    <a:pt x="51623" y="147286"/>
                  </a:lnTo>
                  <a:lnTo>
                    <a:pt x="58269" y="95427"/>
                  </a:lnTo>
                  <a:lnTo>
                    <a:pt x="65704" y="36209"/>
                  </a:lnTo>
                  <a:lnTo>
                    <a:pt x="66794" y="530"/>
                  </a:lnTo>
                  <a:lnTo>
                    <a:pt x="65536" y="0"/>
                  </a:lnTo>
                  <a:lnTo>
                    <a:pt x="63772" y="3344"/>
                  </a:lnTo>
                  <a:lnTo>
                    <a:pt x="60555" y="62938"/>
                  </a:lnTo>
                  <a:lnTo>
                    <a:pt x="62752" y="124820"/>
                  </a:lnTo>
                  <a:lnTo>
                    <a:pt x="71836" y="179404"/>
                  </a:lnTo>
                  <a:lnTo>
                    <a:pt x="84226" y="214003"/>
                  </a:lnTo>
                  <a:lnTo>
                    <a:pt x="96791" y="227968"/>
                  </a:lnTo>
                  <a:lnTo>
                    <a:pt x="104025" y="232986"/>
                  </a:lnTo>
                  <a:lnTo>
                    <a:pt x="119459" y="236097"/>
                  </a:lnTo>
                  <a:lnTo>
                    <a:pt x="127458" y="235632"/>
                  </a:lnTo>
                  <a:lnTo>
                    <a:pt x="143742" y="225253"/>
                  </a:lnTo>
                  <a:lnTo>
                    <a:pt x="176797" y="184039"/>
                  </a:lnTo>
                  <a:lnTo>
                    <a:pt x="192886" y="149321"/>
                  </a:lnTo>
                  <a:lnTo>
                    <a:pt x="199091" y="115612"/>
                  </a:lnTo>
                  <a:lnTo>
                    <a:pt x="197188" y="110005"/>
                  </a:lnTo>
                  <a:lnTo>
                    <a:pt x="193146" y="108117"/>
                  </a:lnTo>
                  <a:lnTo>
                    <a:pt x="187677" y="108706"/>
                  </a:lnTo>
                  <a:lnTo>
                    <a:pt x="182182" y="113722"/>
                  </a:lnTo>
                  <a:lnTo>
                    <a:pt x="171146" y="131623"/>
                  </a:lnTo>
                  <a:lnTo>
                    <a:pt x="163371" y="167692"/>
                  </a:lnTo>
                  <a:lnTo>
                    <a:pt x="161068" y="203238"/>
                  </a:lnTo>
                  <a:lnTo>
                    <a:pt x="163518" y="212802"/>
                  </a:lnTo>
                  <a:lnTo>
                    <a:pt x="173638" y="228358"/>
                  </a:lnTo>
                  <a:lnTo>
                    <a:pt x="194928" y="247512"/>
                  </a:lnTo>
                  <a:lnTo>
                    <a:pt x="250829" y="267117"/>
                  </a:lnTo>
                  <a:lnTo>
                    <a:pt x="301556" y="2763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6623555" y="5708239"/>
              <a:ext cx="2612809" cy="99854"/>
            </a:xfrm>
            <a:custGeom>
              <a:avLst/>
              <a:gdLst/>
              <a:ahLst/>
              <a:cxnLst/>
              <a:rect l="0" t="0" r="0" b="0"/>
              <a:pathLst>
                <a:path w="2612809" h="99854">
                  <a:moveTo>
                    <a:pt x="0" y="0"/>
                  </a:moveTo>
                  <a:lnTo>
                    <a:pt x="7567" y="19005"/>
                  </a:lnTo>
                  <a:lnTo>
                    <a:pt x="15999" y="30328"/>
                  </a:lnTo>
                  <a:lnTo>
                    <a:pt x="33306" y="36593"/>
                  </a:lnTo>
                  <a:lnTo>
                    <a:pt x="93554" y="40021"/>
                  </a:lnTo>
                  <a:lnTo>
                    <a:pt x="141754" y="34889"/>
                  </a:lnTo>
                  <a:lnTo>
                    <a:pt x="199249" y="33601"/>
                  </a:lnTo>
                  <a:lnTo>
                    <a:pt x="257527" y="35791"/>
                  </a:lnTo>
                  <a:lnTo>
                    <a:pt x="320013" y="40840"/>
                  </a:lnTo>
                  <a:lnTo>
                    <a:pt x="374652" y="41454"/>
                  </a:lnTo>
                  <a:lnTo>
                    <a:pt x="434379" y="41576"/>
                  </a:lnTo>
                  <a:lnTo>
                    <a:pt x="483120" y="41596"/>
                  </a:lnTo>
                  <a:lnTo>
                    <a:pt x="532694" y="41603"/>
                  </a:lnTo>
                  <a:lnTo>
                    <a:pt x="582517" y="41605"/>
                  </a:lnTo>
                  <a:lnTo>
                    <a:pt x="636829" y="41605"/>
                  </a:lnTo>
                  <a:lnTo>
                    <a:pt x="698328" y="37188"/>
                  </a:lnTo>
                  <a:lnTo>
                    <a:pt x="758977" y="34441"/>
                  </a:lnTo>
                  <a:lnTo>
                    <a:pt x="822353" y="33627"/>
                  </a:lnTo>
                  <a:lnTo>
                    <a:pt x="865986" y="33437"/>
                  </a:lnTo>
                  <a:lnTo>
                    <a:pt x="910033" y="32427"/>
                  </a:lnTo>
                  <a:lnTo>
                    <a:pt x="954265" y="28897"/>
                  </a:lnTo>
                  <a:lnTo>
                    <a:pt x="998578" y="26712"/>
                  </a:lnTo>
                  <a:lnTo>
                    <a:pt x="1043852" y="25740"/>
                  </a:lnTo>
                  <a:lnTo>
                    <a:pt x="1091711" y="25309"/>
                  </a:lnTo>
                  <a:lnTo>
                    <a:pt x="1140718" y="25117"/>
                  </a:lnTo>
                  <a:lnTo>
                    <a:pt x="1189312" y="25032"/>
                  </a:lnTo>
                  <a:lnTo>
                    <a:pt x="1235563" y="24994"/>
                  </a:lnTo>
                  <a:lnTo>
                    <a:pt x="1283240" y="24977"/>
                  </a:lnTo>
                  <a:lnTo>
                    <a:pt x="1332167" y="25894"/>
                  </a:lnTo>
                  <a:lnTo>
                    <a:pt x="1381649" y="29383"/>
                  </a:lnTo>
                  <a:lnTo>
                    <a:pt x="1431378" y="31551"/>
                  </a:lnTo>
                  <a:lnTo>
                    <a:pt x="1482141" y="32514"/>
                  </a:lnTo>
                  <a:lnTo>
                    <a:pt x="1535521" y="32942"/>
                  </a:lnTo>
                  <a:lnTo>
                    <a:pt x="1587599" y="33132"/>
                  </a:lnTo>
                  <a:lnTo>
                    <a:pt x="1639406" y="33216"/>
                  </a:lnTo>
                  <a:lnTo>
                    <a:pt x="1693250" y="33254"/>
                  </a:lnTo>
                  <a:lnTo>
                    <a:pt x="1745533" y="33271"/>
                  </a:lnTo>
                  <a:lnTo>
                    <a:pt x="1796508" y="33278"/>
                  </a:lnTo>
                  <a:lnTo>
                    <a:pt x="1846899" y="33281"/>
                  </a:lnTo>
                  <a:lnTo>
                    <a:pt x="1897033" y="33283"/>
                  </a:lnTo>
                  <a:lnTo>
                    <a:pt x="1947051" y="33283"/>
                  </a:lnTo>
                  <a:lnTo>
                    <a:pt x="1997018" y="33284"/>
                  </a:lnTo>
                  <a:lnTo>
                    <a:pt x="2046963" y="33284"/>
                  </a:lnTo>
                  <a:lnTo>
                    <a:pt x="2095972" y="33284"/>
                  </a:lnTo>
                  <a:lnTo>
                    <a:pt x="2142409" y="33284"/>
                  </a:lnTo>
                  <a:lnTo>
                    <a:pt x="2187703" y="33284"/>
                  </a:lnTo>
                  <a:lnTo>
                    <a:pt x="2231564" y="33284"/>
                  </a:lnTo>
                  <a:lnTo>
                    <a:pt x="2293567" y="34209"/>
                  </a:lnTo>
                  <a:lnTo>
                    <a:pt x="2336555" y="37702"/>
                  </a:lnTo>
                  <a:lnTo>
                    <a:pt x="2380314" y="42336"/>
                  </a:lnTo>
                  <a:lnTo>
                    <a:pt x="2423494" y="48402"/>
                  </a:lnTo>
                  <a:lnTo>
                    <a:pt x="2484188" y="62213"/>
                  </a:lnTo>
                  <a:lnTo>
                    <a:pt x="2542236" y="78016"/>
                  </a:lnTo>
                  <a:lnTo>
                    <a:pt x="2597225" y="94991"/>
                  </a:lnTo>
                  <a:lnTo>
                    <a:pt x="2612808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6904365" y="3919701"/>
              <a:ext cx="2656521" cy="1787143"/>
            </a:xfrm>
            <a:custGeom>
              <a:avLst/>
              <a:gdLst/>
              <a:ahLst/>
              <a:cxnLst/>
              <a:rect l="0" t="0" r="0" b="0"/>
              <a:pathLst>
                <a:path w="2656521" h="1787143">
                  <a:moveTo>
                    <a:pt x="18747" y="1738612"/>
                  </a:moveTo>
                  <a:lnTo>
                    <a:pt x="6385" y="1752823"/>
                  </a:lnTo>
                  <a:lnTo>
                    <a:pt x="0" y="1766193"/>
                  </a:lnTo>
                  <a:lnTo>
                    <a:pt x="702" y="1771792"/>
                  </a:lnTo>
                  <a:lnTo>
                    <a:pt x="3943" y="1776449"/>
                  </a:lnTo>
                  <a:lnTo>
                    <a:pt x="8878" y="1780479"/>
                  </a:lnTo>
                  <a:lnTo>
                    <a:pt x="24223" y="1784957"/>
                  </a:lnTo>
                  <a:lnTo>
                    <a:pt x="74942" y="1787142"/>
                  </a:lnTo>
                  <a:lnTo>
                    <a:pt x="135134" y="1774304"/>
                  </a:lnTo>
                  <a:lnTo>
                    <a:pt x="198346" y="1752277"/>
                  </a:lnTo>
                  <a:lnTo>
                    <a:pt x="259000" y="1726647"/>
                  </a:lnTo>
                  <a:lnTo>
                    <a:pt x="315609" y="1704083"/>
                  </a:lnTo>
                  <a:lnTo>
                    <a:pt x="376829" y="1670047"/>
                  </a:lnTo>
                  <a:lnTo>
                    <a:pt x="434093" y="1633524"/>
                  </a:lnTo>
                  <a:lnTo>
                    <a:pt x="493533" y="1588845"/>
                  </a:lnTo>
                  <a:lnTo>
                    <a:pt x="551160" y="1538736"/>
                  </a:lnTo>
                  <a:lnTo>
                    <a:pt x="609915" y="1484692"/>
                  </a:lnTo>
                  <a:lnTo>
                    <a:pt x="669539" y="1422245"/>
                  </a:lnTo>
                  <a:lnTo>
                    <a:pt x="726139" y="1364155"/>
                  </a:lnTo>
                  <a:lnTo>
                    <a:pt x="771021" y="1305917"/>
                  </a:lnTo>
                  <a:lnTo>
                    <a:pt x="816940" y="1250272"/>
                  </a:lnTo>
                  <a:lnTo>
                    <a:pt x="861439" y="1189575"/>
                  </a:lnTo>
                  <a:lnTo>
                    <a:pt x="905971" y="1131184"/>
                  </a:lnTo>
                  <a:lnTo>
                    <a:pt x="946743" y="1074086"/>
                  </a:lnTo>
                  <a:lnTo>
                    <a:pt x="987617" y="1014749"/>
                  </a:lnTo>
                  <a:lnTo>
                    <a:pt x="1035862" y="956437"/>
                  </a:lnTo>
                  <a:lnTo>
                    <a:pt x="1080695" y="898186"/>
                  </a:lnTo>
                  <a:lnTo>
                    <a:pt x="1128352" y="839939"/>
                  </a:lnTo>
                  <a:lnTo>
                    <a:pt x="1174812" y="781691"/>
                  </a:lnTo>
                  <a:lnTo>
                    <a:pt x="1225449" y="723597"/>
                  </a:lnTo>
                  <a:lnTo>
                    <a:pt x="1277931" y="662346"/>
                  </a:lnTo>
                  <a:lnTo>
                    <a:pt x="1302641" y="633815"/>
                  </a:lnTo>
                  <a:lnTo>
                    <a:pt x="1341279" y="596330"/>
                  </a:lnTo>
                  <a:lnTo>
                    <a:pt x="1370387" y="563364"/>
                  </a:lnTo>
                  <a:lnTo>
                    <a:pt x="1416166" y="521320"/>
                  </a:lnTo>
                  <a:lnTo>
                    <a:pt x="1476978" y="462603"/>
                  </a:lnTo>
                  <a:lnTo>
                    <a:pt x="1534993" y="415669"/>
                  </a:lnTo>
                  <a:lnTo>
                    <a:pt x="1597842" y="365642"/>
                  </a:lnTo>
                  <a:lnTo>
                    <a:pt x="1657319" y="320336"/>
                  </a:lnTo>
                  <a:lnTo>
                    <a:pt x="1677312" y="299824"/>
                  </a:lnTo>
                  <a:lnTo>
                    <a:pt x="1733040" y="265425"/>
                  </a:lnTo>
                  <a:lnTo>
                    <a:pt x="1791139" y="231351"/>
                  </a:lnTo>
                  <a:lnTo>
                    <a:pt x="1849378" y="196214"/>
                  </a:lnTo>
                  <a:lnTo>
                    <a:pt x="1910091" y="164185"/>
                  </a:lnTo>
                  <a:lnTo>
                    <a:pt x="1965359" y="134962"/>
                  </a:lnTo>
                  <a:lnTo>
                    <a:pt x="2028508" y="106205"/>
                  </a:lnTo>
                  <a:lnTo>
                    <a:pt x="2090458" y="78023"/>
                  </a:lnTo>
                  <a:lnTo>
                    <a:pt x="2146313" y="60608"/>
                  </a:lnTo>
                  <a:lnTo>
                    <a:pt x="2209494" y="41122"/>
                  </a:lnTo>
                  <a:lnTo>
                    <a:pt x="2264902" y="24476"/>
                  </a:lnTo>
                  <a:lnTo>
                    <a:pt x="2326895" y="10608"/>
                  </a:lnTo>
                  <a:lnTo>
                    <a:pt x="2388417" y="1978"/>
                  </a:lnTo>
                  <a:lnTo>
                    <a:pt x="2445358" y="0"/>
                  </a:lnTo>
                  <a:lnTo>
                    <a:pt x="2503497" y="8628"/>
                  </a:lnTo>
                  <a:lnTo>
                    <a:pt x="2559356" y="21807"/>
                  </a:lnTo>
                  <a:lnTo>
                    <a:pt x="2614420" y="38354"/>
                  </a:lnTo>
                  <a:lnTo>
                    <a:pt x="2643170" y="49441"/>
                  </a:lnTo>
                  <a:lnTo>
                    <a:pt x="2656520" y="5776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6981359" y="5325471"/>
            <a:ext cx="565832" cy="299559"/>
            <a:chOff x="6981359" y="5325471"/>
            <a:chExt cx="565832" cy="299559"/>
          </a:xfrm>
        </p:grpSpPr>
        <p:sp>
          <p:nvSpPr>
            <p:cNvPr id="174" name="Freeform 173"/>
            <p:cNvSpPr/>
            <p:nvPr/>
          </p:nvSpPr>
          <p:spPr>
            <a:xfrm>
              <a:off x="6981359" y="5608387"/>
              <a:ext cx="249633" cy="16643"/>
            </a:xfrm>
            <a:custGeom>
              <a:avLst/>
              <a:gdLst/>
              <a:ahLst/>
              <a:cxnLst/>
              <a:rect l="0" t="0" r="0" b="0"/>
              <a:pathLst>
                <a:path w="249633" h="16643">
                  <a:moveTo>
                    <a:pt x="0" y="0"/>
                  </a:moveTo>
                  <a:lnTo>
                    <a:pt x="62492" y="924"/>
                  </a:lnTo>
                  <a:lnTo>
                    <a:pt x="119097" y="7164"/>
                  </a:lnTo>
                  <a:lnTo>
                    <a:pt x="174720" y="14754"/>
                  </a:lnTo>
                  <a:lnTo>
                    <a:pt x="238033" y="16476"/>
                  </a:lnTo>
                  <a:lnTo>
                    <a:pt x="249632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7097854" y="5525176"/>
              <a:ext cx="197382" cy="32021"/>
            </a:xfrm>
            <a:custGeom>
              <a:avLst/>
              <a:gdLst/>
              <a:ahLst/>
              <a:cxnLst/>
              <a:rect l="0" t="0" r="0" b="0"/>
              <a:pathLst>
                <a:path w="197382" h="32021">
                  <a:moveTo>
                    <a:pt x="0" y="16642"/>
                  </a:moveTo>
                  <a:lnTo>
                    <a:pt x="13252" y="12225"/>
                  </a:lnTo>
                  <a:lnTo>
                    <a:pt x="27155" y="12522"/>
                  </a:lnTo>
                  <a:lnTo>
                    <a:pt x="84134" y="18746"/>
                  </a:lnTo>
                  <a:lnTo>
                    <a:pt x="147394" y="26883"/>
                  </a:lnTo>
                  <a:lnTo>
                    <a:pt x="187010" y="32020"/>
                  </a:lnTo>
                  <a:lnTo>
                    <a:pt x="193091" y="29667"/>
                  </a:lnTo>
                  <a:lnTo>
                    <a:pt x="196220" y="25326"/>
                  </a:lnTo>
                  <a:lnTo>
                    <a:pt x="197381" y="19658"/>
                  </a:lnTo>
                  <a:lnTo>
                    <a:pt x="196207" y="10894"/>
                  </a:lnTo>
                  <a:lnTo>
                    <a:pt x="1913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7197706" y="5462808"/>
              <a:ext cx="241312" cy="12443"/>
            </a:xfrm>
            <a:custGeom>
              <a:avLst/>
              <a:gdLst/>
              <a:ahLst/>
              <a:cxnLst/>
              <a:rect l="0" t="0" r="0" b="0"/>
              <a:pathLst>
                <a:path w="241312" h="12443">
                  <a:moveTo>
                    <a:pt x="0" y="4121"/>
                  </a:moveTo>
                  <a:lnTo>
                    <a:pt x="57698" y="4121"/>
                  </a:lnTo>
                  <a:lnTo>
                    <a:pt x="109162" y="1655"/>
                  </a:lnTo>
                  <a:lnTo>
                    <a:pt x="147607" y="0"/>
                  </a:lnTo>
                  <a:lnTo>
                    <a:pt x="204042" y="4502"/>
                  </a:lnTo>
                  <a:lnTo>
                    <a:pt x="241311" y="124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7330843" y="5375397"/>
              <a:ext cx="216348" cy="33285"/>
            </a:xfrm>
            <a:custGeom>
              <a:avLst/>
              <a:gdLst/>
              <a:ahLst/>
              <a:cxnLst/>
              <a:rect l="0" t="0" r="0" b="0"/>
              <a:pathLst>
                <a:path w="216348" h="33285">
                  <a:moveTo>
                    <a:pt x="0" y="0"/>
                  </a:moveTo>
                  <a:lnTo>
                    <a:pt x="63098" y="23978"/>
                  </a:lnTo>
                  <a:lnTo>
                    <a:pt x="125820" y="32059"/>
                  </a:lnTo>
                  <a:lnTo>
                    <a:pt x="180488" y="33042"/>
                  </a:lnTo>
                  <a:lnTo>
                    <a:pt x="216347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7397412" y="5325471"/>
              <a:ext cx="133138" cy="49927"/>
            </a:xfrm>
            <a:custGeom>
              <a:avLst/>
              <a:gdLst/>
              <a:ahLst/>
              <a:cxnLst/>
              <a:rect l="0" t="0" r="0" b="0"/>
              <a:pathLst>
                <a:path w="133138" h="49927">
                  <a:moveTo>
                    <a:pt x="0" y="0"/>
                  </a:moveTo>
                  <a:lnTo>
                    <a:pt x="56790" y="16042"/>
                  </a:lnTo>
                  <a:lnTo>
                    <a:pt x="107988" y="38199"/>
                  </a:lnTo>
                  <a:lnTo>
                    <a:pt x="133137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7996527" y="3844324"/>
            <a:ext cx="1697495" cy="665685"/>
            <a:chOff x="7996527" y="3844324"/>
            <a:chExt cx="1697495" cy="665685"/>
          </a:xfrm>
        </p:grpSpPr>
        <p:sp>
          <p:nvSpPr>
            <p:cNvPr id="180" name="Freeform 179"/>
            <p:cNvSpPr/>
            <p:nvPr/>
          </p:nvSpPr>
          <p:spPr>
            <a:xfrm>
              <a:off x="7996527" y="4493366"/>
              <a:ext cx="41607" cy="16643"/>
            </a:xfrm>
            <a:custGeom>
              <a:avLst/>
              <a:gdLst/>
              <a:ahLst/>
              <a:cxnLst/>
              <a:rect l="0" t="0" r="0" b="0"/>
              <a:pathLst>
                <a:path w="41607" h="16643">
                  <a:moveTo>
                    <a:pt x="0" y="16642"/>
                  </a:moveTo>
                  <a:lnTo>
                    <a:pt x="4160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8021490" y="4393544"/>
              <a:ext cx="590796" cy="83181"/>
            </a:xfrm>
            <a:custGeom>
              <a:avLst/>
              <a:gdLst/>
              <a:ahLst/>
              <a:cxnLst/>
              <a:rect l="0" t="0" r="0" b="0"/>
              <a:pathLst>
                <a:path w="590796" h="83181">
                  <a:moveTo>
                    <a:pt x="0" y="8290"/>
                  </a:moveTo>
                  <a:lnTo>
                    <a:pt x="57697" y="8290"/>
                  </a:lnTo>
                  <a:lnTo>
                    <a:pt x="114092" y="5825"/>
                  </a:lnTo>
                  <a:lnTo>
                    <a:pt x="173755" y="1127"/>
                  </a:lnTo>
                  <a:lnTo>
                    <a:pt x="232495" y="122"/>
                  </a:lnTo>
                  <a:lnTo>
                    <a:pt x="294940" y="0"/>
                  </a:lnTo>
                  <a:lnTo>
                    <a:pt x="348117" y="4396"/>
                  </a:lnTo>
                  <a:lnTo>
                    <a:pt x="401573" y="8446"/>
                  </a:lnTo>
                  <a:lnTo>
                    <a:pt x="457361" y="19771"/>
                  </a:lnTo>
                  <a:lnTo>
                    <a:pt x="519622" y="42356"/>
                  </a:lnTo>
                  <a:lnTo>
                    <a:pt x="571283" y="72462"/>
                  </a:lnTo>
                  <a:lnTo>
                    <a:pt x="590795" y="8318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8296085" y="4110699"/>
              <a:ext cx="682327" cy="49826"/>
            </a:xfrm>
            <a:custGeom>
              <a:avLst/>
              <a:gdLst/>
              <a:ahLst/>
              <a:cxnLst/>
              <a:rect l="0" t="0" r="0" b="0"/>
              <a:pathLst>
                <a:path w="682327" h="49826">
                  <a:moveTo>
                    <a:pt x="0" y="8220"/>
                  </a:moveTo>
                  <a:lnTo>
                    <a:pt x="57697" y="670"/>
                  </a:lnTo>
                  <a:lnTo>
                    <a:pt x="118284" y="0"/>
                  </a:lnTo>
                  <a:lnTo>
                    <a:pt x="181199" y="2378"/>
                  </a:lnTo>
                  <a:lnTo>
                    <a:pt x="243085" y="8375"/>
                  </a:lnTo>
                  <a:lnTo>
                    <a:pt x="299210" y="15283"/>
                  </a:lnTo>
                  <a:lnTo>
                    <a:pt x="353274" y="25427"/>
                  </a:lnTo>
                  <a:lnTo>
                    <a:pt x="405706" y="31651"/>
                  </a:lnTo>
                  <a:lnTo>
                    <a:pt x="461226" y="39567"/>
                  </a:lnTo>
                  <a:lnTo>
                    <a:pt x="520826" y="46968"/>
                  </a:lnTo>
                  <a:lnTo>
                    <a:pt x="576844" y="49449"/>
                  </a:lnTo>
                  <a:lnTo>
                    <a:pt x="632389" y="49776"/>
                  </a:lnTo>
                  <a:lnTo>
                    <a:pt x="682326" y="498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8687174" y="4044030"/>
              <a:ext cx="416054" cy="74890"/>
            </a:xfrm>
            <a:custGeom>
              <a:avLst/>
              <a:gdLst/>
              <a:ahLst/>
              <a:cxnLst/>
              <a:rect l="0" t="0" r="0" b="0"/>
              <a:pathLst>
                <a:path w="416054" h="74890">
                  <a:moveTo>
                    <a:pt x="0" y="0"/>
                  </a:moveTo>
                  <a:lnTo>
                    <a:pt x="21779" y="5718"/>
                  </a:lnTo>
                  <a:lnTo>
                    <a:pt x="83807" y="13811"/>
                  </a:lnTo>
                  <a:lnTo>
                    <a:pt x="134350" y="18548"/>
                  </a:lnTo>
                  <a:lnTo>
                    <a:pt x="188850" y="28113"/>
                  </a:lnTo>
                  <a:lnTo>
                    <a:pt x="249850" y="37981"/>
                  </a:lnTo>
                  <a:lnTo>
                    <a:pt x="312577" y="45545"/>
                  </a:lnTo>
                  <a:lnTo>
                    <a:pt x="372973" y="61123"/>
                  </a:lnTo>
                  <a:lnTo>
                    <a:pt x="416053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8836954" y="3952498"/>
              <a:ext cx="382769" cy="41606"/>
            </a:xfrm>
            <a:custGeom>
              <a:avLst/>
              <a:gdLst/>
              <a:ahLst/>
              <a:cxnLst/>
              <a:rect l="0" t="0" r="0" b="0"/>
              <a:pathLst>
                <a:path w="382769" h="41606">
                  <a:moveTo>
                    <a:pt x="0" y="0"/>
                  </a:moveTo>
                  <a:lnTo>
                    <a:pt x="59626" y="14393"/>
                  </a:lnTo>
                  <a:lnTo>
                    <a:pt x="119620" y="17271"/>
                  </a:lnTo>
                  <a:lnTo>
                    <a:pt x="181614" y="23767"/>
                  </a:lnTo>
                  <a:lnTo>
                    <a:pt x="236024" y="30446"/>
                  </a:lnTo>
                  <a:lnTo>
                    <a:pt x="288822" y="32723"/>
                  </a:lnTo>
                  <a:lnTo>
                    <a:pt x="351006" y="39821"/>
                  </a:lnTo>
                  <a:lnTo>
                    <a:pt x="382768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8986732" y="3877609"/>
              <a:ext cx="357806" cy="51098"/>
            </a:xfrm>
            <a:custGeom>
              <a:avLst/>
              <a:gdLst/>
              <a:ahLst/>
              <a:cxnLst/>
              <a:rect l="0" t="0" r="0" b="0"/>
              <a:pathLst>
                <a:path w="357806" h="51098">
                  <a:moveTo>
                    <a:pt x="0" y="0"/>
                  </a:moveTo>
                  <a:lnTo>
                    <a:pt x="29621" y="6586"/>
                  </a:lnTo>
                  <a:lnTo>
                    <a:pt x="89474" y="10634"/>
                  </a:lnTo>
                  <a:lnTo>
                    <a:pt x="152795" y="16114"/>
                  </a:lnTo>
                  <a:lnTo>
                    <a:pt x="207156" y="22291"/>
                  </a:lnTo>
                  <a:lnTo>
                    <a:pt x="260977" y="29028"/>
                  </a:lnTo>
                  <a:lnTo>
                    <a:pt x="313768" y="44240"/>
                  </a:lnTo>
                  <a:lnTo>
                    <a:pt x="330836" y="51097"/>
                  </a:lnTo>
                  <a:lnTo>
                    <a:pt x="357805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9194758" y="3844324"/>
              <a:ext cx="499264" cy="108175"/>
            </a:xfrm>
            <a:custGeom>
              <a:avLst/>
              <a:gdLst/>
              <a:ahLst/>
              <a:cxnLst/>
              <a:rect l="0" t="0" r="0" b="0"/>
              <a:pathLst>
                <a:path w="499264" h="108175">
                  <a:moveTo>
                    <a:pt x="0" y="0"/>
                  </a:moveTo>
                  <a:lnTo>
                    <a:pt x="57697" y="14193"/>
                  </a:lnTo>
                  <a:lnTo>
                    <a:pt x="118284" y="27780"/>
                  </a:lnTo>
                  <a:lnTo>
                    <a:pt x="181199" y="41611"/>
                  </a:lnTo>
                  <a:lnTo>
                    <a:pt x="242882" y="58248"/>
                  </a:lnTo>
                  <a:lnTo>
                    <a:pt x="305552" y="74890"/>
                  </a:lnTo>
                  <a:lnTo>
                    <a:pt x="317940" y="78588"/>
                  </a:lnTo>
                  <a:lnTo>
                    <a:pt x="314200" y="77150"/>
                  </a:lnTo>
                  <a:lnTo>
                    <a:pt x="315791" y="76397"/>
                  </a:lnTo>
                  <a:lnTo>
                    <a:pt x="375560" y="74978"/>
                  </a:lnTo>
                  <a:lnTo>
                    <a:pt x="414629" y="79324"/>
                  </a:lnTo>
                  <a:lnTo>
                    <a:pt x="473292" y="97177"/>
                  </a:lnTo>
                  <a:lnTo>
                    <a:pt x="499263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7214349" y="5483571"/>
            <a:ext cx="49927" cy="62627"/>
            <a:chOff x="7214349" y="5483571"/>
            <a:chExt cx="49927" cy="62627"/>
          </a:xfrm>
        </p:grpSpPr>
        <p:sp>
          <p:nvSpPr>
            <p:cNvPr id="188" name="Freeform 187"/>
            <p:cNvSpPr/>
            <p:nvPr/>
          </p:nvSpPr>
          <p:spPr>
            <a:xfrm>
              <a:off x="7222670" y="5483571"/>
              <a:ext cx="41606" cy="41606"/>
            </a:xfrm>
            <a:custGeom>
              <a:avLst/>
              <a:gdLst/>
              <a:ahLst/>
              <a:cxnLst/>
              <a:rect l="0" t="0" r="0" b="0"/>
              <a:pathLst>
                <a:path w="41606" h="41606">
                  <a:moveTo>
                    <a:pt x="41605" y="0"/>
                  </a:moveTo>
                  <a:lnTo>
                    <a:pt x="0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7214349" y="553349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7904996" y="1214873"/>
            <a:ext cx="515906" cy="623195"/>
            <a:chOff x="7904996" y="1214873"/>
            <a:chExt cx="515906" cy="623195"/>
          </a:xfrm>
        </p:grpSpPr>
        <p:sp>
          <p:nvSpPr>
            <p:cNvPr id="191" name="Freeform 190"/>
            <p:cNvSpPr/>
            <p:nvPr/>
          </p:nvSpPr>
          <p:spPr>
            <a:xfrm>
              <a:off x="7904996" y="1214873"/>
              <a:ext cx="332842" cy="532548"/>
            </a:xfrm>
            <a:custGeom>
              <a:avLst/>
              <a:gdLst/>
              <a:ahLst/>
              <a:cxnLst/>
              <a:rect l="0" t="0" r="0" b="0"/>
              <a:pathLst>
                <a:path w="332842" h="532548">
                  <a:moveTo>
                    <a:pt x="0" y="0"/>
                  </a:moveTo>
                  <a:lnTo>
                    <a:pt x="23163" y="27581"/>
                  </a:lnTo>
                  <a:lnTo>
                    <a:pt x="55359" y="89989"/>
                  </a:lnTo>
                  <a:lnTo>
                    <a:pt x="79574" y="133854"/>
                  </a:lnTo>
                  <a:lnTo>
                    <a:pt x="108854" y="191426"/>
                  </a:lnTo>
                  <a:lnTo>
                    <a:pt x="139880" y="249634"/>
                  </a:lnTo>
                  <a:lnTo>
                    <a:pt x="175302" y="309614"/>
                  </a:lnTo>
                  <a:lnTo>
                    <a:pt x="211592" y="368796"/>
                  </a:lnTo>
                  <a:lnTo>
                    <a:pt x="248045" y="428381"/>
                  </a:lnTo>
                  <a:lnTo>
                    <a:pt x="288836" y="487785"/>
                  </a:lnTo>
                  <a:lnTo>
                    <a:pt x="332841" y="5325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8063095" y="1231515"/>
              <a:ext cx="274596" cy="449338"/>
            </a:xfrm>
            <a:custGeom>
              <a:avLst/>
              <a:gdLst/>
              <a:ahLst/>
              <a:cxnLst/>
              <a:rect l="0" t="0" r="0" b="0"/>
              <a:pathLst>
                <a:path w="274596" h="449338">
                  <a:moveTo>
                    <a:pt x="0" y="0"/>
                  </a:moveTo>
                  <a:lnTo>
                    <a:pt x="26725" y="58680"/>
                  </a:lnTo>
                  <a:lnTo>
                    <a:pt x="54645" y="113082"/>
                  </a:lnTo>
                  <a:lnTo>
                    <a:pt x="84618" y="174542"/>
                  </a:lnTo>
                  <a:lnTo>
                    <a:pt x="119514" y="232053"/>
                  </a:lnTo>
                  <a:lnTo>
                    <a:pt x="139042" y="259685"/>
                  </a:lnTo>
                  <a:lnTo>
                    <a:pt x="161652" y="298861"/>
                  </a:lnTo>
                  <a:lnTo>
                    <a:pt x="202217" y="352477"/>
                  </a:lnTo>
                  <a:lnTo>
                    <a:pt x="243266" y="409729"/>
                  </a:lnTo>
                  <a:lnTo>
                    <a:pt x="274595" y="4493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8079738" y="1414578"/>
              <a:ext cx="341164" cy="423490"/>
            </a:xfrm>
            <a:custGeom>
              <a:avLst/>
              <a:gdLst/>
              <a:ahLst/>
              <a:cxnLst/>
              <a:rect l="0" t="0" r="0" b="0"/>
              <a:pathLst>
                <a:path w="341164" h="423490">
                  <a:moveTo>
                    <a:pt x="0" y="291237"/>
                  </a:moveTo>
                  <a:lnTo>
                    <a:pt x="7568" y="310242"/>
                  </a:lnTo>
                  <a:lnTo>
                    <a:pt x="22685" y="328098"/>
                  </a:lnTo>
                  <a:lnTo>
                    <a:pt x="85081" y="373837"/>
                  </a:lnTo>
                  <a:lnTo>
                    <a:pt x="125244" y="400095"/>
                  </a:lnTo>
                  <a:lnTo>
                    <a:pt x="171471" y="417660"/>
                  </a:lnTo>
                  <a:lnTo>
                    <a:pt x="234419" y="423489"/>
                  </a:lnTo>
                  <a:lnTo>
                    <a:pt x="252424" y="419050"/>
                  </a:lnTo>
                  <a:lnTo>
                    <a:pt x="279050" y="401133"/>
                  </a:lnTo>
                  <a:lnTo>
                    <a:pt x="302115" y="365576"/>
                  </a:lnTo>
                  <a:lnTo>
                    <a:pt x="317061" y="329186"/>
                  </a:lnTo>
                  <a:lnTo>
                    <a:pt x="327956" y="272070"/>
                  </a:lnTo>
                  <a:lnTo>
                    <a:pt x="332198" y="216380"/>
                  </a:lnTo>
                  <a:lnTo>
                    <a:pt x="337551" y="156084"/>
                  </a:lnTo>
                  <a:lnTo>
                    <a:pt x="339095" y="92839"/>
                  </a:lnTo>
                  <a:lnTo>
                    <a:pt x="340890" y="31596"/>
                  </a:lnTo>
                  <a:lnTo>
                    <a:pt x="3411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8262801" y="1797346"/>
            <a:ext cx="1422900" cy="707290"/>
            <a:chOff x="8262801" y="1797346"/>
            <a:chExt cx="1422900" cy="707290"/>
          </a:xfrm>
        </p:grpSpPr>
        <p:sp>
          <p:nvSpPr>
            <p:cNvPr id="195" name="Freeform 194"/>
            <p:cNvSpPr/>
            <p:nvPr/>
          </p:nvSpPr>
          <p:spPr>
            <a:xfrm>
              <a:off x="8262801" y="1909386"/>
              <a:ext cx="271761" cy="420508"/>
            </a:xfrm>
            <a:custGeom>
              <a:avLst/>
              <a:gdLst/>
              <a:ahLst/>
              <a:cxnLst/>
              <a:rect l="0" t="0" r="0" b="0"/>
              <a:pathLst>
                <a:path w="271761" h="420508">
                  <a:moveTo>
                    <a:pt x="0" y="420507"/>
                  </a:moveTo>
                  <a:lnTo>
                    <a:pt x="19912" y="366491"/>
                  </a:lnTo>
                  <a:lnTo>
                    <a:pt x="44350" y="306062"/>
                  </a:lnTo>
                  <a:lnTo>
                    <a:pt x="65070" y="246800"/>
                  </a:lnTo>
                  <a:lnTo>
                    <a:pt x="89233" y="185554"/>
                  </a:lnTo>
                  <a:lnTo>
                    <a:pt x="110816" y="124561"/>
                  </a:lnTo>
                  <a:lnTo>
                    <a:pt x="131032" y="64796"/>
                  </a:lnTo>
                  <a:lnTo>
                    <a:pt x="155780" y="32833"/>
                  </a:lnTo>
                  <a:lnTo>
                    <a:pt x="159327" y="34468"/>
                  </a:lnTo>
                  <a:lnTo>
                    <a:pt x="163268" y="51079"/>
                  </a:lnTo>
                  <a:lnTo>
                    <a:pt x="158980" y="112852"/>
                  </a:lnTo>
                  <a:lnTo>
                    <a:pt x="162778" y="147931"/>
                  </a:lnTo>
                  <a:lnTo>
                    <a:pt x="165841" y="152806"/>
                  </a:lnTo>
                  <a:lnTo>
                    <a:pt x="169733" y="153282"/>
                  </a:lnTo>
                  <a:lnTo>
                    <a:pt x="189264" y="138534"/>
                  </a:lnTo>
                  <a:lnTo>
                    <a:pt x="210004" y="111171"/>
                  </a:lnTo>
                  <a:lnTo>
                    <a:pt x="239367" y="54296"/>
                  </a:lnTo>
                  <a:lnTo>
                    <a:pt x="260248" y="6913"/>
                  </a:lnTo>
                  <a:lnTo>
                    <a:pt x="265030" y="546"/>
                  </a:lnTo>
                  <a:lnTo>
                    <a:pt x="268218" y="0"/>
                  </a:lnTo>
                  <a:lnTo>
                    <a:pt x="270343" y="3334"/>
                  </a:lnTo>
                  <a:lnTo>
                    <a:pt x="271760" y="9255"/>
                  </a:lnTo>
                  <a:lnTo>
                    <a:pt x="267181" y="66384"/>
                  </a:lnTo>
                  <a:lnTo>
                    <a:pt x="257341" y="127656"/>
                  </a:lnTo>
                  <a:lnTo>
                    <a:pt x="244929" y="190250"/>
                  </a:lnTo>
                  <a:lnTo>
                    <a:pt x="237369" y="248168"/>
                  </a:lnTo>
                  <a:lnTo>
                    <a:pt x="235704" y="303357"/>
                  </a:lnTo>
                  <a:lnTo>
                    <a:pt x="249631" y="34561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8601386" y="2094787"/>
              <a:ext cx="60827" cy="126934"/>
            </a:xfrm>
            <a:custGeom>
              <a:avLst/>
              <a:gdLst/>
              <a:ahLst/>
              <a:cxnLst/>
              <a:rect l="0" t="0" r="0" b="0"/>
              <a:pathLst>
                <a:path w="60827" h="126934">
                  <a:moveTo>
                    <a:pt x="27541" y="2117"/>
                  </a:moveTo>
                  <a:lnTo>
                    <a:pt x="14289" y="10952"/>
                  </a:lnTo>
                  <a:lnTo>
                    <a:pt x="5317" y="22686"/>
                  </a:lnTo>
                  <a:lnTo>
                    <a:pt x="1630" y="29698"/>
                  </a:lnTo>
                  <a:lnTo>
                    <a:pt x="0" y="44886"/>
                  </a:lnTo>
                  <a:lnTo>
                    <a:pt x="6486" y="77236"/>
                  </a:lnTo>
                  <a:lnTo>
                    <a:pt x="10731" y="81782"/>
                  </a:lnTo>
                  <a:lnTo>
                    <a:pt x="16334" y="83889"/>
                  </a:lnTo>
                  <a:lnTo>
                    <a:pt x="22843" y="84368"/>
                  </a:lnTo>
                  <a:lnTo>
                    <a:pt x="29032" y="80990"/>
                  </a:lnTo>
                  <a:lnTo>
                    <a:pt x="40839" y="67374"/>
                  </a:lnTo>
                  <a:lnTo>
                    <a:pt x="53466" y="38916"/>
                  </a:lnTo>
                  <a:lnTo>
                    <a:pt x="58644" y="7062"/>
                  </a:lnTo>
                  <a:lnTo>
                    <a:pt x="56598" y="1716"/>
                  </a:lnTo>
                  <a:lnTo>
                    <a:pt x="52459" y="0"/>
                  </a:lnTo>
                  <a:lnTo>
                    <a:pt x="46927" y="706"/>
                  </a:lnTo>
                  <a:lnTo>
                    <a:pt x="35849" y="11352"/>
                  </a:lnTo>
                  <a:lnTo>
                    <a:pt x="25687" y="29335"/>
                  </a:lnTo>
                  <a:lnTo>
                    <a:pt x="16616" y="64525"/>
                  </a:lnTo>
                  <a:lnTo>
                    <a:pt x="17447" y="87485"/>
                  </a:lnTo>
                  <a:lnTo>
                    <a:pt x="25828" y="107551"/>
                  </a:lnTo>
                  <a:lnTo>
                    <a:pt x="31947" y="116786"/>
                  </a:lnTo>
                  <a:lnTo>
                    <a:pt x="37874" y="122017"/>
                  </a:lnTo>
                  <a:lnTo>
                    <a:pt x="43676" y="124580"/>
                  </a:lnTo>
                  <a:lnTo>
                    <a:pt x="60826" y="1269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8693183" y="2071941"/>
              <a:ext cx="108746" cy="358268"/>
            </a:xfrm>
            <a:custGeom>
              <a:avLst/>
              <a:gdLst/>
              <a:ahLst/>
              <a:cxnLst/>
              <a:rect l="0" t="0" r="0" b="0"/>
              <a:pathLst>
                <a:path w="108746" h="358268">
                  <a:moveTo>
                    <a:pt x="60559" y="0"/>
                  </a:moveTo>
                  <a:lnTo>
                    <a:pt x="32174" y="31160"/>
                  </a:lnTo>
                  <a:lnTo>
                    <a:pt x="6125" y="91296"/>
                  </a:lnTo>
                  <a:lnTo>
                    <a:pt x="0" y="112075"/>
                  </a:lnTo>
                  <a:lnTo>
                    <a:pt x="1696" y="117247"/>
                  </a:lnTo>
                  <a:lnTo>
                    <a:pt x="6524" y="118845"/>
                  </a:lnTo>
                  <a:lnTo>
                    <a:pt x="13441" y="118062"/>
                  </a:lnTo>
                  <a:lnTo>
                    <a:pt x="28523" y="109795"/>
                  </a:lnTo>
                  <a:lnTo>
                    <a:pt x="60807" y="86304"/>
                  </a:lnTo>
                  <a:lnTo>
                    <a:pt x="77311" y="82428"/>
                  </a:lnTo>
                  <a:lnTo>
                    <a:pt x="85596" y="82689"/>
                  </a:lnTo>
                  <a:lnTo>
                    <a:pt x="92044" y="86561"/>
                  </a:lnTo>
                  <a:lnTo>
                    <a:pt x="101672" y="100725"/>
                  </a:lnTo>
                  <a:lnTo>
                    <a:pt x="108745" y="145671"/>
                  </a:lnTo>
                  <a:lnTo>
                    <a:pt x="105840" y="202303"/>
                  </a:lnTo>
                  <a:lnTo>
                    <a:pt x="90906" y="261867"/>
                  </a:lnTo>
                  <a:lnTo>
                    <a:pt x="74714" y="307299"/>
                  </a:lnTo>
                  <a:lnTo>
                    <a:pt x="49138" y="342765"/>
                  </a:lnTo>
                  <a:lnTo>
                    <a:pt x="38225" y="354510"/>
                  </a:lnTo>
                  <a:lnTo>
                    <a:pt x="31801" y="357458"/>
                  </a:lnTo>
                  <a:lnTo>
                    <a:pt x="17267" y="358267"/>
                  </a:lnTo>
                  <a:lnTo>
                    <a:pt x="11358" y="354415"/>
                  </a:lnTo>
                  <a:lnTo>
                    <a:pt x="2326" y="340273"/>
                  </a:lnTo>
                  <a:lnTo>
                    <a:pt x="162" y="321660"/>
                  </a:lnTo>
                  <a:lnTo>
                    <a:pt x="6305" y="283994"/>
                  </a:lnTo>
                  <a:lnTo>
                    <a:pt x="33417" y="240248"/>
                  </a:lnTo>
                  <a:lnTo>
                    <a:pt x="60559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8819411" y="2088583"/>
              <a:ext cx="109074" cy="174743"/>
            </a:xfrm>
            <a:custGeom>
              <a:avLst/>
              <a:gdLst/>
              <a:ahLst/>
              <a:cxnLst/>
              <a:rect l="0" t="0" r="0" b="0"/>
              <a:pathLst>
                <a:path w="109074" h="174743">
                  <a:moveTo>
                    <a:pt x="50827" y="0"/>
                  </a:moveTo>
                  <a:lnTo>
                    <a:pt x="37575" y="4418"/>
                  </a:lnTo>
                  <a:lnTo>
                    <a:pt x="26137" y="13983"/>
                  </a:lnTo>
                  <a:lnTo>
                    <a:pt x="3728" y="47141"/>
                  </a:lnTo>
                  <a:lnTo>
                    <a:pt x="0" y="67796"/>
                  </a:lnTo>
                  <a:lnTo>
                    <a:pt x="299" y="78482"/>
                  </a:lnTo>
                  <a:lnTo>
                    <a:pt x="4198" y="84681"/>
                  </a:lnTo>
                  <a:lnTo>
                    <a:pt x="10496" y="87889"/>
                  </a:lnTo>
                  <a:lnTo>
                    <a:pt x="18391" y="89103"/>
                  </a:lnTo>
                  <a:lnTo>
                    <a:pt x="26430" y="86214"/>
                  </a:lnTo>
                  <a:lnTo>
                    <a:pt x="80872" y="36392"/>
                  </a:lnTo>
                  <a:lnTo>
                    <a:pt x="86574" y="35356"/>
                  </a:lnTo>
                  <a:lnTo>
                    <a:pt x="92225" y="37439"/>
                  </a:lnTo>
                  <a:lnTo>
                    <a:pt x="97841" y="41602"/>
                  </a:lnTo>
                  <a:lnTo>
                    <a:pt x="100661" y="48075"/>
                  </a:lnTo>
                  <a:lnTo>
                    <a:pt x="100924" y="99940"/>
                  </a:lnTo>
                  <a:lnTo>
                    <a:pt x="103241" y="152815"/>
                  </a:lnTo>
                  <a:lnTo>
                    <a:pt x="109073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9020016" y="1797346"/>
              <a:ext cx="124817" cy="707290"/>
            </a:xfrm>
            <a:custGeom>
              <a:avLst/>
              <a:gdLst/>
              <a:ahLst/>
              <a:cxnLst/>
              <a:rect l="0" t="0" r="0" b="0"/>
              <a:pathLst>
                <a:path w="124817" h="707290">
                  <a:moveTo>
                    <a:pt x="124816" y="0"/>
                  </a:moveTo>
                  <a:lnTo>
                    <a:pt x="107957" y="60849"/>
                  </a:lnTo>
                  <a:lnTo>
                    <a:pt x="94277" y="120707"/>
                  </a:lnTo>
                  <a:lnTo>
                    <a:pt x="80740" y="177492"/>
                  </a:lnTo>
                  <a:lnTo>
                    <a:pt x="68302" y="225483"/>
                  </a:lnTo>
                  <a:lnTo>
                    <a:pt x="58762" y="277302"/>
                  </a:lnTo>
                  <a:lnTo>
                    <a:pt x="50079" y="333644"/>
                  </a:lnTo>
                  <a:lnTo>
                    <a:pt x="41651" y="388862"/>
                  </a:lnTo>
                  <a:lnTo>
                    <a:pt x="33298" y="442821"/>
                  </a:lnTo>
                  <a:lnTo>
                    <a:pt x="24968" y="497333"/>
                  </a:lnTo>
                  <a:lnTo>
                    <a:pt x="16644" y="546152"/>
                  </a:lnTo>
                  <a:lnTo>
                    <a:pt x="9965" y="604063"/>
                  </a:lnTo>
                  <a:lnTo>
                    <a:pt x="1951" y="664875"/>
                  </a:lnTo>
                  <a:lnTo>
                    <a:pt x="0" y="7072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9236480" y="1930483"/>
              <a:ext cx="147209" cy="370928"/>
            </a:xfrm>
            <a:custGeom>
              <a:avLst/>
              <a:gdLst/>
              <a:ahLst/>
              <a:cxnLst/>
              <a:rect l="0" t="0" r="0" b="0"/>
              <a:pathLst>
                <a:path w="147209" h="370928">
                  <a:moveTo>
                    <a:pt x="108057" y="0"/>
                  </a:moveTo>
                  <a:lnTo>
                    <a:pt x="77729" y="23164"/>
                  </a:lnTo>
                  <a:lnTo>
                    <a:pt x="56318" y="51215"/>
                  </a:lnTo>
                  <a:lnTo>
                    <a:pt x="35345" y="106609"/>
                  </a:lnTo>
                  <a:lnTo>
                    <a:pt x="14951" y="161033"/>
                  </a:lnTo>
                  <a:lnTo>
                    <a:pt x="6627" y="222955"/>
                  </a:lnTo>
                  <a:lnTo>
                    <a:pt x="771" y="279916"/>
                  </a:lnTo>
                  <a:lnTo>
                    <a:pt x="0" y="340003"/>
                  </a:lnTo>
                  <a:lnTo>
                    <a:pt x="4866" y="359447"/>
                  </a:lnTo>
                  <a:lnTo>
                    <a:pt x="8753" y="367221"/>
                  </a:lnTo>
                  <a:lnTo>
                    <a:pt x="13193" y="370554"/>
                  </a:lnTo>
                  <a:lnTo>
                    <a:pt x="18002" y="370927"/>
                  </a:lnTo>
                  <a:lnTo>
                    <a:pt x="23057" y="369327"/>
                  </a:lnTo>
                  <a:lnTo>
                    <a:pt x="33605" y="357687"/>
                  </a:lnTo>
                  <a:lnTo>
                    <a:pt x="60038" y="303823"/>
                  </a:lnTo>
                  <a:lnTo>
                    <a:pt x="69071" y="270414"/>
                  </a:lnTo>
                  <a:lnTo>
                    <a:pt x="68233" y="251472"/>
                  </a:lnTo>
                  <a:lnTo>
                    <a:pt x="64865" y="246235"/>
                  </a:lnTo>
                  <a:lnTo>
                    <a:pt x="59847" y="243669"/>
                  </a:lnTo>
                  <a:lnTo>
                    <a:pt x="53727" y="242883"/>
                  </a:lnTo>
                  <a:lnTo>
                    <a:pt x="48724" y="245132"/>
                  </a:lnTo>
                  <a:lnTo>
                    <a:pt x="40698" y="255029"/>
                  </a:lnTo>
                  <a:lnTo>
                    <a:pt x="38980" y="268672"/>
                  </a:lnTo>
                  <a:lnTo>
                    <a:pt x="39817" y="276194"/>
                  </a:lnTo>
                  <a:lnTo>
                    <a:pt x="43147" y="282133"/>
                  </a:lnTo>
                  <a:lnTo>
                    <a:pt x="54245" y="291197"/>
                  </a:lnTo>
                  <a:lnTo>
                    <a:pt x="62012" y="292135"/>
                  </a:lnTo>
                  <a:lnTo>
                    <a:pt x="114942" y="280099"/>
                  </a:lnTo>
                  <a:lnTo>
                    <a:pt x="128376" y="285054"/>
                  </a:lnTo>
                  <a:lnTo>
                    <a:pt x="138045" y="298351"/>
                  </a:lnTo>
                  <a:lnTo>
                    <a:pt x="144499" y="316588"/>
                  </a:lnTo>
                  <a:lnTo>
                    <a:pt x="147208" y="343949"/>
                  </a:lnTo>
                  <a:lnTo>
                    <a:pt x="146177" y="348568"/>
                  </a:lnTo>
                  <a:lnTo>
                    <a:pt x="141341" y="3578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9394464" y="2005373"/>
              <a:ext cx="8321" cy="1"/>
            </a:xfrm>
            <a:custGeom>
              <a:avLst/>
              <a:gdLst/>
              <a:ahLst/>
              <a:cxnLst/>
              <a:rect l="0" t="0" r="0" b="0"/>
              <a:pathLst>
                <a:path w="8321" h="1">
                  <a:moveTo>
                    <a:pt x="0" y="0"/>
                  </a:moveTo>
                  <a:lnTo>
                    <a:pt x="832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9431820" y="2162830"/>
              <a:ext cx="104102" cy="325343"/>
            </a:xfrm>
            <a:custGeom>
              <a:avLst/>
              <a:gdLst/>
              <a:ahLst/>
              <a:cxnLst/>
              <a:rect l="0" t="0" r="0" b="0"/>
              <a:pathLst>
                <a:path w="104102" h="325343">
                  <a:moveTo>
                    <a:pt x="104101" y="58890"/>
                  </a:moveTo>
                  <a:lnTo>
                    <a:pt x="92584" y="25149"/>
                  </a:lnTo>
                  <a:lnTo>
                    <a:pt x="88102" y="16980"/>
                  </a:lnTo>
                  <a:lnTo>
                    <a:pt x="73260" y="5438"/>
                  </a:lnTo>
                  <a:lnTo>
                    <a:pt x="64125" y="1066"/>
                  </a:lnTo>
                  <a:lnTo>
                    <a:pt x="55261" y="0"/>
                  </a:lnTo>
                  <a:lnTo>
                    <a:pt x="38016" y="3747"/>
                  </a:lnTo>
                  <a:lnTo>
                    <a:pt x="31383" y="8260"/>
                  </a:lnTo>
                  <a:lnTo>
                    <a:pt x="21548" y="20670"/>
                  </a:lnTo>
                  <a:lnTo>
                    <a:pt x="10813" y="43251"/>
                  </a:lnTo>
                  <a:lnTo>
                    <a:pt x="9632" y="61801"/>
                  </a:lnTo>
                  <a:lnTo>
                    <a:pt x="10611" y="71925"/>
                  </a:lnTo>
                  <a:lnTo>
                    <a:pt x="14038" y="77750"/>
                  </a:lnTo>
                  <a:lnTo>
                    <a:pt x="19096" y="80709"/>
                  </a:lnTo>
                  <a:lnTo>
                    <a:pt x="25242" y="81757"/>
                  </a:lnTo>
                  <a:lnTo>
                    <a:pt x="31188" y="80607"/>
                  </a:lnTo>
                  <a:lnTo>
                    <a:pt x="42726" y="74397"/>
                  </a:lnTo>
                  <a:lnTo>
                    <a:pt x="49316" y="73851"/>
                  </a:lnTo>
                  <a:lnTo>
                    <a:pt x="64034" y="78175"/>
                  </a:lnTo>
                  <a:lnTo>
                    <a:pt x="77357" y="88726"/>
                  </a:lnTo>
                  <a:lnTo>
                    <a:pt x="83498" y="95423"/>
                  </a:lnTo>
                  <a:lnTo>
                    <a:pt x="90321" y="115191"/>
                  </a:lnTo>
                  <a:lnTo>
                    <a:pt x="91697" y="154776"/>
                  </a:lnTo>
                  <a:lnTo>
                    <a:pt x="83879" y="217850"/>
                  </a:lnTo>
                  <a:lnTo>
                    <a:pt x="68246" y="275624"/>
                  </a:lnTo>
                  <a:lnTo>
                    <a:pt x="53413" y="303705"/>
                  </a:lnTo>
                  <a:lnTo>
                    <a:pt x="41817" y="316551"/>
                  </a:lnTo>
                  <a:lnTo>
                    <a:pt x="27418" y="325342"/>
                  </a:lnTo>
                  <a:lnTo>
                    <a:pt x="20620" y="324358"/>
                  </a:lnTo>
                  <a:lnTo>
                    <a:pt x="14238" y="320004"/>
                  </a:lnTo>
                  <a:lnTo>
                    <a:pt x="8135" y="313403"/>
                  </a:lnTo>
                  <a:lnTo>
                    <a:pt x="1353" y="288810"/>
                  </a:lnTo>
                  <a:lnTo>
                    <a:pt x="0" y="248440"/>
                  </a:lnTo>
                  <a:lnTo>
                    <a:pt x="11257" y="195483"/>
                  </a:lnTo>
                  <a:lnTo>
                    <a:pt x="30049" y="161891"/>
                  </a:lnTo>
                  <a:lnTo>
                    <a:pt x="62496" y="125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9580905" y="2121610"/>
              <a:ext cx="104796" cy="299816"/>
            </a:xfrm>
            <a:custGeom>
              <a:avLst/>
              <a:gdLst/>
              <a:ahLst/>
              <a:cxnLst/>
              <a:rect l="0" t="0" r="0" b="0"/>
              <a:pathLst>
                <a:path w="104796" h="299816">
                  <a:moveTo>
                    <a:pt x="79832" y="58505"/>
                  </a:moveTo>
                  <a:lnTo>
                    <a:pt x="84249" y="45253"/>
                  </a:lnTo>
                  <a:lnTo>
                    <a:pt x="81487" y="31350"/>
                  </a:lnTo>
                  <a:lnTo>
                    <a:pt x="69535" y="10394"/>
                  </a:lnTo>
                  <a:lnTo>
                    <a:pt x="64647" y="4242"/>
                  </a:lnTo>
                  <a:lnTo>
                    <a:pt x="58614" y="1064"/>
                  </a:lnTo>
                  <a:lnTo>
                    <a:pt x="44514" y="0"/>
                  </a:lnTo>
                  <a:lnTo>
                    <a:pt x="37795" y="2859"/>
                  </a:lnTo>
                  <a:lnTo>
                    <a:pt x="25399" y="13433"/>
                  </a:lnTo>
                  <a:lnTo>
                    <a:pt x="8024" y="39397"/>
                  </a:lnTo>
                  <a:lnTo>
                    <a:pt x="0" y="70513"/>
                  </a:lnTo>
                  <a:lnTo>
                    <a:pt x="3053" y="87264"/>
                  </a:lnTo>
                  <a:lnTo>
                    <a:pt x="6457" y="94319"/>
                  </a:lnTo>
                  <a:lnTo>
                    <a:pt x="13349" y="98099"/>
                  </a:lnTo>
                  <a:lnTo>
                    <a:pt x="33334" y="99833"/>
                  </a:lnTo>
                  <a:lnTo>
                    <a:pt x="52694" y="95055"/>
                  </a:lnTo>
                  <a:lnTo>
                    <a:pt x="70545" y="89542"/>
                  </a:lnTo>
                  <a:lnTo>
                    <a:pt x="87723" y="90174"/>
                  </a:lnTo>
                  <a:lnTo>
                    <a:pt x="93414" y="95335"/>
                  </a:lnTo>
                  <a:lnTo>
                    <a:pt x="99737" y="113397"/>
                  </a:lnTo>
                  <a:lnTo>
                    <a:pt x="103795" y="173172"/>
                  </a:lnTo>
                  <a:lnTo>
                    <a:pt x="104597" y="225934"/>
                  </a:lnTo>
                  <a:lnTo>
                    <a:pt x="104777" y="289311"/>
                  </a:lnTo>
                  <a:lnTo>
                    <a:pt x="104795" y="299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918322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88327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457483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3086100"/>
            <a:ext cx="10160000" cy="93784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6" name="Group 5"/>
          <p:cNvGrpSpPr/>
          <p:nvPr/>
        </p:nvGrpSpPr>
        <p:grpSpPr>
          <a:xfrm>
            <a:off x="2579525" y="614410"/>
            <a:ext cx="482622" cy="772405"/>
            <a:chOff x="2579525" y="614410"/>
            <a:chExt cx="482622" cy="772405"/>
          </a:xfrm>
        </p:grpSpPr>
        <p:sp>
          <p:nvSpPr>
            <p:cNvPr id="3" name="Freeform 2"/>
            <p:cNvSpPr/>
            <p:nvPr/>
          </p:nvSpPr>
          <p:spPr>
            <a:xfrm>
              <a:off x="2637812" y="848747"/>
              <a:ext cx="99814" cy="538068"/>
            </a:xfrm>
            <a:custGeom>
              <a:avLst/>
              <a:gdLst/>
              <a:ahLst/>
              <a:cxnLst/>
              <a:rect l="0" t="0" r="0" b="0"/>
              <a:pathLst>
                <a:path w="99814" h="538068">
                  <a:moveTo>
                    <a:pt x="99813" y="0"/>
                  </a:moveTo>
                  <a:lnTo>
                    <a:pt x="82144" y="0"/>
                  </a:lnTo>
                  <a:lnTo>
                    <a:pt x="76014" y="2774"/>
                  </a:lnTo>
                  <a:lnTo>
                    <a:pt x="66738" y="13252"/>
                  </a:lnTo>
                  <a:lnTo>
                    <a:pt x="50279" y="53041"/>
                  </a:lnTo>
                  <a:lnTo>
                    <a:pt x="36070" y="112453"/>
                  </a:lnTo>
                  <a:lnTo>
                    <a:pt x="24934" y="169184"/>
                  </a:lnTo>
                  <a:lnTo>
                    <a:pt x="19071" y="217166"/>
                  </a:lnTo>
                  <a:lnTo>
                    <a:pt x="14868" y="268981"/>
                  </a:lnTo>
                  <a:lnTo>
                    <a:pt x="7767" y="325323"/>
                  </a:lnTo>
                  <a:lnTo>
                    <a:pt x="2274" y="380540"/>
                  </a:lnTo>
                  <a:lnTo>
                    <a:pt x="646" y="432034"/>
                  </a:lnTo>
                  <a:lnTo>
                    <a:pt x="96" y="490298"/>
                  </a:lnTo>
                  <a:lnTo>
                    <a:pt x="0" y="530404"/>
                  </a:lnTo>
                  <a:lnTo>
                    <a:pt x="2761" y="536666"/>
                  </a:lnTo>
                  <a:lnTo>
                    <a:pt x="7375" y="538067"/>
                  </a:lnTo>
                  <a:lnTo>
                    <a:pt x="13224" y="536227"/>
                  </a:lnTo>
                  <a:lnTo>
                    <a:pt x="18049" y="532226"/>
                  </a:lnTo>
                  <a:lnTo>
                    <a:pt x="33245" y="5075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2930166" y="865389"/>
              <a:ext cx="7165" cy="391090"/>
            </a:xfrm>
            <a:custGeom>
              <a:avLst/>
              <a:gdLst/>
              <a:ahLst/>
              <a:cxnLst/>
              <a:rect l="0" t="0" r="0" b="0"/>
              <a:pathLst>
                <a:path w="7165" h="391090">
                  <a:moveTo>
                    <a:pt x="7164" y="0"/>
                  </a:moveTo>
                  <a:lnTo>
                    <a:pt x="7164" y="55162"/>
                  </a:lnTo>
                  <a:lnTo>
                    <a:pt x="7164" y="106092"/>
                  </a:lnTo>
                  <a:lnTo>
                    <a:pt x="7164" y="165188"/>
                  </a:lnTo>
                  <a:lnTo>
                    <a:pt x="2747" y="226068"/>
                  </a:lnTo>
                  <a:lnTo>
                    <a:pt x="0" y="275010"/>
                  </a:lnTo>
                  <a:lnTo>
                    <a:pt x="4790" y="334602"/>
                  </a:lnTo>
                  <a:lnTo>
                    <a:pt x="7164" y="3910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2579525" y="614410"/>
              <a:ext cx="482622" cy="317548"/>
            </a:xfrm>
            <a:custGeom>
              <a:avLst/>
              <a:gdLst/>
              <a:ahLst/>
              <a:cxnLst/>
              <a:rect l="0" t="0" r="0" b="0"/>
              <a:pathLst>
                <a:path w="482622" h="317548">
                  <a:moveTo>
                    <a:pt x="0" y="300905"/>
                  </a:moveTo>
                  <a:lnTo>
                    <a:pt x="19929" y="282825"/>
                  </a:lnTo>
                  <a:lnTo>
                    <a:pt x="77547" y="248024"/>
                  </a:lnTo>
                  <a:lnTo>
                    <a:pt x="130713" y="208985"/>
                  </a:lnTo>
                  <a:lnTo>
                    <a:pt x="185883" y="167717"/>
                  </a:lnTo>
                  <a:lnTo>
                    <a:pt x="243782" y="123691"/>
                  </a:lnTo>
                  <a:lnTo>
                    <a:pt x="306635" y="68429"/>
                  </a:lnTo>
                  <a:lnTo>
                    <a:pt x="369605" y="8935"/>
                  </a:lnTo>
                  <a:lnTo>
                    <a:pt x="388321" y="714"/>
                  </a:lnTo>
                  <a:lnTo>
                    <a:pt x="396640" y="0"/>
                  </a:lnTo>
                  <a:lnTo>
                    <a:pt x="410815" y="4139"/>
                  </a:lnTo>
                  <a:lnTo>
                    <a:pt x="423279" y="22004"/>
                  </a:lnTo>
                  <a:lnTo>
                    <a:pt x="441929" y="74256"/>
                  </a:lnTo>
                  <a:lnTo>
                    <a:pt x="453592" y="130018"/>
                  </a:lnTo>
                  <a:lnTo>
                    <a:pt x="459320" y="191028"/>
                  </a:lnTo>
                  <a:lnTo>
                    <a:pt x="469081" y="247869"/>
                  </a:lnTo>
                  <a:lnTo>
                    <a:pt x="480199" y="305176"/>
                  </a:lnTo>
                  <a:lnTo>
                    <a:pt x="482621" y="3175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941234" y="899959"/>
            <a:ext cx="4289758" cy="1744582"/>
            <a:chOff x="2941234" y="899959"/>
            <a:chExt cx="4289758" cy="1744582"/>
          </a:xfrm>
        </p:grpSpPr>
        <p:sp>
          <p:nvSpPr>
            <p:cNvPr id="7" name="Freeform 6"/>
            <p:cNvSpPr/>
            <p:nvPr/>
          </p:nvSpPr>
          <p:spPr>
            <a:xfrm>
              <a:off x="3153912" y="1822310"/>
              <a:ext cx="24729" cy="532548"/>
            </a:xfrm>
            <a:custGeom>
              <a:avLst/>
              <a:gdLst/>
              <a:ahLst/>
              <a:cxnLst/>
              <a:rect l="0" t="0" r="0" b="0"/>
              <a:pathLst>
                <a:path w="24729" h="532548">
                  <a:moveTo>
                    <a:pt x="16407" y="0"/>
                  </a:moveTo>
                  <a:lnTo>
                    <a:pt x="10689" y="22703"/>
                  </a:lnTo>
                  <a:lnTo>
                    <a:pt x="8600" y="75264"/>
                  </a:lnTo>
                  <a:lnTo>
                    <a:pt x="3770" y="134854"/>
                  </a:lnTo>
                  <a:lnTo>
                    <a:pt x="557" y="195250"/>
                  </a:lnTo>
                  <a:lnTo>
                    <a:pt x="0" y="247900"/>
                  </a:lnTo>
                  <a:lnTo>
                    <a:pt x="759" y="299969"/>
                  </a:lnTo>
                  <a:lnTo>
                    <a:pt x="5504" y="355050"/>
                  </a:lnTo>
                  <a:lnTo>
                    <a:pt x="7321" y="405066"/>
                  </a:lnTo>
                  <a:lnTo>
                    <a:pt x="7935" y="458500"/>
                  </a:lnTo>
                  <a:lnTo>
                    <a:pt x="12474" y="513297"/>
                  </a:lnTo>
                  <a:lnTo>
                    <a:pt x="17125" y="526149"/>
                  </a:lnTo>
                  <a:lnTo>
                    <a:pt x="24728" y="5325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3345061" y="1913841"/>
              <a:ext cx="16594" cy="449338"/>
            </a:xfrm>
            <a:custGeom>
              <a:avLst/>
              <a:gdLst/>
              <a:ahLst/>
              <a:cxnLst/>
              <a:rect l="0" t="0" r="0" b="0"/>
              <a:pathLst>
                <a:path w="16594" h="449338">
                  <a:moveTo>
                    <a:pt x="0" y="0"/>
                  </a:moveTo>
                  <a:lnTo>
                    <a:pt x="0" y="53492"/>
                  </a:lnTo>
                  <a:lnTo>
                    <a:pt x="5719" y="103878"/>
                  </a:lnTo>
                  <a:lnTo>
                    <a:pt x="10273" y="160813"/>
                  </a:lnTo>
                  <a:lnTo>
                    <a:pt x="15384" y="220787"/>
                  </a:lnTo>
                  <a:lnTo>
                    <a:pt x="16394" y="282868"/>
                  </a:lnTo>
                  <a:lnTo>
                    <a:pt x="16593" y="340606"/>
                  </a:lnTo>
                  <a:lnTo>
                    <a:pt x="10917" y="403789"/>
                  </a:lnTo>
                  <a:lnTo>
                    <a:pt x="8322" y="4493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941234" y="1775655"/>
              <a:ext cx="495360" cy="246361"/>
            </a:xfrm>
            <a:custGeom>
              <a:avLst/>
              <a:gdLst/>
              <a:ahLst/>
              <a:cxnLst/>
              <a:rect l="0" t="0" r="0" b="0"/>
              <a:pathLst>
                <a:path w="495360" h="246361">
                  <a:moveTo>
                    <a:pt x="4417" y="246360"/>
                  </a:moveTo>
                  <a:lnTo>
                    <a:pt x="0" y="233108"/>
                  </a:lnTo>
                  <a:lnTo>
                    <a:pt x="6087" y="202780"/>
                  </a:lnTo>
                  <a:lnTo>
                    <a:pt x="35318" y="139900"/>
                  </a:lnTo>
                  <a:lnTo>
                    <a:pt x="96450" y="80964"/>
                  </a:lnTo>
                  <a:lnTo>
                    <a:pt x="154312" y="44214"/>
                  </a:lnTo>
                  <a:lnTo>
                    <a:pt x="207277" y="16188"/>
                  </a:lnTo>
                  <a:lnTo>
                    <a:pt x="269430" y="1531"/>
                  </a:lnTo>
                  <a:lnTo>
                    <a:pt x="312950" y="0"/>
                  </a:lnTo>
                  <a:lnTo>
                    <a:pt x="347828" y="10436"/>
                  </a:lnTo>
                  <a:lnTo>
                    <a:pt x="383247" y="35904"/>
                  </a:lnTo>
                  <a:lnTo>
                    <a:pt x="411165" y="70179"/>
                  </a:lnTo>
                  <a:lnTo>
                    <a:pt x="443315" y="132246"/>
                  </a:lnTo>
                  <a:lnTo>
                    <a:pt x="464355" y="190056"/>
                  </a:lnTo>
                  <a:lnTo>
                    <a:pt x="495359" y="24636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102277" y="1156626"/>
              <a:ext cx="33285" cy="532548"/>
            </a:xfrm>
            <a:custGeom>
              <a:avLst/>
              <a:gdLst/>
              <a:ahLst/>
              <a:cxnLst/>
              <a:rect l="0" t="0" r="0" b="0"/>
              <a:pathLst>
                <a:path w="33285" h="532548">
                  <a:moveTo>
                    <a:pt x="33284" y="0"/>
                  </a:moveTo>
                  <a:lnTo>
                    <a:pt x="21702" y="59579"/>
                  </a:lnTo>
                  <a:lnTo>
                    <a:pt x="16717" y="113641"/>
                  </a:lnTo>
                  <a:lnTo>
                    <a:pt x="10253" y="173356"/>
                  </a:lnTo>
                  <a:lnTo>
                    <a:pt x="8703" y="234359"/>
                  </a:lnTo>
                  <a:lnTo>
                    <a:pt x="4017" y="283321"/>
                  </a:lnTo>
                  <a:lnTo>
                    <a:pt x="793" y="342921"/>
                  </a:lnTo>
                  <a:lnTo>
                    <a:pt x="156" y="399209"/>
                  </a:lnTo>
                  <a:lnTo>
                    <a:pt x="31" y="459262"/>
                  </a:lnTo>
                  <a:lnTo>
                    <a:pt x="4" y="515579"/>
                  </a:lnTo>
                  <a:lnTo>
                    <a:pt x="0" y="5325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252056" y="1206552"/>
              <a:ext cx="16617" cy="482622"/>
            </a:xfrm>
            <a:custGeom>
              <a:avLst/>
              <a:gdLst/>
              <a:ahLst/>
              <a:cxnLst/>
              <a:rect l="0" t="0" r="0" b="0"/>
              <a:pathLst>
                <a:path w="16617" h="482622">
                  <a:moveTo>
                    <a:pt x="0" y="0"/>
                  </a:moveTo>
                  <a:lnTo>
                    <a:pt x="11581" y="59579"/>
                  </a:lnTo>
                  <a:lnTo>
                    <a:pt x="15642" y="119360"/>
                  </a:lnTo>
                  <a:lnTo>
                    <a:pt x="16345" y="167270"/>
                  </a:lnTo>
                  <a:lnTo>
                    <a:pt x="16554" y="216599"/>
                  </a:lnTo>
                  <a:lnTo>
                    <a:pt x="16616" y="266348"/>
                  </a:lnTo>
                  <a:lnTo>
                    <a:pt x="15709" y="315297"/>
                  </a:lnTo>
                  <a:lnTo>
                    <a:pt x="10054" y="373721"/>
                  </a:lnTo>
                  <a:lnTo>
                    <a:pt x="8663" y="425360"/>
                  </a:lnTo>
                  <a:lnTo>
                    <a:pt x="8321" y="4826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944177" y="899959"/>
              <a:ext cx="382769" cy="464694"/>
            </a:xfrm>
            <a:custGeom>
              <a:avLst/>
              <a:gdLst/>
              <a:ahLst/>
              <a:cxnLst/>
              <a:rect l="0" t="0" r="0" b="0"/>
              <a:pathLst>
                <a:path w="382769" h="464694">
                  <a:moveTo>
                    <a:pt x="0" y="456372"/>
                  </a:moveTo>
                  <a:lnTo>
                    <a:pt x="11517" y="416045"/>
                  </a:lnTo>
                  <a:lnTo>
                    <a:pt x="48472" y="353435"/>
                  </a:lnTo>
                  <a:lnTo>
                    <a:pt x="76245" y="300437"/>
                  </a:lnTo>
                  <a:lnTo>
                    <a:pt x="114160" y="245452"/>
                  </a:lnTo>
                  <a:lnTo>
                    <a:pt x="149317" y="190075"/>
                  </a:lnTo>
                  <a:lnTo>
                    <a:pt x="182972" y="134620"/>
                  </a:lnTo>
                  <a:lnTo>
                    <a:pt x="218070" y="76799"/>
                  </a:lnTo>
                  <a:lnTo>
                    <a:pt x="269714" y="13803"/>
                  </a:lnTo>
                  <a:lnTo>
                    <a:pt x="284445" y="2030"/>
                  </a:lnTo>
                  <a:lnTo>
                    <a:pt x="291332" y="0"/>
                  </a:lnTo>
                  <a:lnTo>
                    <a:pt x="297772" y="496"/>
                  </a:lnTo>
                  <a:lnTo>
                    <a:pt x="303914" y="2676"/>
                  </a:lnTo>
                  <a:lnTo>
                    <a:pt x="315670" y="17425"/>
                  </a:lnTo>
                  <a:lnTo>
                    <a:pt x="340386" y="75520"/>
                  </a:lnTo>
                  <a:lnTo>
                    <a:pt x="354929" y="135048"/>
                  </a:lnTo>
                  <a:lnTo>
                    <a:pt x="368886" y="196980"/>
                  </a:lnTo>
                  <a:lnTo>
                    <a:pt x="373349" y="251383"/>
                  </a:lnTo>
                  <a:lnTo>
                    <a:pt x="374230" y="306645"/>
                  </a:lnTo>
                  <a:lnTo>
                    <a:pt x="378822" y="362077"/>
                  </a:lnTo>
                  <a:lnTo>
                    <a:pt x="381988" y="416618"/>
                  </a:lnTo>
                  <a:lnTo>
                    <a:pt x="382768" y="4646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003898" y="1223194"/>
              <a:ext cx="1181590" cy="108030"/>
            </a:xfrm>
            <a:custGeom>
              <a:avLst/>
              <a:gdLst/>
              <a:ahLst/>
              <a:cxnLst/>
              <a:rect l="0" t="0" r="0" b="0"/>
              <a:pathLst>
                <a:path w="1181590" h="108030">
                  <a:moveTo>
                    <a:pt x="0" y="0"/>
                  </a:moveTo>
                  <a:lnTo>
                    <a:pt x="54941" y="13269"/>
                  </a:lnTo>
                  <a:lnTo>
                    <a:pt x="110878" y="16198"/>
                  </a:lnTo>
                  <a:lnTo>
                    <a:pt x="168878" y="23170"/>
                  </a:lnTo>
                  <a:lnTo>
                    <a:pt x="226797" y="29026"/>
                  </a:lnTo>
                  <a:lnTo>
                    <a:pt x="275225" y="32023"/>
                  </a:lnTo>
                  <a:lnTo>
                    <a:pt x="324708" y="37328"/>
                  </a:lnTo>
                  <a:lnTo>
                    <a:pt x="374503" y="44755"/>
                  </a:lnTo>
                  <a:lnTo>
                    <a:pt x="428808" y="52812"/>
                  </a:lnTo>
                  <a:lnTo>
                    <a:pt x="485887" y="61054"/>
                  </a:lnTo>
                  <a:lnTo>
                    <a:pt x="539371" y="69352"/>
                  </a:lnTo>
                  <a:lnTo>
                    <a:pt x="599186" y="77666"/>
                  </a:lnTo>
                  <a:lnTo>
                    <a:pt x="654919" y="85985"/>
                  </a:lnTo>
                  <a:lnTo>
                    <a:pt x="710983" y="94306"/>
                  </a:lnTo>
                  <a:lnTo>
                    <a:pt x="768583" y="102626"/>
                  </a:lnTo>
                  <a:lnTo>
                    <a:pt x="826639" y="106530"/>
                  </a:lnTo>
                  <a:lnTo>
                    <a:pt x="880412" y="107687"/>
                  </a:lnTo>
                  <a:lnTo>
                    <a:pt x="931478" y="108029"/>
                  </a:lnTo>
                  <a:lnTo>
                    <a:pt x="981742" y="103714"/>
                  </a:lnTo>
                  <a:lnTo>
                    <a:pt x="1041781" y="94897"/>
                  </a:lnTo>
                  <a:lnTo>
                    <a:pt x="1095691" y="89731"/>
                  </a:lnTo>
                  <a:lnTo>
                    <a:pt x="1151062" y="84499"/>
                  </a:lnTo>
                  <a:lnTo>
                    <a:pt x="1181589" y="832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519803" y="1464505"/>
              <a:ext cx="632401" cy="649042"/>
            </a:xfrm>
            <a:custGeom>
              <a:avLst/>
              <a:gdLst/>
              <a:ahLst/>
              <a:cxnLst/>
              <a:rect l="0" t="0" r="0" b="0"/>
              <a:pathLst>
                <a:path w="632401" h="649042">
                  <a:moveTo>
                    <a:pt x="0" y="649041"/>
                  </a:moveTo>
                  <a:lnTo>
                    <a:pt x="24690" y="619421"/>
                  </a:lnTo>
                  <a:lnTo>
                    <a:pt x="60232" y="561348"/>
                  </a:lnTo>
                  <a:lnTo>
                    <a:pt x="100793" y="504780"/>
                  </a:lnTo>
                  <a:lnTo>
                    <a:pt x="135881" y="456827"/>
                  </a:lnTo>
                  <a:lnTo>
                    <a:pt x="175556" y="407485"/>
                  </a:lnTo>
                  <a:lnTo>
                    <a:pt x="216589" y="357732"/>
                  </a:lnTo>
                  <a:lnTo>
                    <a:pt x="271869" y="295639"/>
                  </a:lnTo>
                  <a:lnTo>
                    <a:pt x="327304" y="238858"/>
                  </a:lnTo>
                  <a:lnTo>
                    <a:pt x="380305" y="185592"/>
                  </a:lnTo>
                  <a:lnTo>
                    <a:pt x="437918" y="128846"/>
                  </a:lnTo>
                  <a:lnTo>
                    <a:pt x="499064" y="76167"/>
                  </a:lnTo>
                  <a:lnTo>
                    <a:pt x="556641" y="34393"/>
                  </a:lnTo>
                  <a:lnTo>
                    <a:pt x="613242" y="4590"/>
                  </a:lnTo>
                  <a:lnTo>
                    <a:pt x="63240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469877" y="1640505"/>
              <a:ext cx="1431221" cy="497320"/>
            </a:xfrm>
            <a:custGeom>
              <a:avLst/>
              <a:gdLst/>
              <a:ahLst/>
              <a:cxnLst/>
              <a:rect l="0" t="0" r="0" b="0"/>
              <a:pathLst>
                <a:path w="1431221" h="497320">
                  <a:moveTo>
                    <a:pt x="0" y="481362"/>
                  </a:moveTo>
                  <a:lnTo>
                    <a:pt x="8835" y="490197"/>
                  </a:lnTo>
                  <a:lnTo>
                    <a:pt x="23034" y="494534"/>
                  </a:lnTo>
                  <a:lnTo>
                    <a:pt x="75536" y="497319"/>
                  </a:lnTo>
                  <a:lnTo>
                    <a:pt x="128299" y="491226"/>
                  </a:lnTo>
                  <a:lnTo>
                    <a:pt x="189983" y="478427"/>
                  </a:lnTo>
                  <a:lnTo>
                    <a:pt x="250074" y="461743"/>
                  </a:lnTo>
                  <a:lnTo>
                    <a:pt x="307418" y="443655"/>
                  </a:lnTo>
                  <a:lnTo>
                    <a:pt x="354279" y="424270"/>
                  </a:lnTo>
                  <a:lnTo>
                    <a:pt x="406687" y="404349"/>
                  </a:lnTo>
                  <a:lnTo>
                    <a:pt x="459813" y="378415"/>
                  </a:lnTo>
                  <a:lnTo>
                    <a:pt x="514078" y="349774"/>
                  </a:lnTo>
                  <a:lnTo>
                    <a:pt x="570221" y="321256"/>
                  </a:lnTo>
                  <a:lnTo>
                    <a:pt x="631235" y="289384"/>
                  </a:lnTo>
                  <a:lnTo>
                    <a:pt x="692767" y="256518"/>
                  </a:lnTo>
                  <a:lnTo>
                    <a:pt x="755378" y="223358"/>
                  </a:lnTo>
                  <a:lnTo>
                    <a:pt x="817384" y="192576"/>
                  </a:lnTo>
                  <a:lnTo>
                    <a:pt x="860696" y="173648"/>
                  </a:lnTo>
                  <a:lnTo>
                    <a:pt x="904600" y="152908"/>
                  </a:lnTo>
                  <a:lnTo>
                    <a:pt x="966484" y="120440"/>
                  </a:lnTo>
                  <a:lnTo>
                    <a:pt x="1025809" y="96232"/>
                  </a:lnTo>
                  <a:lnTo>
                    <a:pt x="1084376" y="72931"/>
                  </a:lnTo>
                  <a:lnTo>
                    <a:pt x="1142717" y="52878"/>
                  </a:lnTo>
                  <a:lnTo>
                    <a:pt x="1192158" y="35225"/>
                  </a:lnTo>
                  <a:lnTo>
                    <a:pt x="1250279" y="19337"/>
                  </a:lnTo>
                  <a:lnTo>
                    <a:pt x="1308741" y="7296"/>
                  </a:lnTo>
                  <a:lnTo>
                    <a:pt x="1364600" y="431"/>
                  </a:lnTo>
                  <a:lnTo>
                    <a:pt x="1408473" y="0"/>
                  </a:lnTo>
                  <a:lnTo>
                    <a:pt x="1431220" y="7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896046" y="1255965"/>
              <a:ext cx="194386" cy="341677"/>
            </a:xfrm>
            <a:custGeom>
              <a:avLst/>
              <a:gdLst/>
              <a:ahLst/>
              <a:cxnLst/>
              <a:rect l="0" t="0" r="0" b="0"/>
              <a:pathLst>
                <a:path w="194386" h="341677">
                  <a:moveTo>
                    <a:pt x="129867" y="8834"/>
                  </a:moveTo>
                  <a:lnTo>
                    <a:pt x="121032" y="0"/>
                  </a:lnTo>
                  <a:lnTo>
                    <a:pt x="114731" y="171"/>
                  </a:lnTo>
                  <a:lnTo>
                    <a:pt x="97869" y="7758"/>
                  </a:lnTo>
                  <a:lnTo>
                    <a:pt x="72001" y="40875"/>
                  </a:lnTo>
                  <a:lnTo>
                    <a:pt x="48168" y="99837"/>
                  </a:lnTo>
                  <a:lnTo>
                    <a:pt x="32987" y="161488"/>
                  </a:lnTo>
                  <a:lnTo>
                    <a:pt x="23363" y="219282"/>
                  </a:lnTo>
                  <a:lnTo>
                    <a:pt x="29591" y="274456"/>
                  </a:lnTo>
                  <a:lnTo>
                    <a:pt x="37839" y="296083"/>
                  </a:lnTo>
                  <a:lnTo>
                    <a:pt x="44476" y="302960"/>
                  </a:lnTo>
                  <a:lnTo>
                    <a:pt x="61713" y="310601"/>
                  </a:lnTo>
                  <a:lnTo>
                    <a:pt x="84167" y="309065"/>
                  </a:lnTo>
                  <a:lnTo>
                    <a:pt x="106782" y="302219"/>
                  </a:lnTo>
                  <a:lnTo>
                    <a:pt x="136368" y="282757"/>
                  </a:lnTo>
                  <a:lnTo>
                    <a:pt x="160018" y="256689"/>
                  </a:lnTo>
                  <a:lnTo>
                    <a:pt x="175853" y="223906"/>
                  </a:lnTo>
                  <a:lnTo>
                    <a:pt x="190735" y="171948"/>
                  </a:lnTo>
                  <a:lnTo>
                    <a:pt x="194385" y="111766"/>
                  </a:lnTo>
                  <a:lnTo>
                    <a:pt x="188534" y="77856"/>
                  </a:lnTo>
                  <a:lnTo>
                    <a:pt x="180288" y="55844"/>
                  </a:lnTo>
                  <a:lnTo>
                    <a:pt x="172727" y="48495"/>
                  </a:lnTo>
                  <a:lnTo>
                    <a:pt x="151998" y="40330"/>
                  </a:lnTo>
                  <a:lnTo>
                    <a:pt x="139998" y="41851"/>
                  </a:lnTo>
                  <a:lnTo>
                    <a:pt x="114337" y="53402"/>
                  </a:lnTo>
                  <a:lnTo>
                    <a:pt x="73483" y="90952"/>
                  </a:lnTo>
                  <a:lnTo>
                    <a:pt x="41169" y="136448"/>
                  </a:lnTo>
                  <a:lnTo>
                    <a:pt x="16706" y="189676"/>
                  </a:lnTo>
                  <a:lnTo>
                    <a:pt x="0" y="249487"/>
                  </a:lnTo>
                  <a:lnTo>
                    <a:pt x="1793" y="303228"/>
                  </a:lnTo>
                  <a:lnTo>
                    <a:pt x="5051" y="34167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949947" y="1131663"/>
              <a:ext cx="150255" cy="687257"/>
            </a:xfrm>
            <a:custGeom>
              <a:avLst/>
              <a:gdLst/>
              <a:ahLst/>
              <a:cxnLst/>
              <a:rect l="0" t="0" r="0" b="0"/>
              <a:pathLst>
                <a:path w="150255" h="687257">
                  <a:moveTo>
                    <a:pt x="17719" y="0"/>
                  </a:moveTo>
                  <a:lnTo>
                    <a:pt x="52464" y="15999"/>
                  </a:lnTo>
                  <a:lnTo>
                    <a:pt x="106370" y="63850"/>
                  </a:lnTo>
                  <a:lnTo>
                    <a:pt x="136827" y="117747"/>
                  </a:lnTo>
                  <a:lnTo>
                    <a:pt x="146288" y="149122"/>
                  </a:lnTo>
                  <a:lnTo>
                    <a:pt x="150254" y="209800"/>
                  </a:lnTo>
                  <a:lnTo>
                    <a:pt x="149812" y="267343"/>
                  </a:lnTo>
                  <a:lnTo>
                    <a:pt x="139315" y="326649"/>
                  </a:lnTo>
                  <a:lnTo>
                    <a:pt x="127404" y="375078"/>
                  </a:lnTo>
                  <a:lnTo>
                    <a:pt x="115553" y="424560"/>
                  </a:lnTo>
                  <a:lnTo>
                    <a:pt x="94983" y="486561"/>
                  </a:lnTo>
                  <a:lnTo>
                    <a:pt x="73114" y="549043"/>
                  </a:lnTo>
                  <a:lnTo>
                    <a:pt x="45445" y="612085"/>
                  </a:lnTo>
                  <a:lnTo>
                    <a:pt x="19335" y="668108"/>
                  </a:lnTo>
                  <a:lnTo>
                    <a:pt x="3508" y="686948"/>
                  </a:lnTo>
                  <a:lnTo>
                    <a:pt x="848" y="687256"/>
                  </a:lnTo>
                  <a:lnTo>
                    <a:pt x="0" y="683763"/>
                  </a:lnTo>
                  <a:lnTo>
                    <a:pt x="359" y="677737"/>
                  </a:lnTo>
                  <a:lnTo>
                    <a:pt x="26040" y="6240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827856" y="1339689"/>
              <a:ext cx="256306" cy="1272994"/>
            </a:xfrm>
            <a:custGeom>
              <a:avLst/>
              <a:gdLst/>
              <a:ahLst/>
              <a:cxnLst/>
              <a:rect l="0" t="0" r="0" b="0"/>
              <a:pathLst>
                <a:path w="256306" h="1272994">
                  <a:moveTo>
                    <a:pt x="256305" y="0"/>
                  </a:moveTo>
                  <a:lnTo>
                    <a:pt x="251887" y="13252"/>
                  </a:lnTo>
                  <a:lnTo>
                    <a:pt x="252184" y="27154"/>
                  </a:lnTo>
                  <a:lnTo>
                    <a:pt x="255491" y="76349"/>
                  </a:lnTo>
                  <a:lnTo>
                    <a:pt x="256144" y="130309"/>
                  </a:lnTo>
                  <a:lnTo>
                    <a:pt x="256273" y="192469"/>
                  </a:lnTo>
                  <a:lnTo>
                    <a:pt x="256295" y="241632"/>
                  </a:lnTo>
                  <a:lnTo>
                    <a:pt x="253836" y="293797"/>
                  </a:lnTo>
                  <a:lnTo>
                    <a:pt x="247252" y="350243"/>
                  </a:lnTo>
                  <a:lnTo>
                    <a:pt x="236980" y="407956"/>
                  </a:lnTo>
                  <a:lnTo>
                    <a:pt x="222225" y="466045"/>
                  </a:lnTo>
                  <a:lnTo>
                    <a:pt x="206143" y="524245"/>
                  </a:lnTo>
                  <a:lnTo>
                    <a:pt x="189666" y="582479"/>
                  </a:lnTo>
                  <a:lnTo>
                    <a:pt x="173074" y="640722"/>
                  </a:lnTo>
                  <a:lnTo>
                    <a:pt x="156446" y="698968"/>
                  </a:lnTo>
                  <a:lnTo>
                    <a:pt x="139808" y="754750"/>
                  </a:lnTo>
                  <a:lnTo>
                    <a:pt x="123167" y="808877"/>
                  </a:lnTo>
                  <a:lnTo>
                    <a:pt x="106525" y="865903"/>
                  </a:lnTo>
                  <a:lnTo>
                    <a:pt x="89883" y="921323"/>
                  </a:lnTo>
                  <a:lnTo>
                    <a:pt x="73241" y="972877"/>
                  </a:lnTo>
                  <a:lnTo>
                    <a:pt x="56599" y="1023286"/>
                  </a:lnTo>
                  <a:lnTo>
                    <a:pt x="42423" y="1073355"/>
                  </a:lnTo>
                  <a:lnTo>
                    <a:pt x="29350" y="1135554"/>
                  </a:lnTo>
                  <a:lnTo>
                    <a:pt x="15058" y="1197282"/>
                  </a:lnTo>
                  <a:lnTo>
                    <a:pt x="823" y="1258130"/>
                  </a:lnTo>
                  <a:lnTo>
                    <a:pt x="0" y="1268674"/>
                  </a:lnTo>
                  <a:lnTo>
                    <a:pt x="1300" y="1272930"/>
                  </a:lnTo>
                  <a:lnTo>
                    <a:pt x="4015" y="1272993"/>
                  </a:lnTo>
                  <a:lnTo>
                    <a:pt x="7675" y="1270262"/>
                  </a:lnTo>
                  <a:lnTo>
                    <a:pt x="11741" y="1259831"/>
                  </a:lnTo>
                  <a:lnTo>
                    <a:pt x="14994" y="12398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059197" y="1589320"/>
              <a:ext cx="33285" cy="1055221"/>
            </a:xfrm>
            <a:custGeom>
              <a:avLst/>
              <a:gdLst/>
              <a:ahLst/>
              <a:cxnLst/>
              <a:rect l="0" t="0" r="0" b="0"/>
              <a:pathLst>
                <a:path w="33285" h="1055221">
                  <a:moveTo>
                    <a:pt x="33284" y="0"/>
                  </a:moveTo>
                  <a:lnTo>
                    <a:pt x="33284" y="46069"/>
                  </a:lnTo>
                  <a:lnTo>
                    <a:pt x="33284" y="98710"/>
                  </a:lnTo>
                  <a:lnTo>
                    <a:pt x="33284" y="151906"/>
                  </a:lnTo>
                  <a:lnTo>
                    <a:pt x="33284" y="208656"/>
                  </a:lnTo>
                  <a:lnTo>
                    <a:pt x="30819" y="268926"/>
                  </a:lnTo>
                  <a:lnTo>
                    <a:pt x="27566" y="311831"/>
                  </a:lnTo>
                  <a:lnTo>
                    <a:pt x="26120" y="355555"/>
                  </a:lnTo>
                  <a:lnTo>
                    <a:pt x="25478" y="399643"/>
                  </a:lnTo>
                  <a:lnTo>
                    <a:pt x="26117" y="443893"/>
                  </a:lnTo>
                  <a:lnTo>
                    <a:pt x="29483" y="488214"/>
                  </a:lnTo>
                  <a:lnTo>
                    <a:pt x="31595" y="532568"/>
                  </a:lnTo>
                  <a:lnTo>
                    <a:pt x="32534" y="576935"/>
                  </a:lnTo>
                  <a:lnTo>
                    <a:pt x="32951" y="621309"/>
                  </a:lnTo>
                  <a:lnTo>
                    <a:pt x="33136" y="665686"/>
                  </a:lnTo>
                  <a:lnTo>
                    <a:pt x="33219" y="710064"/>
                  </a:lnTo>
                  <a:lnTo>
                    <a:pt x="33255" y="754442"/>
                  </a:lnTo>
                  <a:lnTo>
                    <a:pt x="33272" y="798821"/>
                  </a:lnTo>
                  <a:lnTo>
                    <a:pt x="33279" y="842275"/>
                  </a:lnTo>
                  <a:lnTo>
                    <a:pt x="32358" y="902200"/>
                  </a:lnTo>
                  <a:lnTo>
                    <a:pt x="27565" y="954576"/>
                  </a:lnTo>
                  <a:lnTo>
                    <a:pt x="25478" y="1011691"/>
                  </a:lnTo>
                  <a:lnTo>
                    <a:pt x="20648" y="1054443"/>
                  </a:lnTo>
                  <a:lnTo>
                    <a:pt x="18388" y="1055220"/>
                  </a:lnTo>
                  <a:lnTo>
                    <a:pt x="2406" y="999489"/>
                  </a:lnTo>
                  <a:lnTo>
                    <a:pt x="0" y="9902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042555" y="1497835"/>
              <a:ext cx="2188437" cy="56467"/>
            </a:xfrm>
            <a:custGeom>
              <a:avLst/>
              <a:gdLst/>
              <a:ahLst/>
              <a:cxnLst/>
              <a:rect l="0" t="0" r="0" b="0"/>
              <a:pathLst>
                <a:path w="2188437" h="56467">
                  <a:moveTo>
                    <a:pt x="0" y="49880"/>
                  </a:moveTo>
                  <a:lnTo>
                    <a:pt x="54310" y="56466"/>
                  </a:lnTo>
                  <a:lnTo>
                    <a:pt x="108526" y="53441"/>
                  </a:lnTo>
                  <a:lnTo>
                    <a:pt x="166102" y="50349"/>
                  </a:lnTo>
                  <a:lnTo>
                    <a:pt x="219572" y="45555"/>
                  </a:lnTo>
                  <a:lnTo>
                    <a:pt x="277834" y="41424"/>
                  </a:lnTo>
                  <a:lnTo>
                    <a:pt x="326405" y="35150"/>
                  </a:lnTo>
                  <a:lnTo>
                    <a:pt x="380450" y="28360"/>
                  </a:lnTo>
                  <a:lnTo>
                    <a:pt x="433857" y="25012"/>
                  </a:lnTo>
                  <a:lnTo>
                    <a:pt x="495704" y="19501"/>
                  </a:lnTo>
                  <a:lnTo>
                    <a:pt x="538978" y="17887"/>
                  </a:lnTo>
                  <a:lnTo>
                    <a:pt x="582866" y="17170"/>
                  </a:lnTo>
                  <a:lnTo>
                    <a:pt x="627952" y="15926"/>
                  </a:lnTo>
                  <a:lnTo>
                    <a:pt x="675726" y="12292"/>
                  </a:lnTo>
                  <a:lnTo>
                    <a:pt x="724696" y="10060"/>
                  </a:lnTo>
                  <a:lnTo>
                    <a:pt x="774198" y="9068"/>
                  </a:lnTo>
                  <a:lnTo>
                    <a:pt x="823935" y="8627"/>
                  </a:lnTo>
                  <a:lnTo>
                    <a:pt x="873777" y="5966"/>
                  </a:lnTo>
                  <a:lnTo>
                    <a:pt x="924591" y="2626"/>
                  </a:lnTo>
                  <a:lnTo>
                    <a:pt x="977993" y="1141"/>
                  </a:lnTo>
                  <a:lnTo>
                    <a:pt x="1032546" y="481"/>
                  </a:lnTo>
                  <a:lnTo>
                    <a:pt x="1087611" y="188"/>
                  </a:lnTo>
                  <a:lnTo>
                    <a:pt x="1142903" y="58"/>
                  </a:lnTo>
                  <a:lnTo>
                    <a:pt x="1195831" y="0"/>
                  </a:lnTo>
                  <a:lnTo>
                    <a:pt x="1248015" y="899"/>
                  </a:lnTo>
                  <a:lnTo>
                    <a:pt x="1302027" y="4380"/>
                  </a:lnTo>
                  <a:lnTo>
                    <a:pt x="1356851" y="6544"/>
                  </a:lnTo>
                  <a:lnTo>
                    <a:pt x="1412036" y="7505"/>
                  </a:lnTo>
                  <a:lnTo>
                    <a:pt x="1467381" y="7933"/>
                  </a:lnTo>
                  <a:lnTo>
                    <a:pt x="1520332" y="8123"/>
                  </a:lnTo>
                  <a:lnTo>
                    <a:pt x="1571603" y="8207"/>
                  </a:lnTo>
                  <a:lnTo>
                    <a:pt x="1622127" y="8245"/>
                  </a:lnTo>
                  <a:lnTo>
                    <a:pt x="1672319" y="10727"/>
                  </a:lnTo>
                  <a:lnTo>
                    <a:pt x="1722363" y="13988"/>
                  </a:lnTo>
                  <a:lnTo>
                    <a:pt x="1772341" y="15437"/>
                  </a:lnTo>
                  <a:lnTo>
                    <a:pt x="1819826" y="18546"/>
                  </a:lnTo>
                  <a:lnTo>
                    <a:pt x="1883211" y="23029"/>
                  </a:lnTo>
                  <a:lnTo>
                    <a:pt x="1939591" y="26823"/>
                  </a:lnTo>
                  <a:lnTo>
                    <a:pt x="1994819" y="31337"/>
                  </a:lnTo>
                  <a:lnTo>
                    <a:pt x="2043851" y="32675"/>
                  </a:lnTo>
                  <a:lnTo>
                    <a:pt x="2097417" y="37544"/>
                  </a:lnTo>
                  <a:lnTo>
                    <a:pt x="2153199" y="46484"/>
                  </a:lnTo>
                  <a:lnTo>
                    <a:pt x="2188436" y="4988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411858" y="2338215"/>
            <a:ext cx="344332" cy="291237"/>
            <a:chOff x="3411858" y="2338215"/>
            <a:chExt cx="344332" cy="291237"/>
          </a:xfrm>
        </p:grpSpPr>
        <p:sp>
          <p:nvSpPr>
            <p:cNvPr id="22" name="Freeform 21"/>
            <p:cNvSpPr/>
            <p:nvPr/>
          </p:nvSpPr>
          <p:spPr>
            <a:xfrm>
              <a:off x="3411858" y="2371862"/>
              <a:ext cx="107946" cy="238924"/>
            </a:xfrm>
            <a:custGeom>
              <a:avLst/>
              <a:gdLst/>
              <a:ahLst/>
              <a:cxnLst/>
              <a:rect l="0" t="0" r="0" b="0"/>
              <a:pathLst>
                <a:path w="107946" h="238924">
                  <a:moveTo>
                    <a:pt x="8093" y="49563"/>
                  </a:moveTo>
                  <a:lnTo>
                    <a:pt x="1507" y="79183"/>
                  </a:lnTo>
                  <a:lnTo>
                    <a:pt x="0" y="137256"/>
                  </a:lnTo>
                  <a:lnTo>
                    <a:pt x="4220" y="196280"/>
                  </a:lnTo>
                  <a:lnTo>
                    <a:pt x="6404" y="237911"/>
                  </a:lnTo>
                  <a:lnTo>
                    <a:pt x="5118" y="238923"/>
                  </a:lnTo>
                  <a:lnTo>
                    <a:pt x="3335" y="236824"/>
                  </a:lnTo>
                  <a:lnTo>
                    <a:pt x="241" y="183801"/>
                  </a:lnTo>
                  <a:lnTo>
                    <a:pt x="4282" y="129704"/>
                  </a:lnTo>
                  <a:lnTo>
                    <a:pt x="19340" y="67397"/>
                  </a:lnTo>
                  <a:lnTo>
                    <a:pt x="40261" y="16384"/>
                  </a:lnTo>
                  <a:lnTo>
                    <a:pt x="52900" y="4614"/>
                  </a:lnTo>
                  <a:lnTo>
                    <a:pt x="60154" y="181"/>
                  </a:lnTo>
                  <a:lnTo>
                    <a:pt x="65914" y="0"/>
                  </a:lnTo>
                  <a:lnTo>
                    <a:pt x="70679" y="2653"/>
                  </a:lnTo>
                  <a:lnTo>
                    <a:pt x="79363" y="14845"/>
                  </a:lnTo>
                  <a:lnTo>
                    <a:pt x="93724" y="49549"/>
                  </a:lnTo>
                  <a:lnTo>
                    <a:pt x="104862" y="110924"/>
                  </a:lnTo>
                  <a:lnTo>
                    <a:pt x="107336" y="168316"/>
                  </a:lnTo>
                  <a:lnTo>
                    <a:pt x="107865" y="216670"/>
                  </a:lnTo>
                  <a:lnTo>
                    <a:pt x="107945" y="2159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444914" y="2454709"/>
              <a:ext cx="66570" cy="33285"/>
            </a:xfrm>
            <a:custGeom>
              <a:avLst/>
              <a:gdLst/>
              <a:ahLst/>
              <a:cxnLst/>
              <a:rect l="0" t="0" r="0" b="0"/>
              <a:pathLst>
                <a:path w="66570" h="33285">
                  <a:moveTo>
                    <a:pt x="0" y="33284"/>
                  </a:moveTo>
                  <a:lnTo>
                    <a:pt x="48110" y="9840"/>
                  </a:lnTo>
                  <a:lnTo>
                    <a:pt x="6656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534254" y="2380839"/>
              <a:ext cx="160292" cy="223650"/>
            </a:xfrm>
            <a:custGeom>
              <a:avLst/>
              <a:gdLst/>
              <a:ahLst/>
              <a:cxnLst/>
              <a:rect l="0" t="0" r="0" b="0"/>
              <a:pathLst>
                <a:path w="160292" h="223650">
                  <a:moveTo>
                    <a:pt x="10513" y="223649"/>
                  </a:moveTo>
                  <a:lnTo>
                    <a:pt x="1678" y="214814"/>
                  </a:lnTo>
                  <a:lnTo>
                    <a:pt x="0" y="209438"/>
                  </a:lnTo>
                  <a:lnTo>
                    <a:pt x="2056" y="188620"/>
                  </a:lnTo>
                  <a:lnTo>
                    <a:pt x="18988" y="129550"/>
                  </a:lnTo>
                  <a:lnTo>
                    <a:pt x="35489" y="71910"/>
                  </a:lnTo>
                  <a:lnTo>
                    <a:pt x="42878" y="50809"/>
                  </a:lnTo>
                  <a:lnTo>
                    <a:pt x="69221" y="510"/>
                  </a:lnTo>
                  <a:lnTo>
                    <a:pt x="71841" y="0"/>
                  </a:lnTo>
                  <a:lnTo>
                    <a:pt x="74752" y="14227"/>
                  </a:lnTo>
                  <a:lnTo>
                    <a:pt x="76621" y="72430"/>
                  </a:lnTo>
                  <a:lnTo>
                    <a:pt x="77021" y="133971"/>
                  </a:lnTo>
                  <a:lnTo>
                    <a:pt x="77063" y="172320"/>
                  </a:lnTo>
                  <a:lnTo>
                    <a:pt x="78918" y="179260"/>
                  </a:lnTo>
                  <a:lnTo>
                    <a:pt x="82004" y="182037"/>
                  </a:lnTo>
                  <a:lnTo>
                    <a:pt x="85910" y="182039"/>
                  </a:lnTo>
                  <a:lnTo>
                    <a:pt x="95182" y="167249"/>
                  </a:lnTo>
                  <a:lnTo>
                    <a:pt x="105866" y="132665"/>
                  </a:lnTo>
                  <a:lnTo>
                    <a:pt x="116416" y="77641"/>
                  </a:lnTo>
                  <a:lnTo>
                    <a:pt x="129847" y="32762"/>
                  </a:lnTo>
                  <a:lnTo>
                    <a:pt x="132599" y="30747"/>
                  </a:lnTo>
                  <a:lnTo>
                    <a:pt x="135358" y="33102"/>
                  </a:lnTo>
                  <a:lnTo>
                    <a:pt x="138121" y="38370"/>
                  </a:lnTo>
                  <a:lnTo>
                    <a:pt x="142558" y="90554"/>
                  </a:lnTo>
                  <a:lnTo>
                    <a:pt x="143434" y="144282"/>
                  </a:lnTo>
                  <a:lnTo>
                    <a:pt x="145403" y="169884"/>
                  </a:lnTo>
                  <a:lnTo>
                    <a:pt x="148517" y="176711"/>
                  </a:lnTo>
                  <a:lnTo>
                    <a:pt x="160291" y="19036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669582" y="2338215"/>
              <a:ext cx="86608" cy="291237"/>
            </a:xfrm>
            <a:custGeom>
              <a:avLst/>
              <a:gdLst/>
              <a:ahLst/>
              <a:cxnLst/>
              <a:rect l="0" t="0" r="0" b="0"/>
              <a:pathLst>
                <a:path w="86608" h="291237">
                  <a:moveTo>
                    <a:pt x="83211" y="0"/>
                  </a:moveTo>
                  <a:lnTo>
                    <a:pt x="64464" y="34745"/>
                  </a:lnTo>
                  <a:lnTo>
                    <a:pt x="52480" y="84133"/>
                  </a:lnTo>
                  <a:lnTo>
                    <a:pt x="53149" y="116768"/>
                  </a:lnTo>
                  <a:lnTo>
                    <a:pt x="54848" y="127771"/>
                  </a:lnTo>
                  <a:lnTo>
                    <a:pt x="59680" y="135107"/>
                  </a:lnTo>
                  <a:lnTo>
                    <a:pt x="66599" y="139997"/>
                  </a:lnTo>
                  <a:lnTo>
                    <a:pt x="74910" y="143258"/>
                  </a:lnTo>
                  <a:lnTo>
                    <a:pt x="80450" y="149130"/>
                  </a:lnTo>
                  <a:lnTo>
                    <a:pt x="86607" y="165516"/>
                  </a:lnTo>
                  <a:lnTo>
                    <a:pt x="81946" y="185126"/>
                  </a:lnTo>
                  <a:lnTo>
                    <a:pt x="49816" y="244881"/>
                  </a:lnTo>
                  <a:lnTo>
                    <a:pt x="17381" y="280612"/>
                  </a:lnTo>
                  <a:lnTo>
                    <a:pt x="0" y="2912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924586" y="1080469"/>
            <a:ext cx="682068" cy="286641"/>
            <a:chOff x="5924586" y="1080469"/>
            <a:chExt cx="682068" cy="286641"/>
          </a:xfrm>
        </p:grpSpPr>
        <p:sp>
          <p:nvSpPr>
            <p:cNvPr id="27" name="Freeform 26"/>
            <p:cNvSpPr/>
            <p:nvPr/>
          </p:nvSpPr>
          <p:spPr>
            <a:xfrm>
              <a:off x="5924586" y="1113402"/>
              <a:ext cx="149780" cy="226288"/>
            </a:xfrm>
            <a:custGeom>
              <a:avLst/>
              <a:gdLst/>
              <a:ahLst/>
              <a:cxnLst/>
              <a:rect l="0" t="0" r="0" b="0"/>
              <a:pathLst>
                <a:path w="149780" h="226288">
                  <a:moveTo>
                    <a:pt x="0" y="226287"/>
                  </a:moveTo>
                  <a:lnTo>
                    <a:pt x="1850" y="193071"/>
                  </a:lnTo>
                  <a:lnTo>
                    <a:pt x="18747" y="132904"/>
                  </a:lnTo>
                  <a:lnTo>
                    <a:pt x="43164" y="72659"/>
                  </a:lnTo>
                  <a:lnTo>
                    <a:pt x="56158" y="36711"/>
                  </a:lnTo>
                  <a:lnTo>
                    <a:pt x="76475" y="578"/>
                  </a:lnTo>
                  <a:lnTo>
                    <a:pt x="77795" y="0"/>
                  </a:lnTo>
                  <a:lnTo>
                    <a:pt x="75237" y="19425"/>
                  </a:lnTo>
                  <a:lnTo>
                    <a:pt x="62657" y="79726"/>
                  </a:lnTo>
                  <a:lnTo>
                    <a:pt x="64214" y="99203"/>
                  </a:lnTo>
                  <a:lnTo>
                    <a:pt x="66848" y="102733"/>
                  </a:lnTo>
                  <a:lnTo>
                    <a:pt x="70453" y="102312"/>
                  </a:lnTo>
                  <a:lnTo>
                    <a:pt x="89526" y="86125"/>
                  </a:lnTo>
                  <a:lnTo>
                    <a:pt x="126309" y="25242"/>
                  </a:lnTo>
                  <a:lnTo>
                    <a:pt x="128585" y="24764"/>
                  </a:lnTo>
                  <a:lnTo>
                    <a:pt x="131114" y="36560"/>
                  </a:lnTo>
                  <a:lnTo>
                    <a:pt x="125795" y="96556"/>
                  </a:lnTo>
                  <a:lnTo>
                    <a:pt x="118359" y="149826"/>
                  </a:lnTo>
                  <a:lnTo>
                    <a:pt x="117737" y="164218"/>
                  </a:lnTo>
                  <a:lnTo>
                    <a:pt x="121022" y="171964"/>
                  </a:lnTo>
                  <a:lnTo>
                    <a:pt x="126910" y="175278"/>
                  </a:lnTo>
                  <a:lnTo>
                    <a:pt x="149779" y="17636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079663" y="1173268"/>
              <a:ext cx="61272" cy="153440"/>
            </a:xfrm>
            <a:custGeom>
              <a:avLst/>
              <a:gdLst/>
              <a:ahLst/>
              <a:cxnLst/>
              <a:rect l="0" t="0" r="0" b="0"/>
              <a:pathLst>
                <a:path w="61272" h="153440">
                  <a:moveTo>
                    <a:pt x="27986" y="41605"/>
                  </a:moveTo>
                  <a:lnTo>
                    <a:pt x="8075" y="98377"/>
                  </a:lnTo>
                  <a:lnTo>
                    <a:pt x="0" y="129823"/>
                  </a:lnTo>
                  <a:lnTo>
                    <a:pt x="1064" y="148306"/>
                  </a:lnTo>
                  <a:lnTo>
                    <a:pt x="4491" y="152495"/>
                  </a:lnTo>
                  <a:lnTo>
                    <a:pt x="9549" y="153439"/>
                  </a:lnTo>
                  <a:lnTo>
                    <a:pt x="15695" y="152219"/>
                  </a:lnTo>
                  <a:lnTo>
                    <a:pt x="27454" y="141001"/>
                  </a:lnTo>
                  <a:lnTo>
                    <a:pt x="37920" y="122764"/>
                  </a:lnTo>
                  <a:lnTo>
                    <a:pt x="49707" y="75854"/>
                  </a:lnTo>
                  <a:lnTo>
                    <a:pt x="49659" y="54977"/>
                  </a:lnTo>
                  <a:lnTo>
                    <a:pt x="43474" y="39535"/>
                  </a:lnTo>
                  <a:lnTo>
                    <a:pt x="39236" y="37452"/>
                  </a:lnTo>
                  <a:lnTo>
                    <a:pt x="34561" y="38836"/>
                  </a:lnTo>
                  <a:lnTo>
                    <a:pt x="29596" y="42533"/>
                  </a:lnTo>
                  <a:lnTo>
                    <a:pt x="18190" y="60988"/>
                  </a:lnTo>
                  <a:lnTo>
                    <a:pt x="16852" y="76107"/>
                  </a:lnTo>
                  <a:lnTo>
                    <a:pt x="17790" y="84022"/>
                  </a:lnTo>
                  <a:lnTo>
                    <a:pt x="20264" y="86525"/>
                  </a:lnTo>
                  <a:lnTo>
                    <a:pt x="23763" y="85420"/>
                  </a:lnTo>
                  <a:lnTo>
                    <a:pt x="27945" y="81910"/>
                  </a:lnTo>
                  <a:lnTo>
                    <a:pt x="38247" y="63717"/>
                  </a:lnTo>
                  <a:lnTo>
                    <a:pt x="58773" y="7285"/>
                  </a:lnTo>
                  <a:lnTo>
                    <a:pt x="6127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166240" y="1090057"/>
              <a:ext cx="51385" cy="277053"/>
            </a:xfrm>
            <a:custGeom>
              <a:avLst/>
              <a:gdLst/>
              <a:ahLst/>
              <a:cxnLst/>
              <a:rect l="0" t="0" r="0" b="0"/>
              <a:pathLst>
                <a:path w="51385" h="277053">
                  <a:moveTo>
                    <a:pt x="7978" y="0"/>
                  </a:moveTo>
                  <a:lnTo>
                    <a:pt x="3561" y="62326"/>
                  </a:lnTo>
                  <a:lnTo>
                    <a:pt x="813" y="113800"/>
                  </a:lnTo>
                  <a:lnTo>
                    <a:pt x="0" y="156788"/>
                  </a:lnTo>
                  <a:lnTo>
                    <a:pt x="2659" y="164622"/>
                  </a:lnTo>
                  <a:lnTo>
                    <a:pt x="7206" y="168920"/>
                  </a:lnTo>
                  <a:lnTo>
                    <a:pt x="13010" y="170861"/>
                  </a:lnTo>
                  <a:lnTo>
                    <a:pt x="26856" y="168086"/>
                  </a:lnTo>
                  <a:lnTo>
                    <a:pt x="34432" y="164757"/>
                  </a:lnTo>
                  <a:lnTo>
                    <a:pt x="40407" y="165312"/>
                  </a:lnTo>
                  <a:lnTo>
                    <a:pt x="45315" y="168456"/>
                  </a:lnTo>
                  <a:lnTo>
                    <a:pt x="49511" y="173325"/>
                  </a:lnTo>
                  <a:lnTo>
                    <a:pt x="51384" y="179345"/>
                  </a:lnTo>
                  <a:lnTo>
                    <a:pt x="51000" y="193430"/>
                  </a:lnTo>
                  <a:lnTo>
                    <a:pt x="26544" y="253072"/>
                  </a:lnTo>
                  <a:lnTo>
                    <a:pt x="10500" y="277052"/>
                  </a:lnTo>
                  <a:lnTo>
                    <a:pt x="7810" y="276233"/>
                  </a:lnTo>
                  <a:lnTo>
                    <a:pt x="7978" y="2246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242482" y="1231515"/>
              <a:ext cx="6626" cy="89297"/>
            </a:xfrm>
            <a:custGeom>
              <a:avLst/>
              <a:gdLst/>
              <a:ahLst/>
              <a:cxnLst/>
              <a:rect l="0" t="0" r="0" b="0"/>
              <a:pathLst>
                <a:path w="6626" h="89297">
                  <a:moveTo>
                    <a:pt x="6625" y="0"/>
                  </a:moveTo>
                  <a:lnTo>
                    <a:pt x="907" y="62491"/>
                  </a:lnTo>
                  <a:lnTo>
                    <a:pt x="0" y="89296"/>
                  </a:lnTo>
                  <a:lnTo>
                    <a:pt x="1284" y="88192"/>
                  </a:lnTo>
                  <a:lnTo>
                    <a:pt x="4251" y="78953"/>
                  </a:lnTo>
                  <a:lnTo>
                    <a:pt x="6625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290713" y="1080469"/>
              <a:ext cx="315941" cy="284184"/>
            </a:xfrm>
            <a:custGeom>
              <a:avLst/>
              <a:gdLst/>
              <a:ahLst/>
              <a:cxnLst/>
              <a:rect l="0" t="0" r="0" b="0"/>
              <a:pathLst>
                <a:path w="315941" h="284184">
                  <a:moveTo>
                    <a:pt x="0" y="9588"/>
                  </a:moveTo>
                  <a:lnTo>
                    <a:pt x="8834" y="754"/>
                  </a:lnTo>
                  <a:lnTo>
                    <a:pt x="13286" y="0"/>
                  </a:lnTo>
                  <a:lnTo>
                    <a:pt x="18102" y="1347"/>
                  </a:lnTo>
                  <a:lnTo>
                    <a:pt x="23162" y="4094"/>
                  </a:lnTo>
                  <a:lnTo>
                    <a:pt x="26536" y="10548"/>
                  </a:lnTo>
                  <a:lnTo>
                    <a:pt x="30285" y="30047"/>
                  </a:lnTo>
                  <a:lnTo>
                    <a:pt x="23838" y="82960"/>
                  </a:lnTo>
                  <a:lnTo>
                    <a:pt x="16308" y="130564"/>
                  </a:lnTo>
                  <a:lnTo>
                    <a:pt x="10688" y="180727"/>
                  </a:lnTo>
                  <a:lnTo>
                    <a:pt x="13206" y="230258"/>
                  </a:lnTo>
                  <a:lnTo>
                    <a:pt x="17124" y="235289"/>
                  </a:lnTo>
                  <a:lnTo>
                    <a:pt x="22511" y="236794"/>
                  </a:lnTo>
                  <a:lnTo>
                    <a:pt x="28876" y="235948"/>
                  </a:lnTo>
                  <a:lnTo>
                    <a:pt x="51085" y="221506"/>
                  </a:lnTo>
                  <a:lnTo>
                    <a:pt x="70815" y="199660"/>
                  </a:lnTo>
                  <a:lnTo>
                    <a:pt x="83954" y="175620"/>
                  </a:lnTo>
                  <a:lnTo>
                    <a:pt x="84631" y="172052"/>
                  </a:lnTo>
                  <a:lnTo>
                    <a:pt x="83232" y="171522"/>
                  </a:lnTo>
                  <a:lnTo>
                    <a:pt x="80451" y="173018"/>
                  </a:lnTo>
                  <a:lnTo>
                    <a:pt x="77361" y="184542"/>
                  </a:lnTo>
                  <a:lnTo>
                    <a:pt x="76537" y="192792"/>
                  </a:lnTo>
                  <a:lnTo>
                    <a:pt x="80552" y="206891"/>
                  </a:lnTo>
                  <a:lnTo>
                    <a:pt x="84212" y="213239"/>
                  </a:lnTo>
                  <a:lnTo>
                    <a:pt x="89425" y="214697"/>
                  </a:lnTo>
                  <a:lnTo>
                    <a:pt x="95675" y="212896"/>
                  </a:lnTo>
                  <a:lnTo>
                    <a:pt x="109090" y="203498"/>
                  </a:lnTo>
                  <a:lnTo>
                    <a:pt x="121217" y="190076"/>
                  </a:lnTo>
                  <a:lnTo>
                    <a:pt x="126114" y="188161"/>
                  </a:lnTo>
                  <a:lnTo>
                    <a:pt x="130304" y="189658"/>
                  </a:lnTo>
                  <a:lnTo>
                    <a:pt x="134022" y="193429"/>
                  </a:lnTo>
                  <a:lnTo>
                    <a:pt x="138153" y="207482"/>
                  </a:lnTo>
                  <a:lnTo>
                    <a:pt x="145222" y="242220"/>
                  </a:lnTo>
                  <a:lnTo>
                    <a:pt x="148590" y="245113"/>
                  </a:lnTo>
                  <a:lnTo>
                    <a:pt x="152684" y="244268"/>
                  </a:lnTo>
                  <a:lnTo>
                    <a:pt x="162164" y="235932"/>
                  </a:lnTo>
                  <a:lnTo>
                    <a:pt x="176973" y="215645"/>
                  </a:lnTo>
                  <a:lnTo>
                    <a:pt x="184363" y="200097"/>
                  </a:lnTo>
                  <a:lnTo>
                    <a:pt x="184854" y="197615"/>
                  </a:lnTo>
                  <a:lnTo>
                    <a:pt x="183333" y="198734"/>
                  </a:lnTo>
                  <a:lnTo>
                    <a:pt x="180469" y="202254"/>
                  </a:lnTo>
                  <a:lnTo>
                    <a:pt x="172021" y="224877"/>
                  </a:lnTo>
                  <a:lnTo>
                    <a:pt x="171375" y="242107"/>
                  </a:lnTo>
                  <a:lnTo>
                    <a:pt x="172498" y="250585"/>
                  </a:lnTo>
                  <a:lnTo>
                    <a:pt x="176019" y="255312"/>
                  </a:lnTo>
                  <a:lnTo>
                    <a:pt x="181141" y="257539"/>
                  </a:lnTo>
                  <a:lnTo>
                    <a:pt x="187329" y="258100"/>
                  </a:lnTo>
                  <a:lnTo>
                    <a:pt x="193303" y="253850"/>
                  </a:lnTo>
                  <a:lnTo>
                    <a:pt x="204872" y="236801"/>
                  </a:lnTo>
                  <a:lnTo>
                    <a:pt x="223887" y="179814"/>
                  </a:lnTo>
                  <a:lnTo>
                    <a:pt x="235608" y="130225"/>
                  </a:lnTo>
                  <a:lnTo>
                    <a:pt x="241108" y="74578"/>
                  </a:lnTo>
                  <a:lnTo>
                    <a:pt x="245227" y="50184"/>
                  </a:lnTo>
                  <a:lnTo>
                    <a:pt x="247620" y="45898"/>
                  </a:lnTo>
                  <a:lnTo>
                    <a:pt x="250139" y="46738"/>
                  </a:lnTo>
                  <a:lnTo>
                    <a:pt x="252743" y="50997"/>
                  </a:lnTo>
                  <a:lnTo>
                    <a:pt x="256924" y="88103"/>
                  </a:lnTo>
                  <a:lnTo>
                    <a:pt x="257648" y="138663"/>
                  </a:lnTo>
                  <a:lnTo>
                    <a:pt x="257893" y="190753"/>
                  </a:lnTo>
                  <a:lnTo>
                    <a:pt x="257941" y="241073"/>
                  </a:lnTo>
                  <a:lnTo>
                    <a:pt x="259793" y="247122"/>
                  </a:lnTo>
                  <a:lnTo>
                    <a:pt x="262878" y="248381"/>
                  </a:lnTo>
                  <a:lnTo>
                    <a:pt x="266783" y="246446"/>
                  </a:lnTo>
                  <a:lnTo>
                    <a:pt x="285413" y="199614"/>
                  </a:lnTo>
                  <a:lnTo>
                    <a:pt x="301930" y="140503"/>
                  </a:lnTo>
                  <a:lnTo>
                    <a:pt x="309560" y="84550"/>
                  </a:lnTo>
                  <a:lnTo>
                    <a:pt x="313249" y="69717"/>
                  </a:lnTo>
                  <a:lnTo>
                    <a:pt x="314233" y="70939"/>
                  </a:lnTo>
                  <a:lnTo>
                    <a:pt x="315940" y="127348"/>
                  </a:lnTo>
                  <a:lnTo>
                    <a:pt x="313682" y="181567"/>
                  </a:lnTo>
                  <a:lnTo>
                    <a:pt x="302000" y="239440"/>
                  </a:lnTo>
                  <a:lnTo>
                    <a:pt x="291236" y="2841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523702" y="1156626"/>
              <a:ext cx="74890" cy="24964"/>
            </a:xfrm>
            <a:custGeom>
              <a:avLst/>
              <a:gdLst/>
              <a:ahLst/>
              <a:cxnLst/>
              <a:rect l="0" t="0" r="0" b="0"/>
              <a:pathLst>
                <a:path w="74890" h="24964">
                  <a:moveTo>
                    <a:pt x="0" y="0"/>
                  </a:moveTo>
                  <a:lnTo>
                    <a:pt x="58792" y="20818"/>
                  </a:lnTo>
                  <a:lnTo>
                    <a:pt x="74889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256514" y="1031810"/>
            <a:ext cx="640162" cy="407732"/>
            <a:chOff x="7256514" y="1031810"/>
            <a:chExt cx="640162" cy="407732"/>
          </a:xfrm>
        </p:grpSpPr>
        <p:sp>
          <p:nvSpPr>
            <p:cNvPr id="34" name="Freeform 33"/>
            <p:cNvSpPr/>
            <p:nvPr/>
          </p:nvSpPr>
          <p:spPr>
            <a:xfrm>
              <a:off x="7256514" y="1056773"/>
              <a:ext cx="32725" cy="382769"/>
            </a:xfrm>
            <a:custGeom>
              <a:avLst/>
              <a:gdLst/>
              <a:ahLst/>
              <a:cxnLst/>
              <a:rect l="0" t="0" r="0" b="0"/>
              <a:pathLst>
                <a:path w="32725" h="382769">
                  <a:moveTo>
                    <a:pt x="32724" y="0"/>
                  </a:moveTo>
                  <a:lnTo>
                    <a:pt x="23890" y="8835"/>
                  </a:lnTo>
                  <a:lnTo>
                    <a:pt x="19553" y="25500"/>
                  </a:lnTo>
                  <a:lnTo>
                    <a:pt x="16768" y="78283"/>
                  </a:lnTo>
                  <a:lnTo>
                    <a:pt x="13707" y="140444"/>
                  </a:lnTo>
                  <a:lnTo>
                    <a:pt x="8936" y="198889"/>
                  </a:lnTo>
                  <a:lnTo>
                    <a:pt x="2275" y="252826"/>
                  </a:lnTo>
                  <a:lnTo>
                    <a:pt x="0" y="304024"/>
                  </a:lnTo>
                  <a:lnTo>
                    <a:pt x="438" y="366372"/>
                  </a:lnTo>
                  <a:lnTo>
                    <a:pt x="7761" y="3827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7330843" y="1048452"/>
              <a:ext cx="32130" cy="332843"/>
            </a:xfrm>
            <a:custGeom>
              <a:avLst/>
              <a:gdLst/>
              <a:ahLst/>
              <a:cxnLst/>
              <a:rect l="0" t="0" r="0" b="0"/>
              <a:pathLst>
                <a:path w="32130" h="332843">
                  <a:moveTo>
                    <a:pt x="24964" y="0"/>
                  </a:moveTo>
                  <a:lnTo>
                    <a:pt x="32129" y="55162"/>
                  </a:lnTo>
                  <a:lnTo>
                    <a:pt x="30667" y="118189"/>
                  </a:lnTo>
                  <a:lnTo>
                    <a:pt x="26090" y="172303"/>
                  </a:lnTo>
                  <a:lnTo>
                    <a:pt x="24262" y="226584"/>
                  </a:lnTo>
                  <a:lnTo>
                    <a:pt x="13411" y="285211"/>
                  </a:lnTo>
                  <a:lnTo>
                    <a:pt x="0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276124" y="1281441"/>
              <a:ext cx="71363" cy="74891"/>
            </a:xfrm>
            <a:custGeom>
              <a:avLst/>
              <a:gdLst/>
              <a:ahLst/>
              <a:cxnLst/>
              <a:rect l="0" t="0" r="0" b="0"/>
              <a:pathLst>
                <a:path w="71363" h="74891">
                  <a:moveTo>
                    <a:pt x="4794" y="74890"/>
                  </a:moveTo>
                  <a:lnTo>
                    <a:pt x="0" y="49242"/>
                  </a:lnTo>
                  <a:lnTo>
                    <a:pt x="2047" y="32980"/>
                  </a:lnTo>
                  <a:lnTo>
                    <a:pt x="6661" y="26610"/>
                  </a:lnTo>
                  <a:lnTo>
                    <a:pt x="21649" y="17066"/>
                  </a:lnTo>
                  <a:lnTo>
                    <a:pt x="7136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7389757" y="1231515"/>
              <a:ext cx="90866" cy="142499"/>
            </a:xfrm>
            <a:custGeom>
              <a:avLst/>
              <a:gdLst/>
              <a:ahLst/>
              <a:cxnLst/>
              <a:rect l="0" t="0" r="0" b="0"/>
              <a:pathLst>
                <a:path w="90866" h="142499">
                  <a:moveTo>
                    <a:pt x="57581" y="0"/>
                  </a:moveTo>
                  <a:lnTo>
                    <a:pt x="39912" y="0"/>
                  </a:lnTo>
                  <a:lnTo>
                    <a:pt x="32858" y="2774"/>
                  </a:lnTo>
                  <a:lnTo>
                    <a:pt x="20089" y="13252"/>
                  </a:lnTo>
                  <a:lnTo>
                    <a:pt x="6922" y="43580"/>
                  </a:lnTo>
                  <a:lnTo>
                    <a:pt x="833" y="100037"/>
                  </a:lnTo>
                  <a:lnTo>
                    <a:pt x="0" y="125206"/>
                  </a:lnTo>
                  <a:lnTo>
                    <a:pt x="3476" y="133397"/>
                  </a:lnTo>
                  <a:lnTo>
                    <a:pt x="9492" y="138858"/>
                  </a:lnTo>
                  <a:lnTo>
                    <a:pt x="17201" y="142498"/>
                  </a:lnTo>
                  <a:lnTo>
                    <a:pt x="24189" y="142151"/>
                  </a:lnTo>
                  <a:lnTo>
                    <a:pt x="30697" y="139147"/>
                  </a:lnTo>
                  <a:lnTo>
                    <a:pt x="42859" y="127487"/>
                  </a:lnTo>
                  <a:lnTo>
                    <a:pt x="59177" y="100130"/>
                  </a:lnTo>
                  <a:lnTo>
                    <a:pt x="66920" y="79328"/>
                  </a:lnTo>
                  <a:lnTo>
                    <a:pt x="69354" y="75999"/>
                  </a:lnTo>
                  <a:lnTo>
                    <a:pt x="70977" y="77478"/>
                  </a:lnTo>
                  <a:lnTo>
                    <a:pt x="74032" y="137036"/>
                  </a:lnTo>
                  <a:lnTo>
                    <a:pt x="75945" y="141284"/>
                  </a:lnTo>
                  <a:lnTo>
                    <a:pt x="79069" y="141342"/>
                  </a:lnTo>
                  <a:lnTo>
                    <a:pt x="90865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7547190" y="1031810"/>
              <a:ext cx="8323" cy="8322"/>
            </a:xfrm>
            <a:custGeom>
              <a:avLst/>
              <a:gdLst/>
              <a:ahLst/>
              <a:cxnLst/>
              <a:rect l="0" t="0" r="0" b="0"/>
              <a:pathLst>
                <a:path w="8323" h="8322">
                  <a:moveTo>
                    <a:pt x="0" y="0"/>
                  </a:moveTo>
                  <a:lnTo>
                    <a:pt x="8322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7405733" y="1181589"/>
              <a:ext cx="158101" cy="184914"/>
            </a:xfrm>
            <a:custGeom>
              <a:avLst/>
              <a:gdLst/>
              <a:ahLst/>
              <a:cxnLst/>
              <a:rect l="0" t="0" r="0" b="0"/>
              <a:pathLst>
                <a:path w="158101" h="184914">
                  <a:moveTo>
                    <a:pt x="0" y="0"/>
                  </a:moveTo>
                  <a:lnTo>
                    <a:pt x="2465" y="54309"/>
                  </a:lnTo>
                  <a:lnTo>
                    <a:pt x="7164" y="117360"/>
                  </a:lnTo>
                  <a:lnTo>
                    <a:pt x="17220" y="172664"/>
                  </a:lnTo>
                  <a:lnTo>
                    <a:pt x="19801" y="181678"/>
                  </a:lnTo>
                  <a:lnTo>
                    <a:pt x="23371" y="184913"/>
                  </a:lnTo>
                  <a:lnTo>
                    <a:pt x="27600" y="184296"/>
                  </a:lnTo>
                  <a:lnTo>
                    <a:pt x="47673" y="167795"/>
                  </a:lnTo>
                  <a:lnTo>
                    <a:pt x="59531" y="147720"/>
                  </a:lnTo>
                  <a:lnTo>
                    <a:pt x="86993" y="92335"/>
                  </a:lnTo>
                  <a:lnTo>
                    <a:pt x="113854" y="61492"/>
                  </a:lnTo>
                  <a:lnTo>
                    <a:pt x="139237" y="48936"/>
                  </a:lnTo>
                  <a:lnTo>
                    <a:pt x="149716" y="47329"/>
                  </a:lnTo>
                  <a:lnTo>
                    <a:pt x="158100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7558774" y="1246890"/>
              <a:ext cx="63307" cy="103011"/>
            </a:xfrm>
            <a:custGeom>
              <a:avLst/>
              <a:gdLst/>
              <a:ahLst/>
              <a:cxnLst/>
              <a:rect l="0" t="0" r="0" b="0"/>
              <a:pathLst>
                <a:path w="63307" h="103011">
                  <a:moveTo>
                    <a:pt x="63306" y="9588"/>
                  </a:moveTo>
                  <a:lnTo>
                    <a:pt x="54472" y="754"/>
                  </a:lnTo>
                  <a:lnTo>
                    <a:pt x="50020" y="0"/>
                  </a:lnTo>
                  <a:lnTo>
                    <a:pt x="45203" y="1347"/>
                  </a:lnTo>
                  <a:lnTo>
                    <a:pt x="40143" y="4094"/>
                  </a:lnTo>
                  <a:lnTo>
                    <a:pt x="7747" y="62597"/>
                  </a:lnTo>
                  <a:lnTo>
                    <a:pt x="0" y="95664"/>
                  </a:lnTo>
                  <a:lnTo>
                    <a:pt x="1686" y="101181"/>
                  </a:lnTo>
                  <a:lnTo>
                    <a:pt x="5584" y="103010"/>
                  </a:lnTo>
                  <a:lnTo>
                    <a:pt x="46664" y="1011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655661" y="1081736"/>
              <a:ext cx="241015" cy="235966"/>
            </a:xfrm>
            <a:custGeom>
              <a:avLst/>
              <a:gdLst/>
              <a:ahLst/>
              <a:cxnLst/>
              <a:rect l="0" t="0" r="0" b="0"/>
              <a:pathLst>
                <a:path w="241015" h="235966">
                  <a:moveTo>
                    <a:pt x="16346" y="0"/>
                  </a:moveTo>
                  <a:lnTo>
                    <a:pt x="3078" y="63434"/>
                  </a:lnTo>
                  <a:lnTo>
                    <a:pt x="703" y="116080"/>
                  </a:lnTo>
                  <a:lnTo>
                    <a:pt x="0" y="169894"/>
                  </a:lnTo>
                  <a:lnTo>
                    <a:pt x="1641" y="209569"/>
                  </a:lnTo>
                  <a:lnTo>
                    <a:pt x="8577" y="229977"/>
                  </a:lnTo>
                  <a:lnTo>
                    <a:pt x="13941" y="234679"/>
                  </a:lnTo>
                  <a:lnTo>
                    <a:pt x="20290" y="235965"/>
                  </a:lnTo>
                  <a:lnTo>
                    <a:pt x="27296" y="234973"/>
                  </a:lnTo>
                  <a:lnTo>
                    <a:pt x="42477" y="226475"/>
                  </a:lnTo>
                  <a:lnTo>
                    <a:pt x="50409" y="220325"/>
                  </a:lnTo>
                  <a:lnTo>
                    <a:pt x="61687" y="203631"/>
                  </a:lnTo>
                  <a:lnTo>
                    <a:pt x="76461" y="167197"/>
                  </a:lnTo>
                  <a:lnTo>
                    <a:pt x="75838" y="163240"/>
                  </a:lnTo>
                  <a:lnTo>
                    <a:pt x="72649" y="162451"/>
                  </a:lnTo>
                  <a:lnTo>
                    <a:pt x="67750" y="163775"/>
                  </a:lnTo>
                  <a:lnTo>
                    <a:pt x="64484" y="168355"/>
                  </a:lnTo>
                  <a:lnTo>
                    <a:pt x="60855" y="183306"/>
                  </a:lnTo>
                  <a:lnTo>
                    <a:pt x="62660" y="189697"/>
                  </a:lnTo>
                  <a:lnTo>
                    <a:pt x="66637" y="194882"/>
                  </a:lnTo>
                  <a:lnTo>
                    <a:pt x="72063" y="199264"/>
                  </a:lnTo>
                  <a:lnTo>
                    <a:pt x="78454" y="201260"/>
                  </a:lnTo>
                  <a:lnTo>
                    <a:pt x="130577" y="201813"/>
                  </a:lnTo>
                  <a:lnTo>
                    <a:pt x="148477" y="208655"/>
                  </a:lnTo>
                  <a:lnTo>
                    <a:pt x="160746" y="222791"/>
                  </a:lnTo>
                  <a:lnTo>
                    <a:pt x="165313" y="231738"/>
                  </a:lnTo>
                  <a:lnTo>
                    <a:pt x="168358" y="234004"/>
                  </a:lnTo>
                  <a:lnTo>
                    <a:pt x="170387" y="231817"/>
                  </a:lnTo>
                  <a:lnTo>
                    <a:pt x="185790" y="170926"/>
                  </a:lnTo>
                  <a:lnTo>
                    <a:pt x="198353" y="142793"/>
                  </a:lnTo>
                  <a:lnTo>
                    <a:pt x="210959" y="130340"/>
                  </a:lnTo>
                  <a:lnTo>
                    <a:pt x="228718" y="120597"/>
                  </a:lnTo>
                  <a:lnTo>
                    <a:pt x="241014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622533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73947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0921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65465" y="235238"/>
            <a:ext cx="2754179" cy="4229721"/>
            <a:chOff x="865465" y="235238"/>
            <a:chExt cx="2754179" cy="4229721"/>
          </a:xfrm>
        </p:grpSpPr>
        <p:sp>
          <p:nvSpPr>
            <p:cNvPr id="2" name="Freeform 1"/>
            <p:cNvSpPr/>
            <p:nvPr/>
          </p:nvSpPr>
          <p:spPr>
            <a:xfrm>
              <a:off x="1814948" y="1019072"/>
              <a:ext cx="273636" cy="803239"/>
            </a:xfrm>
            <a:custGeom>
              <a:avLst/>
              <a:gdLst/>
              <a:ahLst/>
              <a:cxnLst/>
              <a:rect l="0" t="0" r="0" b="0"/>
              <a:pathLst>
                <a:path w="273636" h="803239">
                  <a:moveTo>
                    <a:pt x="273635" y="4417"/>
                  </a:moveTo>
                  <a:lnTo>
                    <a:pt x="260383" y="0"/>
                  </a:lnTo>
                  <a:lnTo>
                    <a:pt x="246480" y="2762"/>
                  </a:lnTo>
                  <a:lnTo>
                    <a:pt x="210537" y="24019"/>
                  </a:lnTo>
                  <a:lnTo>
                    <a:pt x="157497" y="74686"/>
                  </a:lnTo>
                  <a:lnTo>
                    <a:pt x="120433" y="129630"/>
                  </a:lnTo>
                  <a:lnTo>
                    <a:pt x="86218" y="182350"/>
                  </a:lnTo>
                  <a:lnTo>
                    <a:pt x="53324" y="237461"/>
                  </a:lnTo>
                  <a:lnTo>
                    <a:pt x="29029" y="293812"/>
                  </a:lnTo>
                  <a:lnTo>
                    <a:pt x="12189" y="343846"/>
                  </a:lnTo>
                  <a:lnTo>
                    <a:pt x="3898" y="394034"/>
                  </a:lnTo>
                  <a:lnTo>
                    <a:pt x="0" y="448463"/>
                  </a:lnTo>
                  <a:lnTo>
                    <a:pt x="1695" y="503731"/>
                  </a:lnTo>
                  <a:lnTo>
                    <a:pt x="10660" y="559164"/>
                  </a:lnTo>
                  <a:lnTo>
                    <a:pt x="33124" y="619445"/>
                  </a:lnTo>
                  <a:lnTo>
                    <a:pt x="65885" y="675552"/>
                  </a:lnTo>
                  <a:lnTo>
                    <a:pt x="100208" y="726692"/>
                  </a:lnTo>
                  <a:lnTo>
                    <a:pt x="157217" y="772305"/>
                  </a:lnTo>
                  <a:lnTo>
                    <a:pt x="192905" y="792368"/>
                  </a:lnTo>
                  <a:lnTo>
                    <a:pt x="223709" y="8032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2346536" y="1031810"/>
              <a:ext cx="132874" cy="757216"/>
            </a:xfrm>
            <a:custGeom>
              <a:avLst/>
              <a:gdLst/>
              <a:ahLst/>
              <a:cxnLst/>
              <a:rect l="0" t="0" r="0" b="0"/>
              <a:pathLst>
                <a:path w="132874" h="757216">
                  <a:moveTo>
                    <a:pt x="24963" y="0"/>
                  </a:moveTo>
                  <a:lnTo>
                    <a:pt x="38249" y="15135"/>
                  </a:lnTo>
                  <a:lnTo>
                    <a:pt x="69534" y="72033"/>
                  </a:lnTo>
                  <a:lnTo>
                    <a:pt x="96924" y="132133"/>
                  </a:lnTo>
                  <a:lnTo>
                    <a:pt x="117969" y="193113"/>
                  </a:lnTo>
                  <a:lnTo>
                    <a:pt x="126379" y="256080"/>
                  </a:lnTo>
                  <a:lnTo>
                    <a:pt x="131802" y="306379"/>
                  </a:lnTo>
                  <a:lnTo>
                    <a:pt x="132873" y="359906"/>
                  </a:lnTo>
                  <a:lnTo>
                    <a:pt x="128684" y="422790"/>
                  </a:lnTo>
                  <a:lnTo>
                    <a:pt x="122859" y="482047"/>
                  </a:lnTo>
                  <a:lnTo>
                    <a:pt x="110689" y="538019"/>
                  </a:lnTo>
                  <a:lnTo>
                    <a:pt x="92627" y="593558"/>
                  </a:lnTo>
                  <a:lnTo>
                    <a:pt x="69568" y="657038"/>
                  </a:lnTo>
                  <a:lnTo>
                    <a:pt x="60163" y="681305"/>
                  </a:lnTo>
                  <a:lnTo>
                    <a:pt x="19274" y="743659"/>
                  </a:lnTo>
                  <a:lnTo>
                    <a:pt x="10723" y="751190"/>
                  </a:lnTo>
                  <a:lnTo>
                    <a:pt x="0" y="7572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2737625" y="765537"/>
              <a:ext cx="332696" cy="1780705"/>
            </a:xfrm>
            <a:custGeom>
              <a:avLst/>
              <a:gdLst/>
              <a:ahLst/>
              <a:cxnLst/>
              <a:rect l="0" t="0" r="0" b="0"/>
              <a:pathLst>
                <a:path w="332696" h="1780705">
                  <a:moveTo>
                    <a:pt x="0" y="0"/>
                  </a:moveTo>
                  <a:lnTo>
                    <a:pt x="14211" y="12361"/>
                  </a:lnTo>
                  <a:lnTo>
                    <a:pt x="67955" y="47580"/>
                  </a:lnTo>
                  <a:lnTo>
                    <a:pt x="123065" y="101126"/>
                  </a:lnTo>
                  <a:lnTo>
                    <a:pt x="169794" y="164002"/>
                  </a:lnTo>
                  <a:lnTo>
                    <a:pt x="211096" y="223585"/>
                  </a:lnTo>
                  <a:lnTo>
                    <a:pt x="240984" y="284873"/>
                  </a:lnTo>
                  <a:lnTo>
                    <a:pt x="263435" y="338775"/>
                  </a:lnTo>
                  <a:lnTo>
                    <a:pt x="279033" y="393939"/>
                  </a:lnTo>
                  <a:lnTo>
                    <a:pt x="293483" y="451817"/>
                  </a:lnTo>
                  <a:lnTo>
                    <a:pt x="309453" y="511977"/>
                  </a:lnTo>
                  <a:lnTo>
                    <a:pt x="318618" y="558812"/>
                  </a:lnTo>
                  <a:lnTo>
                    <a:pt x="327189" y="612239"/>
                  </a:lnTo>
                  <a:lnTo>
                    <a:pt x="331167" y="664641"/>
                  </a:lnTo>
                  <a:lnTo>
                    <a:pt x="332346" y="719718"/>
                  </a:lnTo>
                  <a:lnTo>
                    <a:pt x="332695" y="777026"/>
                  </a:lnTo>
                  <a:lnTo>
                    <a:pt x="328381" y="834995"/>
                  </a:lnTo>
                  <a:lnTo>
                    <a:pt x="321247" y="897577"/>
                  </a:lnTo>
                  <a:lnTo>
                    <a:pt x="313278" y="958547"/>
                  </a:lnTo>
                  <a:lnTo>
                    <a:pt x="300644" y="1017601"/>
                  </a:lnTo>
                  <a:lnTo>
                    <a:pt x="289607" y="1080505"/>
                  </a:lnTo>
                  <a:lnTo>
                    <a:pt x="271646" y="1141570"/>
                  </a:lnTo>
                  <a:lnTo>
                    <a:pt x="257592" y="1200653"/>
                  </a:lnTo>
                  <a:lnTo>
                    <a:pt x="243155" y="1263565"/>
                  </a:lnTo>
                  <a:lnTo>
                    <a:pt x="222750" y="1320215"/>
                  </a:lnTo>
                  <a:lnTo>
                    <a:pt x="203554" y="1376551"/>
                  </a:lnTo>
                  <a:lnTo>
                    <a:pt x="186155" y="1434232"/>
                  </a:lnTo>
                  <a:lnTo>
                    <a:pt x="164872" y="1492312"/>
                  </a:lnTo>
                  <a:lnTo>
                    <a:pt x="145416" y="1546092"/>
                  </a:lnTo>
                  <a:lnTo>
                    <a:pt x="121351" y="1608244"/>
                  </a:lnTo>
                  <a:lnTo>
                    <a:pt x="93313" y="1668050"/>
                  </a:lnTo>
                  <a:lnTo>
                    <a:pt x="58311" y="1726489"/>
                  </a:lnTo>
                  <a:lnTo>
                    <a:pt x="16642" y="178070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449347" y="690647"/>
              <a:ext cx="348000" cy="1905521"/>
            </a:xfrm>
            <a:custGeom>
              <a:avLst/>
              <a:gdLst/>
              <a:ahLst/>
              <a:cxnLst/>
              <a:rect l="0" t="0" r="0" b="0"/>
              <a:pathLst>
                <a:path w="348000" h="1905521">
                  <a:moveTo>
                    <a:pt x="314715" y="0"/>
                  </a:moveTo>
                  <a:lnTo>
                    <a:pt x="267617" y="39120"/>
                  </a:lnTo>
                  <a:lnTo>
                    <a:pt x="223016" y="98516"/>
                  </a:lnTo>
                  <a:lnTo>
                    <a:pt x="193016" y="157159"/>
                  </a:lnTo>
                  <a:lnTo>
                    <a:pt x="170552" y="212087"/>
                  </a:lnTo>
                  <a:lnTo>
                    <a:pt x="150773" y="275397"/>
                  </a:lnTo>
                  <a:lnTo>
                    <a:pt x="138242" y="327224"/>
                  </a:lnTo>
                  <a:lnTo>
                    <a:pt x="122818" y="381104"/>
                  </a:lnTo>
                  <a:lnTo>
                    <a:pt x="106537" y="434667"/>
                  </a:lnTo>
                  <a:lnTo>
                    <a:pt x="90002" y="493992"/>
                  </a:lnTo>
                  <a:lnTo>
                    <a:pt x="73392" y="555948"/>
                  </a:lnTo>
                  <a:lnTo>
                    <a:pt x="59224" y="617760"/>
                  </a:lnTo>
                  <a:lnTo>
                    <a:pt x="51385" y="661027"/>
                  </a:lnTo>
                  <a:lnTo>
                    <a:pt x="41737" y="704911"/>
                  </a:lnTo>
                  <a:lnTo>
                    <a:pt x="33751" y="749070"/>
                  </a:lnTo>
                  <a:lnTo>
                    <a:pt x="27119" y="792427"/>
                  </a:lnTo>
                  <a:lnTo>
                    <a:pt x="17264" y="854146"/>
                  </a:lnTo>
                  <a:lnTo>
                    <a:pt x="8081" y="897066"/>
                  </a:lnTo>
                  <a:lnTo>
                    <a:pt x="2767" y="940797"/>
                  </a:lnTo>
                  <a:lnTo>
                    <a:pt x="405" y="983963"/>
                  </a:lnTo>
                  <a:lnTo>
                    <a:pt x="0" y="1045576"/>
                  </a:lnTo>
                  <a:lnTo>
                    <a:pt x="3182" y="1088471"/>
                  </a:lnTo>
                  <a:lnTo>
                    <a:pt x="10171" y="1149786"/>
                  </a:lnTo>
                  <a:lnTo>
                    <a:pt x="18097" y="1208943"/>
                  </a:lnTo>
                  <a:lnTo>
                    <a:pt x="30719" y="1267460"/>
                  </a:lnTo>
                  <a:lnTo>
                    <a:pt x="46170" y="1325787"/>
                  </a:lnTo>
                  <a:lnTo>
                    <a:pt x="62459" y="1379640"/>
                  </a:lnTo>
                  <a:lnTo>
                    <a:pt x="78996" y="1430730"/>
                  </a:lnTo>
                  <a:lnTo>
                    <a:pt x="100025" y="1481001"/>
                  </a:lnTo>
                  <a:lnTo>
                    <a:pt x="119405" y="1531030"/>
                  </a:lnTo>
                  <a:lnTo>
                    <a:pt x="147313" y="1590990"/>
                  </a:lnTo>
                  <a:lnTo>
                    <a:pt x="168578" y="1647349"/>
                  </a:lnTo>
                  <a:lnTo>
                    <a:pt x="200378" y="1710238"/>
                  </a:lnTo>
                  <a:lnTo>
                    <a:pt x="228650" y="1766688"/>
                  </a:lnTo>
                  <a:lnTo>
                    <a:pt x="262008" y="1828974"/>
                  </a:lnTo>
                  <a:lnTo>
                    <a:pt x="299716" y="1873247"/>
                  </a:lnTo>
                  <a:lnTo>
                    <a:pt x="347999" y="19055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865465" y="235238"/>
              <a:ext cx="1023414" cy="2460783"/>
            </a:xfrm>
            <a:custGeom>
              <a:avLst/>
              <a:gdLst/>
              <a:ahLst/>
              <a:cxnLst/>
              <a:rect l="0" t="0" r="0" b="0"/>
              <a:pathLst>
                <a:path w="1023414" h="2460783">
                  <a:moveTo>
                    <a:pt x="1023413" y="14393"/>
                  </a:moveTo>
                  <a:lnTo>
                    <a:pt x="960099" y="0"/>
                  </a:lnTo>
                  <a:lnTo>
                    <a:pt x="899857" y="2613"/>
                  </a:lnTo>
                  <a:lnTo>
                    <a:pt x="845564" y="18675"/>
                  </a:lnTo>
                  <a:lnTo>
                    <a:pt x="783554" y="45103"/>
                  </a:lnTo>
                  <a:lnTo>
                    <a:pt x="721946" y="81719"/>
                  </a:lnTo>
                  <a:lnTo>
                    <a:pt x="668004" y="114396"/>
                  </a:lnTo>
                  <a:lnTo>
                    <a:pt x="605576" y="164923"/>
                  </a:lnTo>
                  <a:lnTo>
                    <a:pt x="551534" y="208699"/>
                  </a:lnTo>
                  <a:lnTo>
                    <a:pt x="489084" y="270630"/>
                  </a:lnTo>
                  <a:lnTo>
                    <a:pt x="439458" y="325221"/>
                  </a:lnTo>
                  <a:lnTo>
                    <a:pt x="394042" y="383704"/>
                  </a:lnTo>
                  <a:lnTo>
                    <a:pt x="360578" y="431390"/>
                  </a:lnTo>
                  <a:lnTo>
                    <a:pt x="327241" y="481576"/>
                  </a:lnTo>
                  <a:lnTo>
                    <a:pt x="293941" y="537949"/>
                  </a:lnTo>
                  <a:lnTo>
                    <a:pt x="261577" y="600161"/>
                  </a:lnTo>
                  <a:lnTo>
                    <a:pt x="233085" y="660918"/>
                  </a:lnTo>
                  <a:lnTo>
                    <a:pt x="212341" y="703614"/>
                  </a:lnTo>
                  <a:lnTo>
                    <a:pt x="193260" y="747244"/>
                  </a:lnTo>
                  <a:lnTo>
                    <a:pt x="175533" y="791291"/>
                  </a:lnTo>
                  <a:lnTo>
                    <a:pt x="158409" y="835522"/>
                  </a:lnTo>
                  <a:lnTo>
                    <a:pt x="141553" y="882300"/>
                  </a:lnTo>
                  <a:lnTo>
                    <a:pt x="124816" y="929903"/>
                  </a:lnTo>
                  <a:lnTo>
                    <a:pt x="108131" y="975715"/>
                  </a:lnTo>
                  <a:lnTo>
                    <a:pt x="93936" y="1023196"/>
                  </a:lnTo>
                  <a:lnTo>
                    <a:pt x="80539" y="1072036"/>
                  </a:lnTo>
                  <a:lnTo>
                    <a:pt x="65339" y="1121479"/>
                  </a:lnTo>
                  <a:lnTo>
                    <a:pt x="54269" y="1168725"/>
                  </a:lnTo>
                  <a:lnTo>
                    <a:pt x="45342" y="1215303"/>
                  </a:lnTo>
                  <a:lnTo>
                    <a:pt x="35211" y="1263741"/>
                  </a:lnTo>
                  <a:lnTo>
                    <a:pt x="27010" y="1310541"/>
                  </a:lnTo>
                  <a:lnTo>
                    <a:pt x="19359" y="1356920"/>
                  </a:lnTo>
                  <a:lnTo>
                    <a:pt x="9794" y="1405270"/>
                  </a:lnTo>
                  <a:lnTo>
                    <a:pt x="4311" y="1454495"/>
                  </a:lnTo>
                  <a:lnTo>
                    <a:pt x="1874" y="1504110"/>
                  </a:lnTo>
                  <a:lnTo>
                    <a:pt x="791" y="1553898"/>
                  </a:lnTo>
                  <a:lnTo>
                    <a:pt x="309" y="1601297"/>
                  </a:lnTo>
                  <a:lnTo>
                    <a:pt x="95" y="1647019"/>
                  </a:lnTo>
                  <a:lnTo>
                    <a:pt x="0" y="1691994"/>
                  </a:lnTo>
                  <a:lnTo>
                    <a:pt x="2423" y="1736638"/>
                  </a:lnTo>
                  <a:lnTo>
                    <a:pt x="7507" y="1781135"/>
                  </a:lnTo>
                  <a:lnTo>
                    <a:pt x="15930" y="1825566"/>
                  </a:lnTo>
                  <a:lnTo>
                    <a:pt x="23372" y="1869969"/>
                  </a:lnTo>
                  <a:lnTo>
                    <a:pt x="30686" y="1913433"/>
                  </a:lnTo>
                  <a:lnTo>
                    <a:pt x="44275" y="1974289"/>
                  </a:lnTo>
                  <a:lnTo>
                    <a:pt x="55492" y="2032384"/>
                  </a:lnTo>
                  <a:lnTo>
                    <a:pt x="70116" y="2086067"/>
                  </a:lnTo>
                  <a:lnTo>
                    <a:pt x="87085" y="2140701"/>
                  </a:lnTo>
                  <a:lnTo>
                    <a:pt x="114733" y="2203980"/>
                  </a:lnTo>
                  <a:lnTo>
                    <a:pt x="142693" y="2265208"/>
                  </a:lnTo>
                  <a:lnTo>
                    <a:pt x="174925" y="2321818"/>
                  </a:lnTo>
                  <a:lnTo>
                    <a:pt x="208001" y="2375050"/>
                  </a:lnTo>
                  <a:lnTo>
                    <a:pt x="257881" y="2434867"/>
                  </a:lnTo>
                  <a:lnTo>
                    <a:pt x="282840" y="246078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953972" y="268740"/>
              <a:ext cx="665672" cy="3109607"/>
            </a:xfrm>
            <a:custGeom>
              <a:avLst/>
              <a:gdLst/>
              <a:ahLst/>
              <a:cxnLst/>
              <a:rect l="0" t="0" r="0" b="0"/>
              <a:pathLst>
                <a:path w="665672" h="3109607">
                  <a:moveTo>
                    <a:pt x="0" y="14176"/>
                  </a:moveTo>
                  <a:lnTo>
                    <a:pt x="27497" y="2738"/>
                  </a:lnTo>
                  <a:lnTo>
                    <a:pt x="62491" y="0"/>
                  </a:lnTo>
                  <a:lnTo>
                    <a:pt x="96693" y="5558"/>
                  </a:lnTo>
                  <a:lnTo>
                    <a:pt x="141382" y="25999"/>
                  </a:lnTo>
                  <a:lnTo>
                    <a:pt x="202640" y="65488"/>
                  </a:lnTo>
                  <a:lnTo>
                    <a:pt x="264800" y="121767"/>
                  </a:lnTo>
                  <a:lnTo>
                    <a:pt x="313512" y="176407"/>
                  </a:lnTo>
                  <a:lnTo>
                    <a:pt x="364225" y="239660"/>
                  </a:lnTo>
                  <a:lnTo>
                    <a:pt x="398847" y="289012"/>
                  </a:lnTo>
                  <a:lnTo>
                    <a:pt x="430062" y="338768"/>
                  </a:lnTo>
                  <a:lnTo>
                    <a:pt x="456878" y="391110"/>
                  </a:lnTo>
                  <a:lnTo>
                    <a:pt x="482390" y="447607"/>
                  </a:lnTo>
                  <a:lnTo>
                    <a:pt x="507516" y="505336"/>
                  </a:lnTo>
                  <a:lnTo>
                    <a:pt x="530061" y="565895"/>
                  </a:lnTo>
                  <a:lnTo>
                    <a:pt x="543462" y="608868"/>
                  </a:lnTo>
                  <a:lnTo>
                    <a:pt x="558663" y="652622"/>
                  </a:lnTo>
                  <a:lnTo>
                    <a:pt x="572199" y="699189"/>
                  </a:lnTo>
                  <a:lnTo>
                    <a:pt x="584379" y="747622"/>
                  </a:lnTo>
                  <a:lnTo>
                    <a:pt x="595956" y="796885"/>
                  </a:lnTo>
                  <a:lnTo>
                    <a:pt x="607265" y="846516"/>
                  </a:lnTo>
                  <a:lnTo>
                    <a:pt x="617531" y="897236"/>
                  </a:lnTo>
                  <a:lnTo>
                    <a:pt x="625175" y="950597"/>
                  </a:lnTo>
                  <a:lnTo>
                    <a:pt x="634120" y="1005132"/>
                  </a:lnTo>
                  <a:lnTo>
                    <a:pt x="643334" y="1061113"/>
                  </a:lnTo>
                  <a:lnTo>
                    <a:pt x="650512" y="1119893"/>
                  </a:lnTo>
                  <a:lnTo>
                    <a:pt x="656784" y="1177453"/>
                  </a:lnTo>
                  <a:lnTo>
                    <a:pt x="661728" y="1234779"/>
                  </a:lnTo>
                  <a:lnTo>
                    <a:pt x="663926" y="1294157"/>
                  </a:lnTo>
                  <a:lnTo>
                    <a:pt x="664903" y="1351983"/>
                  </a:lnTo>
                  <a:lnTo>
                    <a:pt x="665337" y="1409426"/>
                  </a:lnTo>
                  <a:lnTo>
                    <a:pt x="665530" y="1468857"/>
                  </a:lnTo>
                  <a:lnTo>
                    <a:pt x="665616" y="1529172"/>
                  </a:lnTo>
                  <a:lnTo>
                    <a:pt x="665654" y="1590803"/>
                  </a:lnTo>
                  <a:lnTo>
                    <a:pt x="665664" y="1622771"/>
                  </a:lnTo>
                  <a:lnTo>
                    <a:pt x="665671" y="1655178"/>
                  </a:lnTo>
                  <a:lnTo>
                    <a:pt x="663213" y="1718305"/>
                  </a:lnTo>
                  <a:lnTo>
                    <a:pt x="659038" y="1780263"/>
                  </a:lnTo>
                  <a:lnTo>
                    <a:pt x="654101" y="1841700"/>
                  </a:lnTo>
                  <a:lnTo>
                    <a:pt x="648825" y="1902906"/>
                  </a:lnTo>
                  <a:lnTo>
                    <a:pt x="642474" y="1964009"/>
                  </a:lnTo>
                  <a:lnTo>
                    <a:pt x="633487" y="2025067"/>
                  </a:lnTo>
                  <a:lnTo>
                    <a:pt x="623329" y="2083638"/>
                  </a:lnTo>
                  <a:lnTo>
                    <a:pt x="612651" y="2140489"/>
                  </a:lnTo>
                  <a:lnTo>
                    <a:pt x="601741" y="2196574"/>
                  </a:lnTo>
                  <a:lnTo>
                    <a:pt x="590729" y="2252320"/>
                  </a:lnTo>
                  <a:lnTo>
                    <a:pt x="578746" y="2306990"/>
                  </a:lnTo>
                  <a:lnTo>
                    <a:pt x="564174" y="2359025"/>
                  </a:lnTo>
                  <a:lnTo>
                    <a:pt x="548453" y="2409888"/>
                  </a:lnTo>
                  <a:lnTo>
                    <a:pt x="532220" y="2460231"/>
                  </a:lnTo>
                  <a:lnTo>
                    <a:pt x="515760" y="2510342"/>
                  </a:lnTo>
                  <a:lnTo>
                    <a:pt x="499198" y="2557885"/>
                  </a:lnTo>
                  <a:lnTo>
                    <a:pt x="481668" y="2603670"/>
                  </a:lnTo>
                  <a:lnTo>
                    <a:pt x="461549" y="2648674"/>
                  </a:lnTo>
                  <a:lnTo>
                    <a:pt x="433848" y="2711177"/>
                  </a:lnTo>
                  <a:lnTo>
                    <a:pt x="408073" y="2770685"/>
                  </a:lnTo>
                  <a:lnTo>
                    <a:pt x="382870" y="2829306"/>
                  </a:lnTo>
                  <a:lnTo>
                    <a:pt x="357835" y="2883247"/>
                  </a:lnTo>
                  <a:lnTo>
                    <a:pt x="330245" y="2943604"/>
                  </a:lnTo>
                  <a:lnTo>
                    <a:pt x="301510" y="2994564"/>
                  </a:lnTo>
                  <a:lnTo>
                    <a:pt x="273031" y="3055880"/>
                  </a:lnTo>
                  <a:lnTo>
                    <a:pt x="241310" y="31096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1976415" y="1472826"/>
              <a:ext cx="178738" cy="2154597"/>
            </a:xfrm>
            <a:custGeom>
              <a:avLst/>
              <a:gdLst/>
              <a:ahLst/>
              <a:cxnLst/>
              <a:rect l="0" t="0" r="0" b="0"/>
              <a:pathLst>
                <a:path w="178738" h="2154597">
                  <a:moveTo>
                    <a:pt x="178737" y="0"/>
                  </a:moveTo>
                  <a:lnTo>
                    <a:pt x="178737" y="46068"/>
                  </a:lnTo>
                  <a:lnTo>
                    <a:pt x="178737" y="96244"/>
                  </a:lnTo>
                  <a:lnTo>
                    <a:pt x="178737" y="159031"/>
                  </a:lnTo>
                  <a:lnTo>
                    <a:pt x="178737" y="212719"/>
                  </a:lnTo>
                  <a:lnTo>
                    <a:pt x="178737" y="269616"/>
                  </a:lnTo>
                  <a:lnTo>
                    <a:pt x="178737" y="313062"/>
                  </a:lnTo>
                  <a:lnTo>
                    <a:pt x="177812" y="359184"/>
                  </a:lnTo>
                  <a:lnTo>
                    <a:pt x="174319" y="404338"/>
                  </a:lnTo>
                  <a:lnTo>
                    <a:pt x="169685" y="451526"/>
                  </a:lnTo>
                  <a:lnTo>
                    <a:pt x="164543" y="501160"/>
                  </a:lnTo>
                  <a:lnTo>
                    <a:pt x="159176" y="554039"/>
                  </a:lnTo>
                  <a:lnTo>
                    <a:pt x="153709" y="605894"/>
                  </a:lnTo>
                  <a:lnTo>
                    <a:pt x="148198" y="658526"/>
                  </a:lnTo>
                  <a:lnTo>
                    <a:pt x="142666" y="715819"/>
                  </a:lnTo>
                  <a:lnTo>
                    <a:pt x="134660" y="772717"/>
                  </a:lnTo>
                  <a:lnTo>
                    <a:pt x="125863" y="829749"/>
                  </a:lnTo>
                  <a:lnTo>
                    <a:pt x="118871" y="888997"/>
                  </a:lnTo>
                  <a:lnTo>
                    <a:pt x="112682" y="949230"/>
                  </a:lnTo>
                  <a:lnTo>
                    <a:pt x="106849" y="1010825"/>
                  </a:lnTo>
                  <a:lnTo>
                    <a:pt x="103999" y="1042783"/>
                  </a:lnTo>
                  <a:lnTo>
                    <a:pt x="101175" y="1075183"/>
                  </a:lnTo>
                  <a:lnTo>
                    <a:pt x="97443" y="1107878"/>
                  </a:lnTo>
                  <a:lnTo>
                    <a:pt x="93106" y="1140769"/>
                  </a:lnTo>
                  <a:lnTo>
                    <a:pt x="88365" y="1173792"/>
                  </a:lnTo>
                  <a:lnTo>
                    <a:pt x="84280" y="1206901"/>
                  </a:lnTo>
                  <a:lnTo>
                    <a:pt x="80632" y="1240068"/>
                  </a:lnTo>
                  <a:lnTo>
                    <a:pt x="77276" y="1273275"/>
                  </a:lnTo>
                  <a:lnTo>
                    <a:pt x="74114" y="1307432"/>
                  </a:lnTo>
                  <a:lnTo>
                    <a:pt x="71081" y="1342223"/>
                  </a:lnTo>
                  <a:lnTo>
                    <a:pt x="68134" y="1377436"/>
                  </a:lnTo>
                  <a:lnTo>
                    <a:pt x="65246" y="1411081"/>
                  </a:lnTo>
                  <a:lnTo>
                    <a:pt x="62395" y="1443682"/>
                  </a:lnTo>
                  <a:lnTo>
                    <a:pt x="59570" y="1475586"/>
                  </a:lnTo>
                  <a:lnTo>
                    <a:pt x="56763" y="1507950"/>
                  </a:lnTo>
                  <a:lnTo>
                    <a:pt x="53966" y="1540620"/>
                  </a:lnTo>
                  <a:lnTo>
                    <a:pt x="51177" y="1573496"/>
                  </a:lnTo>
                  <a:lnTo>
                    <a:pt x="48394" y="1606507"/>
                  </a:lnTo>
                  <a:lnTo>
                    <a:pt x="45613" y="1639610"/>
                  </a:lnTo>
                  <a:lnTo>
                    <a:pt x="42835" y="1672773"/>
                  </a:lnTo>
                  <a:lnTo>
                    <a:pt x="37283" y="1734276"/>
                  </a:lnTo>
                  <a:lnTo>
                    <a:pt x="31733" y="1792429"/>
                  </a:lnTo>
                  <a:lnTo>
                    <a:pt x="26185" y="1849093"/>
                  </a:lnTo>
                  <a:lnTo>
                    <a:pt x="20637" y="1902631"/>
                  </a:lnTo>
                  <a:lnTo>
                    <a:pt x="16014" y="1953237"/>
                  </a:lnTo>
                  <a:lnTo>
                    <a:pt x="13959" y="2000384"/>
                  </a:lnTo>
                  <a:lnTo>
                    <a:pt x="12803" y="2059676"/>
                  </a:lnTo>
                  <a:lnTo>
                    <a:pt x="5769" y="2122766"/>
                  </a:lnTo>
                  <a:lnTo>
                    <a:pt x="0" y="2154596"/>
                  </a:lnTo>
                  <a:lnTo>
                    <a:pt x="3680" y="2098006"/>
                  </a:lnTo>
                  <a:lnTo>
                    <a:pt x="3995" y="20885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078163" y="1431055"/>
              <a:ext cx="126916" cy="161729"/>
            </a:xfrm>
            <a:custGeom>
              <a:avLst/>
              <a:gdLst/>
              <a:ahLst/>
              <a:cxnLst/>
              <a:rect l="0" t="0" r="0" b="0"/>
              <a:pathLst>
                <a:path w="126916" h="161729">
                  <a:moveTo>
                    <a:pt x="27062" y="33450"/>
                  </a:moveTo>
                  <a:lnTo>
                    <a:pt x="22645" y="91358"/>
                  </a:lnTo>
                  <a:lnTo>
                    <a:pt x="3618" y="147069"/>
                  </a:lnTo>
                  <a:lnTo>
                    <a:pt x="338" y="156348"/>
                  </a:lnTo>
                  <a:lnTo>
                    <a:pt x="0" y="160686"/>
                  </a:lnTo>
                  <a:lnTo>
                    <a:pt x="1624" y="161728"/>
                  </a:lnTo>
                  <a:lnTo>
                    <a:pt x="4556" y="160574"/>
                  </a:lnTo>
                  <a:lnTo>
                    <a:pt x="27342" y="127355"/>
                  </a:lnTo>
                  <a:lnTo>
                    <a:pt x="54182" y="66873"/>
                  </a:lnTo>
                  <a:lnTo>
                    <a:pt x="83819" y="4077"/>
                  </a:lnTo>
                  <a:lnTo>
                    <a:pt x="88938" y="0"/>
                  </a:lnTo>
                  <a:lnTo>
                    <a:pt x="94201" y="55"/>
                  </a:lnTo>
                  <a:lnTo>
                    <a:pt x="99558" y="2865"/>
                  </a:lnTo>
                  <a:lnTo>
                    <a:pt x="107976" y="18316"/>
                  </a:lnTo>
                  <a:lnTo>
                    <a:pt x="122914" y="80219"/>
                  </a:lnTo>
                  <a:lnTo>
                    <a:pt x="126915" y="10001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709358" y="3609143"/>
              <a:ext cx="112953" cy="343758"/>
            </a:xfrm>
            <a:custGeom>
              <a:avLst/>
              <a:gdLst/>
              <a:ahLst/>
              <a:cxnLst/>
              <a:rect l="0" t="0" r="0" b="0"/>
              <a:pathLst>
                <a:path w="112953" h="343758">
                  <a:moveTo>
                    <a:pt x="112952" y="10513"/>
                  </a:moveTo>
                  <a:lnTo>
                    <a:pt x="104117" y="1678"/>
                  </a:lnTo>
                  <a:lnTo>
                    <a:pt x="97816" y="0"/>
                  </a:lnTo>
                  <a:lnTo>
                    <a:pt x="80953" y="602"/>
                  </a:lnTo>
                  <a:lnTo>
                    <a:pt x="50668" y="10555"/>
                  </a:lnTo>
                  <a:lnTo>
                    <a:pt x="34111" y="22551"/>
                  </a:lnTo>
                  <a:lnTo>
                    <a:pt x="8415" y="52852"/>
                  </a:lnTo>
                  <a:lnTo>
                    <a:pt x="1771" y="71552"/>
                  </a:lnTo>
                  <a:lnTo>
                    <a:pt x="0" y="81716"/>
                  </a:lnTo>
                  <a:lnTo>
                    <a:pt x="6342" y="118108"/>
                  </a:lnTo>
                  <a:lnTo>
                    <a:pt x="30312" y="180613"/>
                  </a:lnTo>
                  <a:lnTo>
                    <a:pt x="57553" y="239535"/>
                  </a:lnTo>
                  <a:lnTo>
                    <a:pt x="80807" y="298670"/>
                  </a:lnTo>
                  <a:lnTo>
                    <a:pt x="79866" y="317023"/>
                  </a:lnTo>
                  <a:lnTo>
                    <a:pt x="77026" y="325801"/>
                  </a:lnTo>
                  <a:lnTo>
                    <a:pt x="71434" y="332576"/>
                  </a:lnTo>
                  <a:lnTo>
                    <a:pt x="55360" y="342571"/>
                  </a:lnTo>
                  <a:lnTo>
                    <a:pt x="46820" y="343757"/>
                  </a:lnTo>
                  <a:lnTo>
                    <a:pt x="29935" y="340144"/>
                  </a:lnTo>
                  <a:lnTo>
                    <a:pt x="25248" y="335667"/>
                  </a:lnTo>
                  <a:lnTo>
                    <a:pt x="23047" y="329908"/>
                  </a:lnTo>
                  <a:lnTo>
                    <a:pt x="23068" y="316114"/>
                  </a:lnTo>
                  <a:lnTo>
                    <a:pt x="38062" y="26846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880557" y="3603014"/>
              <a:ext cx="108175" cy="337286"/>
            </a:xfrm>
            <a:custGeom>
              <a:avLst/>
              <a:gdLst/>
              <a:ahLst/>
              <a:cxnLst/>
              <a:rect l="0" t="0" r="0" b="0"/>
              <a:pathLst>
                <a:path w="108175" h="337286">
                  <a:moveTo>
                    <a:pt x="108174" y="0"/>
                  </a:moveTo>
                  <a:lnTo>
                    <a:pt x="89427" y="62326"/>
                  </a:lnTo>
                  <a:lnTo>
                    <a:pt x="81564" y="123892"/>
                  </a:lnTo>
                  <a:lnTo>
                    <a:pt x="70050" y="180167"/>
                  </a:lnTo>
                  <a:lnTo>
                    <a:pt x="62609" y="235747"/>
                  </a:lnTo>
                  <a:lnTo>
                    <a:pt x="49770" y="289579"/>
                  </a:lnTo>
                  <a:lnTo>
                    <a:pt x="43385" y="315463"/>
                  </a:lnTo>
                  <a:lnTo>
                    <a:pt x="34383" y="333131"/>
                  </a:lnTo>
                  <a:lnTo>
                    <a:pt x="28470" y="336733"/>
                  </a:lnTo>
                  <a:lnTo>
                    <a:pt x="21753" y="337285"/>
                  </a:lnTo>
                  <a:lnTo>
                    <a:pt x="14502" y="335804"/>
                  </a:lnTo>
                  <a:lnTo>
                    <a:pt x="9668" y="330194"/>
                  </a:lnTo>
                  <a:lnTo>
                    <a:pt x="0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872236" y="3789547"/>
              <a:ext cx="149780" cy="38136"/>
            </a:xfrm>
            <a:custGeom>
              <a:avLst/>
              <a:gdLst/>
              <a:ahLst/>
              <a:cxnLst/>
              <a:rect l="0" t="0" r="0" b="0"/>
              <a:pathLst>
                <a:path w="149780" h="38136">
                  <a:moveTo>
                    <a:pt x="0" y="21493"/>
                  </a:moveTo>
                  <a:lnTo>
                    <a:pt x="4417" y="8241"/>
                  </a:lnTo>
                  <a:lnTo>
                    <a:pt x="9417" y="4337"/>
                  </a:lnTo>
                  <a:lnTo>
                    <a:pt x="24834" y="0"/>
                  </a:lnTo>
                  <a:lnTo>
                    <a:pt x="44013" y="3003"/>
                  </a:lnTo>
                  <a:lnTo>
                    <a:pt x="103115" y="19401"/>
                  </a:lnTo>
                  <a:lnTo>
                    <a:pt x="149779" y="3813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983698" y="3845481"/>
              <a:ext cx="121528" cy="173586"/>
            </a:xfrm>
            <a:custGeom>
              <a:avLst/>
              <a:gdLst/>
              <a:ahLst/>
              <a:cxnLst/>
              <a:rect l="0" t="0" r="0" b="0"/>
              <a:pathLst>
                <a:path w="121528" h="173586">
                  <a:moveTo>
                    <a:pt x="96564" y="7164"/>
                  </a:moveTo>
                  <a:lnTo>
                    <a:pt x="66944" y="578"/>
                  </a:lnTo>
                  <a:lnTo>
                    <a:pt x="57401" y="0"/>
                  </a:lnTo>
                  <a:lnTo>
                    <a:pt x="41868" y="4288"/>
                  </a:lnTo>
                  <a:lnTo>
                    <a:pt x="16829" y="22109"/>
                  </a:lnTo>
                  <a:lnTo>
                    <a:pt x="7810" y="37536"/>
                  </a:lnTo>
                  <a:lnTo>
                    <a:pt x="0" y="67014"/>
                  </a:lnTo>
                  <a:lnTo>
                    <a:pt x="22" y="87389"/>
                  </a:lnTo>
                  <a:lnTo>
                    <a:pt x="6196" y="105690"/>
                  </a:lnTo>
                  <a:lnTo>
                    <a:pt x="12280" y="111679"/>
                  </a:lnTo>
                  <a:lnTo>
                    <a:pt x="28902" y="118335"/>
                  </a:lnTo>
                  <a:lnTo>
                    <a:pt x="36663" y="118260"/>
                  </a:lnTo>
                  <a:lnTo>
                    <a:pt x="50217" y="113247"/>
                  </a:lnTo>
                  <a:lnTo>
                    <a:pt x="68244" y="100028"/>
                  </a:lnTo>
                  <a:lnTo>
                    <a:pt x="71212" y="101433"/>
                  </a:lnTo>
                  <a:lnTo>
                    <a:pt x="76590" y="161062"/>
                  </a:lnTo>
                  <a:lnTo>
                    <a:pt x="80475" y="168010"/>
                  </a:lnTo>
                  <a:lnTo>
                    <a:pt x="86762" y="171718"/>
                  </a:lnTo>
                  <a:lnTo>
                    <a:pt x="121527" y="1735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184970" y="3727830"/>
              <a:ext cx="82586" cy="317677"/>
            </a:xfrm>
            <a:custGeom>
              <a:avLst/>
              <a:gdLst/>
              <a:ahLst/>
              <a:cxnLst/>
              <a:rect l="0" t="0" r="0" b="0"/>
              <a:pathLst>
                <a:path w="82586" h="317677">
                  <a:moveTo>
                    <a:pt x="28429" y="0"/>
                  </a:moveTo>
                  <a:lnTo>
                    <a:pt x="15160" y="55865"/>
                  </a:lnTo>
                  <a:lnTo>
                    <a:pt x="12453" y="108799"/>
                  </a:lnTo>
                  <a:lnTo>
                    <a:pt x="13724" y="169105"/>
                  </a:lnTo>
                  <a:lnTo>
                    <a:pt x="20660" y="184872"/>
                  </a:lnTo>
                  <a:lnTo>
                    <a:pt x="32373" y="195578"/>
                  </a:lnTo>
                  <a:lnTo>
                    <a:pt x="69650" y="225036"/>
                  </a:lnTo>
                  <a:lnTo>
                    <a:pt x="75325" y="230461"/>
                  </a:lnTo>
                  <a:lnTo>
                    <a:pt x="81631" y="248816"/>
                  </a:lnTo>
                  <a:lnTo>
                    <a:pt x="82585" y="269609"/>
                  </a:lnTo>
                  <a:lnTo>
                    <a:pt x="76845" y="285014"/>
                  </a:lnTo>
                  <a:lnTo>
                    <a:pt x="58800" y="304083"/>
                  </a:lnTo>
                  <a:lnTo>
                    <a:pt x="35887" y="317027"/>
                  </a:lnTo>
                  <a:lnTo>
                    <a:pt x="27853" y="317676"/>
                  </a:lnTo>
                  <a:lnTo>
                    <a:pt x="11531" y="313466"/>
                  </a:lnTo>
                  <a:lnTo>
                    <a:pt x="6069" y="307905"/>
                  </a:lnTo>
                  <a:lnTo>
                    <a:pt x="0" y="291865"/>
                  </a:lnTo>
                  <a:lnTo>
                    <a:pt x="2234" y="272408"/>
                  </a:lnTo>
                  <a:lnTo>
                    <a:pt x="11787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327024" y="3726477"/>
              <a:ext cx="219218" cy="425706"/>
            </a:xfrm>
            <a:custGeom>
              <a:avLst/>
              <a:gdLst/>
              <a:ahLst/>
              <a:cxnLst/>
              <a:rect l="0" t="0" r="0" b="0"/>
              <a:pathLst>
                <a:path w="219218" h="425706">
                  <a:moveTo>
                    <a:pt x="19512" y="217700"/>
                  </a:moveTo>
                  <a:lnTo>
                    <a:pt x="10460" y="269544"/>
                  </a:lnTo>
                  <a:lnTo>
                    <a:pt x="0" y="325030"/>
                  </a:lnTo>
                  <a:lnTo>
                    <a:pt x="1881" y="327160"/>
                  </a:lnTo>
                  <a:lnTo>
                    <a:pt x="4984" y="326731"/>
                  </a:lnTo>
                  <a:lnTo>
                    <a:pt x="7977" y="323672"/>
                  </a:lnTo>
                  <a:lnTo>
                    <a:pt x="22227" y="291204"/>
                  </a:lnTo>
                  <a:lnTo>
                    <a:pt x="38922" y="230960"/>
                  </a:lnTo>
                  <a:lnTo>
                    <a:pt x="52795" y="176015"/>
                  </a:lnTo>
                  <a:lnTo>
                    <a:pt x="69438" y="118570"/>
                  </a:lnTo>
                  <a:lnTo>
                    <a:pt x="93271" y="59642"/>
                  </a:lnTo>
                  <a:lnTo>
                    <a:pt x="125056" y="14095"/>
                  </a:lnTo>
                  <a:lnTo>
                    <a:pt x="146014" y="711"/>
                  </a:lnTo>
                  <a:lnTo>
                    <a:pt x="152848" y="0"/>
                  </a:lnTo>
                  <a:lnTo>
                    <a:pt x="165373" y="4142"/>
                  </a:lnTo>
                  <a:lnTo>
                    <a:pt x="182820" y="16869"/>
                  </a:lnTo>
                  <a:lnTo>
                    <a:pt x="195283" y="36769"/>
                  </a:lnTo>
                  <a:lnTo>
                    <a:pt x="200414" y="64649"/>
                  </a:lnTo>
                  <a:lnTo>
                    <a:pt x="195505" y="100559"/>
                  </a:lnTo>
                  <a:lnTo>
                    <a:pt x="173608" y="157718"/>
                  </a:lnTo>
                  <a:lnTo>
                    <a:pt x="147164" y="217620"/>
                  </a:lnTo>
                  <a:lnTo>
                    <a:pt x="122996" y="276937"/>
                  </a:lnTo>
                  <a:lnTo>
                    <a:pt x="103965" y="336185"/>
                  </a:lnTo>
                  <a:lnTo>
                    <a:pt x="101117" y="358810"/>
                  </a:lnTo>
                  <a:lnTo>
                    <a:pt x="103858" y="380268"/>
                  </a:lnTo>
                  <a:lnTo>
                    <a:pt x="111240" y="399051"/>
                  </a:lnTo>
                  <a:lnTo>
                    <a:pt x="130209" y="420801"/>
                  </a:lnTo>
                  <a:lnTo>
                    <a:pt x="139538" y="424292"/>
                  </a:lnTo>
                  <a:lnTo>
                    <a:pt x="162231" y="425705"/>
                  </a:lnTo>
                  <a:lnTo>
                    <a:pt x="180329" y="420786"/>
                  </a:lnTo>
                  <a:lnTo>
                    <a:pt x="219217" y="4007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564714" y="4035708"/>
              <a:ext cx="23133" cy="141459"/>
            </a:xfrm>
            <a:custGeom>
              <a:avLst/>
              <a:gdLst/>
              <a:ahLst/>
              <a:cxnLst/>
              <a:rect l="0" t="0" r="0" b="0"/>
              <a:pathLst>
                <a:path w="23133" h="141459">
                  <a:moveTo>
                    <a:pt x="23132" y="0"/>
                  </a:moveTo>
                  <a:lnTo>
                    <a:pt x="11695" y="26573"/>
                  </a:lnTo>
                  <a:lnTo>
                    <a:pt x="1228" y="83424"/>
                  </a:lnTo>
                  <a:lnTo>
                    <a:pt x="0" y="112757"/>
                  </a:lnTo>
                  <a:lnTo>
                    <a:pt x="6490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660026" y="3827013"/>
              <a:ext cx="216900" cy="637946"/>
            </a:xfrm>
            <a:custGeom>
              <a:avLst/>
              <a:gdLst/>
              <a:ahLst/>
              <a:cxnLst/>
              <a:rect l="0" t="0" r="0" b="0"/>
              <a:pathLst>
                <a:path w="216900" h="637946">
                  <a:moveTo>
                    <a:pt x="27673" y="75558"/>
                  </a:moveTo>
                  <a:lnTo>
                    <a:pt x="39190" y="41818"/>
                  </a:lnTo>
                  <a:lnTo>
                    <a:pt x="58814" y="13317"/>
                  </a:lnTo>
                  <a:lnTo>
                    <a:pt x="79430" y="0"/>
                  </a:lnTo>
                  <a:lnTo>
                    <a:pt x="85291" y="223"/>
                  </a:lnTo>
                  <a:lnTo>
                    <a:pt x="90124" y="3145"/>
                  </a:lnTo>
                  <a:lnTo>
                    <a:pt x="94270" y="7867"/>
                  </a:lnTo>
                  <a:lnTo>
                    <a:pt x="98877" y="25441"/>
                  </a:lnTo>
                  <a:lnTo>
                    <a:pt x="97417" y="78808"/>
                  </a:lnTo>
                  <a:lnTo>
                    <a:pt x="87301" y="128558"/>
                  </a:lnTo>
                  <a:lnTo>
                    <a:pt x="63536" y="188990"/>
                  </a:lnTo>
                  <a:lnTo>
                    <a:pt x="34085" y="250121"/>
                  </a:lnTo>
                  <a:lnTo>
                    <a:pt x="13427" y="283549"/>
                  </a:lnTo>
                  <a:lnTo>
                    <a:pt x="8930" y="285410"/>
                  </a:lnTo>
                  <a:lnTo>
                    <a:pt x="5007" y="282953"/>
                  </a:lnTo>
                  <a:lnTo>
                    <a:pt x="1468" y="277616"/>
                  </a:lnTo>
                  <a:lnTo>
                    <a:pt x="0" y="264290"/>
                  </a:lnTo>
                  <a:lnTo>
                    <a:pt x="903" y="256853"/>
                  </a:lnTo>
                  <a:lnTo>
                    <a:pt x="5204" y="250971"/>
                  </a:lnTo>
                  <a:lnTo>
                    <a:pt x="19844" y="241969"/>
                  </a:lnTo>
                  <a:lnTo>
                    <a:pt x="36212" y="239817"/>
                  </a:lnTo>
                  <a:lnTo>
                    <a:pt x="63487" y="238874"/>
                  </a:lnTo>
                  <a:lnTo>
                    <a:pt x="110253" y="230272"/>
                  </a:lnTo>
                  <a:lnTo>
                    <a:pt x="117859" y="231401"/>
                  </a:lnTo>
                  <a:lnTo>
                    <a:pt x="122006" y="234927"/>
                  </a:lnTo>
                  <a:lnTo>
                    <a:pt x="123846" y="240052"/>
                  </a:lnTo>
                  <a:lnTo>
                    <a:pt x="120959" y="253142"/>
                  </a:lnTo>
                  <a:lnTo>
                    <a:pt x="108456" y="284146"/>
                  </a:lnTo>
                  <a:lnTo>
                    <a:pt x="107647" y="300476"/>
                  </a:lnTo>
                  <a:lnTo>
                    <a:pt x="108726" y="308714"/>
                  </a:lnTo>
                  <a:lnTo>
                    <a:pt x="112219" y="315131"/>
                  </a:lnTo>
                  <a:lnTo>
                    <a:pt x="123496" y="324726"/>
                  </a:lnTo>
                  <a:lnTo>
                    <a:pt x="140219" y="329607"/>
                  </a:lnTo>
                  <a:lnTo>
                    <a:pt x="200333" y="335634"/>
                  </a:lnTo>
                  <a:lnTo>
                    <a:pt x="209348" y="337700"/>
                  </a:lnTo>
                  <a:lnTo>
                    <a:pt x="214433" y="342776"/>
                  </a:lnTo>
                  <a:lnTo>
                    <a:pt x="216899" y="349858"/>
                  </a:lnTo>
                  <a:lnTo>
                    <a:pt x="214213" y="396631"/>
                  </a:lnTo>
                  <a:lnTo>
                    <a:pt x="202142" y="457508"/>
                  </a:lnTo>
                  <a:lnTo>
                    <a:pt x="181867" y="513693"/>
                  </a:lnTo>
                  <a:lnTo>
                    <a:pt x="155334" y="573716"/>
                  </a:lnTo>
                  <a:lnTo>
                    <a:pt x="129943" y="611864"/>
                  </a:lnTo>
                  <a:lnTo>
                    <a:pt x="109134" y="629765"/>
                  </a:lnTo>
                  <a:lnTo>
                    <a:pt x="90998" y="636223"/>
                  </a:lnTo>
                  <a:lnTo>
                    <a:pt x="80984" y="637945"/>
                  </a:lnTo>
                  <a:lnTo>
                    <a:pt x="71535" y="636320"/>
                  </a:lnTo>
                  <a:lnTo>
                    <a:pt x="45908" y="621705"/>
                  </a:lnTo>
                  <a:lnTo>
                    <a:pt x="27117" y="604328"/>
                  </a:lnTo>
                  <a:lnTo>
                    <a:pt x="8914" y="566003"/>
                  </a:lnTo>
                  <a:lnTo>
                    <a:pt x="3527" y="506727"/>
                  </a:lnTo>
                  <a:lnTo>
                    <a:pt x="3742" y="444429"/>
                  </a:lnTo>
                  <a:lnTo>
                    <a:pt x="11031" y="3917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604488" y="3794398"/>
              <a:ext cx="33285" cy="8322"/>
            </a:xfrm>
            <a:custGeom>
              <a:avLst/>
              <a:gdLst/>
              <a:ahLst/>
              <a:cxnLst/>
              <a:rect l="0" t="0" r="0" b="0"/>
              <a:pathLst>
                <a:path w="33285" h="8322">
                  <a:moveTo>
                    <a:pt x="0" y="0"/>
                  </a:moveTo>
                  <a:lnTo>
                    <a:pt x="33284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560094" y="2000382"/>
            <a:ext cx="901463" cy="2492985"/>
            <a:chOff x="2560094" y="2000382"/>
            <a:chExt cx="901463" cy="2492985"/>
          </a:xfrm>
        </p:grpSpPr>
        <p:sp>
          <p:nvSpPr>
            <p:cNvPr id="20" name="Freeform 19"/>
            <p:cNvSpPr/>
            <p:nvPr/>
          </p:nvSpPr>
          <p:spPr>
            <a:xfrm>
              <a:off x="2596167" y="2038657"/>
              <a:ext cx="865390" cy="2454710"/>
            </a:xfrm>
            <a:custGeom>
              <a:avLst/>
              <a:gdLst/>
              <a:ahLst/>
              <a:cxnLst/>
              <a:rect l="0" t="0" r="0" b="0"/>
              <a:pathLst>
                <a:path w="865390" h="2454710">
                  <a:moveTo>
                    <a:pt x="0" y="0"/>
                  </a:moveTo>
                  <a:lnTo>
                    <a:pt x="28386" y="55865"/>
                  </a:lnTo>
                  <a:lnTo>
                    <a:pt x="47589" y="111264"/>
                  </a:lnTo>
                  <a:lnTo>
                    <a:pt x="64411" y="172786"/>
                  </a:lnTo>
                  <a:lnTo>
                    <a:pt x="89204" y="231967"/>
                  </a:lnTo>
                  <a:lnTo>
                    <a:pt x="105317" y="286035"/>
                  </a:lnTo>
                  <a:lnTo>
                    <a:pt x="127813" y="346162"/>
                  </a:lnTo>
                  <a:lnTo>
                    <a:pt x="150667" y="400891"/>
                  </a:lnTo>
                  <a:lnTo>
                    <a:pt x="175005" y="458096"/>
                  </a:lnTo>
                  <a:lnTo>
                    <a:pt x="199783" y="520966"/>
                  </a:lnTo>
                  <a:lnTo>
                    <a:pt x="217307" y="567156"/>
                  </a:lnTo>
                  <a:lnTo>
                    <a:pt x="237422" y="612340"/>
                  </a:lnTo>
                  <a:lnTo>
                    <a:pt x="258690" y="662007"/>
                  </a:lnTo>
                  <a:lnTo>
                    <a:pt x="280470" y="714901"/>
                  </a:lnTo>
                  <a:lnTo>
                    <a:pt x="302477" y="769227"/>
                  </a:lnTo>
                  <a:lnTo>
                    <a:pt x="324586" y="824191"/>
                  </a:lnTo>
                  <a:lnTo>
                    <a:pt x="346739" y="880363"/>
                  </a:lnTo>
                  <a:lnTo>
                    <a:pt x="368913" y="939229"/>
                  </a:lnTo>
                  <a:lnTo>
                    <a:pt x="391095" y="999292"/>
                  </a:lnTo>
                  <a:lnTo>
                    <a:pt x="414206" y="1059887"/>
                  </a:lnTo>
                  <a:lnTo>
                    <a:pt x="439887" y="1120719"/>
                  </a:lnTo>
                  <a:lnTo>
                    <a:pt x="464244" y="1181656"/>
                  </a:lnTo>
                  <a:lnTo>
                    <a:pt x="488322" y="1242640"/>
                  </a:lnTo>
                  <a:lnTo>
                    <a:pt x="514432" y="1303644"/>
                  </a:lnTo>
                  <a:lnTo>
                    <a:pt x="538981" y="1364658"/>
                  </a:lnTo>
                  <a:lnTo>
                    <a:pt x="563144" y="1426600"/>
                  </a:lnTo>
                  <a:lnTo>
                    <a:pt x="576059" y="1458650"/>
                  </a:lnTo>
                  <a:lnTo>
                    <a:pt x="589292" y="1491112"/>
                  </a:lnTo>
                  <a:lnTo>
                    <a:pt x="602736" y="1523848"/>
                  </a:lnTo>
                  <a:lnTo>
                    <a:pt x="616322" y="1556767"/>
                  </a:lnTo>
                  <a:lnTo>
                    <a:pt x="630002" y="1589808"/>
                  </a:lnTo>
                  <a:lnTo>
                    <a:pt x="643745" y="1622005"/>
                  </a:lnTo>
                  <a:lnTo>
                    <a:pt x="671343" y="1684900"/>
                  </a:lnTo>
                  <a:lnTo>
                    <a:pt x="684249" y="1716835"/>
                  </a:lnTo>
                  <a:lnTo>
                    <a:pt x="696552" y="1749219"/>
                  </a:lnTo>
                  <a:lnTo>
                    <a:pt x="708452" y="1781904"/>
                  </a:lnTo>
                  <a:lnTo>
                    <a:pt x="721008" y="1814788"/>
                  </a:lnTo>
                  <a:lnTo>
                    <a:pt x="734002" y="1847806"/>
                  </a:lnTo>
                  <a:lnTo>
                    <a:pt x="747287" y="1880912"/>
                  </a:lnTo>
                  <a:lnTo>
                    <a:pt x="758918" y="1914078"/>
                  </a:lnTo>
                  <a:lnTo>
                    <a:pt x="769445" y="1947283"/>
                  </a:lnTo>
                  <a:lnTo>
                    <a:pt x="779237" y="1980515"/>
                  </a:lnTo>
                  <a:lnTo>
                    <a:pt x="788538" y="2012839"/>
                  </a:lnTo>
                  <a:lnTo>
                    <a:pt x="806270" y="2075876"/>
                  </a:lnTo>
                  <a:lnTo>
                    <a:pt x="823396" y="2135327"/>
                  </a:lnTo>
                  <a:lnTo>
                    <a:pt x="838405" y="2191644"/>
                  </a:lnTo>
                  <a:lnTo>
                    <a:pt x="848157" y="2244411"/>
                  </a:lnTo>
                  <a:lnTo>
                    <a:pt x="855573" y="2290668"/>
                  </a:lnTo>
                  <a:lnTo>
                    <a:pt x="862481" y="2353096"/>
                  </a:lnTo>
                  <a:lnTo>
                    <a:pt x="864528" y="2407651"/>
                  </a:lnTo>
                  <a:lnTo>
                    <a:pt x="865389" y="245470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560094" y="2000382"/>
              <a:ext cx="169211" cy="236720"/>
            </a:xfrm>
            <a:custGeom>
              <a:avLst/>
              <a:gdLst/>
              <a:ahLst/>
              <a:cxnLst/>
              <a:rect l="0" t="0" r="0" b="0"/>
              <a:pathLst>
                <a:path w="169211" h="236720">
                  <a:moveTo>
                    <a:pt x="2789" y="21633"/>
                  </a:moveTo>
                  <a:lnTo>
                    <a:pt x="11623" y="12798"/>
                  </a:lnTo>
                  <a:lnTo>
                    <a:pt x="16075" y="12969"/>
                  </a:lnTo>
                  <a:lnTo>
                    <a:pt x="25952" y="20556"/>
                  </a:lnTo>
                  <a:lnTo>
                    <a:pt x="37492" y="44839"/>
                  </a:lnTo>
                  <a:lnTo>
                    <a:pt x="42106" y="96689"/>
                  </a:lnTo>
                  <a:lnTo>
                    <a:pt x="37050" y="154209"/>
                  </a:lnTo>
                  <a:lnTo>
                    <a:pt x="30548" y="206982"/>
                  </a:lnTo>
                  <a:lnTo>
                    <a:pt x="29505" y="236089"/>
                  </a:lnTo>
                  <a:lnTo>
                    <a:pt x="30770" y="236719"/>
                  </a:lnTo>
                  <a:lnTo>
                    <a:pt x="32538" y="234366"/>
                  </a:lnTo>
                  <a:lnTo>
                    <a:pt x="35026" y="208967"/>
                  </a:lnTo>
                  <a:lnTo>
                    <a:pt x="26884" y="153791"/>
                  </a:lnTo>
                  <a:lnTo>
                    <a:pt x="16486" y="101260"/>
                  </a:lnTo>
                  <a:lnTo>
                    <a:pt x="2766" y="39903"/>
                  </a:lnTo>
                  <a:lnTo>
                    <a:pt x="0" y="28265"/>
                  </a:lnTo>
                  <a:lnTo>
                    <a:pt x="1858" y="10404"/>
                  </a:lnTo>
                  <a:lnTo>
                    <a:pt x="4942" y="3052"/>
                  </a:lnTo>
                  <a:lnTo>
                    <a:pt x="10696" y="0"/>
                  </a:lnTo>
                  <a:lnTo>
                    <a:pt x="26952" y="1540"/>
                  </a:lnTo>
                  <a:lnTo>
                    <a:pt x="71391" y="23314"/>
                  </a:lnTo>
                  <a:lnTo>
                    <a:pt x="118659" y="64238"/>
                  </a:lnTo>
                  <a:lnTo>
                    <a:pt x="158224" y="119079"/>
                  </a:lnTo>
                  <a:lnTo>
                    <a:pt x="169210" y="1381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31223" y="4643056"/>
            <a:ext cx="1495133" cy="536300"/>
            <a:chOff x="3231223" y="4643056"/>
            <a:chExt cx="1495133" cy="536300"/>
          </a:xfrm>
        </p:grpSpPr>
        <p:sp>
          <p:nvSpPr>
            <p:cNvPr id="23" name="Freeform 22"/>
            <p:cNvSpPr/>
            <p:nvPr/>
          </p:nvSpPr>
          <p:spPr>
            <a:xfrm>
              <a:off x="3231223" y="4655627"/>
              <a:ext cx="113839" cy="237151"/>
            </a:xfrm>
            <a:custGeom>
              <a:avLst/>
              <a:gdLst/>
              <a:ahLst/>
              <a:cxnLst/>
              <a:rect l="0" t="0" r="0" b="0"/>
              <a:pathLst>
                <a:path w="113839" h="237151">
                  <a:moveTo>
                    <a:pt x="5665" y="104013"/>
                  </a:moveTo>
                  <a:lnTo>
                    <a:pt x="18917" y="108430"/>
                  </a:lnTo>
                  <a:lnTo>
                    <a:pt x="32819" y="108133"/>
                  </a:lnTo>
                  <a:lnTo>
                    <a:pt x="77316" y="96988"/>
                  </a:lnTo>
                  <a:lnTo>
                    <a:pt x="91751" y="88255"/>
                  </a:lnTo>
                  <a:lnTo>
                    <a:pt x="101864" y="73279"/>
                  </a:lnTo>
                  <a:lnTo>
                    <a:pt x="108517" y="54295"/>
                  </a:lnTo>
                  <a:lnTo>
                    <a:pt x="111473" y="33531"/>
                  </a:lnTo>
                  <a:lnTo>
                    <a:pt x="107856" y="16905"/>
                  </a:lnTo>
                  <a:lnTo>
                    <a:pt x="104303" y="9883"/>
                  </a:lnTo>
                  <a:lnTo>
                    <a:pt x="97311" y="5202"/>
                  </a:lnTo>
                  <a:lnTo>
                    <a:pt x="77215" y="0"/>
                  </a:lnTo>
                  <a:lnTo>
                    <a:pt x="57805" y="2619"/>
                  </a:lnTo>
                  <a:lnTo>
                    <a:pt x="48746" y="5907"/>
                  </a:lnTo>
                  <a:lnTo>
                    <a:pt x="22744" y="28202"/>
                  </a:lnTo>
                  <a:lnTo>
                    <a:pt x="6308" y="58231"/>
                  </a:lnTo>
                  <a:lnTo>
                    <a:pt x="0" y="90550"/>
                  </a:lnTo>
                  <a:lnTo>
                    <a:pt x="2548" y="123549"/>
                  </a:lnTo>
                  <a:lnTo>
                    <a:pt x="11676" y="140740"/>
                  </a:lnTo>
                  <a:lnTo>
                    <a:pt x="17993" y="147914"/>
                  </a:lnTo>
                  <a:lnTo>
                    <a:pt x="37340" y="155884"/>
                  </a:lnTo>
                  <a:lnTo>
                    <a:pt x="59499" y="157577"/>
                  </a:lnTo>
                  <a:lnTo>
                    <a:pt x="78593" y="152166"/>
                  </a:lnTo>
                  <a:lnTo>
                    <a:pt x="93859" y="141131"/>
                  </a:lnTo>
                  <a:lnTo>
                    <a:pt x="100519" y="134306"/>
                  </a:lnTo>
                  <a:lnTo>
                    <a:pt x="104034" y="126982"/>
                  </a:lnTo>
                  <a:lnTo>
                    <a:pt x="105474" y="111448"/>
                  </a:lnTo>
                  <a:lnTo>
                    <a:pt x="103640" y="109894"/>
                  </a:lnTo>
                  <a:lnTo>
                    <a:pt x="100567" y="112556"/>
                  </a:lnTo>
                  <a:lnTo>
                    <a:pt x="96670" y="118030"/>
                  </a:lnTo>
                  <a:lnTo>
                    <a:pt x="91185" y="147819"/>
                  </a:lnTo>
                  <a:lnTo>
                    <a:pt x="89560" y="185924"/>
                  </a:lnTo>
                  <a:lnTo>
                    <a:pt x="96576" y="207910"/>
                  </a:lnTo>
                  <a:lnTo>
                    <a:pt x="113838" y="23715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436593" y="4742998"/>
              <a:ext cx="136006" cy="183064"/>
            </a:xfrm>
            <a:custGeom>
              <a:avLst/>
              <a:gdLst/>
              <a:ahLst/>
              <a:cxnLst/>
              <a:rect l="0" t="0" r="0" b="0"/>
              <a:pathLst>
                <a:path w="136006" h="183064">
                  <a:moveTo>
                    <a:pt x="0" y="0"/>
                  </a:moveTo>
                  <a:lnTo>
                    <a:pt x="5719" y="21778"/>
                  </a:lnTo>
                  <a:lnTo>
                    <a:pt x="14735" y="83805"/>
                  </a:lnTo>
                  <a:lnTo>
                    <a:pt x="23371" y="118314"/>
                  </a:lnTo>
                  <a:lnTo>
                    <a:pt x="32269" y="134562"/>
                  </a:lnTo>
                  <a:lnTo>
                    <a:pt x="39079" y="137785"/>
                  </a:lnTo>
                  <a:lnTo>
                    <a:pt x="56508" y="136435"/>
                  </a:lnTo>
                  <a:lnTo>
                    <a:pt x="71651" y="127206"/>
                  </a:lnTo>
                  <a:lnTo>
                    <a:pt x="83620" y="112934"/>
                  </a:lnTo>
                  <a:lnTo>
                    <a:pt x="107873" y="50285"/>
                  </a:lnTo>
                  <a:lnTo>
                    <a:pt x="110747" y="41844"/>
                  </a:lnTo>
                  <a:lnTo>
                    <a:pt x="114512" y="38066"/>
                  </a:lnTo>
                  <a:lnTo>
                    <a:pt x="118871" y="37397"/>
                  </a:lnTo>
                  <a:lnTo>
                    <a:pt x="123626" y="38799"/>
                  </a:lnTo>
                  <a:lnTo>
                    <a:pt x="127721" y="43433"/>
                  </a:lnTo>
                  <a:lnTo>
                    <a:pt x="134736" y="58443"/>
                  </a:lnTo>
                  <a:lnTo>
                    <a:pt x="136005" y="77441"/>
                  </a:lnTo>
                  <a:lnTo>
                    <a:pt x="133515" y="130699"/>
                  </a:lnTo>
                  <a:lnTo>
                    <a:pt x="133137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577309" y="4768419"/>
              <a:ext cx="105090" cy="145806"/>
            </a:xfrm>
            <a:custGeom>
              <a:avLst/>
              <a:gdLst/>
              <a:ahLst/>
              <a:cxnLst/>
              <a:rect l="0" t="0" r="0" b="0"/>
              <a:pathLst>
                <a:path w="105090" h="145806">
                  <a:moveTo>
                    <a:pt x="83952" y="66110"/>
                  </a:moveTo>
                  <a:lnTo>
                    <a:pt x="88370" y="52858"/>
                  </a:lnTo>
                  <a:lnTo>
                    <a:pt x="87822" y="47105"/>
                  </a:lnTo>
                  <a:lnTo>
                    <a:pt x="82282" y="35782"/>
                  </a:lnTo>
                  <a:lnTo>
                    <a:pt x="71190" y="27051"/>
                  </a:lnTo>
                  <a:lnTo>
                    <a:pt x="64350" y="23429"/>
                  </a:lnTo>
                  <a:lnTo>
                    <a:pt x="49352" y="21870"/>
                  </a:lnTo>
                  <a:lnTo>
                    <a:pt x="34366" y="25183"/>
                  </a:lnTo>
                  <a:lnTo>
                    <a:pt x="21541" y="32819"/>
                  </a:lnTo>
                  <a:lnTo>
                    <a:pt x="3926" y="56349"/>
                  </a:lnTo>
                  <a:lnTo>
                    <a:pt x="0" y="76256"/>
                  </a:lnTo>
                  <a:lnTo>
                    <a:pt x="2261" y="96507"/>
                  </a:lnTo>
                  <a:lnTo>
                    <a:pt x="13930" y="122577"/>
                  </a:lnTo>
                  <a:lnTo>
                    <a:pt x="23862" y="136202"/>
                  </a:lnTo>
                  <a:lnTo>
                    <a:pt x="39371" y="143490"/>
                  </a:lnTo>
                  <a:lnTo>
                    <a:pt x="57666" y="145805"/>
                  </a:lnTo>
                  <a:lnTo>
                    <a:pt x="75043" y="143751"/>
                  </a:lnTo>
                  <a:lnTo>
                    <a:pt x="89546" y="137292"/>
                  </a:lnTo>
                  <a:lnTo>
                    <a:pt x="96002" y="132980"/>
                  </a:lnTo>
                  <a:lnTo>
                    <a:pt x="100307" y="125483"/>
                  </a:lnTo>
                  <a:lnTo>
                    <a:pt x="105089" y="104826"/>
                  </a:lnTo>
                  <a:lnTo>
                    <a:pt x="98947" y="67206"/>
                  </a:lnTo>
                  <a:lnTo>
                    <a:pt x="80305" y="21571"/>
                  </a:lnTo>
                  <a:lnTo>
                    <a:pt x="69696" y="5942"/>
                  </a:lnTo>
                  <a:lnTo>
                    <a:pt x="63353" y="1960"/>
                  </a:lnTo>
                  <a:lnTo>
                    <a:pt x="48910" y="0"/>
                  </a:lnTo>
                  <a:lnTo>
                    <a:pt x="43024" y="2621"/>
                  </a:lnTo>
                  <a:lnTo>
                    <a:pt x="34019" y="12929"/>
                  </a:lnTo>
                  <a:lnTo>
                    <a:pt x="32172" y="19562"/>
                  </a:lnTo>
                  <a:lnTo>
                    <a:pt x="32586" y="34327"/>
                  </a:lnTo>
                  <a:lnTo>
                    <a:pt x="40782" y="50135"/>
                  </a:lnTo>
                  <a:lnTo>
                    <a:pt x="58989" y="744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736595" y="4834529"/>
              <a:ext cx="16199" cy="141459"/>
            </a:xfrm>
            <a:custGeom>
              <a:avLst/>
              <a:gdLst/>
              <a:ahLst/>
              <a:cxnLst/>
              <a:rect l="0" t="0" r="0" b="0"/>
              <a:pathLst>
                <a:path w="16199" h="141459">
                  <a:moveTo>
                    <a:pt x="16198" y="0"/>
                  </a:moveTo>
                  <a:lnTo>
                    <a:pt x="2929" y="57697"/>
                  </a:lnTo>
                  <a:lnTo>
                    <a:pt x="0" y="118283"/>
                  </a:lnTo>
                  <a:lnTo>
                    <a:pt x="2219" y="131158"/>
                  </a:lnTo>
                  <a:lnTo>
                    <a:pt x="7877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794398" y="4721938"/>
              <a:ext cx="49927" cy="12740"/>
            </a:xfrm>
            <a:custGeom>
              <a:avLst/>
              <a:gdLst/>
              <a:ahLst/>
              <a:cxnLst/>
              <a:rect l="0" t="0" r="0" b="0"/>
              <a:pathLst>
                <a:path w="49927" h="12740">
                  <a:moveTo>
                    <a:pt x="0" y="4417"/>
                  </a:moveTo>
                  <a:lnTo>
                    <a:pt x="13252" y="0"/>
                  </a:lnTo>
                  <a:lnTo>
                    <a:pt x="27154" y="2762"/>
                  </a:lnTo>
                  <a:lnTo>
                    <a:pt x="49926" y="1273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824875" y="4643056"/>
              <a:ext cx="301410" cy="390885"/>
            </a:xfrm>
            <a:custGeom>
              <a:avLst/>
              <a:gdLst/>
              <a:ahLst/>
              <a:cxnLst/>
              <a:rect l="0" t="0" r="0" b="0"/>
              <a:pathLst>
                <a:path w="301410" h="390885">
                  <a:moveTo>
                    <a:pt x="110981" y="191473"/>
                  </a:moveTo>
                  <a:lnTo>
                    <a:pt x="97729" y="187056"/>
                  </a:lnTo>
                  <a:lnTo>
                    <a:pt x="91051" y="189453"/>
                  </a:lnTo>
                  <a:lnTo>
                    <a:pt x="39224" y="238331"/>
                  </a:lnTo>
                  <a:lnTo>
                    <a:pt x="1344" y="300940"/>
                  </a:lnTo>
                  <a:lnTo>
                    <a:pt x="0" y="319329"/>
                  </a:lnTo>
                  <a:lnTo>
                    <a:pt x="935" y="329410"/>
                  </a:lnTo>
                  <a:lnTo>
                    <a:pt x="4333" y="337056"/>
                  </a:lnTo>
                  <a:lnTo>
                    <a:pt x="15505" y="348016"/>
                  </a:lnTo>
                  <a:lnTo>
                    <a:pt x="23292" y="349460"/>
                  </a:lnTo>
                  <a:lnTo>
                    <a:pt x="41805" y="346132"/>
                  </a:lnTo>
                  <a:lnTo>
                    <a:pt x="86946" y="318517"/>
                  </a:lnTo>
                  <a:lnTo>
                    <a:pt x="106839" y="293424"/>
                  </a:lnTo>
                  <a:lnTo>
                    <a:pt x="138624" y="237166"/>
                  </a:lnTo>
                  <a:lnTo>
                    <a:pt x="159799" y="173908"/>
                  </a:lnTo>
                  <a:lnTo>
                    <a:pt x="174630" y="111086"/>
                  </a:lnTo>
                  <a:lnTo>
                    <a:pt x="184207" y="48527"/>
                  </a:lnTo>
                  <a:lnTo>
                    <a:pt x="184617" y="0"/>
                  </a:lnTo>
                  <a:lnTo>
                    <a:pt x="183186" y="954"/>
                  </a:lnTo>
                  <a:lnTo>
                    <a:pt x="172573" y="47869"/>
                  </a:lnTo>
                  <a:lnTo>
                    <a:pt x="167423" y="100613"/>
                  </a:lnTo>
                  <a:lnTo>
                    <a:pt x="162194" y="155548"/>
                  </a:lnTo>
                  <a:lnTo>
                    <a:pt x="161162" y="210915"/>
                  </a:lnTo>
                  <a:lnTo>
                    <a:pt x="160958" y="263902"/>
                  </a:lnTo>
                  <a:lnTo>
                    <a:pt x="161838" y="320588"/>
                  </a:lnTo>
                  <a:lnTo>
                    <a:pt x="172426" y="359565"/>
                  </a:lnTo>
                  <a:lnTo>
                    <a:pt x="176907" y="370103"/>
                  </a:lnTo>
                  <a:lnTo>
                    <a:pt x="189283" y="384277"/>
                  </a:lnTo>
                  <a:lnTo>
                    <a:pt x="196466" y="389351"/>
                  </a:lnTo>
                  <a:lnTo>
                    <a:pt x="204029" y="390884"/>
                  </a:lnTo>
                  <a:lnTo>
                    <a:pt x="219829" y="387657"/>
                  </a:lnTo>
                  <a:lnTo>
                    <a:pt x="244317" y="366610"/>
                  </a:lnTo>
                  <a:lnTo>
                    <a:pt x="280634" y="307066"/>
                  </a:lnTo>
                  <a:lnTo>
                    <a:pt x="295104" y="276368"/>
                  </a:lnTo>
                  <a:lnTo>
                    <a:pt x="301409" y="221840"/>
                  </a:lnTo>
                  <a:lnTo>
                    <a:pt x="298954" y="213567"/>
                  </a:lnTo>
                  <a:lnTo>
                    <a:pt x="294543" y="207127"/>
                  </a:lnTo>
                  <a:lnTo>
                    <a:pt x="288830" y="201909"/>
                  </a:lnTo>
                  <a:lnTo>
                    <a:pt x="282247" y="200279"/>
                  </a:lnTo>
                  <a:lnTo>
                    <a:pt x="267536" y="203400"/>
                  </a:lnTo>
                  <a:lnTo>
                    <a:pt x="248077" y="215553"/>
                  </a:lnTo>
                  <a:lnTo>
                    <a:pt x="230600" y="230865"/>
                  </a:lnTo>
                  <a:lnTo>
                    <a:pt x="218128" y="251530"/>
                  </a:lnTo>
                  <a:lnTo>
                    <a:pt x="216541" y="267167"/>
                  </a:lnTo>
                  <a:lnTo>
                    <a:pt x="217412" y="275220"/>
                  </a:lnTo>
                  <a:lnTo>
                    <a:pt x="222616" y="280588"/>
                  </a:lnTo>
                  <a:lnTo>
                    <a:pt x="240725" y="286554"/>
                  </a:lnTo>
                  <a:lnTo>
                    <a:pt x="259252" y="284273"/>
                  </a:lnTo>
                  <a:lnTo>
                    <a:pt x="282811" y="272594"/>
                  </a:lnTo>
                  <a:lnTo>
                    <a:pt x="289329" y="267743"/>
                  </a:lnTo>
                  <a:lnTo>
                    <a:pt x="291825" y="268207"/>
                  </a:lnTo>
                  <a:lnTo>
                    <a:pt x="291640" y="272215"/>
                  </a:lnTo>
                  <a:lnTo>
                    <a:pt x="281708" y="309663"/>
                  </a:lnTo>
                  <a:lnTo>
                    <a:pt x="285047" y="337029"/>
                  </a:lnTo>
                  <a:lnTo>
                    <a:pt x="294044" y="3578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198869" y="4892777"/>
              <a:ext cx="153040" cy="133137"/>
            </a:xfrm>
            <a:custGeom>
              <a:avLst/>
              <a:gdLst/>
              <a:ahLst/>
              <a:cxnLst/>
              <a:rect l="0" t="0" r="0" b="0"/>
              <a:pathLst>
                <a:path w="153040" h="133137">
                  <a:moveTo>
                    <a:pt x="11581" y="0"/>
                  </a:moveTo>
                  <a:lnTo>
                    <a:pt x="0" y="39162"/>
                  </a:lnTo>
                  <a:lnTo>
                    <a:pt x="856" y="65844"/>
                  </a:lnTo>
                  <a:lnTo>
                    <a:pt x="11383" y="91316"/>
                  </a:lnTo>
                  <a:lnTo>
                    <a:pt x="17921" y="96011"/>
                  </a:lnTo>
                  <a:lnTo>
                    <a:pt x="35048" y="98761"/>
                  </a:lnTo>
                  <a:lnTo>
                    <a:pt x="61064" y="95111"/>
                  </a:lnTo>
                  <a:lnTo>
                    <a:pt x="93780" y="82650"/>
                  </a:lnTo>
                  <a:lnTo>
                    <a:pt x="106978" y="86351"/>
                  </a:lnTo>
                  <a:lnTo>
                    <a:pt x="116542" y="99090"/>
                  </a:lnTo>
                  <a:lnTo>
                    <a:pt x="120386" y="107665"/>
                  </a:lnTo>
                  <a:lnTo>
                    <a:pt x="132055" y="119659"/>
                  </a:lnTo>
                  <a:lnTo>
                    <a:pt x="153039" y="1331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379135" y="4883188"/>
              <a:ext cx="347221" cy="296168"/>
            </a:xfrm>
            <a:custGeom>
              <a:avLst/>
              <a:gdLst/>
              <a:ahLst/>
              <a:cxnLst/>
              <a:rect l="0" t="0" r="0" b="0"/>
              <a:pathLst>
                <a:path w="347221" h="296168">
                  <a:moveTo>
                    <a:pt x="97589" y="9589"/>
                  </a:moveTo>
                  <a:lnTo>
                    <a:pt x="84337" y="754"/>
                  </a:lnTo>
                  <a:lnTo>
                    <a:pt x="77660" y="0"/>
                  </a:lnTo>
                  <a:lnTo>
                    <a:pt x="62843" y="4094"/>
                  </a:lnTo>
                  <a:lnTo>
                    <a:pt x="18667" y="39434"/>
                  </a:lnTo>
                  <a:lnTo>
                    <a:pt x="5376" y="60961"/>
                  </a:lnTo>
                  <a:lnTo>
                    <a:pt x="0" y="89324"/>
                  </a:lnTo>
                  <a:lnTo>
                    <a:pt x="7242" y="121150"/>
                  </a:lnTo>
                  <a:lnTo>
                    <a:pt x="25516" y="149584"/>
                  </a:lnTo>
                  <a:lnTo>
                    <a:pt x="48497" y="171159"/>
                  </a:lnTo>
                  <a:lnTo>
                    <a:pt x="69607" y="178477"/>
                  </a:lnTo>
                  <a:lnTo>
                    <a:pt x="107481" y="180130"/>
                  </a:lnTo>
                  <a:lnTo>
                    <a:pt x="120826" y="178757"/>
                  </a:lnTo>
                  <a:lnTo>
                    <a:pt x="143050" y="167368"/>
                  </a:lnTo>
                  <a:lnTo>
                    <a:pt x="160324" y="149980"/>
                  </a:lnTo>
                  <a:lnTo>
                    <a:pt x="171083" y="129923"/>
                  </a:lnTo>
                  <a:lnTo>
                    <a:pt x="177921" y="97841"/>
                  </a:lnTo>
                  <a:lnTo>
                    <a:pt x="175529" y="64912"/>
                  </a:lnTo>
                  <a:lnTo>
                    <a:pt x="171738" y="56641"/>
                  </a:lnTo>
                  <a:lnTo>
                    <a:pt x="160130" y="44986"/>
                  </a:lnTo>
                  <a:lnTo>
                    <a:pt x="153152" y="42432"/>
                  </a:lnTo>
                  <a:lnTo>
                    <a:pt x="138001" y="42060"/>
                  </a:lnTo>
                  <a:lnTo>
                    <a:pt x="131002" y="46029"/>
                  </a:lnTo>
                  <a:lnTo>
                    <a:pt x="118295" y="60301"/>
                  </a:lnTo>
                  <a:lnTo>
                    <a:pt x="111414" y="81438"/>
                  </a:lnTo>
                  <a:lnTo>
                    <a:pt x="110006" y="119327"/>
                  </a:lnTo>
                  <a:lnTo>
                    <a:pt x="117814" y="164710"/>
                  </a:lnTo>
                  <a:lnTo>
                    <a:pt x="134903" y="199460"/>
                  </a:lnTo>
                  <a:lnTo>
                    <a:pt x="173684" y="242372"/>
                  </a:lnTo>
                  <a:lnTo>
                    <a:pt x="206001" y="264487"/>
                  </a:lnTo>
                  <a:lnTo>
                    <a:pt x="262296" y="283915"/>
                  </a:lnTo>
                  <a:lnTo>
                    <a:pt x="306314" y="296167"/>
                  </a:lnTo>
                  <a:lnTo>
                    <a:pt x="347220" y="29250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178791" y="2248010"/>
            <a:ext cx="2173991" cy="1554710"/>
            <a:chOff x="3178791" y="2248010"/>
            <a:chExt cx="2173991" cy="1554710"/>
          </a:xfrm>
        </p:grpSpPr>
        <p:sp>
          <p:nvSpPr>
            <p:cNvPr id="32" name="Freeform 31"/>
            <p:cNvSpPr/>
            <p:nvPr/>
          </p:nvSpPr>
          <p:spPr>
            <a:xfrm>
              <a:off x="3295135" y="2354857"/>
              <a:ext cx="890353" cy="931958"/>
            </a:xfrm>
            <a:custGeom>
              <a:avLst/>
              <a:gdLst/>
              <a:ahLst/>
              <a:cxnLst/>
              <a:rect l="0" t="0" r="0" b="0"/>
              <a:pathLst>
                <a:path w="890353" h="931958">
                  <a:moveTo>
                    <a:pt x="0" y="0"/>
                  </a:moveTo>
                  <a:lnTo>
                    <a:pt x="19005" y="7567"/>
                  </a:lnTo>
                  <a:lnTo>
                    <a:pt x="80447" y="57523"/>
                  </a:lnTo>
                  <a:lnTo>
                    <a:pt x="139481" y="110575"/>
                  </a:lnTo>
                  <a:lnTo>
                    <a:pt x="200262" y="170832"/>
                  </a:lnTo>
                  <a:lnTo>
                    <a:pt x="261896" y="230625"/>
                  </a:lnTo>
                  <a:lnTo>
                    <a:pt x="316431" y="283544"/>
                  </a:lnTo>
                  <a:lnTo>
                    <a:pt x="371719" y="338513"/>
                  </a:lnTo>
                  <a:lnTo>
                    <a:pt x="432875" y="393887"/>
                  </a:lnTo>
                  <a:lnTo>
                    <a:pt x="492895" y="451807"/>
                  </a:lnTo>
                  <a:lnTo>
                    <a:pt x="553479" y="511975"/>
                  </a:lnTo>
                  <a:lnTo>
                    <a:pt x="609962" y="569301"/>
                  </a:lnTo>
                  <a:lnTo>
                    <a:pt x="651742" y="616785"/>
                  </a:lnTo>
                  <a:lnTo>
                    <a:pt x="707275" y="680063"/>
                  </a:lnTo>
                  <a:lnTo>
                    <a:pt x="758343" y="737353"/>
                  </a:lnTo>
                  <a:lnTo>
                    <a:pt x="803118" y="793185"/>
                  </a:lnTo>
                  <a:lnTo>
                    <a:pt x="839631" y="846264"/>
                  </a:lnTo>
                  <a:lnTo>
                    <a:pt x="874359" y="902044"/>
                  </a:lnTo>
                  <a:lnTo>
                    <a:pt x="890352" y="9319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178791" y="2248010"/>
              <a:ext cx="204692" cy="256626"/>
            </a:xfrm>
            <a:custGeom>
              <a:avLst/>
              <a:gdLst/>
              <a:ahLst/>
              <a:cxnLst/>
              <a:rect l="0" t="0" r="0" b="0"/>
              <a:pathLst>
                <a:path w="204692" h="256626">
                  <a:moveTo>
                    <a:pt x="191234" y="40278"/>
                  </a:moveTo>
                  <a:lnTo>
                    <a:pt x="204485" y="35861"/>
                  </a:lnTo>
                  <a:lnTo>
                    <a:pt x="204691" y="32711"/>
                  </a:lnTo>
                  <a:lnTo>
                    <a:pt x="195057" y="24279"/>
                  </a:lnTo>
                  <a:lnTo>
                    <a:pt x="173259" y="13554"/>
                  </a:lnTo>
                  <a:lnTo>
                    <a:pt x="114708" y="5392"/>
                  </a:lnTo>
                  <a:lnTo>
                    <a:pt x="60547" y="0"/>
                  </a:lnTo>
                  <a:lnTo>
                    <a:pt x="28004" y="3484"/>
                  </a:lnTo>
                  <a:lnTo>
                    <a:pt x="12054" y="10365"/>
                  </a:lnTo>
                  <a:lnTo>
                    <a:pt x="5212" y="14789"/>
                  </a:lnTo>
                  <a:lnTo>
                    <a:pt x="1576" y="21436"/>
                  </a:lnTo>
                  <a:lnTo>
                    <a:pt x="0" y="38684"/>
                  </a:lnTo>
                  <a:lnTo>
                    <a:pt x="8729" y="69186"/>
                  </a:lnTo>
                  <a:lnTo>
                    <a:pt x="23026" y="92812"/>
                  </a:lnTo>
                  <a:lnTo>
                    <a:pt x="80849" y="146602"/>
                  </a:lnTo>
                  <a:lnTo>
                    <a:pt x="140508" y="198757"/>
                  </a:lnTo>
                  <a:lnTo>
                    <a:pt x="199555" y="2566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343252" y="3203604"/>
              <a:ext cx="184403" cy="199706"/>
            </a:xfrm>
            <a:custGeom>
              <a:avLst/>
              <a:gdLst/>
              <a:ahLst/>
              <a:cxnLst/>
              <a:rect l="0" t="0" r="0" b="0"/>
              <a:pathLst>
                <a:path w="184403" h="199706">
                  <a:moveTo>
                    <a:pt x="16977" y="0"/>
                  </a:moveTo>
                  <a:lnTo>
                    <a:pt x="21771" y="27497"/>
                  </a:lnTo>
                  <a:lnTo>
                    <a:pt x="13374" y="89821"/>
                  </a:lnTo>
                  <a:lnTo>
                    <a:pt x="0" y="132251"/>
                  </a:lnTo>
                  <a:lnTo>
                    <a:pt x="1036" y="134395"/>
                  </a:lnTo>
                  <a:lnTo>
                    <a:pt x="3576" y="133976"/>
                  </a:lnTo>
                  <a:lnTo>
                    <a:pt x="15986" y="124550"/>
                  </a:lnTo>
                  <a:lnTo>
                    <a:pt x="60690" y="65005"/>
                  </a:lnTo>
                  <a:lnTo>
                    <a:pt x="89005" y="24757"/>
                  </a:lnTo>
                  <a:lnTo>
                    <a:pt x="93657" y="22052"/>
                  </a:lnTo>
                  <a:lnTo>
                    <a:pt x="97683" y="23022"/>
                  </a:lnTo>
                  <a:lnTo>
                    <a:pt x="101292" y="26443"/>
                  </a:lnTo>
                  <a:lnTo>
                    <a:pt x="102773" y="32421"/>
                  </a:lnTo>
                  <a:lnTo>
                    <a:pt x="105128" y="74593"/>
                  </a:lnTo>
                  <a:lnTo>
                    <a:pt x="116342" y="95347"/>
                  </a:lnTo>
                  <a:lnTo>
                    <a:pt x="128632" y="104938"/>
                  </a:lnTo>
                  <a:lnTo>
                    <a:pt x="144265" y="111358"/>
                  </a:lnTo>
                  <a:lnTo>
                    <a:pt x="163540" y="114211"/>
                  </a:lnTo>
                  <a:lnTo>
                    <a:pt x="171084" y="117746"/>
                  </a:lnTo>
                  <a:lnTo>
                    <a:pt x="181932" y="129070"/>
                  </a:lnTo>
                  <a:lnTo>
                    <a:pt x="184270" y="135973"/>
                  </a:lnTo>
                  <a:lnTo>
                    <a:pt x="184402" y="151039"/>
                  </a:lnTo>
                  <a:lnTo>
                    <a:pt x="178803" y="181462"/>
                  </a:lnTo>
                  <a:lnTo>
                    <a:pt x="183398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614320" y="3328419"/>
              <a:ext cx="16601" cy="116496"/>
            </a:xfrm>
            <a:custGeom>
              <a:avLst/>
              <a:gdLst/>
              <a:ahLst/>
              <a:cxnLst/>
              <a:rect l="0" t="0" r="0" b="0"/>
              <a:pathLst>
                <a:path w="16601" h="116496">
                  <a:moveTo>
                    <a:pt x="12183" y="0"/>
                  </a:moveTo>
                  <a:lnTo>
                    <a:pt x="16600" y="13253"/>
                  </a:lnTo>
                  <a:lnTo>
                    <a:pt x="16304" y="27155"/>
                  </a:lnTo>
                  <a:lnTo>
                    <a:pt x="3493" y="84134"/>
                  </a:lnTo>
                  <a:lnTo>
                    <a:pt x="0" y="102112"/>
                  </a:lnTo>
                  <a:lnTo>
                    <a:pt x="362" y="106907"/>
                  </a:lnTo>
                  <a:lnTo>
                    <a:pt x="3862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651466" y="3263671"/>
              <a:ext cx="66569" cy="81391"/>
            </a:xfrm>
            <a:custGeom>
              <a:avLst/>
              <a:gdLst/>
              <a:ahLst/>
              <a:cxnLst/>
              <a:rect l="0" t="0" r="0" b="0"/>
              <a:pathLst>
                <a:path w="66569" h="81391">
                  <a:moveTo>
                    <a:pt x="0" y="81390"/>
                  </a:moveTo>
                  <a:lnTo>
                    <a:pt x="15118" y="25543"/>
                  </a:lnTo>
                  <a:lnTo>
                    <a:pt x="23977" y="7567"/>
                  </a:lnTo>
                  <a:lnTo>
                    <a:pt x="29853" y="2589"/>
                  </a:lnTo>
                  <a:lnTo>
                    <a:pt x="36544" y="195"/>
                  </a:lnTo>
                  <a:lnTo>
                    <a:pt x="49526" y="0"/>
                  </a:lnTo>
                  <a:lnTo>
                    <a:pt x="66568" y="65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740888" y="3353383"/>
              <a:ext cx="53558" cy="188787"/>
            </a:xfrm>
            <a:custGeom>
              <a:avLst/>
              <a:gdLst/>
              <a:ahLst/>
              <a:cxnLst/>
              <a:rect l="0" t="0" r="0" b="0"/>
              <a:pathLst>
                <a:path w="53558" h="188787">
                  <a:moveTo>
                    <a:pt x="52036" y="0"/>
                  </a:moveTo>
                  <a:lnTo>
                    <a:pt x="34366" y="0"/>
                  </a:lnTo>
                  <a:lnTo>
                    <a:pt x="20761" y="4931"/>
                  </a:lnTo>
                  <a:lnTo>
                    <a:pt x="14544" y="8834"/>
                  </a:lnTo>
                  <a:lnTo>
                    <a:pt x="11323" y="16059"/>
                  </a:lnTo>
                  <a:lnTo>
                    <a:pt x="11209" y="47390"/>
                  </a:lnTo>
                  <a:lnTo>
                    <a:pt x="17955" y="78658"/>
                  </a:lnTo>
                  <a:lnTo>
                    <a:pt x="45728" y="135903"/>
                  </a:lnTo>
                  <a:lnTo>
                    <a:pt x="50604" y="146076"/>
                  </a:lnTo>
                  <a:lnTo>
                    <a:pt x="53557" y="167240"/>
                  </a:lnTo>
                  <a:lnTo>
                    <a:pt x="53050" y="178062"/>
                  </a:lnTo>
                  <a:lnTo>
                    <a:pt x="49938" y="184351"/>
                  </a:lnTo>
                  <a:lnTo>
                    <a:pt x="45090" y="187620"/>
                  </a:lnTo>
                  <a:lnTo>
                    <a:pt x="32307" y="188786"/>
                  </a:lnTo>
                  <a:lnTo>
                    <a:pt x="17380" y="186223"/>
                  </a:lnTo>
                  <a:lnTo>
                    <a:pt x="11365" y="182396"/>
                  </a:lnTo>
                  <a:lnTo>
                    <a:pt x="2217" y="170747"/>
                  </a:lnTo>
                  <a:lnTo>
                    <a:pt x="0" y="156324"/>
                  </a:lnTo>
                  <a:lnTo>
                    <a:pt x="703" y="148595"/>
                  </a:lnTo>
                  <a:lnTo>
                    <a:pt x="27073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883255" y="3403309"/>
              <a:ext cx="113005" cy="183153"/>
            </a:xfrm>
            <a:custGeom>
              <a:avLst/>
              <a:gdLst/>
              <a:ahLst/>
              <a:cxnLst/>
              <a:rect l="0" t="0" r="0" b="0"/>
              <a:pathLst>
                <a:path w="113005" h="183153">
                  <a:moveTo>
                    <a:pt x="59448" y="0"/>
                  </a:moveTo>
                  <a:lnTo>
                    <a:pt x="34724" y="7567"/>
                  </a:lnTo>
                  <a:lnTo>
                    <a:pt x="21955" y="15999"/>
                  </a:lnTo>
                  <a:lnTo>
                    <a:pt x="12582" y="30841"/>
                  </a:lnTo>
                  <a:lnTo>
                    <a:pt x="8788" y="39976"/>
                  </a:lnTo>
                  <a:lnTo>
                    <a:pt x="7038" y="59989"/>
                  </a:lnTo>
                  <a:lnTo>
                    <a:pt x="10267" y="81210"/>
                  </a:lnTo>
                  <a:lnTo>
                    <a:pt x="31168" y="140430"/>
                  </a:lnTo>
                  <a:lnTo>
                    <a:pt x="37017" y="157643"/>
                  </a:lnTo>
                  <a:lnTo>
                    <a:pt x="37097" y="165192"/>
                  </a:lnTo>
                  <a:lnTo>
                    <a:pt x="32256" y="178510"/>
                  </a:lnTo>
                  <a:lnTo>
                    <a:pt x="27451" y="181877"/>
                  </a:lnTo>
                  <a:lnTo>
                    <a:pt x="14717" y="183152"/>
                  </a:lnTo>
                  <a:lnTo>
                    <a:pt x="9287" y="179424"/>
                  </a:lnTo>
                  <a:lnTo>
                    <a:pt x="788" y="165420"/>
                  </a:lnTo>
                  <a:lnTo>
                    <a:pt x="0" y="158357"/>
                  </a:lnTo>
                  <a:lnTo>
                    <a:pt x="4057" y="145578"/>
                  </a:lnTo>
                  <a:lnTo>
                    <a:pt x="21155" y="123571"/>
                  </a:lnTo>
                  <a:lnTo>
                    <a:pt x="57500" y="98853"/>
                  </a:lnTo>
                  <a:lnTo>
                    <a:pt x="75224" y="90779"/>
                  </a:lnTo>
                  <a:lnTo>
                    <a:pt x="83834" y="90105"/>
                  </a:lnTo>
                  <a:lnTo>
                    <a:pt x="100797" y="94288"/>
                  </a:lnTo>
                  <a:lnTo>
                    <a:pt x="106430" y="99841"/>
                  </a:lnTo>
                  <a:lnTo>
                    <a:pt x="112688" y="115873"/>
                  </a:lnTo>
                  <a:lnTo>
                    <a:pt x="113004" y="132860"/>
                  </a:lnTo>
                  <a:lnTo>
                    <a:pt x="105674" y="166366"/>
                  </a:lnTo>
                  <a:lnTo>
                    <a:pt x="104133" y="170083"/>
                  </a:lnTo>
                  <a:lnTo>
                    <a:pt x="103106" y="170711"/>
                  </a:lnTo>
                  <a:lnTo>
                    <a:pt x="101053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5050876" y="3394988"/>
              <a:ext cx="41606" cy="58248"/>
            </a:xfrm>
            <a:custGeom>
              <a:avLst/>
              <a:gdLst/>
              <a:ahLst/>
              <a:cxnLst/>
              <a:rect l="0" t="0" r="0" b="0"/>
              <a:pathLst>
                <a:path w="41606" h="58248">
                  <a:moveTo>
                    <a:pt x="0" y="0"/>
                  </a:moveTo>
                  <a:lnTo>
                    <a:pt x="41605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067132" y="3498833"/>
              <a:ext cx="285650" cy="303887"/>
            </a:xfrm>
            <a:custGeom>
              <a:avLst/>
              <a:gdLst/>
              <a:ahLst/>
              <a:cxnLst/>
              <a:rect l="0" t="0" r="0" b="0"/>
              <a:pathLst>
                <a:path w="285650" h="303887">
                  <a:moveTo>
                    <a:pt x="58634" y="45934"/>
                  </a:moveTo>
                  <a:lnTo>
                    <a:pt x="23889" y="57515"/>
                  </a:lnTo>
                  <a:lnTo>
                    <a:pt x="10524" y="70188"/>
                  </a:lnTo>
                  <a:lnTo>
                    <a:pt x="4371" y="78746"/>
                  </a:lnTo>
                  <a:lnTo>
                    <a:pt x="0" y="98115"/>
                  </a:lnTo>
                  <a:lnTo>
                    <a:pt x="129" y="108458"/>
                  </a:lnTo>
                  <a:lnTo>
                    <a:pt x="2988" y="116278"/>
                  </a:lnTo>
                  <a:lnTo>
                    <a:pt x="13562" y="127432"/>
                  </a:lnTo>
                  <a:lnTo>
                    <a:pt x="35109" y="138910"/>
                  </a:lnTo>
                  <a:lnTo>
                    <a:pt x="50952" y="140264"/>
                  </a:lnTo>
                  <a:lnTo>
                    <a:pt x="67239" y="136860"/>
                  </a:lnTo>
                  <a:lnTo>
                    <a:pt x="83723" y="129184"/>
                  </a:lnTo>
                  <a:lnTo>
                    <a:pt x="104180" y="110048"/>
                  </a:lnTo>
                  <a:lnTo>
                    <a:pt x="117535" y="77977"/>
                  </a:lnTo>
                  <a:lnTo>
                    <a:pt x="119329" y="57401"/>
                  </a:lnTo>
                  <a:lnTo>
                    <a:pt x="118513" y="48032"/>
                  </a:lnTo>
                  <a:lnTo>
                    <a:pt x="110210" y="30224"/>
                  </a:lnTo>
                  <a:lnTo>
                    <a:pt x="86696" y="609"/>
                  </a:lnTo>
                  <a:lnTo>
                    <a:pt x="85663" y="0"/>
                  </a:lnTo>
                  <a:lnTo>
                    <a:pt x="139142" y="59784"/>
                  </a:lnTo>
                  <a:lnTo>
                    <a:pt x="196624" y="113232"/>
                  </a:lnTo>
                  <a:lnTo>
                    <a:pt x="203327" y="121310"/>
                  </a:lnTo>
                  <a:lnTo>
                    <a:pt x="206872" y="129469"/>
                  </a:lnTo>
                  <a:lnTo>
                    <a:pt x="211141" y="153279"/>
                  </a:lnTo>
                  <a:lnTo>
                    <a:pt x="221644" y="166375"/>
                  </a:lnTo>
                  <a:lnTo>
                    <a:pt x="269838" y="193955"/>
                  </a:lnTo>
                  <a:lnTo>
                    <a:pt x="279783" y="209416"/>
                  </a:lnTo>
                  <a:lnTo>
                    <a:pt x="283730" y="218716"/>
                  </a:lnTo>
                  <a:lnTo>
                    <a:pt x="285649" y="238912"/>
                  </a:lnTo>
                  <a:lnTo>
                    <a:pt x="281571" y="260216"/>
                  </a:lnTo>
                  <a:lnTo>
                    <a:pt x="258339" y="3038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526650" y="3736151"/>
            <a:ext cx="1834262" cy="898674"/>
            <a:chOff x="4526650" y="3736151"/>
            <a:chExt cx="1834262" cy="898674"/>
          </a:xfrm>
        </p:grpSpPr>
        <p:sp>
          <p:nvSpPr>
            <p:cNvPr id="42" name="Freeform 41"/>
            <p:cNvSpPr/>
            <p:nvPr/>
          </p:nvSpPr>
          <p:spPr>
            <a:xfrm>
              <a:off x="4543292" y="3736151"/>
              <a:ext cx="274596" cy="199706"/>
            </a:xfrm>
            <a:custGeom>
              <a:avLst/>
              <a:gdLst/>
              <a:ahLst/>
              <a:cxnLst/>
              <a:rect l="0" t="0" r="0" b="0"/>
              <a:pathLst>
                <a:path w="274596" h="199706">
                  <a:moveTo>
                    <a:pt x="0" y="0"/>
                  </a:moveTo>
                  <a:lnTo>
                    <a:pt x="61283" y="33717"/>
                  </a:lnTo>
                  <a:lnTo>
                    <a:pt x="116672" y="72141"/>
                  </a:lnTo>
                  <a:lnTo>
                    <a:pt x="170854" y="116984"/>
                  </a:lnTo>
                  <a:lnTo>
                    <a:pt x="227044" y="160577"/>
                  </a:lnTo>
                  <a:lnTo>
                    <a:pt x="274595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890614" y="3859386"/>
              <a:ext cx="191190" cy="225942"/>
            </a:xfrm>
            <a:custGeom>
              <a:avLst/>
              <a:gdLst/>
              <a:ahLst/>
              <a:cxnLst/>
              <a:rect l="0" t="0" r="0" b="0"/>
              <a:pathLst>
                <a:path w="191190" h="225942">
                  <a:moveTo>
                    <a:pt x="93694" y="34865"/>
                  </a:moveTo>
                  <a:lnTo>
                    <a:pt x="42992" y="89984"/>
                  </a:lnTo>
                  <a:lnTo>
                    <a:pt x="13577" y="127719"/>
                  </a:lnTo>
                  <a:lnTo>
                    <a:pt x="0" y="164359"/>
                  </a:lnTo>
                  <a:lnTo>
                    <a:pt x="84" y="196302"/>
                  </a:lnTo>
                  <a:lnTo>
                    <a:pt x="8635" y="213248"/>
                  </a:lnTo>
                  <a:lnTo>
                    <a:pt x="14799" y="220355"/>
                  </a:lnTo>
                  <a:lnTo>
                    <a:pt x="23530" y="224169"/>
                  </a:lnTo>
                  <a:lnTo>
                    <a:pt x="45560" y="225941"/>
                  </a:lnTo>
                  <a:lnTo>
                    <a:pt x="83952" y="217323"/>
                  </a:lnTo>
                  <a:lnTo>
                    <a:pt x="115771" y="203058"/>
                  </a:lnTo>
                  <a:lnTo>
                    <a:pt x="156748" y="163523"/>
                  </a:lnTo>
                  <a:lnTo>
                    <a:pt x="178607" y="133833"/>
                  </a:lnTo>
                  <a:lnTo>
                    <a:pt x="188709" y="108568"/>
                  </a:lnTo>
                  <a:lnTo>
                    <a:pt x="191189" y="77145"/>
                  </a:lnTo>
                  <a:lnTo>
                    <a:pt x="185554" y="40817"/>
                  </a:lnTo>
                  <a:lnTo>
                    <a:pt x="177359" y="20868"/>
                  </a:lnTo>
                  <a:lnTo>
                    <a:pt x="162622" y="7688"/>
                  </a:lnTo>
                  <a:lnTo>
                    <a:pt x="153514" y="2878"/>
                  </a:lnTo>
                  <a:lnTo>
                    <a:pt x="133533" y="0"/>
                  </a:lnTo>
                  <a:lnTo>
                    <a:pt x="123027" y="527"/>
                  </a:lnTo>
                  <a:lnTo>
                    <a:pt x="103957" y="10974"/>
                  </a:lnTo>
                  <a:lnTo>
                    <a:pt x="88085" y="27945"/>
                  </a:lnTo>
                  <a:lnTo>
                    <a:pt x="77949" y="47815"/>
                  </a:lnTo>
                  <a:lnTo>
                    <a:pt x="75293" y="64042"/>
                  </a:lnTo>
                  <a:lnTo>
                    <a:pt x="77052" y="8479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115022" y="3869287"/>
              <a:ext cx="110154" cy="264078"/>
            </a:xfrm>
            <a:custGeom>
              <a:avLst/>
              <a:gdLst/>
              <a:ahLst/>
              <a:cxnLst/>
              <a:rect l="0" t="0" r="0" b="0"/>
              <a:pathLst>
                <a:path w="110154" h="264078">
                  <a:moveTo>
                    <a:pt x="68991" y="0"/>
                  </a:moveTo>
                  <a:lnTo>
                    <a:pt x="49079" y="61567"/>
                  </a:lnTo>
                  <a:lnTo>
                    <a:pt x="29435" y="121775"/>
                  </a:lnTo>
                  <a:lnTo>
                    <a:pt x="2949" y="182886"/>
                  </a:lnTo>
                  <a:lnTo>
                    <a:pt x="0" y="191266"/>
                  </a:lnTo>
                  <a:lnTo>
                    <a:pt x="807" y="197778"/>
                  </a:lnTo>
                  <a:lnTo>
                    <a:pt x="4119" y="203043"/>
                  </a:lnTo>
                  <a:lnTo>
                    <a:pt x="9101" y="207478"/>
                  </a:lnTo>
                  <a:lnTo>
                    <a:pt x="26964" y="209940"/>
                  </a:lnTo>
                  <a:lnTo>
                    <a:pt x="76161" y="204409"/>
                  </a:lnTo>
                  <a:lnTo>
                    <a:pt x="93443" y="209809"/>
                  </a:lnTo>
                  <a:lnTo>
                    <a:pt x="105438" y="220838"/>
                  </a:lnTo>
                  <a:lnTo>
                    <a:pt x="109931" y="227663"/>
                  </a:lnTo>
                  <a:lnTo>
                    <a:pt x="110153" y="234061"/>
                  </a:lnTo>
                  <a:lnTo>
                    <a:pt x="107527" y="240176"/>
                  </a:lnTo>
                  <a:lnTo>
                    <a:pt x="97213" y="250977"/>
                  </a:lnTo>
                  <a:lnTo>
                    <a:pt x="83383" y="258859"/>
                  </a:lnTo>
                  <a:lnTo>
                    <a:pt x="55586" y="264077"/>
                  </a:lnTo>
                  <a:lnTo>
                    <a:pt x="28345" y="261206"/>
                  </a:lnTo>
                  <a:lnTo>
                    <a:pt x="23402" y="255499"/>
                  </a:lnTo>
                  <a:lnTo>
                    <a:pt x="20376" y="236830"/>
                  </a:lnTo>
                  <a:lnTo>
                    <a:pt x="22113" y="222986"/>
                  </a:lnTo>
                  <a:lnTo>
                    <a:pt x="27386" y="2080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300444" y="4027388"/>
              <a:ext cx="324586" cy="272795"/>
            </a:xfrm>
            <a:custGeom>
              <a:avLst/>
              <a:gdLst/>
              <a:ahLst/>
              <a:cxnLst/>
              <a:rect l="0" t="0" r="0" b="0"/>
              <a:pathLst>
                <a:path w="324586" h="272795">
                  <a:moveTo>
                    <a:pt x="66632" y="0"/>
                  </a:moveTo>
                  <a:lnTo>
                    <a:pt x="53380" y="8834"/>
                  </a:lnTo>
                  <a:lnTo>
                    <a:pt x="49477" y="15135"/>
                  </a:lnTo>
                  <a:lnTo>
                    <a:pt x="43982" y="42596"/>
                  </a:lnTo>
                  <a:lnTo>
                    <a:pt x="44204" y="79600"/>
                  </a:lnTo>
                  <a:lnTo>
                    <a:pt x="57442" y="133519"/>
                  </a:lnTo>
                  <a:lnTo>
                    <a:pt x="61623" y="160119"/>
                  </a:lnTo>
                  <a:lnTo>
                    <a:pt x="60399" y="184268"/>
                  </a:lnTo>
                  <a:lnTo>
                    <a:pt x="56930" y="193112"/>
                  </a:lnTo>
                  <a:lnTo>
                    <a:pt x="45678" y="205404"/>
                  </a:lnTo>
                  <a:lnTo>
                    <a:pt x="37870" y="207202"/>
                  </a:lnTo>
                  <a:lnTo>
                    <a:pt x="19332" y="204270"/>
                  </a:lnTo>
                  <a:lnTo>
                    <a:pt x="11985" y="199974"/>
                  </a:lnTo>
                  <a:lnTo>
                    <a:pt x="1356" y="187805"/>
                  </a:lnTo>
                  <a:lnTo>
                    <a:pt x="0" y="181602"/>
                  </a:lnTo>
                  <a:lnTo>
                    <a:pt x="946" y="175616"/>
                  </a:lnTo>
                  <a:lnTo>
                    <a:pt x="3426" y="169778"/>
                  </a:lnTo>
                  <a:lnTo>
                    <a:pt x="13577" y="160824"/>
                  </a:lnTo>
                  <a:lnTo>
                    <a:pt x="20167" y="157142"/>
                  </a:lnTo>
                  <a:lnTo>
                    <a:pt x="37352" y="155516"/>
                  </a:lnTo>
                  <a:lnTo>
                    <a:pt x="97802" y="166924"/>
                  </a:lnTo>
                  <a:lnTo>
                    <a:pt x="116544" y="170343"/>
                  </a:lnTo>
                  <a:lnTo>
                    <a:pt x="137200" y="168780"/>
                  </a:lnTo>
                  <a:lnTo>
                    <a:pt x="153777" y="160073"/>
                  </a:lnTo>
                  <a:lnTo>
                    <a:pt x="160787" y="153868"/>
                  </a:lnTo>
                  <a:lnTo>
                    <a:pt x="164535" y="146957"/>
                  </a:lnTo>
                  <a:lnTo>
                    <a:pt x="166235" y="131883"/>
                  </a:lnTo>
                  <a:lnTo>
                    <a:pt x="163545" y="128602"/>
                  </a:lnTo>
                  <a:lnTo>
                    <a:pt x="158977" y="128264"/>
                  </a:lnTo>
                  <a:lnTo>
                    <a:pt x="153158" y="129888"/>
                  </a:lnTo>
                  <a:lnTo>
                    <a:pt x="150204" y="133744"/>
                  </a:lnTo>
                  <a:lnTo>
                    <a:pt x="149159" y="139089"/>
                  </a:lnTo>
                  <a:lnTo>
                    <a:pt x="158834" y="192637"/>
                  </a:lnTo>
                  <a:lnTo>
                    <a:pt x="171196" y="247022"/>
                  </a:lnTo>
                  <a:lnTo>
                    <a:pt x="173201" y="269120"/>
                  </a:lnTo>
                  <a:lnTo>
                    <a:pt x="174661" y="272794"/>
                  </a:lnTo>
                  <a:lnTo>
                    <a:pt x="176559" y="271545"/>
                  </a:lnTo>
                  <a:lnTo>
                    <a:pt x="186112" y="257048"/>
                  </a:lnTo>
                  <a:lnTo>
                    <a:pt x="235172" y="198438"/>
                  </a:lnTo>
                  <a:lnTo>
                    <a:pt x="267895" y="169392"/>
                  </a:lnTo>
                  <a:lnTo>
                    <a:pt x="286137" y="163118"/>
                  </a:lnTo>
                  <a:lnTo>
                    <a:pt x="303799" y="161254"/>
                  </a:lnTo>
                  <a:lnTo>
                    <a:pt x="324585" y="1664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5650568" y="4168845"/>
              <a:ext cx="298983" cy="195463"/>
            </a:xfrm>
            <a:custGeom>
              <a:avLst/>
              <a:gdLst/>
              <a:ahLst/>
              <a:cxnLst/>
              <a:rect l="0" t="0" r="0" b="0"/>
              <a:pathLst>
                <a:path w="298983" h="195463">
                  <a:moveTo>
                    <a:pt x="32708" y="0"/>
                  </a:moveTo>
                  <a:lnTo>
                    <a:pt x="9263" y="62092"/>
                  </a:lnTo>
                  <a:lnTo>
                    <a:pt x="1368" y="114481"/>
                  </a:lnTo>
                  <a:lnTo>
                    <a:pt x="0" y="155552"/>
                  </a:lnTo>
                  <a:lnTo>
                    <a:pt x="2582" y="165647"/>
                  </a:lnTo>
                  <a:lnTo>
                    <a:pt x="7076" y="173301"/>
                  </a:lnTo>
                  <a:lnTo>
                    <a:pt x="12846" y="179329"/>
                  </a:lnTo>
                  <a:lnTo>
                    <a:pt x="19467" y="181498"/>
                  </a:lnTo>
                  <a:lnTo>
                    <a:pt x="34220" y="178978"/>
                  </a:lnTo>
                  <a:lnTo>
                    <a:pt x="58119" y="162745"/>
                  </a:lnTo>
                  <a:lnTo>
                    <a:pt x="110226" y="102258"/>
                  </a:lnTo>
                  <a:lnTo>
                    <a:pt x="125408" y="92293"/>
                  </a:lnTo>
                  <a:lnTo>
                    <a:pt x="143866" y="89713"/>
                  </a:lnTo>
                  <a:lnTo>
                    <a:pt x="163473" y="92572"/>
                  </a:lnTo>
                  <a:lnTo>
                    <a:pt x="189181" y="104579"/>
                  </a:lnTo>
                  <a:lnTo>
                    <a:pt x="222782" y="131460"/>
                  </a:lnTo>
                  <a:lnTo>
                    <a:pt x="222294" y="129245"/>
                  </a:lnTo>
                  <a:lnTo>
                    <a:pt x="220119" y="124995"/>
                  </a:lnTo>
                  <a:lnTo>
                    <a:pt x="207842" y="117807"/>
                  </a:lnTo>
                  <a:lnTo>
                    <a:pt x="180138" y="111028"/>
                  </a:lnTo>
                  <a:lnTo>
                    <a:pt x="169826" y="110077"/>
                  </a:lnTo>
                  <a:lnTo>
                    <a:pt x="163876" y="113141"/>
                  </a:lnTo>
                  <a:lnTo>
                    <a:pt x="160834" y="118882"/>
                  </a:lnTo>
                  <a:lnTo>
                    <a:pt x="159730" y="126407"/>
                  </a:lnTo>
                  <a:lnTo>
                    <a:pt x="161769" y="133273"/>
                  </a:lnTo>
                  <a:lnTo>
                    <a:pt x="171430" y="145833"/>
                  </a:lnTo>
                  <a:lnTo>
                    <a:pt x="216261" y="173022"/>
                  </a:lnTo>
                  <a:lnTo>
                    <a:pt x="220721" y="179143"/>
                  </a:lnTo>
                  <a:lnTo>
                    <a:pt x="222769" y="185997"/>
                  </a:lnTo>
                  <a:lnTo>
                    <a:pt x="223210" y="193340"/>
                  </a:lnTo>
                  <a:lnTo>
                    <a:pt x="224429" y="195462"/>
                  </a:lnTo>
                  <a:lnTo>
                    <a:pt x="226166" y="194103"/>
                  </a:lnTo>
                  <a:lnTo>
                    <a:pt x="237959" y="178938"/>
                  </a:lnTo>
                  <a:lnTo>
                    <a:pt x="283821" y="115740"/>
                  </a:lnTo>
                  <a:lnTo>
                    <a:pt x="298982" y="915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931779" y="4138951"/>
              <a:ext cx="217477" cy="273131"/>
            </a:xfrm>
            <a:custGeom>
              <a:avLst/>
              <a:gdLst/>
              <a:ahLst/>
              <a:cxnLst/>
              <a:rect l="0" t="0" r="0" b="0"/>
              <a:pathLst>
                <a:path w="217477" h="273131">
                  <a:moveTo>
                    <a:pt x="67697" y="13252"/>
                  </a:moveTo>
                  <a:lnTo>
                    <a:pt x="76531" y="0"/>
                  </a:lnTo>
                  <a:lnTo>
                    <a:pt x="79134" y="719"/>
                  </a:lnTo>
                  <a:lnTo>
                    <a:pt x="82026" y="13846"/>
                  </a:lnTo>
                  <a:lnTo>
                    <a:pt x="77238" y="46654"/>
                  </a:lnTo>
                  <a:lnTo>
                    <a:pt x="61089" y="102192"/>
                  </a:lnTo>
                  <a:lnTo>
                    <a:pt x="37945" y="160201"/>
                  </a:lnTo>
                  <a:lnTo>
                    <a:pt x="13968" y="217503"/>
                  </a:lnTo>
                  <a:lnTo>
                    <a:pt x="3445" y="232236"/>
                  </a:lnTo>
                  <a:lnTo>
                    <a:pt x="823" y="233206"/>
                  </a:lnTo>
                  <a:lnTo>
                    <a:pt x="0" y="230155"/>
                  </a:lnTo>
                  <a:lnTo>
                    <a:pt x="376" y="224423"/>
                  </a:lnTo>
                  <a:lnTo>
                    <a:pt x="9741" y="203102"/>
                  </a:lnTo>
                  <a:lnTo>
                    <a:pt x="24226" y="183636"/>
                  </a:lnTo>
                  <a:lnTo>
                    <a:pt x="30395" y="180466"/>
                  </a:lnTo>
                  <a:lnTo>
                    <a:pt x="44647" y="179409"/>
                  </a:lnTo>
                  <a:lnTo>
                    <a:pt x="68264" y="188429"/>
                  </a:lnTo>
                  <a:lnTo>
                    <a:pt x="73622" y="194756"/>
                  </a:lnTo>
                  <a:lnTo>
                    <a:pt x="79576" y="211648"/>
                  </a:lnTo>
                  <a:lnTo>
                    <a:pt x="82474" y="251701"/>
                  </a:lnTo>
                  <a:lnTo>
                    <a:pt x="79503" y="269933"/>
                  </a:lnTo>
                  <a:lnTo>
                    <a:pt x="80190" y="273130"/>
                  </a:lnTo>
                  <a:lnTo>
                    <a:pt x="82498" y="272488"/>
                  </a:lnTo>
                  <a:lnTo>
                    <a:pt x="85885" y="269287"/>
                  </a:lnTo>
                  <a:lnTo>
                    <a:pt x="123626" y="211534"/>
                  </a:lnTo>
                  <a:lnTo>
                    <a:pt x="162954" y="148926"/>
                  </a:lnTo>
                  <a:lnTo>
                    <a:pt x="177526" y="138887"/>
                  </a:lnTo>
                  <a:lnTo>
                    <a:pt x="184371" y="137690"/>
                  </a:lnTo>
                  <a:lnTo>
                    <a:pt x="190783" y="138740"/>
                  </a:lnTo>
                  <a:lnTo>
                    <a:pt x="196907" y="141290"/>
                  </a:lnTo>
                  <a:lnTo>
                    <a:pt x="206177" y="151519"/>
                  </a:lnTo>
                  <a:lnTo>
                    <a:pt x="217476" y="1713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6105680" y="4323521"/>
              <a:ext cx="255232" cy="311304"/>
            </a:xfrm>
            <a:custGeom>
              <a:avLst/>
              <a:gdLst/>
              <a:ahLst/>
              <a:cxnLst/>
              <a:rect l="0" t="0" r="0" b="0"/>
              <a:pathLst>
                <a:path w="255232" h="311304">
                  <a:moveTo>
                    <a:pt x="60217" y="78313"/>
                  </a:moveTo>
                  <a:lnTo>
                    <a:pt x="18307" y="89896"/>
                  </a:lnTo>
                  <a:lnTo>
                    <a:pt x="11937" y="94356"/>
                  </a:lnTo>
                  <a:lnTo>
                    <a:pt x="2393" y="106708"/>
                  </a:lnTo>
                  <a:lnTo>
                    <a:pt x="0" y="121444"/>
                  </a:lnTo>
                  <a:lnTo>
                    <a:pt x="657" y="129256"/>
                  </a:lnTo>
                  <a:lnTo>
                    <a:pt x="6317" y="142868"/>
                  </a:lnTo>
                  <a:lnTo>
                    <a:pt x="10415" y="149087"/>
                  </a:lnTo>
                  <a:lnTo>
                    <a:pt x="22365" y="158462"/>
                  </a:lnTo>
                  <a:lnTo>
                    <a:pt x="37846" y="164786"/>
                  </a:lnTo>
                  <a:lnTo>
                    <a:pt x="57054" y="167597"/>
                  </a:lnTo>
                  <a:lnTo>
                    <a:pt x="75453" y="161449"/>
                  </a:lnTo>
                  <a:lnTo>
                    <a:pt x="105448" y="139320"/>
                  </a:lnTo>
                  <a:lnTo>
                    <a:pt x="123442" y="109436"/>
                  </a:lnTo>
                  <a:lnTo>
                    <a:pt x="132802" y="58848"/>
                  </a:lnTo>
                  <a:lnTo>
                    <a:pt x="132186" y="14749"/>
                  </a:lnTo>
                  <a:lnTo>
                    <a:pt x="130385" y="5427"/>
                  </a:lnTo>
                  <a:lnTo>
                    <a:pt x="127336" y="1061"/>
                  </a:lnTo>
                  <a:lnTo>
                    <a:pt x="123455" y="0"/>
                  </a:lnTo>
                  <a:lnTo>
                    <a:pt x="119017" y="1141"/>
                  </a:lnTo>
                  <a:lnTo>
                    <a:pt x="117908" y="5600"/>
                  </a:lnTo>
                  <a:lnTo>
                    <a:pt x="121607" y="20417"/>
                  </a:lnTo>
                  <a:lnTo>
                    <a:pt x="134086" y="45133"/>
                  </a:lnTo>
                  <a:lnTo>
                    <a:pt x="195929" y="105956"/>
                  </a:lnTo>
                  <a:lnTo>
                    <a:pt x="228255" y="133775"/>
                  </a:lnTo>
                  <a:lnTo>
                    <a:pt x="232339" y="140251"/>
                  </a:lnTo>
                  <a:lnTo>
                    <a:pt x="234411" y="154843"/>
                  </a:lnTo>
                  <a:lnTo>
                    <a:pt x="230981" y="186811"/>
                  </a:lnTo>
                  <a:lnTo>
                    <a:pt x="248600" y="242160"/>
                  </a:lnTo>
                  <a:lnTo>
                    <a:pt x="255231" y="269859"/>
                  </a:lnTo>
                  <a:lnTo>
                    <a:pt x="252163" y="297380"/>
                  </a:lnTo>
                  <a:lnTo>
                    <a:pt x="243280" y="31130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526650" y="4110598"/>
              <a:ext cx="282917" cy="216348"/>
            </a:xfrm>
            <a:custGeom>
              <a:avLst/>
              <a:gdLst/>
              <a:ahLst/>
              <a:cxnLst/>
              <a:rect l="0" t="0" r="0" b="0"/>
              <a:pathLst>
                <a:path w="282917" h="216348">
                  <a:moveTo>
                    <a:pt x="0" y="0"/>
                  </a:moveTo>
                  <a:lnTo>
                    <a:pt x="61572" y="52520"/>
                  </a:lnTo>
                  <a:lnTo>
                    <a:pt x="120802" y="92797"/>
                  </a:lnTo>
                  <a:lnTo>
                    <a:pt x="175045" y="133935"/>
                  </a:lnTo>
                  <a:lnTo>
                    <a:pt x="230276" y="173256"/>
                  </a:lnTo>
                  <a:lnTo>
                    <a:pt x="282916" y="216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696085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7356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7" name="Group 6"/>
          <p:cNvGrpSpPr/>
          <p:nvPr/>
        </p:nvGrpSpPr>
        <p:grpSpPr>
          <a:xfrm>
            <a:off x="9277969" y="2277629"/>
            <a:ext cx="531755" cy="287359"/>
            <a:chOff x="9277969" y="2277629"/>
            <a:chExt cx="531755" cy="287359"/>
          </a:xfrm>
        </p:grpSpPr>
        <p:sp>
          <p:nvSpPr>
            <p:cNvPr id="3" name="Freeform 2"/>
            <p:cNvSpPr/>
            <p:nvPr/>
          </p:nvSpPr>
          <p:spPr>
            <a:xfrm>
              <a:off x="9277969" y="2277629"/>
              <a:ext cx="116496" cy="287359"/>
            </a:xfrm>
            <a:custGeom>
              <a:avLst/>
              <a:gdLst/>
              <a:ahLst/>
              <a:cxnLst/>
              <a:rect l="0" t="0" r="0" b="0"/>
              <a:pathLst>
                <a:path w="116496" h="287359">
                  <a:moveTo>
                    <a:pt x="0" y="52264"/>
                  </a:moveTo>
                  <a:lnTo>
                    <a:pt x="7567" y="27541"/>
                  </a:lnTo>
                  <a:lnTo>
                    <a:pt x="15999" y="14772"/>
                  </a:lnTo>
                  <a:lnTo>
                    <a:pt x="30841" y="5399"/>
                  </a:lnTo>
                  <a:lnTo>
                    <a:pt x="48840" y="0"/>
                  </a:lnTo>
                  <a:lnTo>
                    <a:pt x="66085" y="683"/>
                  </a:lnTo>
                  <a:lnTo>
                    <a:pt x="72718" y="4933"/>
                  </a:lnTo>
                  <a:lnTo>
                    <a:pt x="82553" y="19517"/>
                  </a:lnTo>
                  <a:lnTo>
                    <a:pt x="85076" y="35861"/>
                  </a:lnTo>
                  <a:lnTo>
                    <a:pt x="74322" y="98742"/>
                  </a:lnTo>
                  <a:lnTo>
                    <a:pt x="54303" y="154779"/>
                  </a:lnTo>
                  <a:lnTo>
                    <a:pt x="28730" y="216511"/>
                  </a:lnTo>
                  <a:lnTo>
                    <a:pt x="18417" y="271464"/>
                  </a:lnTo>
                  <a:lnTo>
                    <a:pt x="21524" y="278835"/>
                  </a:lnTo>
                  <a:lnTo>
                    <a:pt x="27292" y="283748"/>
                  </a:lnTo>
                  <a:lnTo>
                    <a:pt x="34837" y="287024"/>
                  </a:lnTo>
                  <a:lnTo>
                    <a:pt x="42640" y="287358"/>
                  </a:lnTo>
                  <a:lnTo>
                    <a:pt x="58708" y="282799"/>
                  </a:lnTo>
                  <a:lnTo>
                    <a:pt x="116495" y="2353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9413659" y="2293120"/>
              <a:ext cx="103073" cy="200113"/>
            </a:xfrm>
            <a:custGeom>
              <a:avLst/>
              <a:gdLst/>
              <a:ahLst/>
              <a:cxnLst/>
              <a:rect l="0" t="0" r="0" b="0"/>
              <a:pathLst>
                <a:path w="103073" h="200113">
                  <a:moveTo>
                    <a:pt x="30731" y="45095"/>
                  </a:moveTo>
                  <a:lnTo>
                    <a:pt x="21896" y="53929"/>
                  </a:lnTo>
                  <a:lnTo>
                    <a:pt x="11985" y="77093"/>
                  </a:lnTo>
                  <a:lnTo>
                    <a:pt x="0" y="137918"/>
                  </a:lnTo>
                  <a:lnTo>
                    <a:pt x="2368" y="187937"/>
                  </a:lnTo>
                  <a:lnTo>
                    <a:pt x="7199" y="194872"/>
                  </a:lnTo>
                  <a:lnTo>
                    <a:pt x="14118" y="198571"/>
                  </a:lnTo>
                  <a:lnTo>
                    <a:pt x="22429" y="200112"/>
                  </a:lnTo>
                  <a:lnTo>
                    <a:pt x="30744" y="198366"/>
                  </a:lnTo>
                  <a:lnTo>
                    <a:pt x="47379" y="189029"/>
                  </a:lnTo>
                  <a:lnTo>
                    <a:pt x="67920" y="159344"/>
                  </a:lnTo>
                  <a:lnTo>
                    <a:pt x="91121" y="103875"/>
                  </a:lnTo>
                  <a:lnTo>
                    <a:pt x="103072" y="46169"/>
                  </a:lnTo>
                  <a:lnTo>
                    <a:pt x="102400" y="14594"/>
                  </a:lnTo>
                  <a:lnTo>
                    <a:pt x="100700" y="5345"/>
                  </a:lnTo>
                  <a:lnTo>
                    <a:pt x="95868" y="1028"/>
                  </a:lnTo>
                  <a:lnTo>
                    <a:pt x="88949" y="0"/>
                  </a:lnTo>
                  <a:lnTo>
                    <a:pt x="73247" y="3787"/>
                  </a:lnTo>
                  <a:lnTo>
                    <a:pt x="60105" y="11635"/>
                  </a:lnTo>
                  <a:lnTo>
                    <a:pt x="42311" y="39701"/>
                  </a:lnTo>
                  <a:lnTo>
                    <a:pt x="30731" y="950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9558693" y="2406807"/>
              <a:ext cx="160292" cy="106150"/>
            </a:xfrm>
            <a:custGeom>
              <a:avLst/>
              <a:gdLst/>
              <a:ahLst/>
              <a:cxnLst/>
              <a:rect l="0" t="0" r="0" b="0"/>
              <a:pathLst>
                <a:path w="160292" h="106150">
                  <a:moveTo>
                    <a:pt x="10513" y="39581"/>
                  </a:moveTo>
                  <a:lnTo>
                    <a:pt x="1678" y="48416"/>
                  </a:lnTo>
                  <a:lnTo>
                    <a:pt x="0" y="53792"/>
                  </a:lnTo>
                  <a:lnTo>
                    <a:pt x="602" y="67162"/>
                  </a:lnTo>
                  <a:lnTo>
                    <a:pt x="2981" y="69988"/>
                  </a:lnTo>
                  <a:lnTo>
                    <a:pt x="6415" y="70022"/>
                  </a:lnTo>
                  <a:lnTo>
                    <a:pt x="10555" y="68196"/>
                  </a:lnTo>
                  <a:lnTo>
                    <a:pt x="52227" y="8770"/>
                  </a:lnTo>
                  <a:lnTo>
                    <a:pt x="57739" y="2398"/>
                  </a:lnTo>
                  <a:lnTo>
                    <a:pt x="63262" y="0"/>
                  </a:lnTo>
                  <a:lnTo>
                    <a:pt x="68792" y="250"/>
                  </a:lnTo>
                  <a:lnTo>
                    <a:pt x="74329" y="2265"/>
                  </a:lnTo>
                  <a:lnTo>
                    <a:pt x="82946" y="11902"/>
                  </a:lnTo>
                  <a:lnTo>
                    <a:pt x="88934" y="26355"/>
                  </a:lnTo>
                  <a:lnTo>
                    <a:pt x="91595" y="45106"/>
                  </a:lnTo>
                  <a:lnTo>
                    <a:pt x="95077" y="49736"/>
                  </a:lnTo>
                  <a:lnTo>
                    <a:pt x="100174" y="50974"/>
                  </a:lnTo>
                  <a:lnTo>
                    <a:pt x="106345" y="49950"/>
                  </a:lnTo>
                  <a:lnTo>
                    <a:pt x="118133" y="41416"/>
                  </a:lnTo>
                  <a:lnTo>
                    <a:pt x="123864" y="35257"/>
                  </a:lnTo>
                  <a:lnTo>
                    <a:pt x="128610" y="33925"/>
                  </a:lnTo>
                  <a:lnTo>
                    <a:pt x="132699" y="35810"/>
                  </a:lnTo>
                  <a:lnTo>
                    <a:pt x="136349" y="39841"/>
                  </a:lnTo>
                  <a:lnTo>
                    <a:pt x="149865" y="101411"/>
                  </a:lnTo>
                  <a:lnTo>
                    <a:pt x="152416" y="103915"/>
                  </a:lnTo>
                  <a:lnTo>
                    <a:pt x="160291" y="1061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9727305" y="2354857"/>
              <a:ext cx="82419" cy="183064"/>
            </a:xfrm>
            <a:custGeom>
              <a:avLst/>
              <a:gdLst/>
              <a:ahLst/>
              <a:cxnLst/>
              <a:rect l="0" t="0" r="0" b="0"/>
              <a:pathLst>
                <a:path w="82419" h="183064">
                  <a:moveTo>
                    <a:pt x="49927" y="0"/>
                  </a:moveTo>
                  <a:lnTo>
                    <a:pt x="31181" y="34745"/>
                  </a:lnTo>
                  <a:lnTo>
                    <a:pt x="26805" y="67515"/>
                  </a:lnTo>
                  <a:lnTo>
                    <a:pt x="28965" y="76445"/>
                  </a:lnTo>
                  <a:lnTo>
                    <a:pt x="33178" y="83323"/>
                  </a:lnTo>
                  <a:lnTo>
                    <a:pt x="38761" y="88833"/>
                  </a:lnTo>
                  <a:lnTo>
                    <a:pt x="54827" y="94955"/>
                  </a:lnTo>
                  <a:lnTo>
                    <a:pt x="64288" y="96587"/>
                  </a:lnTo>
                  <a:lnTo>
                    <a:pt x="71520" y="100449"/>
                  </a:lnTo>
                  <a:lnTo>
                    <a:pt x="82021" y="112137"/>
                  </a:lnTo>
                  <a:lnTo>
                    <a:pt x="82418" y="119137"/>
                  </a:lnTo>
                  <a:lnTo>
                    <a:pt x="75462" y="134311"/>
                  </a:lnTo>
                  <a:lnTo>
                    <a:pt x="48396" y="160009"/>
                  </a:lnTo>
                  <a:lnTo>
                    <a:pt x="25435" y="175410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8" name="Freeform 7"/>
          <p:cNvSpPr/>
          <p:nvPr/>
        </p:nvSpPr>
        <p:spPr>
          <a:xfrm>
            <a:off x="9188750" y="2662736"/>
            <a:ext cx="738261" cy="506984"/>
          </a:xfrm>
          <a:custGeom>
            <a:avLst/>
            <a:gdLst/>
            <a:ahLst/>
            <a:cxnLst/>
            <a:rect l="0" t="0" r="0" b="0"/>
            <a:pathLst>
              <a:path w="738261" h="506984">
                <a:moveTo>
                  <a:pt x="14329" y="324520"/>
                </a:moveTo>
                <a:lnTo>
                  <a:pt x="5494" y="337773"/>
                </a:lnTo>
                <a:lnTo>
                  <a:pt x="0" y="368100"/>
                </a:lnTo>
                <a:lnTo>
                  <a:pt x="7044" y="421802"/>
                </a:lnTo>
                <a:lnTo>
                  <a:pt x="25207" y="480660"/>
                </a:lnTo>
                <a:lnTo>
                  <a:pt x="29902" y="489634"/>
                </a:lnTo>
                <a:lnTo>
                  <a:pt x="44981" y="502072"/>
                </a:lnTo>
                <a:lnTo>
                  <a:pt x="54180" y="506683"/>
                </a:lnTo>
                <a:lnTo>
                  <a:pt x="64010" y="506983"/>
                </a:lnTo>
                <a:lnTo>
                  <a:pt x="94591" y="495078"/>
                </a:lnTo>
                <a:lnTo>
                  <a:pt x="132707" y="469090"/>
                </a:lnTo>
                <a:lnTo>
                  <a:pt x="187471" y="417215"/>
                </a:lnTo>
                <a:lnTo>
                  <a:pt x="239777" y="365260"/>
                </a:lnTo>
                <a:lnTo>
                  <a:pt x="299043" y="310481"/>
                </a:lnTo>
                <a:lnTo>
                  <a:pt x="359375" y="249426"/>
                </a:lnTo>
                <a:lnTo>
                  <a:pt x="412014" y="206013"/>
                </a:lnTo>
                <a:lnTo>
                  <a:pt x="463155" y="164797"/>
                </a:lnTo>
                <a:lnTo>
                  <a:pt x="514365" y="128752"/>
                </a:lnTo>
                <a:lnTo>
                  <a:pt x="569192" y="94649"/>
                </a:lnTo>
                <a:lnTo>
                  <a:pt x="621906" y="62047"/>
                </a:lnTo>
                <a:lnTo>
                  <a:pt x="676254" y="34410"/>
                </a:lnTo>
                <a:lnTo>
                  <a:pt x="738260" y="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Freeform 8"/>
          <p:cNvSpPr/>
          <p:nvPr/>
        </p:nvSpPr>
        <p:spPr>
          <a:xfrm>
            <a:off x="3578051" y="3746207"/>
            <a:ext cx="1672531" cy="81476"/>
          </a:xfrm>
          <a:custGeom>
            <a:avLst/>
            <a:gdLst/>
            <a:ahLst/>
            <a:cxnLst/>
            <a:rect l="0" t="0" r="0" b="0"/>
            <a:pathLst>
              <a:path w="1672531" h="81476">
                <a:moveTo>
                  <a:pt x="0" y="6586"/>
                </a:moveTo>
                <a:lnTo>
                  <a:pt x="29620" y="0"/>
                </a:lnTo>
                <a:lnTo>
                  <a:pt x="57162" y="1244"/>
                </a:lnTo>
                <a:lnTo>
                  <a:pt x="113920" y="5883"/>
                </a:lnTo>
                <a:lnTo>
                  <a:pt x="170946" y="6447"/>
                </a:lnTo>
                <a:lnTo>
                  <a:pt x="222788" y="6559"/>
                </a:lnTo>
                <a:lnTo>
                  <a:pt x="278469" y="12299"/>
                </a:lnTo>
                <a:lnTo>
                  <a:pt x="334532" y="16857"/>
                </a:lnTo>
                <a:lnTo>
                  <a:pt x="390387" y="23314"/>
                </a:lnTo>
                <a:lnTo>
                  <a:pt x="453307" y="29648"/>
                </a:lnTo>
                <a:lnTo>
                  <a:pt x="508760" y="30986"/>
                </a:lnTo>
                <a:lnTo>
                  <a:pt x="567810" y="35855"/>
                </a:lnTo>
                <a:lnTo>
                  <a:pt x="623974" y="39341"/>
                </a:lnTo>
                <a:lnTo>
                  <a:pt x="684051" y="46410"/>
                </a:lnTo>
                <a:lnTo>
                  <a:pt x="744925" y="54621"/>
                </a:lnTo>
                <a:lnTo>
                  <a:pt x="802921" y="57188"/>
                </a:lnTo>
                <a:lnTo>
                  <a:pt x="863340" y="64040"/>
                </a:lnTo>
                <a:lnTo>
                  <a:pt x="918184" y="64729"/>
                </a:lnTo>
                <a:lnTo>
                  <a:pt x="973575" y="64820"/>
                </a:lnTo>
                <a:lnTo>
                  <a:pt x="1029038" y="59113"/>
                </a:lnTo>
                <a:lnTo>
                  <a:pt x="1084510" y="56855"/>
                </a:lnTo>
                <a:lnTo>
                  <a:pt x="1147380" y="49971"/>
                </a:lnTo>
                <a:lnTo>
                  <a:pt x="1205855" y="48542"/>
                </a:lnTo>
                <a:lnTo>
                  <a:pt x="1264342" y="48237"/>
                </a:lnTo>
                <a:lnTo>
                  <a:pt x="1322340" y="48200"/>
                </a:lnTo>
                <a:lnTo>
                  <a:pt x="1372763" y="48194"/>
                </a:lnTo>
                <a:lnTo>
                  <a:pt x="1433932" y="54778"/>
                </a:lnTo>
                <a:lnTo>
                  <a:pt x="1488558" y="62002"/>
                </a:lnTo>
                <a:lnTo>
                  <a:pt x="1546830" y="64461"/>
                </a:lnTo>
                <a:lnTo>
                  <a:pt x="1609601" y="62319"/>
                </a:lnTo>
                <a:lnTo>
                  <a:pt x="1651060" y="57659"/>
                </a:lnTo>
                <a:lnTo>
                  <a:pt x="1658217" y="60051"/>
                </a:lnTo>
                <a:lnTo>
                  <a:pt x="1662988" y="64418"/>
                </a:lnTo>
                <a:lnTo>
                  <a:pt x="1672530" y="81475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6" name="Group 15"/>
          <p:cNvGrpSpPr/>
          <p:nvPr/>
        </p:nvGrpSpPr>
        <p:grpSpPr>
          <a:xfrm>
            <a:off x="5724881" y="3677903"/>
            <a:ext cx="1214874" cy="315272"/>
            <a:chOff x="5724881" y="3677903"/>
            <a:chExt cx="1214874" cy="315272"/>
          </a:xfrm>
        </p:grpSpPr>
        <p:sp>
          <p:nvSpPr>
            <p:cNvPr id="10" name="Freeform 9"/>
            <p:cNvSpPr/>
            <p:nvPr/>
          </p:nvSpPr>
          <p:spPr>
            <a:xfrm>
              <a:off x="5758166" y="3719509"/>
              <a:ext cx="16643" cy="232990"/>
            </a:xfrm>
            <a:custGeom>
              <a:avLst/>
              <a:gdLst/>
              <a:ahLst/>
              <a:cxnLst/>
              <a:rect l="0" t="0" r="0" b="0"/>
              <a:pathLst>
                <a:path w="16643" h="232990">
                  <a:moveTo>
                    <a:pt x="16642" y="0"/>
                  </a:moveTo>
                  <a:lnTo>
                    <a:pt x="9477" y="62326"/>
                  </a:lnTo>
                  <a:lnTo>
                    <a:pt x="8663" y="113799"/>
                  </a:lnTo>
                  <a:lnTo>
                    <a:pt x="8422" y="170039"/>
                  </a:lnTo>
                  <a:lnTo>
                    <a:pt x="7416" y="227266"/>
                  </a:lnTo>
                  <a:lnTo>
                    <a:pt x="5868" y="231023"/>
                  </a:lnTo>
                  <a:lnTo>
                    <a:pt x="0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724881" y="3761901"/>
              <a:ext cx="147881" cy="136049"/>
            </a:xfrm>
            <a:custGeom>
              <a:avLst/>
              <a:gdLst/>
              <a:ahLst/>
              <a:cxnLst/>
              <a:rect l="0" t="0" r="0" b="0"/>
              <a:pathLst>
                <a:path w="147881" h="136049">
                  <a:moveTo>
                    <a:pt x="0" y="90744"/>
                  </a:moveTo>
                  <a:lnTo>
                    <a:pt x="58681" y="51624"/>
                  </a:lnTo>
                  <a:lnTo>
                    <a:pt x="83339" y="35185"/>
                  </a:lnTo>
                  <a:lnTo>
                    <a:pt x="87919" y="35214"/>
                  </a:lnTo>
                  <a:lnTo>
                    <a:pt x="90047" y="38931"/>
                  </a:lnTo>
                  <a:lnTo>
                    <a:pt x="89947" y="52923"/>
                  </a:lnTo>
                  <a:lnTo>
                    <a:pt x="79130" y="112585"/>
                  </a:lnTo>
                  <a:lnTo>
                    <a:pt x="80781" y="130962"/>
                  </a:lnTo>
                  <a:lnTo>
                    <a:pt x="84364" y="135123"/>
                  </a:lnTo>
                  <a:lnTo>
                    <a:pt x="89527" y="136048"/>
                  </a:lnTo>
                  <a:lnTo>
                    <a:pt x="102660" y="132144"/>
                  </a:lnTo>
                  <a:lnTo>
                    <a:pt x="117743" y="124246"/>
                  </a:lnTo>
                  <a:lnTo>
                    <a:pt x="128761" y="112106"/>
                  </a:lnTo>
                  <a:lnTo>
                    <a:pt x="143367" y="81712"/>
                  </a:lnTo>
                  <a:lnTo>
                    <a:pt x="147880" y="48415"/>
                  </a:lnTo>
                  <a:lnTo>
                    <a:pt x="144799" y="18105"/>
                  </a:lnTo>
                  <a:lnTo>
                    <a:pt x="140911" y="10883"/>
                  </a:lnTo>
                  <a:lnTo>
                    <a:pt x="129196" y="393"/>
                  </a:lnTo>
                  <a:lnTo>
                    <a:pt x="124038" y="0"/>
                  </a:lnTo>
                  <a:lnTo>
                    <a:pt x="119675" y="2511"/>
                  </a:lnTo>
                  <a:lnTo>
                    <a:pt x="115841" y="6959"/>
                  </a:lnTo>
                  <a:lnTo>
                    <a:pt x="110446" y="35306"/>
                  </a:lnTo>
                  <a:lnTo>
                    <a:pt x="116580" y="57476"/>
                  </a:lnTo>
                  <a:lnTo>
                    <a:pt x="133137" y="907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066273" y="3677903"/>
              <a:ext cx="166193" cy="291035"/>
            </a:xfrm>
            <a:custGeom>
              <a:avLst/>
              <a:gdLst/>
              <a:ahLst/>
              <a:cxnLst/>
              <a:rect l="0" t="0" r="0" b="0"/>
              <a:pathLst>
                <a:path w="166193" h="291035">
                  <a:moveTo>
                    <a:pt x="8092" y="0"/>
                  </a:moveTo>
                  <a:lnTo>
                    <a:pt x="928" y="50745"/>
                  </a:lnTo>
                  <a:lnTo>
                    <a:pt x="0" y="109055"/>
                  </a:lnTo>
                  <a:lnTo>
                    <a:pt x="4219" y="171206"/>
                  </a:lnTo>
                  <a:lnTo>
                    <a:pt x="8284" y="177007"/>
                  </a:lnTo>
                  <a:lnTo>
                    <a:pt x="13767" y="179951"/>
                  </a:lnTo>
                  <a:lnTo>
                    <a:pt x="20197" y="180988"/>
                  </a:lnTo>
                  <a:lnTo>
                    <a:pt x="67568" y="172084"/>
                  </a:lnTo>
                  <a:lnTo>
                    <a:pt x="78253" y="172970"/>
                  </a:lnTo>
                  <a:lnTo>
                    <a:pt x="95057" y="181351"/>
                  </a:lnTo>
                  <a:lnTo>
                    <a:pt x="102126" y="187469"/>
                  </a:lnTo>
                  <a:lnTo>
                    <a:pt x="105915" y="194322"/>
                  </a:lnTo>
                  <a:lnTo>
                    <a:pt x="107659" y="209332"/>
                  </a:lnTo>
                  <a:lnTo>
                    <a:pt x="103443" y="233376"/>
                  </a:lnTo>
                  <a:lnTo>
                    <a:pt x="87092" y="271144"/>
                  </a:lnTo>
                  <a:lnTo>
                    <a:pt x="76795" y="285697"/>
                  </a:lnTo>
                  <a:lnTo>
                    <a:pt x="69612" y="289393"/>
                  </a:lnTo>
                  <a:lnTo>
                    <a:pt x="51769" y="291034"/>
                  </a:lnTo>
                  <a:lnTo>
                    <a:pt x="44606" y="287403"/>
                  </a:lnTo>
                  <a:lnTo>
                    <a:pt x="34183" y="273507"/>
                  </a:lnTo>
                  <a:lnTo>
                    <a:pt x="31399" y="255004"/>
                  </a:lnTo>
                  <a:lnTo>
                    <a:pt x="34169" y="235377"/>
                  </a:lnTo>
                  <a:lnTo>
                    <a:pt x="41563" y="217409"/>
                  </a:lnTo>
                  <a:lnTo>
                    <a:pt x="47048" y="212432"/>
                  </a:lnTo>
                  <a:lnTo>
                    <a:pt x="53479" y="210039"/>
                  </a:lnTo>
                  <a:lnTo>
                    <a:pt x="68020" y="209846"/>
                  </a:lnTo>
                  <a:lnTo>
                    <a:pt x="91801" y="213085"/>
                  </a:lnTo>
                  <a:lnTo>
                    <a:pt x="108166" y="210891"/>
                  </a:lnTo>
                  <a:lnTo>
                    <a:pt x="114564" y="207163"/>
                  </a:lnTo>
                  <a:lnTo>
                    <a:pt x="124139" y="195623"/>
                  </a:lnTo>
                  <a:lnTo>
                    <a:pt x="130310" y="169115"/>
                  </a:lnTo>
                  <a:lnTo>
                    <a:pt x="127721" y="142256"/>
                  </a:lnTo>
                  <a:lnTo>
                    <a:pt x="124827" y="139217"/>
                  </a:lnTo>
                  <a:lnTo>
                    <a:pt x="121049" y="139964"/>
                  </a:lnTo>
                  <a:lnTo>
                    <a:pt x="116681" y="143236"/>
                  </a:lnTo>
                  <a:lnTo>
                    <a:pt x="106116" y="161093"/>
                  </a:lnTo>
                  <a:lnTo>
                    <a:pt x="104975" y="176072"/>
                  </a:lnTo>
                  <a:lnTo>
                    <a:pt x="105965" y="183950"/>
                  </a:lnTo>
                  <a:lnTo>
                    <a:pt x="110323" y="189202"/>
                  </a:lnTo>
                  <a:lnTo>
                    <a:pt x="125027" y="195037"/>
                  </a:lnTo>
                  <a:lnTo>
                    <a:pt x="141424" y="195165"/>
                  </a:lnTo>
                  <a:lnTo>
                    <a:pt x="166192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416796" y="3777756"/>
              <a:ext cx="73940" cy="215419"/>
            </a:xfrm>
            <a:custGeom>
              <a:avLst/>
              <a:gdLst/>
              <a:ahLst/>
              <a:cxnLst/>
              <a:rect l="0" t="0" r="0" b="0"/>
              <a:pathLst>
                <a:path w="73940" h="215419">
                  <a:moveTo>
                    <a:pt x="32017" y="0"/>
                  </a:moveTo>
                  <a:lnTo>
                    <a:pt x="26298" y="22703"/>
                  </a:lnTo>
                  <a:lnTo>
                    <a:pt x="19621" y="80174"/>
                  </a:lnTo>
                  <a:lnTo>
                    <a:pt x="13468" y="133467"/>
                  </a:lnTo>
                  <a:lnTo>
                    <a:pt x="6974" y="193448"/>
                  </a:lnTo>
                  <a:lnTo>
                    <a:pt x="3011" y="213566"/>
                  </a:lnTo>
                  <a:lnTo>
                    <a:pt x="1585" y="215418"/>
                  </a:lnTo>
                  <a:lnTo>
                    <a:pt x="0" y="205148"/>
                  </a:lnTo>
                  <a:lnTo>
                    <a:pt x="7951" y="156180"/>
                  </a:lnTo>
                  <a:lnTo>
                    <a:pt x="18326" y="95570"/>
                  </a:lnTo>
                  <a:lnTo>
                    <a:pt x="30939" y="61909"/>
                  </a:lnTo>
                  <a:lnTo>
                    <a:pt x="50805" y="38787"/>
                  </a:lnTo>
                  <a:lnTo>
                    <a:pt x="57486" y="36028"/>
                  </a:lnTo>
                  <a:lnTo>
                    <a:pt x="63789" y="36038"/>
                  </a:lnTo>
                  <a:lnTo>
                    <a:pt x="69840" y="37894"/>
                  </a:lnTo>
                  <a:lnTo>
                    <a:pt x="72950" y="43753"/>
                  </a:lnTo>
                  <a:lnTo>
                    <a:pt x="73939" y="62592"/>
                  </a:lnTo>
                  <a:lnTo>
                    <a:pt x="64881" y="94771"/>
                  </a:lnTo>
                  <a:lnTo>
                    <a:pt x="50486" y="123310"/>
                  </a:lnTo>
                  <a:lnTo>
                    <a:pt x="44329" y="128435"/>
                  </a:lnTo>
                  <a:lnTo>
                    <a:pt x="37451" y="130927"/>
                  </a:lnTo>
                  <a:lnTo>
                    <a:pt x="30092" y="131664"/>
                  </a:lnTo>
                  <a:lnTo>
                    <a:pt x="25186" y="129381"/>
                  </a:lnTo>
                  <a:lnTo>
                    <a:pt x="21916" y="125086"/>
                  </a:lnTo>
                  <a:lnTo>
                    <a:pt x="15374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532023" y="3782630"/>
              <a:ext cx="112426" cy="109127"/>
            </a:xfrm>
            <a:custGeom>
              <a:avLst/>
              <a:gdLst/>
              <a:ahLst/>
              <a:cxnLst/>
              <a:rect l="0" t="0" r="0" b="0"/>
              <a:pathLst>
                <a:path w="112426" h="109127">
                  <a:moveTo>
                    <a:pt x="0" y="3447"/>
                  </a:moveTo>
                  <a:lnTo>
                    <a:pt x="0" y="60219"/>
                  </a:lnTo>
                  <a:lnTo>
                    <a:pt x="0" y="81687"/>
                  </a:lnTo>
                  <a:lnTo>
                    <a:pt x="925" y="85193"/>
                  </a:lnTo>
                  <a:lnTo>
                    <a:pt x="2465" y="83832"/>
                  </a:lnTo>
                  <a:lnTo>
                    <a:pt x="23209" y="27975"/>
                  </a:lnTo>
                  <a:lnTo>
                    <a:pt x="32196" y="11575"/>
                  </a:lnTo>
                  <a:lnTo>
                    <a:pt x="39031" y="6092"/>
                  </a:lnTo>
                  <a:lnTo>
                    <a:pt x="56486" y="0"/>
                  </a:lnTo>
                  <a:lnTo>
                    <a:pt x="82689" y="988"/>
                  </a:lnTo>
                  <a:lnTo>
                    <a:pt x="86561" y="4581"/>
                  </a:lnTo>
                  <a:lnTo>
                    <a:pt x="87293" y="9751"/>
                  </a:lnTo>
                  <a:lnTo>
                    <a:pt x="76285" y="66480"/>
                  </a:lnTo>
                  <a:lnTo>
                    <a:pt x="75303" y="98348"/>
                  </a:lnTo>
                  <a:lnTo>
                    <a:pt x="77939" y="104621"/>
                  </a:lnTo>
                  <a:lnTo>
                    <a:pt x="82469" y="107879"/>
                  </a:lnTo>
                  <a:lnTo>
                    <a:pt x="88264" y="109126"/>
                  </a:lnTo>
                  <a:lnTo>
                    <a:pt x="93976" y="106259"/>
                  </a:lnTo>
                  <a:lnTo>
                    <a:pt x="105253" y="93212"/>
                  </a:lnTo>
                  <a:lnTo>
                    <a:pt x="111499" y="72620"/>
                  </a:lnTo>
                  <a:lnTo>
                    <a:pt x="112425" y="50833"/>
                  </a:lnTo>
                  <a:lnTo>
                    <a:pt x="106673" y="34986"/>
                  </a:lnTo>
                  <a:lnTo>
                    <a:pt x="102550" y="31869"/>
                  </a:lnTo>
                  <a:lnTo>
                    <a:pt x="97953" y="31641"/>
                  </a:lnTo>
                  <a:lnTo>
                    <a:pt x="93039" y="33337"/>
                  </a:lnTo>
                  <a:lnTo>
                    <a:pt x="90687" y="38167"/>
                  </a:lnTo>
                  <a:lnTo>
                    <a:pt x="90540" y="53395"/>
                  </a:lnTo>
                  <a:lnTo>
                    <a:pt x="93556" y="65094"/>
                  </a:lnTo>
                  <a:lnTo>
                    <a:pt x="99853" y="783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681801" y="3785117"/>
              <a:ext cx="257954" cy="192345"/>
            </a:xfrm>
            <a:custGeom>
              <a:avLst/>
              <a:gdLst/>
              <a:ahLst/>
              <a:cxnLst/>
              <a:rect l="0" t="0" r="0" b="0"/>
              <a:pathLst>
                <a:path w="257954" h="192345">
                  <a:moveTo>
                    <a:pt x="0" y="17602"/>
                  </a:moveTo>
                  <a:lnTo>
                    <a:pt x="6587" y="47222"/>
                  </a:lnTo>
                  <a:lnTo>
                    <a:pt x="12396" y="83447"/>
                  </a:lnTo>
                  <a:lnTo>
                    <a:pt x="15661" y="86462"/>
                  </a:lnTo>
                  <a:lnTo>
                    <a:pt x="19686" y="85698"/>
                  </a:lnTo>
                  <a:lnTo>
                    <a:pt x="24219" y="82415"/>
                  </a:lnTo>
                  <a:lnTo>
                    <a:pt x="31721" y="68906"/>
                  </a:lnTo>
                  <a:lnTo>
                    <a:pt x="44071" y="34516"/>
                  </a:lnTo>
                  <a:lnTo>
                    <a:pt x="46022" y="32576"/>
                  </a:lnTo>
                  <a:lnTo>
                    <a:pt x="47324" y="34982"/>
                  </a:lnTo>
                  <a:lnTo>
                    <a:pt x="48191" y="40283"/>
                  </a:lnTo>
                  <a:lnTo>
                    <a:pt x="54087" y="51105"/>
                  </a:lnTo>
                  <a:lnTo>
                    <a:pt x="58247" y="56580"/>
                  </a:lnTo>
                  <a:lnTo>
                    <a:pt x="63795" y="59305"/>
                  </a:lnTo>
                  <a:lnTo>
                    <a:pt x="77355" y="59867"/>
                  </a:lnTo>
                  <a:lnTo>
                    <a:pt x="90162" y="54570"/>
                  </a:lnTo>
                  <a:lnTo>
                    <a:pt x="113451" y="36102"/>
                  </a:lnTo>
                  <a:lnTo>
                    <a:pt x="125866" y="15687"/>
                  </a:lnTo>
                  <a:lnTo>
                    <a:pt x="125516" y="9853"/>
                  </a:lnTo>
                  <a:lnTo>
                    <a:pt x="122509" y="5040"/>
                  </a:lnTo>
                  <a:lnTo>
                    <a:pt x="117731" y="906"/>
                  </a:lnTo>
                  <a:lnTo>
                    <a:pt x="112696" y="0"/>
                  </a:lnTo>
                  <a:lnTo>
                    <a:pt x="107491" y="1244"/>
                  </a:lnTo>
                  <a:lnTo>
                    <a:pt x="102171" y="3923"/>
                  </a:lnTo>
                  <a:lnTo>
                    <a:pt x="93795" y="16761"/>
                  </a:lnTo>
                  <a:lnTo>
                    <a:pt x="87915" y="34795"/>
                  </a:lnTo>
                  <a:lnTo>
                    <a:pt x="85301" y="55137"/>
                  </a:lnTo>
                  <a:lnTo>
                    <a:pt x="91537" y="74041"/>
                  </a:lnTo>
                  <a:lnTo>
                    <a:pt x="97082" y="82965"/>
                  </a:lnTo>
                  <a:lnTo>
                    <a:pt x="103553" y="87989"/>
                  </a:lnTo>
                  <a:lnTo>
                    <a:pt x="110641" y="90415"/>
                  </a:lnTo>
                  <a:lnTo>
                    <a:pt x="118140" y="91107"/>
                  </a:lnTo>
                  <a:lnTo>
                    <a:pt x="124988" y="88795"/>
                  </a:lnTo>
                  <a:lnTo>
                    <a:pt x="137528" y="78829"/>
                  </a:lnTo>
                  <a:lnTo>
                    <a:pt x="143461" y="76912"/>
                  </a:lnTo>
                  <a:lnTo>
                    <a:pt x="149266" y="77482"/>
                  </a:lnTo>
                  <a:lnTo>
                    <a:pt x="154985" y="79711"/>
                  </a:lnTo>
                  <a:lnTo>
                    <a:pt x="163804" y="92051"/>
                  </a:lnTo>
                  <a:lnTo>
                    <a:pt x="167450" y="100519"/>
                  </a:lnTo>
                  <a:lnTo>
                    <a:pt x="171730" y="103390"/>
                  </a:lnTo>
                  <a:lnTo>
                    <a:pt x="176432" y="102531"/>
                  </a:lnTo>
                  <a:lnTo>
                    <a:pt x="197267" y="85640"/>
                  </a:lnTo>
                  <a:lnTo>
                    <a:pt x="203627" y="84226"/>
                  </a:lnTo>
                  <a:lnTo>
                    <a:pt x="218091" y="87585"/>
                  </a:lnTo>
                  <a:lnTo>
                    <a:pt x="223981" y="92919"/>
                  </a:lnTo>
                  <a:lnTo>
                    <a:pt x="236691" y="118095"/>
                  </a:lnTo>
                  <a:lnTo>
                    <a:pt x="254093" y="177851"/>
                  </a:lnTo>
                  <a:lnTo>
                    <a:pt x="257953" y="1923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752839" y="4335266"/>
            <a:ext cx="3267178" cy="615759"/>
            <a:chOff x="5752839" y="4335266"/>
            <a:chExt cx="3267178" cy="615759"/>
          </a:xfrm>
        </p:grpSpPr>
        <p:sp>
          <p:nvSpPr>
            <p:cNvPr id="17" name="Freeform 16"/>
            <p:cNvSpPr/>
            <p:nvPr/>
          </p:nvSpPr>
          <p:spPr>
            <a:xfrm>
              <a:off x="5752839" y="4425531"/>
              <a:ext cx="121822" cy="305211"/>
            </a:xfrm>
            <a:custGeom>
              <a:avLst/>
              <a:gdLst/>
              <a:ahLst/>
              <a:cxnLst/>
              <a:rect l="0" t="0" r="0" b="0"/>
              <a:pathLst>
                <a:path w="121822" h="305211">
                  <a:moveTo>
                    <a:pt x="121821" y="9588"/>
                  </a:moveTo>
                  <a:lnTo>
                    <a:pt x="108569" y="753"/>
                  </a:lnTo>
                  <a:lnTo>
                    <a:pt x="102816" y="0"/>
                  </a:lnTo>
                  <a:lnTo>
                    <a:pt x="91493" y="4094"/>
                  </a:lnTo>
                  <a:lnTo>
                    <a:pt x="74723" y="16794"/>
                  </a:lnTo>
                  <a:lnTo>
                    <a:pt x="41389" y="60147"/>
                  </a:lnTo>
                  <a:lnTo>
                    <a:pt x="29161" y="84665"/>
                  </a:lnTo>
                  <a:lnTo>
                    <a:pt x="24100" y="113913"/>
                  </a:lnTo>
                  <a:lnTo>
                    <a:pt x="27847" y="130228"/>
                  </a:lnTo>
                  <a:lnTo>
                    <a:pt x="56727" y="177408"/>
                  </a:lnTo>
                  <a:lnTo>
                    <a:pt x="58065" y="193273"/>
                  </a:lnTo>
                  <a:lnTo>
                    <a:pt x="51390" y="230475"/>
                  </a:lnTo>
                  <a:lnTo>
                    <a:pt x="16975" y="291357"/>
                  </a:lnTo>
                  <a:lnTo>
                    <a:pt x="7114" y="304630"/>
                  </a:lnTo>
                  <a:lnTo>
                    <a:pt x="3744" y="305210"/>
                  </a:lnTo>
                  <a:lnTo>
                    <a:pt x="1498" y="301899"/>
                  </a:lnTo>
                  <a:lnTo>
                    <a:pt x="0" y="295994"/>
                  </a:lnTo>
                  <a:lnTo>
                    <a:pt x="3267" y="279570"/>
                  </a:lnTo>
                  <a:lnTo>
                    <a:pt x="13647" y="25089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859875" y="4493366"/>
              <a:ext cx="14786" cy="164755"/>
            </a:xfrm>
            <a:custGeom>
              <a:avLst/>
              <a:gdLst/>
              <a:ahLst/>
              <a:cxnLst/>
              <a:rect l="0" t="0" r="0" b="0"/>
              <a:pathLst>
                <a:path w="14786" h="164755">
                  <a:moveTo>
                    <a:pt x="6464" y="58247"/>
                  </a:moveTo>
                  <a:lnTo>
                    <a:pt x="10881" y="71500"/>
                  </a:lnTo>
                  <a:lnTo>
                    <a:pt x="9211" y="97410"/>
                  </a:lnTo>
                  <a:lnTo>
                    <a:pt x="240" y="150188"/>
                  </a:lnTo>
                  <a:lnTo>
                    <a:pt x="0" y="164754"/>
                  </a:lnTo>
                  <a:lnTo>
                    <a:pt x="1230" y="163461"/>
                  </a:lnTo>
                  <a:lnTo>
                    <a:pt x="4138" y="151237"/>
                  </a:lnTo>
                  <a:lnTo>
                    <a:pt x="11978" y="90784"/>
                  </a:lnTo>
                  <a:lnTo>
                    <a:pt x="14230" y="40362"/>
                  </a:lnTo>
                  <a:lnTo>
                    <a:pt x="1478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951313" y="4335266"/>
              <a:ext cx="106411" cy="347925"/>
            </a:xfrm>
            <a:custGeom>
              <a:avLst/>
              <a:gdLst/>
              <a:ahLst/>
              <a:cxnLst/>
              <a:rect l="0" t="0" r="0" b="0"/>
              <a:pathLst>
                <a:path w="106411" h="347925">
                  <a:moveTo>
                    <a:pt x="14879" y="0"/>
                  </a:moveTo>
                  <a:lnTo>
                    <a:pt x="14879" y="56773"/>
                  </a:lnTo>
                  <a:lnTo>
                    <a:pt x="10461" y="111118"/>
                  </a:lnTo>
                  <a:lnTo>
                    <a:pt x="4606" y="168909"/>
                  </a:lnTo>
                  <a:lnTo>
                    <a:pt x="0" y="228523"/>
                  </a:lnTo>
                  <a:lnTo>
                    <a:pt x="6053" y="256629"/>
                  </a:lnTo>
                  <a:lnTo>
                    <a:pt x="14346" y="274007"/>
                  </a:lnTo>
                  <a:lnTo>
                    <a:pt x="20995" y="278825"/>
                  </a:lnTo>
                  <a:lnTo>
                    <a:pt x="38246" y="281714"/>
                  </a:lnTo>
                  <a:lnTo>
                    <a:pt x="46174" y="278416"/>
                  </a:lnTo>
                  <a:lnTo>
                    <a:pt x="59915" y="264890"/>
                  </a:lnTo>
                  <a:lnTo>
                    <a:pt x="67255" y="246551"/>
                  </a:lnTo>
                  <a:lnTo>
                    <a:pt x="69212" y="236483"/>
                  </a:lnTo>
                  <a:lnTo>
                    <a:pt x="67743" y="230696"/>
                  </a:lnTo>
                  <a:lnTo>
                    <a:pt x="63990" y="227762"/>
                  </a:lnTo>
                  <a:lnTo>
                    <a:pt x="58714" y="226731"/>
                  </a:lnTo>
                  <a:lnTo>
                    <a:pt x="54272" y="229742"/>
                  </a:lnTo>
                  <a:lnTo>
                    <a:pt x="46872" y="242949"/>
                  </a:lnTo>
                  <a:lnTo>
                    <a:pt x="34181" y="298769"/>
                  </a:lnTo>
                  <a:lnTo>
                    <a:pt x="34775" y="330143"/>
                  </a:lnTo>
                  <a:lnTo>
                    <a:pt x="36464" y="339364"/>
                  </a:lnTo>
                  <a:lnTo>
                    <a:pt x="41288" y="344586"/>
                  </a:lnTo>
                  <a:lnTo>
                    <a:pt x="48202" y="347144"/>
                  </a:lnTo>
                  <a:lnTo>
                    <a:pt x="56510" y="347924"/>
                  </a:lnTo>
                  <a:lnTo>
                    <a:pt x="63898" y="344746"/>
                  </a:lnTo>
                  <a:lnTo>
                    <a:pt x="77038" y="331352"/>
                  </a:lnTo>
                  <a:lnTo>
                    <a:pt x="106410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070392" y="4408505"/>
              <a:ext cx="127149" cy="324218"/>
            </a:xfrm>
            <a:custGeom>
              <a:avLst/>
              <a:gdLst/>
              <a:ahLst/>
              <a:cxnLst/>
              <a:rect l="0" t="0" r="0" b="0"/>
              <a:pathLst>
                <a:path w="127149" h="324218">
                  <a:moveTo>
                    <a:pt x="20615" y="143108"/>
                  </a:moveTo>
                  <a:lnTo>
                    <a:pt x="7347" y="193256"/>
                  </a:lnTo>
                  <a:lnTo>
                    <a:pt x="0" y="253172"/>
                  </a:lnTo>
                  <a:lnTo>
                    <a:pt x="1325" y="258089"/>
                  </a:lnTo>
                  <a:lnTo>
                    <a:pt x="4981" y="258594"/>
                  </a:lnTo>
                  <a:lnTo>
                    <a:pt x="10193" y="256156"/>
                  </a:lnTo>
                  <a:lnTo>
                    <a:pt x="18448" y="246052"/>
                  </a:lnTo>
                  <a:lnTo>
                    <a:pt x="36048" y="206968"/>
                  </a:lnTo>
                  <a:lnTo>
                    <a:pt x="41998" y="204173"/>
                  </a:lnTo>
                  <a:lnTo>
                    <a:pt x="48739" y="203234"/>
                  </a:lnTo>
                  <a:lnTo>
                    <a:pt x="53233" y="206306"/>
                  </a:lnTo>
                  <a:lnTo>
                    <a:pt x="58226" y="219582"/>
                  </a:lnTo>
                  <a:lnTo>
                    <a:pt x="60507" y="263957"/>
                  </a:lnTo>
                  <a:lnTo>
                    <a:pt x="54953" y="320467"/>
                  </a:lnTo>
                  <a:lnTo>
                    <a:pt x="55526" y="324217"/>
                  </a:lnTo>
                  <a:lnTo>
                    <a:pt x="56833" y="323020"/>
                  </a:lnTo>
                  <a:lnTo>
                    <a:pt x="70799" y="273697"/>
                  </a:lnTo>
                  <a:lnTo>
                    <a:pt x="77270" y="218008"/>
                  </a:lnTo>
                  <a:lnTo>
                    <a:pt x="84266" y="164752"/>
                  </a:lnTo>
                  <a:lnTo>
                    <a:pt x="89073" y="112182"/>
                  </a:lnTo>
                  <a:lnTo>
                    <a:pt x="101301" y="54661"/>
                  </a:lnTo>
                  <a:lnTo>
                    <a:pt x="114953" y="3335"/>
                  </a:lnTo>
                  <a:lnTo>
                    <a:pt x="117716" y="0"/>
                  </a:lnTo>
                  <a:lnTo>
                    <a:pt x="120482" y="550"/>
                  </a:lnTo>
                  <a:lnTo>
                    <a:pt x="123251" y="3691"/>
                  </a:lnTo>
                  <a:lnTo>
                    <a:pt x="127148" y="39032"/>
                  </a:lnTo>
                  <a:lnTo>
                    <a:pt x="122746" y="95669"/>
                  </a:lnTo>
                  <a:lnTo>
                    <a:pt x="120918" y="151373"/>
                  </a:lnTo>
                  <a:lnTo>
                    <a:pt x="120557" y="202475"/>
                  </a:lnTo>
                  <a:lnTo>
                    <a:pt x="119561" y="246503"/>
                  </a:lnTo>
                  <a:lnTo>
                    <a:pt x="118014" y="246247"/>
                  </a:lnTo>
                  <a:lnTo>
                    <a:pt x="112147" y="23464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149255" y="4493366"/>
              <a:ext cx="116495" cy="16643"/>
            </a:xfrm>
            <a:custGeom>
              <a:avLst/>
              <a:gdLst/>
              <a:ahLst/>
              <a:cxnLst/>
              <a:rect l="0" t="0" r="0" b="0"/>
              <a:pathLst>
                <a:path w="116495" h="16643">
                  <a:moveTo>
                    <a:pt x="0" y="16642"/>
                  </a:moveTo>
                  <a:lnTo>
                    <a:pt x="53491" y="12225"/>
                  </a:lnTo>
                  <a:lnTo>
                    <a:pt x="11649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432302" y="4410156"/>
              <a:ext cx="141327" cy="277330"/>
            </a:xfrm>
            <a:custGeom>
              <a:avLst/>
              <a:gdLst/>
              <a:ahLst/>
              <a:cxnLst/>
              <a:rect l="0" t="0" r="0" b="0"/>
              <a:pathLst>
                <a:path w="141327" h="277330">
                  <a:moveTo>
                    <a:pt x="16511" y="0"/>
                  </a:moveTo>
                  <a:lnTo>
                    <a:pt x="3242" y="54941"/>
                  </a:lnTo>
                  <a:lnTo>
                    <a:pt x="313" y="115294"/>
                  </a:lnTo>
                  <a:lnTo>
                    <a:pt x="0" y="164627"/>
                  </a:lnTo>
                  <a:lnTo>
                    <a:pt x="8937" y="222240"/>
                  </a:lnTo>
                  <a:lnTo>
                    <a:pt x="11462" y="231370"/>
                  </a:lnTo>
                  <a:lnTo>
                    <a:pt x="15918" y="236533"/>
                  </a:lnTo>
                  <a:lnTo>
                    <a:pt x="21663" y="239050"/>
                  </a:lnTo>
                  <a:lnTo>
                    <a:pt x="28266" y="239803"/>
                  </a:lnTo>
                  <a:lnTo>
                    <a:pt x="43000" y="248037"/>
                  </a:lnTo>
                  <a:lnTo>
                    <a:pt x="56945" y="260942"/>
                  </a:lnTo>
                  <a:lnTo>
                    <a:pt x="66224" y="275923"/>
                  </a:lnTo>
                  <a:lnTo>
                    <a:pt x="69993" y="277329"/>
                  </a:lnTo>
                  <a:lnTo>
                    <a:pt x="73430" y="274568"/>
                  </a:lnTo>
                  <a:lnTo>
                    <a:pt x="76646" y="269030"/>
                  </a:lnTo>
                  <a:lnTo>
                    <a:pt x="84697" y="212497"/>
                  </a:lnTo>
                  <a:lnTo>
                    <a:pt x="90076" y="162373"/>
                  </a:lnTo>
                  <a:lnTo>
                    <a:pt x="91139" y="100902"/>
                  </a:lnTo>
                  <a:lnTo>
                    <a:pt x="91284" y="75047"/>
                  </a:lnTo>
                  <a:lnTo>
                    <a:pt x="94096" y="65749"/>
                  </a:lnTo>
                  <a:lnTo>
                    <a:pt x="98744" y="58625"/>
                  </a:lnTo>
                  <a:lnTo>
                    <a:pt x="104618" y="52952"/>
                  </a:lnTo>
                  <a:lnTo>
                    <a:pt x="111306" y="50094"/>
                  </a:lnTo>
                  <a:lnTo>
                    <a:pt x="141326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606912" y="4651466"/>
              <a:ext cx="8322" cy="28000"/>
            </a:xfrm>
            <a:custGeom>
              <a:avLst/>
              <a:gdLst/>
              <a:ahLst/>
              <a:cxnLst/>
              <a:rect l="0" t="0" r="0" b="0"/>
              <a:pathLst>
                <a:path w="8322" h="28000">
                  <a:moveTo>
                    <a:pt x="0" y="0"/>
                  </a:moveTo>
                  <a:lnTo>
                    <a:pt x="925" y="26744"/>
                  </a:lnTo>
                  <a:lnTo>
                    <a:pt x="2466" y="27999"/>
                  </a:lnTo>
                  <a:lnTo>
                    <a:pt x="8321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631876" y="4501687"/>
              <a:ext cx="8321" cy="49927"/>
            </a:xfrm>
            <a:custGeom>
              <a:avLst/>
              <a:gdLst/>
              <a:ahLst/>
              <a:cxnLst/>
              <a:rect l="0" t="0" r="0" b="0"/>
              <a:pathLst>
                <a:path w="8321" h="49927">
                  <a:moveTo>
                    <a:pt x="8320" y="0"/>
                  </a:moveTo>
                  <a:lnTo>
                    <a:pt x="1735" y="27155"/>
                  </a:lnTo>
                  <a:lnTo>
                    <a:pt x="0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669749" y="4592913"/>
              <a:ext cx="86943" cy="100159"/>
            </a:xfrm>
            <a:custGeom>
              <a:avLst/>
              <a:gdLst/>
              <a:ahLst/>
              <a:cxnLst/>
              <a:rect l="0" t="0" r="0" b="0"/>
              <a:pathLst>
                <a:path w="86943" h="100159">
                  <a:moveTo>
                    <a:pt x="20374" y="305"/>
                  </a:moveTo>
                  <a:lnTo>
                    <a:pt x="11539" y="13557"/>
                  </a:lnTo>
                  <a:lnTo>
                    <a:pt x="0" y="73315"/>
                  </a:lnTo>
                  <a:lnTo>
                    <a:pt x="319" y="76715"/>
                  </a:lnTo>
                  <a:lnTo>
                    <a:pt x="2381" y="76208"/>
                  </a:lnTo>
                  <a:lnTo>
                    <a:pt x="5605" y="73097"/>
                  </a:lnTo>
                  <a:lnTo>
                    <a:pt x="27717" y="11408"/>
                  </a:lnTo>
                  <a:lnTo>
                    <a:pt x="40279" y="1234"/>
                  </a:lnTo>
                  <a:lnTo>
                    <a:pt x="46588" y="0"/>
                  </a:lnTo>
                  <a:lnTo>
                    <a:pt x="52643" y="1026"/>
                  </a:lnTo>
                  <a:lnTo>
                    <a:pt x="58529" y="3560"/>
                  </a:lnTo>
                  <a:lnTo>
                    <a:pt x="62452" y="8947"/>
                  </a:lnTo>
                  <a:lnTo>
                    <a:pt x="76255" y="64178"/>
                  </a:lnTo>
                  <a:lnTo>
                    <a:pt x="86942" y="1001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766714" y="4551613"/>
              <a:ext cx="69262" cy="299242"/>
            </a:xfrm>
            <a:custGeom>
              <a:avLst/>
              <a:gdLst/>
              <a:ahLst/>
              <a:cxnLst/>
              <a:rect l="0" t="0" r="0" b="0"/>
              <a:pathLst>
                <a:path w="69262" h="299242">
                  <a:moveTo>
                    <a:pt x="31583" y="0"/>
                  </a:moveTo>
                  <a:lnTo>
                    <a:pt x="22748" y="8835"/>
                  </a:lnTo>
                  <a:lnTo>
                    <a:pt x="4044" y="57866"/>
                  </a:lnTo>
                  <a:lnTo>
                    <a:pt x="0" y="87515"/>
                  </a:lnTo>
                  <a:lnTo>
                    <a:pt x="3220" y="115305"/>
                  </a:lnTo>
                  <a:lnTo>
                    <a:pt x="8052" y="120324"/>
                  </a:lnTo>
                  <a:lnTo>
                    <a:pt x="14971" y="122746"/>
                  </a:lnTo>
                  <a:lnTo>
                    <a:pt x="23282" y="123436"/>
                  </a:lnTo>
                  <a:lnTo>
                    <a:pt x="37447" y="119272"/>
                  </a:lnTo>
                  <a:lnTo>
                    <a:pt x="43813" y="115573"/>
                  </a:lnTo>
                  <a:lnTo>
                    <a:pt x="48982" y="116805"/>
                  </a:lnTo>
                  <a:lnTo>
                    <a:pt x="53352" y="121324"/>
                  </a:lnTo>
                  <a:lnTo>
                    <a:pt x="67010" y="155150"/>
                  </a:lnTo>
                  <a:lnTo>
                    <a:pt x="67977" y="173432"/>
                  </a:lnTo>
                  <a:lnTo>
                    <a:pt x="67174" y="190802"/>
                  </a:lnTo>
                  <a:lnTo>
                    <a:pt x="69261" y="227019"/>
                  </a:lnTo>
                  <a:lnTo>
                    <a:pt x="57878" y="278603"/>
                  </a:lnTo>
                  <a:lnTo>
                    <a:pt x="49125" y="293635"/>
                  </a:lnTo>
                  <a:lnTo>
                    <a:pt x="42353" y="297458"/>
                  </a:lnTo>
                  <a:lnTo>
                    <a:pt x="24967" y="299241"/>
                  </a:lnTo>
                  <a:lnTo>
                    <a:pt x="18851" y="295648"/>
                  </a:lnTo>
                  <a:lnTo>
                    <a:pt x="14774" y="289555"/>
                  </a:lnTo>
                  <a:lnTo>
                    <a:pt x="12056" y="281795"/>
                  </a:lnTo>
                  <a:lnTo>
                    <a:pt x="14940" y="2246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873186" y="4534971"/>
              <a:ext cx="66569" cy="249633"/>
            </a:xfrm>
            <a:custGeom>
              <a:avLst/>
              <a:gdLst/>
              <a:ahLst/>
              <a:cxnLst/>
              <a:rect l="0" t="0" r="0" b="0"/>
              <a:pathLst>
                <a:path w="66569" h="249633">
                  <a:moveTo>
                    <a:pt x="66568" y="0"/>
                  </a:moveTo>
                  <a:lnTo>
                    <a:pt x="53316" y="4417"/>
                  </a:lnTo>
                  <a:lnTo>
                    <a:pt x="41879" y="13983"/>
                  </a:lnTo>
                  <a:lnTo>
                    <a:pt x="27510" y="34962"/>
                  </a:lnTo>
                  <a:lnTo>
                    <a:pt x="14372" y="66900"/>
                  </a:lnTo>
                  <a:lnTo>
                    <a:pt x="14204" y="74186"/>
                  </a:lnTo>
                  <a:lnTo>
                    <a:pt x="18948" y="87212"/>
                  </a:lnTo>
                  <a:lnTo>
                    <a:pt x="32151" y="96701"/>
                  </a:lnTo>
                  <a:lnTo>
                    <a:pt x="40850" y="100525"/>
                  </a:lnTo>
                  <a:lnTo>
                    <a:pt x="46650" y="107698"/>
                  </a:lnTo>
                  <a:lnTo>
                    <a:pt x="53093" y="127994"/>
                  </a:lnTo>
                  <a:lnTo>
                    <a:pt x="51025" y="149959"/>
                  </a:lnTo>
                  <a:lnTo>
                    <a:pt x="30915" y="209777"/>
                  </a:lnTo>
                  <a:lnTo>
                    <a:pt x="21137" y="228220"/>
                  </a:lnTo>
                  <a:lnTo>
                    <a:pt x="0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7131943" y="4423290"/>
              <a:ext cx="257149" cy="352966"/>
            </a:xfrm>
            <a:custGeom>
              <a:avLst/>
              <a:gdLst/>
              <a:ahLst/>
              <a:cxnLst/>
              <a:rect l="0" t="0" r="0" b="0"/>
              <a:pathLst>
                <a:path w="257149" h="352966">
                  <a:moveTo>
                    <a:pt x="74085" y="186571"/>
                  </a:moveTo>
                  <a:lnTo>
                    <a:pt x="65250" y="173319"/>
                  </a:lnTo>
                  <a:lnTo>
                    <a:pt x="59874" y="170340"/>
                  </a:lnTo>
                  <a:lnTo>
                    <a:pt x="46504" y="169495"/>
                  </a:lnTo>
                  <a:lnTo>
                    <a:pt x="33782" y="174667"/>
                  </a:lnTo>
                  <a:lnTo>
                    <a:pt x="27801" y="178635"/>
                  </a:lnTo>
                  <a:lnTo>
                    <a:pt x="18689" y="190440"/>
                  </a:lnTo>
                  <a:lnTo>
                    <a:pt x="5306" y="225037"/>
                  </a:lnTo>
                  <a:lnTo>
                    <a:pt x="0" y="287471"/>
                  </a:lnTo>
                  <a:lnTo>
                    <a:pt x="3771" y="333269"/>
                  </a:lnTo>
                  <a:lnTo>
                    <a:pt x="7793" y="340768"/>
                  </a:lnTo>
                  <a:lnTo>
                    <a:pt x="19658" y="351565"/>
                  </a:lnTo>
                  <a:lnTo>
                    <a:pt x="25781" y="352965"/>
                  </a:lnTo>
                  <a:lnTo>
                    <a:pt x="31713" y="352050"/>
                  </a:lnTo>
                  <a:lnTo>
                    <a:pt x="37516" y="349590"/>
                  </a:lnTo>
                  <a:lnTo>
                    <a:pt x="48894" y="334530"/>
                  </a:lnTo>
                  <a:lnTo>
                    <a:pt x="73334" y="278673"/>
                  </a:lnTo>
                  <a:lnTo>
                    <a:pt x="90661" y="216709"/>
                  </a:lnTo>
                  <a:lnTo>
                    <a:pt x="97944" y="156742"/>
                  </a:lnTo>
                  <a:lnTo>
                    <a:pt x="103320" y="100676"/>
                  </a:lnTo>
                  <a:lnTo>
                    <a:pt x="106836" y="42659"/>
                  </a:lnTo>
                  <a:lnTo>
                    <a:pt x="105283" y="19059"/>
                  </a:lnTo>
                  <a:lnTo>
                    <a:pt x="98429" y="2407"/>
                  </a:lnTo>
                  <a:lnTo>
                    <a:pt x="94938" y="0"/>
                  </a:lnTo>
                  <a:lnTo>
                    <a:pt x="91685" y="1169"/>
                  </a:lnTo>
                  <a:lnTo>
                    <a:pt x="88592" y="4722"/>
                  </a:lnTo>
                  <a:lnTo>
                    <a:pt x="84239" y="31810"/>
                  </a:lnTo>
                  <a:lnTo>
                    <a:pt x="85113" y="94189"/>
                  </a:lnTo>
                  <a:lnTo>
                    <a:pt x="89619" y="152605"/>
                  </a:lnTo>
                  <a:lnTo>
                    <a:pt x="102212" y="215161"/>
                  </a:lnTo>
                  <a:lnTo>
                    <a:pt x="114676" y="243427"/>
                  </a:lnTo>
                  <a:lnTo>
                    <a:pt x="121486" y="248514"/>
                  </a:lnTo>
                  <a:lnTo>
                    <a:pt x="138914" y="251700"/>
                  </a:lnTo>
                  <a:lnTo>
                    <a:pt x="146890" y="249406"/>
                  </a:lnTo>
                  <a:lnTo>
                    <a:pt x="160683" y="239461"/>
                  </a:lnTo>
                  <a:lnTo>
                    <a:pt x="170512" y="223329"/>
                  </a:lnTo>
                  <a:lnTo>
                    <a:pt x="177038" y="202908"/>
                  </a:lnTo>
                  <a:lnTo>
                    <a:pt x="179787" y="167270"/>
                  </a:lnTo>
                  <a:lnTo>
                    <a:pt x="177153" y="147482"/>
                  </a:lnTo>
                  <a:lnTo>
                    <a:pt x="173308" y="142020"/>
                  </a:lnTo>
                  <a:lnTo>
                    <a:pt x="167970" y="139304"/>
                  </a:lnTo>
                  <a:lnTo>
                    <a:pt x="161639" y="138418"/>
                  </a:lnTo>
                  <a:lnTo>
                    <a:pt x="156493" y="141525"/>
                  </a:lnTo>
                  <a:lnTo>
                    <a:pt x="148310" y="154839"/>
                  </a:lnTo>
                  <a:lnTo>
                    <a:pt x="141662" y="213199"/>
                  </a:lnTo>
                  <a:lnTo>
                    <a:pt x="145270" y="258502"/>
                  </a:lnTo>
                  <a:lnTo>
                    <a:pt x="150203" y="265960"/>
                  </a:lnTo>
                  <a:lnTo>
                    <a:pt x="165546" y="276712"/>
                  </a:lnTo>
                  <a:lnTo>
                    <a:pt x="173891" y="278100"/>
                  </a:lnTo>
                  <a:lnTo>
                    <a:pt x="190558" y="274711"/>
                  </a:lnTo>
                  <a:lnTo>
                    <a:pt x="204747" y="262110"/>
                  </a:lnTo>
                  <a:lnTo>
                    <a:pt x="244861" y="203392"/>
                  </a:lnTo>
                  <a:lnTo>
                    <a:pt x="257148" y="17825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7393097" y="4534971"/>
              <a:ext cx="120810" cy="174743"/>
            </a:xfrm>
            <a:custGeom>
              <a:avLst/>
              <a:gdLst/>
              <a:ahLst/>
              <a:cxnLst/>
              <a:rect l="0" t="0" r="0" b="0"/>
              <a:pathLst>
                <a:path w="120810" h="174743">
                  <a:moveTo>
                    <a:pt x="12636" y="0"/>
                  </a:moveTo>
                  <a:lnTo>
                    <a:pt x="6051" y="29621"/>
                  </a:lnTo>
                  <a:lnTo>
                    <a:pt x="3619" y="86769"/>
                  </a:lnTo>
                  <a:lnTo>
                    <a:pt x="0" y="110064"/>
                  </a:lnTo>
                  <a:lnTo>
                    <a:pt x="514" y="115906"/>
                  </a:lnTo>
                  <a:lnTo>
                    <a:pt x="2705" y="117951"/>
                  </a:lnTo>
                  <a:lnTo>
                    <a:pt x="6016" y="117466"/>
                  </a:lnTo>
                  <a:lnTo>
                    <a:pt x="14624" y="107064"/>
                  </a:lnTo>
                  <a:lnTo>
                    <a:pt x="33992" y="65498"/>
                  </a:lnTo>
                  <a:lnTo>
                    <a:pt x="40002" y="45444"/>
                  </a:lnTo>
                  <a:lnTo>
                    <a:pt x="43824" y="40466"/>
                  </a:lnTo>
                  <a:lnTo>
                    <a:pt x="48221" y="38997"/>
                  </a:lnTo>
                  <a:lnTo>
                    <a:pt x="53001" y="39866"/>
                  </a:lnTo>
                  <a:lnTo>
                    <a:pt x="56189" y="45069"/>
                  </a:lnTo>
                  <a:lnTo>
                    <a:pt x="64776" y="101203"/>
                  </a:lnTo>
                  <a:lnTo>
                    <a:pt x="69585" y="104451"/>
                  </a:lnTo>
                  <a:lnTo>
                    <a:pt x="75566" y="105692"/>
                  </a:lnTo>
                  <a:lnTo>
                    <a:pt x="80477" y="103746"/>
                  </a:lnTo>
                  <a:lnTo>
                    <a:pt x="88399" y="94186"/>
                  </a:lnTo>
                  <a:lnTo>
                    <a:pt x="92731" y="92377"/>
                  </a:lnTo>
                  <a:lnTo>
                    <a:pt x="97468" y="93020"/>
                  </a:lnTo>
                  <a:lnTo>
                    <a:pt x="102475" y="95298"/>
                  </a:lnTo>
                  <a:lnTo>
                    <a:pt x="110504" y="110156"/>
                  </a:lnTo>
                  <a:lnTo>
                    <a:pt x="117755" y="142045"/>
                  </a:lnTo>
                  <a:lnTo>
                    <a:pt x="120809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7547190" y="4511412"/>
              <a:ext cx="72685" cy="153059"/>
            </a:xfrm>
            <a:custGeom>
              <a:avLst/>
              <a:gdLst/>
              <a:ahLst/>
              <a:cxnLst/>
              <a:rect l="0" t="0" r="0" b="0"/>
              <a:pathLst>
                <a:path w="72685" h="153059">
                  <a:moveTo>
                    <a:pt x="16643" y="23559"/>
                  </a:moveTo>
                  <a:lnTo>
                    <a:pt x="9478" y="81468"/>
                  </a:lnTo>
                  <a:lnTo>
                    <a:pt x="10400" y="132214"/>
                  </a:lnTo>
                  <a:lnTo>
                    <a:pt x="17258" y="149205"/>
                  </a:lnTo>
                  <a:lnTo>
                    <a:pt x="22600" y="152627"/>
                  </a:lnTo>
                  <a:lnTo>
                    <a:pt x="28935" y="153058"/>
                  </a:lnTo>
                  <a:lnTo>
                    <a:pt x="35932" y="151497"/>
                  </a:lnTo>
                  <a:lnTo>
                    <a:pt x="48639" y="142366"/>
                  </a:lnTo>
                  <a:lnTo>
                    <a:pt x="59525" y="129063"/>
                  </a:lnTo>
                  <a:lnTo>
                    <a:pt x="67445" y="113904"/>
                  </a:lnTo>
                  <a:lnTo>
                    <a:pt x="72684" y="85359"/>
                  </a:lnTo>
                  <a:lnTo>
                    <a:pt x="65548" y="31618"/>
                  </a:lnTo>
                  <a:lnTo>
                    <a:pt x="63115" y="20610"/>
                  </a:lnTo>
                  <a:lnTo>
                    <a:pt x="58719" y="12348"/>
                  </a:lnTo>
                  <a:lnTo>
                    <a:pt x="46438" y="702"/>
                  </a:lnTo>
                  <a:lnTo>
                    <a:pt x="39280" y="0"/>
                  </a:lnTo>
                  <a:lnTo>
                    <a:pt x="23930" y="6616"/>
                  </a:lnTo>
                  <a:lnTo>
                    <a:pt x="12793" y="16338"/>
                  </a:lnTo>
                  <a:lnTo>
                    <a:pt x="0" y="3188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7692499" y="4634824"/>
              <a:ext cx="46077" cy="316201"/>
            </a:xfrm>
            <a:custGeom>
              <a:avLst/>
              <a:gdLst/>
              <a:ahLst/>
              <a:cxnLst/>
              <a:rect l="0" t="0" r="0" b="0"/>
              <a:pathLst>
                <a:path w="46077" h="316201">
                  <a:moveTo>
                    <a:pt x="46076" y="0"/>
                  </a:moveTo>
                  <a:lnTo>
                    <a:pt x="29217" y="59627"/>
                  </a:lnTo>
                  <a:lnTo>
                    <a:pt x="18297" y="116151"/>
                  </a:lnTo>
                  <a:lnTo>
                    <a:pt x="8160" y="172483"/>
                  </a:lnTo>
                  <a:lnTo>
                    <a:pt x="2734" y="233194"/>
                  </a:lnTo>
                  <a:lnTo>
                    <a:pt x="0" y="255269"/>
                  </a:lnTo>
                  <a:lnTo>
                    <a:pt x="5779" y="294644"/>
                  </a:lnTo>
                  <a:lnTo>
                    <a:pt x="12792" y="3162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7880033" y="4518329"/>
              <a:ext cx="166422" cy="24964"/>
            </a:xfrm>
            <a:custGeom>
              <a:avLst/>
              <a:gdLst/>
              <a:ahLst/>
              <a:cxnLst/>
              <a:rect l="0" t="0" r="0" b="0"/>
              <a:pathLst>
                <a:path w="166422" h="24964">
                  <a:moveTo>
                    <a:pt x="0" y="0"/>
                  </a:moveTo>
                  <a:lnTo>
                    <a:pt x="29620" y="6587"/>
                  </a:lnTo>
                  <a:lnTo>
                    <a:pt x="59627" y="5342"/>
                  </a:lnTo>
                  <a:lnTo>
                    <a:pt x="112978" y="1628"/>
                  </a:lnTo>
                  <a:lnTo>
                    <a:pt x="131573" y="4730"/>
                  </a:lnTo>
                  <a:lnTo>
                    <a:pt x="146618" y="11657"/>
                  </a:lnTo>
                  <a:lnTo>
                    <a:pt x="166421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979885" y="4482854"/>
              <a:ext cx="82253" cy="151971"/>
            </a:xfrm>
            <a:custGeom>
              <a:avLst/>
              <a:gdLst/>
              <a:ahLst/>
              <a:cxnLst/>
              <a:rect l="0" t="0" r="0" b="0"/>
              <a:pathLst>
                <a:path w="82253" h="151971">
                  <a:moveTo>
                    <a:pt x="0" y="10512"/>
                  </a:moveTo>
                  <a:lnTo>
                    <a:pt x="8835" y="1677"/>
                  </a:lnTo>
                  <a:lnTo>
                    <a:pt x="14212" y="0"/>
                  </a:lnTo>
                  <a:lnTo>
                    <a:pt x="27580" y="601"/>
                  </a:lnTo>
                  <a:lnTo>
                    <a:pt x="75119" y="20797"/>
                  </a:lnTo>
                  <a:lnTo>
                    <a:pt x="79666" y="25690"/>
                  </a:lnTo>
                  <a:lnTo>
                    <a:pt x="81772" y="31725"/>
                  </a:lnTo>
                  <a:lnTo>
                    <a:pt x="82252" y="38523"/>
                  </a:lnTo>
                  <a:lnTo>
                    <a:pt x="75388" y="55937"/>
                  </a:lnTo>
                  <a:lnTo>
                    <a:pt x="36088" y="118422"/>
                  </a:lnTo>
                  <a:lnTo>
                    <a:pt x="16648" y="143426"/>
                  </a:lnTo>
                  <a:lnTo>
                    <a:pt x="15722" y="146274"/>
                  </a:lnTo>
                  <a:lnTo>
                    <a:pt x="16642" y="15197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8221196" y="4426798"/>
              <a:ext cx="83211" cy="307880"/>
            </a:xfrm>
            <a:custGeom>
              <a:avLst/>
              <a:gdLst/>
              <a:ahLst/>
              <a:cxnLst/>
              <a:rect l="0" t="0" r="0" b="0"/>
              <a:pathLst>
                <a:path w="83211" h="307880">
                  <a:moveTo>
                    <a:pt x="0" y="0"/>
                  </a:moveTo>
                  <a:lnTo>
                    <a:pt x="7165" y="62326"/>
                  </a:lnTo>
                  <a:lnTo>
                    <a:pt x="19801" y="123713"/>
                  </a:lnTo>
                  <a:lnTo>
                    <a:pt x="36091" y="181809"/>
                  </a:lnTo>
                  <a:lnTo>
                    <a:pt x="56517" y="240140"/>
                  </a:lnTo>
                  <a:lnTo>
                    <a:pt x="63950" y="261131"/>
                  </a:lnTo>
                  <a:lnTo>
                    <a:pt x="78858" y="289673"/>
                  </a:lnTo>
                  <a:lnTo>
                    <a:pt x="83210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187912" y="4445233"/>
              <a:ext cx="191385" cy="297766"/>
            </a:xfrm>
            <a:custGeom>
              <a:avLst/>
              <a:gdLst/>
              <a:ahLst/>
              <a:cxnLst/>
              <a:rect l="0" t="0" r="0" b="0"/>
              <a:pathLst>
                <a:path w="191385" h="297766">
                  <a:moveTo>
                    <a:pt x="0" y="297765"/>
                  </a:moveTo>
                  <a:lnTo>
                    <a:pt x="4417" y="248691"/>
                  </a:lnTo>
                  <a:lnTo>
                    <a:pt x="30760" y="189641"/>
                  </a:lnTo>
                  <a:lnTo>
                    <a:pt x="61286" y="133950"/>
                  </a:lnTo>
                  <a:lnTo>
                    <a:pt x="99868" y="73249"/>
                  </a:lnTo>
                  <a:lnTo>
                    <a:pt x="149950" y="15008"/>
                  </a:lnTo>
                  <a:lnTo>
                    <a:pt x="162491" y="2284"/>
                  </a:lnTo>
                  <a:lnTo>
                    <a:pt x="168424" y="0"/>
                  </a:lnTo>
                  <a:lnTo>
                    <a:pt x="174228" y="327"/>
                  </a:lnTo>
                  <a:lnTo>
                    <a:pt x="191384" y="65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337690" y="4543292"/>
              <a:ext cx="133138" cy="31551"/>
            </a:xfrm>
            <a:custGeom>
              <a:avLst/>
              <a:gdLst/>
              <a:ahLst/>
              <a:cxnLst/>
              <a:rect l="0" t="0" r="0" b="0"/>
              <a:pathLst>
                <a:path w="133138" h="31551">
                  <a:moveTo>
                    <a:pt x="0" y="24964"/>
                  </a:moveTo>
                  <a:lnTo>
                    <a:pt x="29621" y="31550"/>
                  </a:lnTo>
                  <a:lnTo>
                    <a:pt x="59628" y="30305"/>
                  </a:lnTo>
                  <a:lnTo>
                    <a:pt x="98482" y="21601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8474442" y="4375914"/>
              <a:ext cx="77488" cy="256493"/>
            </a:xfrm>
            <a:custGeom>
              <a:avLst/>
              <a:gdLst/>
              <a:ahLst/>
              <a:cxnLst/>
              <a:rect l="0" t="0" r="0" b="0"/>
              <a:pathLst>
                <a:path w="77488" h="256493">
                  <a:moveTo>
                    <a:pt x="21348" y="59205"/>
                  </a:moveTo>
                  <a:lnTo>
                    <a:pt x="8080" y="111201"/>
                  </a:lnTo>
                  <a:lnTo>
                    <a:pt x="5372" y="173369"/>
                  </a:lnTo>
                  <a:lnTo>
                    <a:pt x="0" y="232373"/>
                  </a:lnTo>
                  <a:lnTo>
                    <a:pt x="1998" y="253896"/>
                  </a:lnTo>
                  <a:lnTo>
                    <a:pt x="2901" y="256492"/>
                  </a:lnTo>
                  <a:lnTo>
                    <a:pt x="5472" y="207188"/>
                  </a:lnTo>
                  <a:lnTo>
                    <a:pt x="11261" y="147266"/>
                  </a:lnTo>
                  <a:lnTo>
                    <a:pt x="18513" y="93299"/>
                  </a:lnTo>
                  <a:lnTo>
                    <a:pt x="29809" y="35113"/>
                  </a:lnTo>
                  <a:lnTo>
                    <a:pt x="44401" y="3681"/>
                  </a:lnTo>
                  <a:lnTo>
                    <a:pt x="49661" y="0"/>
                  </a:lnTo>
                  <a:lnTo>
                    <a:pt x="55016" y="319"/>
                  </a:lnTo>
                  <a:lnTo>
                    <a:pt x="60435" y="3306"/>
                  </a:lnTo>
                  <a:lnTo>
                    <a:pt x="68923" y="14020"/>
                  </a:lnTo>
                  <a:lnTo>
                    <a:pt x="72480" y="20761"/>
                  </a:lnTo>
                  <a:lnTo>
                    <a:pt x="77487" y="52334"/>
                  </a:lnTo>
                  <a:lnTo>
                    <a:pt x="74554" y="82132"/>
                  </a:lnTo>
                  <a:lnTo>
                    <a:pt x="48799" y="141372"/>
                  </a:lnTo>
                  <a:lnTo>
                    <a:pt x="39404" y="154587"/>
                  </a:lnTo>
                  <a:lnTo>
                    <a:pt x="33385" y="157926"/>
                  </a:lnTo>
                  <a:lnTo>
                    <a:pt x="4706" y="1590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8596087" y="4410156"/>
              <a:ext cx="91088" cy="232749"/>
            </a:xfrm>
            <a:custGeom>
              <a:avLst/>
              <a:gdLst/>
              <a:ahLst/>
              <a:cxnLst/>
              <a:rect l="0" t="0" r="0" b="0"/>
              <a:pathLst>
                <a:path w="91088" h="232749">
                  <a:moveTo>
                    <a:pt x="16198" y="0"/>
                  </a:moveTo>
                  <a:lnTo>
                    <a:pt x="11781" y="57908"/>
                  </a:lnTo>
                  <a:lnTo>
                    <a:pt x="1804" y="111964"/>
                  </a:lnTo>
                  <a:lnTo>
                    <a:pt x="0" y="168813"/>
                  </a:lnTo>
                  <a:lnTo>
                    <a:pt x="4105" y="203804"/>
                  </a:lnTo>
                  <a:lnTo>
                    <a:pt x="11132" y="220326"/>
                  </a:lnTo>
                  <a:lnTo>
                    <a:pt x="15594" y="227321"/>
                  </a:lnTo>
                  <a:lnTo>
                    <a:pt x="22268" y="231059"/>
                  </a:lnTo>
                  <a:lnTo>
                    <a:pt x="39544" y="232748"/>
                  </a:lnTo>
                  <a:lnTo>
                    <a:pt x="47480" y="229130"/>
                  </a:lnTo>
                  <a:lnTo>
                    <a:pt x="91087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8712137" y="455161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8649153" y="4510008"/>
              <a:ext cx="279332" cy="165374"/>
            </a:xfrm>
            <a:custGeom>
              <a:avLst/>
              <a:gdLst/>
              <a:ahLst/>
              <a:cxnLst/>
              <a:rect l="0" t="0" r="0" b="0"/>
              <a:pathLst>
                <a:path w="279332" h="165374">
                  <a:moveTo>
                    <a:pt x="71305" y="0"/>
                  </a:moveTo>
                  <a:lnTo>
                    <a:pt x="23932" y="20836"/>
                  </a:lnTo>
                  <a:lnTo>
                    <a:pt x="9878" y="31142"/>
                  </a:lnTo>
                  <a:lnTo>
                    <a:pt x="2400" y="49282"/>
                  </a:lnTo>
                  <a:lnTo>
                    <a:pt x="0" y="70905"/>
                  </a:lnTo>
                  <a:lnTo>
                    <a:pt x="2015" y="89760"/>
                  </a:lnTo>
                  <a:lnTo>
                    <a:pt x="6621" y="95898"/>
                  </a:lnTo>
                  <a:lnTo>
                    <a:pt x="21600" y="102718"/>
                  </a:lnTo>
                  <a:lnTo>
                    <a:pt x="28923" y="102687"/>
                  </a:lnTo>
                  <a:lnTo>
                    <a:pt x="41990" y="97722"/>
                  </a:lnTo>
                  <a:lnTo>
                    <a:pt x="59743" y="84531"/>
                  </a:lnTo>
                  <a:lnTo>
                    <a:pt x="62673" y="85016"/>
                  </a:lnTo>
                  <a:lnTo>
                    <a:pt x="63701" y="89037"/>
                  </a:lnTo>
                  <a:lnTo>
                    <a:pt x="64228" y="102442"/>
                  </a:lnTo>
                  <a:lnTo>
                    <a:pt x="67544" y="117646"/>
                  </a:lnTo>
                  <a:lnTo>
                    <a:pt x="69722" y="120036"/>
                  </a:lnTo>
                  <a:lnTo>
                    <a:pt x="72099" y="118855"/>
                  </a:lnTo>
                  <a:lnTo>
                    <a:pt x="79861" y="103942"/>
                  </a:lnTo>
                  <a:lnTo>
                    <a:pt x="106220" y="42515"/>
                  </a:lnTo>
                  <a:lnTo>
                    <a:pt x="107526" y="40362"/>
                  </a:lnTo>
                  <a:lnTo>
                    <a:pt x="105158" y="72831"/>
                  </a:lnTo>
                  <a:lnTo>
                    <a:pt x="107743" y="77215"/>
                  </a:lnTo>
                  <a:lnTo>
                    <a:pt x="112239" y="78289"/>
                  </a:lnTo>
                  <a:lnTo>
                    <a:pt x="118010" y="77156"/>
                  </a:lnTo>
                  <a:lnTo>
                    <a:pt x="141484" y="64825"/>
                  </a:lnTo>
                  <a:lnTo>
                    <a:pt x="156120" y="65177"/>
                  </a:lnTo>
                  <a:lnTo>
                    <a:pt x="161133" y="69339"/>
                  </a:lnTo>
                  <a:lnTo>
                    <a:pt x="179624" y="124897"/>
                  </a:lnTo>
                  <a:lnTo>
                    <a:pt x="182349" y="133191"/>
                  </a:lnTo>
                  <a:lnTo>
                    <a:pt x="187865" y="136871"/>
                  </a:lnTo>
                  <a:lnTo>
                    <a:pt x="195240" y="137475"/>
                  </a:lnTo>
                  <a:lnTo>
                    <a:pt x="211447" y="133216"/>
                  </a:lnTo>
                  <a:lnTo>
                    <a:pt x="224814" y="125159"/>
                  </a:lnTo>
                  <a:lnTo>
                    <a:pt x="242735" y="105810"/>
                  </a:lnTo>
                  <a:lnTo>
                    <a:pt x="243839" y="101975"/>
                  </a:lnTo>
                  <a:lnTo>
                    <a:pt x="241801" y="100343"/>
                  </a:lnTo>
                  <a:lnTo>
                    <a:pt x="237670" y="100180"/>
                  </a:lnTo>
                  <a:lnTo>
                    <a:pt x="233990" y="103769"/>
                  </a:lnTo>
                  <a:lnTo>
                    <a:pt x="227437" y="117619"/>
                  </a:lnTo>
                  <a:lnTo>
                    <a:pt x="222967" y="146209"/>
                  </a:lnTo>
                  <a:lnTo>
                    <a:pt x="225113" y="153871"/>
                  </a:lnTo>
                  <a:lnTo>
                    <a:pt x="229317" y="159903"/>
                  </a:lnTo>
                  <a:lnTo>
                    <a:pt x="234895" y="164850"/>
                  </a:lnTo>
                  <a:lnTo>
                    <a:pt x="242310" y="165373"/>
                  </a:lnTo>
                  <a:lnTo>
                    <a:pt x="279331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8936806" y="4510008"/>
              <a:ext cx="83211" cy="216348"/>
            </a:xfrm>
            <a:custGeom>
              <a:avLst/>
              <a:gdLst/>
              <a:ahLst/>
              <a:cxnLst/>
              <a:rect l="0" t="0" r="0" b="0"/>
              <a:pathLst>
                <a:path w="83211" h="216348">
                  <a:moveTo>
                    <a:pt x="83210" y="0"/>
                  </a:moveTo>
                  <a:lnTo>
                    <a:pt x="48198" y="36861"/>
                  </a:lnTo>
                  <a:lnTo>
                    <a:pt x="40529" y="51516"/>
                  </a:lnTo>
                  <a:lnTo>
                    <a:pt x="38969" y="67275"/>
                  </a:lnTo>
                  <a:lnTo>
                    <a:pt x="39848" y="75361"/>
                  </a:lnTo>
                  <a:lnTo>
                    <a:pt x="43207" y="81676"/>
                  </a:lnTo>
                  <a:lnTo>
                    <a:pt x="76196" y="106111"/>
                  </a:lnTo>
                  <a:lnTo>
                    <a:pt x="80383" y="113271"/>
                  </a:lnTo>
                  <a:lnTo>
                    <a:pt x="82570" y="131087"/>
                  </a:lnTo>
                  <a:lnTo>
                    <a:pt x="75529" y="151334"/>
                  </a:lnTo>
                  <a:lnTo>
                    <a:pt x="52826" y="185631"/>
                  </a:lnTo>
                  <a:lnTo>
                    <a:pt x="31678" y="199952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3" name="Freeform 42"/>
          <p:cNvSpPr/>
          <p:nvPr/>
        </p:nvSpPr>
        <p:spPr>
          <a:xfrm>
            <a:off x="9398367" y="4959345"/>
            <a:ext cx="387187" cy="465063"/>
          </a:xfrm>
          <a:custGeom>
            <a:avLst/>
            <a:gdLst/>
            <a:ahLst/>
            <a:cxnLst/>
            <a:rect l="0" t="0" r="0" b="0"/>
            <a:pathLst>
              <a:path w="387187" h="465063">
                <a:moveTo>
                  <a:pt x="4417" y="324521"/>
                </a:moveTo>
                <a:lnTo>
                  <a:pt x="0" y="337773"/>
                </a:lnTo>
                <a:lnTo>
                  <a:pt x="3196" y="389079"/>
                </a:lnTo>
                <a:lnTo>
                  <a:pt x="5724" y="417008"/>
                </a:lnTo>
                <a:lnTo>
                  <a:pt x="13010" y="441748"/>
                </a:lnTo>
                <a:lnTo>
                  <a:pt x="24879" y="457675"/>
                </a:lnTo>
                <a:lnTo>
                  <a:pt x="31927" y="463217"/>
                </a:lnTo>
                <a:lnTo>
                  <a:pt x="39400" y="465062"/>
                </a:lnTo>
                <a:lnTo>
                  <a:pt x="55099" y="462181"/>
                </a:lnTo>
                <a:lnTo>
                  <a:pt x="68856" y="452272"/>
                </a:lnTo>
                <a:lnTo>
                  <a:pt x="104161" y="407775"/>
                </a:lnTo>
                <a:lnTo>
                  <a:pt x="131130" y="356718"/>
                </a:lnTo>
                <a:lnTo>
                  <a:pt x="158475" y="302116"/>
                </a:lnTo>
                <a:lnTo>
                  <a:pt x="194044" y="240172"/>
                </a:lnTo>
                <a:lnTo>
                  <a:pt x="228738" y="176982"/>
                </a:lnTo>
                <a:lnTo>
                  <a:pt x="266719" y="119711"/>
                </a:lnTo>
                <a:lnTo>
                  <a:pt x="314239" y="61501"/>
                </a:lnTo>
                <a:lnTo>
                  <a:pt x="374074" y="11772"/>
                </a:lnTo>
                <a:lnTo>
                  <a:pt x="387186" y="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Freeform 43"/>
          <p:cNvSpPr/>
          <p:nvPr/>
        </p:nvSpPr>
        <p:spPr>
          <a:xfrm>
            <a:off x="9053301" y="5724881"/>
            <a:ext cx="499263" cy="258708"/>
          </a:xfrm>
          <a:custGeom>
            <a:avLst/>
            <a:gdLst/>
            <a:ahLst/>
            <a:cxnLst/>
            <a:rect l="0" t="0" r="0" b="0"/>
            <a:pathLst>
              <a:path w="499263" h="258708">
                <a:moveTo>
                  <a:pt x="0" y="133137"/>
                </a:moveTo>
                <a:lnTo>
                  <a:pt x="2466" y="166878"/>
                </a:lnTo>
                <a:lnTo>
                  <a:pt x="7568" y="182342"/>
                </a:lnTo>
                <a:lnTo>
                  <a:pt x="47340" y="237244"/>
                </a:lnTo>
                <a:lnTo>
                  <a:pt x="68267" y="254796"/>
                </a:lnTo>
                <a:lnTo>
                  <a:pt x="91362" y="258707"/>
                </a:lnTo>
                <a:lnTo>
                  <a:pt x="118268" y="256439"/>
                </a:lnTo>
                <a:lnTo>
                  <a:pt x="163210" y="239916"/>
                </a:lnTo>
                <a:lnTo>
                  <a:pt x="194653" y="218846"/>
                </a:lnTo>
                <a:lnTo>
                  <a:pt x="250747" y="166081"/>
                </a:lnTo>
                <a:lnTo>
                  <a:pt x="307125" y="116465"/>
                </a:lnTo>
                <a:lnTo>
                  <a:pt x="364382" y="67490"/>
                </a:lnTo>
                <a:lnTo>
                  <a:pt x="424292" y="30835"/>
                </a:lnTo>
                <a:lnTo>
                  <a:pt x="484706" y="4823"/>
                </a:lnTo>
                <a:lnTo>
                  <a:pt x="499262" y="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52" name="Group 51"/>
          <p:cNvGrpSpPr/>
          <p:nvPr/>
        </p:nvGrpSpPr>
        <p:grpSpPr>
          <a:xfrm>
            <a:off x="7189386" y="5924586"/>
            <a:ext cx="1406258" cy="343881"/>
            <a:chOff x="7189386" y="5924586"/>
            <a:chExt cx="1406258" cy="343881"/>
          </a:xfrm>
        </p:grpSpPr>
        <p:sp>
          <p:nvSpPr>
            <p:cNvPr id="45" name="Freeform 44"/>
            <p:cNvSpPr/>
            <p:nvPr/>
          </p:nvSpPr>
          <p:spPr>
            <a:xfrm>
              <a:off x="7239312" y="5924586"/>
              <a:ext cx="58248" cy="343881"/>
            </a:xfrm>
            <a:custGeom>
              <a:avLst/>
              <a:gdLst/>
              <a:ahLst/>
              <a:cxnLst/>
              <a:rect l="0" t="0" r="0" b="0"/>
              <a:pathLst>
                <a:path w="58248" h="343881">
                  <a:moveTo>
                    <a:pt x="0" y="0"/>
                  </a:moveTo>
                  <a:lnTo>
                    <a:pt x="2465" y="33741"/>
                  </a:lnTo>
                  <a:lnTo>
                    <a:pt x="7164" y="84328"/>
                  </a:lnTo>
                  <a:lnTo>
                    <a:pt x="13811" y="136714"/>
                  </a:lnTo>
                  <a:lnTo>
                    <a:pt x="20687" y="198315"/>
                  </a:lnTo>
                  <a:lnTo>
                    <a:pt x="26865" y="257404"/>
                  </a:lnTo>
                  <a:lnTo>
                    <a:pt x="36434" y="311059"/>
                  </a:lnTo>
                  <a:lnTo>
                    <a:pt x="48907" y="341078"/>
                  </a:lnTo>
                  <a:lnTo>
                    <a:pt x="52020" y="343880"/>
                  </a:lnTo>
                  <a:lnTo>
                    <a:pt x="54096" y="342974"/>
                  </a:lnTo>
                  <a:lnTo>
                    <a:pt x="58247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7189386" y="6019743"/>
              <a:ext cx="199706" cy="96228"/>
            </a:xfrm>
            <a:custGeom>
              <a:avLst/>
              <a:gdLst/>
              <a:ahLst/>
              <a:cxnLst/>
              <a:rect l="0" t="0" r="0" b="0"/>
              <a:pathLst>
                <a:path w="199706" h="96228">
                  <a:moveTo>
                    <a:pt x="0" y="96227"/>
                  </a:moveTo>
                  <a:lnTo>
                    <a:pt x="19005" y="88660"/>
                  </a:lnTo>
                  <a:lnTo>
                    <a:pt x="76899" y="42478"/>
                  </a:lnTo>
                  <a:lnTo>
                    <a:pt x="128219" y="8610"/>
                  </a:lnTo>
                  <a:lnTo>
                    <a:pt x="161060" y="0"/>
                  </a:lnTo>
                  <a:lnTo>
                    <a:pt x="178215" y="452"/>
                  </a:lnTo>
                  <a:lnTo>
                    <a:pt x="199705" y="46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344910" y="6041081"/>
              <a:ext cx="62158" cy="149080"/>
            </a:xfrm>
            <a:custGeom>
              <a:avLst/>
              <a:gdLst/>
              <a:ahLst/>
              <a:cxnLst/>
              <a:rect l="0" t="0" r="0" b="0"/>
              <a:pathLst>
                <a:path w="62158" h="149080">
                  <a:moveTo>
                    <a:pt x="27538" y="0"/>
                  </a:moveTo>
                  <a:lnTo>
                    <a:pt x="15177" y="14211"/>
                  </a:lnTo>
                  <a:lnTo>
                    <a:pt x="0" y="55120"/>
                  </a:lnTo>
                  <a:lnTo>
                    <a:pt x="2032" y="103275"/>
                  </a:lnTo>
                  <a:lnTo>
                    <a:pt x="6341" y="126645"/>
                  </a:lnTo>
                  <a:lnTo>
                    <a:pt x="11558" y="135281"/>
                  </a:lnTo>
                  <a:lnTo>
                    <a:pt x="27217" y="147342"/>
                  </a:lnTo>
                  <a:lnTo>
                    <a:pt x="34720" y="149079"/>
                  </a:lnTo>
                  <a:lnTo>
                    <a:pt x="41572" y="148387"/>
                  </a:lnTo>
                  <a:lnTo>
                    <a:pt x="47989" y="146077"/>
                  </a:lnTo>
                  <a:lnTo>
                    <a:pt x="57585" y="136114"/>
                  </a:lnTo>
                  <a:lnTo>
                    <a:pt x="61438" y="129575"/>
                  </a:lnTo>
                  <a:lnTo>
                    <a:pt x="62157" y="123365"/>
                  </a:lnTo>
                  <a:lnTo>
                    <a:pt x="49722" y="90062"/>
                  </a:lnTo>
                  <a:lnTo>
                    <a:pt x="39247" y="76702"/>
                  </a:lnTo>
                  <a:lnTo>
                    <a:pt x="32571" y="70551"/>
                  </a:lnTo>
                  <a:lnTo>
                    <a:pt x="25346" y="67374"/>
                  </a:lnTo>
                  <a:lnTo>
                    <a:pt x="9922" y="66310"/>
                  </a:lnTo>
                  <a:lnTo>
                    <a:pt x="6548" y="69170"/>
                  </a:lnTo>
                  <a:lnTo>
                    <a:pt x="6148" y="73850"/>
                  </a:lnTo>
                  <a:lnTo>
                    <a:pt x="9711" y="84597"/>
                  </a:lnTo>
                  <a:lnTo>
                    <a:pt x="19218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613759" y="5966192"/>
              <a:ext cx="216349" cy="282262"/>
            </a:xfrm>
            <a:custGeom>
              <a:avLst/>
              <a:gdLst/>
              <a:ahLst/>
              <a:cxnLst/>
              <a:rect l="0" t="0" r="0" b="0"/>
              <a:pathLst>
                <a:path w="216349" h="282262">
                  <a:moveTo>
                    <a:pt x="0" y="0"/>
                  </a:moveTo>
                  <a:lnTo>
                    <a:pt x="0" y="55161"/>
                  </a:lnTo>
                  <a:lnTo>
                    <a:pt x="0" y="115723"/>
                  </a:lnTo>
                  <a:lnTo>
                    <a:pt x="0" y="169556"/>
                  </a:lnTo>
                  <a:lnTo>
                    <a:pt x="4418" y="208441"/>
                  </a:lnTo>
                  <a:lnTo>
                    <a:pt x="7568" y="213850"/>
                  </a:lnTo>
                  <a:lnTo>
                    <a:pt x="11517" y="214682"/>
                  </a:lnTo>
                  <a:lnTo>
                    <a:pt x="15999" y="212463"/>
                  </a:lnTo>
                  <a:lnTo>
                    <a:pt x="23445" y="202602"/>
                  </a:lnTo>
                  <a:lnTo>
                    <a:pt x="46403" y="153503"/>
                  </a:lnTo>
                  <a:lnTo>
                    <a:pt x="75838" y="128325"/>
                  </a:lnTo>
                  <a:lnTo>
                    <a:pt x="94419" y="121753"/>
                  </a:lnTo>
                  <a:lnTo>
                    <a:pt x="104551" y="120000"/>
                  </a:lnTo>
                  <a:lnTo>
                    <a:pt x="120740" y="122983"/>
                  </a:lnTo>
                  <a:lnTo>
                    <a:pt x="127646" y="126368"/>
                  </a:lnTo>
                  <a:lnTo>
                    <a:pt x="137785" y="137525"/>
                  </a:lnTo>
                  <a:lnTo>
                    <a:pt x="144448" y="152654"/>
                  </a:lnTo>
                  <a:lnTo>
                    <a:pt x="147410" y="171705"/>
                  </a:lnTo>
                  <a:lnTo>
                    <a:pt x="140242" y="203223"/>
                  </a:lnTo>
                  <a:lnTo>
                    <a:pt x="120330" y="246080"/>
                  </a:lnTo>
                  <a:lnTo>
                    <a:pt x="98524" y="271693"/>
                  </a:lnTo>
                  <a:lnTo>
                    <a:pt x="82619" y="281934"/>
                  </a:lnTo>
                  <a:lnTo>
                    <a:pt x="76344" y="282261"/>
                  </a:lnTo>
                  <a:lnTo>
                    <a:pt x="71237" y="279705"/>
                  </a:lnTo>
                  <a:lnTo>
                    <a:pt x="66907" y="275228"/>
                  </a:lnTo>
                  <a:lnTo>
                    <a:pt x="67719" y="271318"/>
                  </a:lnTo>
                  <a:lnTo>
                    <a:pt x="71958" y="267788"/>
                  </a:lnTo>
                  <a:lnTo>
                    <a:pt x="130140" y="249764"/>
                  </a:lnTo>
                  <a:lnTo>
                    <a:pt x="147522" y="243218"/>
                  </a:lnTo>
                  <a:lnTo>
                    <a:pt x="184044" y="218641"/>
                  </a:lnTo>
                  <a:lnTo>
                    <a:pt x="195210" y="202882"/>
                  </a:lnTo>
                  <a:lnTo>
                    <a:pt x="199482" y="193502"/>
                  </a:lnTo>
                  <a:lnTo>
                    <a:pt x="200481" y="185399"/>
                  </a:lnTo>
                  <a:lnTo>
                    <a:pt x="196660" y="171466"/>
                  </a:lnTo>
                  <a:lnTo>
                    <a:pt x="192127" y="168859"/>
                  </a:lnTo>
                  <a:lnTo>
                    <a:pt x="186332" y="168971"/>
                  </a:lnTo>
                  <a:lnTo>
                    <a:pt x="179696" y="170895"/>
                  </a:lnTo>
                  <a:lnTo>
                    <a:pt x="167390" y="180428"/>
                  </a:lnTo>
                  <a:lnTo>
                    <a:pt x="156681" y="194836"/>
                  </a:lnTo>
                  <a:lnTo>
                    <a:pt x="148840" y="213566"/>
                  </a:lnTo>
                  <a:lnTo>
                    <a:pt x="147204" y="234219"/>
                  </a:lnTo>
                  <a:lnTo>
                    <a:pt x="148063" y="244903"/>
                  </a:lnTo>
                  <a:lnTo>
                    <a:pt x="153258" y="251102"/>
                  </a:lnTo>
                  <a:lnTo>
                    <a:pt x="161343" y="254310"/>
                  </a:lnTo>
                  <a:lnTo>
                    <a:pt x="171357" y="255524"/>
                  </a:lnTo>
                  <a:lnTo>
                    <a:pt x="189879" y="249476"/>
                  </a:lnTo>
                  <a:lnTo>
                    <a:pt x="216348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7988206" y="6057340"/>
              <a:ext cx="132076" cy="207703"/>
            </a:xfrm>
            <a:custGeom>
              <a:avLst/>
              <a:gdLst/>
              <a:ahLst/>
              <a:cxnLst/>
              <a:rect l="0" t="0" r="0" b="0"/>
              <a:pathLst>
                <a:path w="132076" h="207703">
                  <a:moveTo>
                    <a:pt x="0" y="383"/>
                  </a:moveTo>
                  <a:lnTo>
                    <a:pt x="5719" y="22162"/>
                  </a:lnTo>
                  <a:lnTo>
                    <a:pt x="7979" y="77810"/>
                  </a:lnTo>
                  <a:lnTo>
                    <a:pt x="8254" y="140459"/>
                  </a:lnTo>
                  <a:lnTo>
                    <a:pt x="10774" y="194336"/>
                  </a:lnTo>
                  <a:lnTo>
                    <a:pt x="14034" y="207702"/>
                  </a:lnTo>
                  <a:lnTo>
                    <a:pt x="14904" y="206089"/>
                  </a:lnTo>
                  <a:lnTo>
                    <a:pt x="23705" y="149025"/>
                  </a:lnTo>
                  <a:lnTo>
                    <a:pt x="27263" y="94596"/>
                  </a:lnTo>
                  <a:lnTo>
                    <a:pt x="40059" y="40150"/>
                  </a:lnTo>
                  <a:lnTo>
                    <a:pt x="48931" y="23913"/>
                  </a:lnTo>
                  <a:lnTo>
                    <a:pt x="73156" y="4376"/>
                  </a:lnTo>
                  <a:lnTo>
                    <a:pt x="95693" y="0"/>
                  </a:lnTo>
                  <a:lnTo>
                    <a:pt x="108174" y="128"/>
                  </a:lnTo>
                  <a:lnTo>
                    <a:pt x="117419" y="2987"/>
                  </a:lnTo>
                  <a:lnTo>
                    <a:pt x="130157" y="13560"/>
                  </a:lnTo>
                  <a:lnTo>
                    <a:pt x="132075" y="21187"/>
                  </a:lnTo>
                  <a:lnTo>
                    <a:pt x="129275" y="39524"/>
                  </a:lnTo>
                  <a:lnTo>
                    <a:pt x="117303" y="66221"/>
                  </a:lnTo>
                  <a:lnTo>
                    <a:pt x="78647" y="105232"/>
                  </a:lnTo>
                  <a:lnTo>
                    <a:pt x="72773" y="107264"/>
                  </a:lnTo>
                  <a:lnTo>
                    <a:pt x="67006" y="106771"/>
                  </a:lnTo>
                  <a:lnTo>
                    <a:pt x="61313" y="104592"/>
                  </a:lnTo>
                  <a:lnTo>
                    <a:pt x="57518" y="101291"/>
                  </a:lnTo>
                  <a:lnTo>
                    <a:pt x="49927" y="835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8146649" y="6030838"/>
              <a:ext cx="150047" cy="118828"/>
            </a:xfrm>
            <a:custGeom>
              <a:avLst/>
              <a:gdLst/>
              <a:ahLst/>
              <a:cxnLst/>
              <a:rect l="0" t="0" r="0" b="0"/>
              <a:pathLst>
                <a:path w="150047" h="118828">
                  <a:moveTo>
                    <a:pt x="7978" y="18564"/>
                  </a:moveTo>
                  <a:lnTo>
                    <a:pt x="1392" y="48185"/>
                  </a:lnTo>
                  <a:lnTo>
                    <a:pt x="0" y="88826"/>
                  </a:lnTo>
                  <a:lnTo>
                    <a:pt x="1735" y="93142"/>
                  </a:lnTo>
                  <a:lnTo>
                    <a:pt x="4740" y="93246"/>
                  </a:lnTo>
                  <a:lnTo>
                    <a:pt x="8594" y="90541"/>
                  </a:lnTo>
                  <a:lnTo>
                    <a:pt x="36685" y="35320"/>
                  </a:lnTo>
                  <a:lnTo>
                    <a:pt x="53569" y="12126"/>
                  </a:lnTo>
                  <a:lnTo>
                    <a:pt x="67998" y="2451"/>
                  </a:lnTo>
                  <a:lnTo>
                    <a:pt x="83655" y="0"/>
                  </a:lnTo>
                  <a:lnTo>
                    <a:pt x="141161" y="13391"/>
                  </a:lnTo>
                  <a:lnTo>
                    <a:pt x="143919" y="16040"/>
                  </a:lnTo>
                  <a:lnTo>
                    <a:pt x="142985" y="18730"/>
                  </a:lnTo>
                  <a:lnTo>
                    <a:pt x="134549" y="24185"/>
                  </a:lnTo>
                  <a:lnTo>
                    <a:pt x="115131" y="34303"/>
                  </a:lnTo>
                  <a:lnTo>
                    <a:pt x="97256" y="54971"/>
                  </a:lnTo>
                  <a:lnTo>
                    <a:pt x="85873" y="73885"/>
                  </a:lnTo>
                  <a:lnTo>
                    <a:pt x="82046" y="92153"/>
                  </a:lnTo>
                  <a:lnTo>
                    <a:pt x="82320" y="100907"/>
                  </a:lnTo>
                  <a:lnTo>
                    <a:pt x="85276" y="107668"/>
                  </a:lnTo>
                  <a:lnTo>
                    <a:pt x="95958" y="117646"/>
                  </a:lnTo>
                  <a:lnTo>
                    <a:pt x="101765" y="118827"/>
                  </a:lnTo>
                  <a:lnTo>
                    <a:pt x="107485" y="117766"/>
                  </a:lnTo>
                  <a:lnTo>
                    <a:pt x="113148" y="115209"/>
                  </a:lnTo>
                  <a:lnTo>
                    <a:pt x="146642" y="80217"/>
                  </a:lnTo>
                  <a:lnTo>
                    <a:pt x="149423" y="73534"/>
                  </a:lnTo>
                  <a:lnTo>
                    <a:pt x="150046" y="58713"/>
                  </a:lnTo>
                  <a:lnTo>
                    <a:pt x="147070" y="52727"/>
                  </a:lnTo>
                  <a:lnTo>
                    <a:pt x="136365" y="43609"/>
                  </a:lnTo>
                  <a:lnTo>
                    <a:pt x="130552" y="42658"/>
                  </a:lnTo>
                  <a:lnTo>
                    <a:pt x="124828" y="43872"/>
                  </a:lnTo>
                  <a:lnTo>
                    <a:pt x="119162" y="46531"/>
                  </a:lnTo>
                  <a:lnTo>
                    <a:pt x="102353" y="63525"/>
                  </a:lnTo>
                  <a:lnTo>
                    <a:pt x="91188" y="851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8329369" y="6049402"/>
              <a:ext cx="266275" cy="191385"/>
            </a:xfrm>
            <a:custGeom>
              <a:avLst/>
              <a:gdLst/>
              <a:ahLst/>
              <a:cxnLst/>
              <a:rect l="0" t="0" r="0" b="0"/>
              <a:pathLst>
                <a:path w="266275" h="191385">
                  <a:moveTo>
                    <a:pt x="0" y="0"/>
                  </a:moveTo>
                  <a:lnTo>
                    <a:pt x="7165" y="46327"/>
                  </a:lnTo>
                  <a:lnTo>
                    <a:pt x="9400" y="50301"/>
                  </a:lnTo>
                  <a:lnTo>
                    <a:pt x="12738" y="50176"/>
                  </a:lnTo>
                  <a:lnTo>
                    <a:pt x="16813" y="47319"/>
                  </a:lnTo>
                  <a:lnTo>
                    <a:pt x="22303" y="47264"/>
                  </a:lnTo>
                  <a:lnTo>
                    <a:pt x="35801" y="52133"/>
                  </a:lnTo>
                  <a:lnTo>
                    <a:pt x="61348" y="73271"/>
                  </a:lnTo>
                  <a:lnTo>
                    <a:pt x="76268" y="74787"/>
                  </a:lnTo>
                  <a:lnTo>
                    <a:pt x="89679" y="69913"/>
                  </a:lnTo>
                  <a:lnTo>
                    <a:pt x="101803" y="60658"/>
                  </a:lnTo>
                  <a:lnTo>
                    <a:pt x="118100" y="39855"/>
                  </a:lnTo>
                  <a:lnTo>
                    <a:pt x="125837" y="24185"/>
                  </a:lnTo>
                  <a:lnTo>
                    <a:pt x="126421" y="17048"/>
                  </a:lnTo>
                  <a:lnTo>
                    <a:pt x="122139" y="4187"/>
                  </a:lnTo>
                  <a:lnTo>
                    <a:pt x="118409" y="1867"/>
                  </a:lnTo>
                  <a:lnTo>
                    <a:pt x="114073" y="2169"/>
                  </a:lnTo>
                  <a:lnTo>
                    <a:pt x="109333" y="4220"/>
                  </a:lnTo>
                  <a:lnTo>
                    <a:pt x="101601" y="13895"/>
                  </a:lnTo>
                  <a:lnTo>
                    <a:pt x="89103" y="42706"/>
                  </a:lnTo>
                  <a:lnTo>
                    <a:pt x="89374" y="71312"/>
                  </a:lnTo>
                  <a:lnTo>
                    <a:pt x="93791" y="77128"/>
                  </a:lnTo>
                  <a:lnTo>
                    <a:pt x="100434" y="80080"/>
                  </a:lnTo>
                  <a:lnTo>
                    <a:pt x="116753" y="80894"/>
                  </a:lnTo>
                  <a:lnTo>
                    <a:pt x="141535" y="75231"/>
                  </a:lnTo>
                  <a:lnTo>
                    <a:pt x="158135" y="67028"/>
                  </a:lnTo>
                  <a:lnTo>
                    <a:pt x="165519" y="66875"/>
                  </a:lnTo>
                  <a:lnTo>
                    <a:pt x="172292" y="69547"/>
                  </a:lnTo>
                  <a:lnTo>
                    <a:pt x="178657" y="74101"/>
                  </a:lnTo>
                  <a:lnTo>
                    <a:pt x="185672" y="76213"/>
                  </a:lnTo>
                  <a:lnTo>
                    <a:pt x="200865" y="76094"/>
                  </a:lnTo>
                  <a:lnTo>
                    <a:pt x="214398" y="70494"/>
                  </a:lnTo>
                  <a:lnTo>
                    <a:pt x="220595" y="66412"/>
                  </a:lnTo>
                  <a:lnTo>
                    <a:pt x="227500" y="66464"/>
                  </a:lnTo>
                  <a:lnTo>
                    <a:pt x="242569" y="73918"/>
                  </a:lnTo>
                  <a:lnTo>
                    <a:pt x="247697" y="81638"/>
                  </a:lnTo>
                  <a:lnTo>
                    <a:pt x="254914" y="113666"/>
                  </a:lnTo>
                  <a:lnTo>
                    <a:pt x="263404" y="176586"/>
                  </a:lnTo>
                  <a:lnTo>
                    <a:pt x="266274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409779" y="5858018"/>
            <a:ext cx="751696" cy="757216"/>
            <a:chOff x="8409779" y="5858018"/>
            <a:chExt cx="751696" cy="757216"/>
          </a:xfrm>
        </p:grpSpPr>
        <p:sp>
          <p:nvSpPr>
            <p:cNvPr id="53" name="Freeform 52"/>
            <p:cNvSpPr/>
            <p:nvPr/>
          </p:nvSpPr>
          <p:spPr>
            <a:xfrm>
              <a:off x="8409779" y="6269912"/>
              <a:ext cx="269075" cy="345322"/>
            </a:xfrm>
            <a:custGeom>
              <a:avLst/>
              <a:gdLst/>
              <a:ahLst/>
              <a:cxnLst/>
              <a:rect l="0" t="0" r="0" b="0"/>
              <a:pathLst>
                <a:path w="269075" h="345322">
                  <a:moveTo>
                    <a:pt x="269074" y="345321"/>
                  </a:moveTo>
                  <a:lnTo>
                    <a:pt x="251405" y="345321"/>
                  </a:lnTo>
                  <a:lnTo>
                    <a:pt x="227164" y="336487"/>
                  </a:lnTo>
                  <a:lnTo>
                    <a:pt x="177679" y="295031"/>
                  </a:lnTo>
                  <a:lnTo>
                    <a:pt x="159914" y="275769"/>
                  </a:lnTo>
                  <a:lnTo>
                    <a:pt x="121760" y="219232"/>
                  </a:lnTo>
                  <a:lnTo>
                    <a:pt x="96757" y="185319"/>
                  </a:lnTo>
                  <a:lnTo>
                    <a:pt x="84265" y="164160"/>
                  </a:lnTo>
                  <a:lnTo>
                    <a:pt x="41564" y="102853"/>
                  </a:lnTo>
                  <a:lnTo>
                    <a:pt x="30507" y="90861"/>
                  </a:lnTo>
                  <a:lnTo>
                    <a:pt x="24360" y="74436"/>
                  </a:lnTo>
                  <a:lnTo>
                    <a:pt x="22721" y="64878"/>
                  </a:lnTo>
                  <a:lnTo>
                    <a:pt x="19779" y="60356"/>
                  </a:lnTo>
                  <a:lnTo>
                    <a:pt x="15969" y="59190"/>
                  </a:lnTo>
                  <a:lnTo>
                    <a:pt x="11579" y="60262"/>
                  </a:lnTo>
                  <a:lnTo>
                    <a:pt x="8653" y="64675"/>
                  </a:lnTo>
                  <a:lnTo>
                    <a:pt x="5402" y="79440"/>
                  </a:lnTo>
                  <a:lnTo>
                    <a:pt x="7989" y="112962"/>
                  </a:lnTo>
                  <a:lnTo>
                    <a:pt x="14660" y="131411"/>
                  </a:lnTo>
                  <a:lnTo>
                    <a:pt x="19028" y="138920"/>
                  </a:lnTo>
                  <a:lnTo>
                    <a:pt x="22865" y="141152"/>
                  </a:lnTo>
                  <a:lnTo>
                    <a:pt x="26347" y="139866"/>
                  </a:lnTo>
                  <a:lnTo>
                    <a:pt x="29593" y="136235"/>
                  </a:lnTo>
                  <a:lnTo>
                    <a:pt x="30734" y="122339"/>
                  </a:lnTo>
                  <a:lnTo>
                    <a:pt x="18973" y="68409"/>
                  </a:lnTo>
                  <a:lnTo>
                    <a:pt x="2759" y="13006"/>
                  </a:lnTo>
                  <a:lnTo>
                    <a:pt x="0" y="4510"/>
                  </a:lnTo>
                  <a:lnTo>
                    <a:pt x="934" y="694"/>
                  </a:lnTo>
                  <a:lnTo>
                    <a:pt x="4330" y="0"/>
                  </a:lnTo>
                  <a:lnTo>
                    <a:pt x="9368" y="1386"/>
                  </a:lnTo>
                  <a:lnTo>
                    <a:pt x="19896" y="10323"/>
                  </a:lnTo>
                  <a:lnTo>
                    <a:pt x="63839" y="60644"/>
                  </a:lnTo>
                  <a:lnTo>
                    <a:pt x="86011" y="707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8712137" y="5858018"/>
              <a:ext cx="449338" cy="284521"/>
            </a:xfrm>
            <a:custGeom>
              <a:avLst/>
              <a:gdLst/>
              <a:ahLst/>
              <a:cxnLst/>
              <a:rect l="0" t="0" r="0" b="0"/>
              <a:pathLst>
                <a:path w="449338" h="284521">
                  <a:moveTo>
                    <a:pt x="449337" y="0"/>
                  </a:moveTo>
                  <a:lnTo>
                    <a:pt x="431668" y="0"/>
                  </a:lnTo>
                  <a:lnTo>
                    <a:pt x="407427" y="8835"/>
                  </a:lnTo>
                  <a:lnTo>
                    <a:pt x="346711" y="45496"/>
                  </a:lnTo>
                  <a:lnTo>
                    <a:pt x="285787" y="91029"/>
                  </a:lnTo>
                  <a:lnTo>
                    <a:pt x="226479" y="141444"/>
                  </a:lnTo>
                  <a:lnTo>
                    <a:pt x="213454" y="151622"/>
                  </a:lnTo>
                  <a:lnTo>
                    <a:pt x="152414" y="193370"/>
                  </a:lnTo>
                  <a:lnTo>
                    <a:pt x="99470" y="226665"/>
                  </a:lnTo>
                  <a:lnTo>
                    <a:pt x="38167" y="271451"/>
                  </a:lnTo>
                  <a:lnTo>
                    <a:pt x="15623" y="283936"/>
                  </a:lnTo>
                  <a:lnTo>
                    <a:pt x="10416" y="284520"/>
                  </a:lnTo>
                  <a:lnTo>
                    <a:pt x="6944" y="283061"/>
                  </a:lnTo>
                  <a:lnTo>
                    <a:pt x="0" y="2745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8646530" y="6057723"/>
              <a:ext cx="157140" cy="85079"/>
            </a:xfrm>
            <a:custGeom>
              <a:avLst/>
              <a:gdLst/>
              <a:ahLst/>
              <a:cxnLst/>
              <a:rect l="0" t="0" r="0" b="0"/>
              <a:pathLst>
                <a:path w="157140" h="85079">
                  <a:moveTo>
                    <a:pt x="48966" y="0"/>
                  </a:moveTo>
                  <a:lnTo>
                    <a:pt x="29961" y="7568"/>
                  </a:lnTo>
                  <a:lnTo>
                    <a:pt x="1867" y="31142"/>
                  </a:lnTo>
                  <a:lnTo>
                    <a:pt x="0" y="36479"/>
                  </a:lnTo>
                  <a:lnTo>
                    <a:pt x="604" y="41886"/>
                  </a:lnTo>
                  <a:lnTo>
                    <a:pt x="2856" y="47340"/>
                  </a:lnTo>
                  <a:lnTo>
                    <a:pt x="7131" y="50051"/>
                  </a:lnTo>
                  <a:lnTo>
                    <a:pt x="19277" y="50598"/>
                  </a:lnTo>
                  <a:lnTo>
                    <a:pt x="65923" y="38404"/>
                  </a:lnTo>
                  <a:lnTo>
                    <a:pt x="118326" y="13690"/>
                  </a:lnTo>
                  <a:lnTo>
                    <a:pt x="65899" y="20891"/>
                  </a:lnTo>
                  <a:lnTo>
                    <a:pt x="45148" y="32591"/>
                  </a:lnTo>
                  <a:lnTo>
                    <a:pt x="27289" y="47769"/>
                  </a:lnTo>
                  <a:lnTo>
                    <a:pt x="14703" y="68395"/>
                  </a:lnTo>
                  <a:lnTo>
                    <a:pt x="15029" y="74258"/>
                  </a:lnTo>
                  <a:lnTo>
                    <a:pt x="18020" y="79091"/>
                  </a:lnTo>
                  <a:lnTo>
                    <a:pt x="22788" y="83238"/>
                  </a:lnTo>
                  <a:lnTo>
                    <a:pt x="28740" y="85078"/>
                  </a:lnTo>
                  <a:lnTo>
                    <a:pt x="91579" y="83401"/>
                  </a:lnTo>
                  <a:lnTo>
                    <a:pt x="147365" y="83227"/>
                  </a:lnTo>
                  <a:lnTo>
                    <a:pt x="157139" y="832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388963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000827" y="245214"/>
            <a:ext cx="2846343" cy="906935"/>
            <a:chOff x="1000827" y="245214"/>
            <a:chExt cx="2846343" cy="906935"/>
          </a:xfrm>
        </p:grpSpPr>
        <p:sp>
          <p:nvSpPr>
            <p:cNvPr id="2" name="Freeform 1"/>
            <p:cNvSpPr/>
            <p:nvPr/>
          </p:nvSpPr>
          <p:spPr>
            <a:xfrm>
              <a:off x="1000827" y="245214"/>
              <a:ext cx="363826" cy="855294"/>
            </a:xfrm>
            <a:custGeom>
              <a:avLst/>
              <a:gdLst/>
              <a:ahLst/>
              <a:cxnLst/>
              <a:rect l="0" t="0" r="0" b="0"/>
              <a:pathLst>
                <a:path w="363826" h="855294">
                  <a:moveTo>
                    <a:pt x="363825" y="4417"/>
                  </a:moveTo>
                  <a:lnTo>
                    <a:pt x="350573" y="0"/>
                  </a:lnTo>
                  <a:lnTo>
                    <a:pt x="344820" y="548"/>
                  </a:lnTo>
                  <a:lnTo>
                    <a:pt x="333497" y="6088"/>
                  </a:lnTo>
                  <a:lnTo>
                    <a:pt x="285843" y="45603"/>
                  </a:lnTo>
                  <a:lnTo>
                    <a:pt x="238738" y="104964"/>
                  </a:lnTo>
                  <a:lnTo>
                    <a:pt x="205671" y="157621"/>
                  </a:lnTo>
                  <a:lnTo>
                    <a:pt x="176329" y="205137"/>
                  </a:lnTo>
                  <a:lnTo>
                    <a:pt x="148630" y="254349"/>
                  </a:lnTo>
                  <a:lnTo>
                    <a:pt x="122856" y="308482"/>
                  </a:lnTo>
                  <a:lnTo>
                    <a:pt x="93235" y="365510"/>
                  </a:lnTo>
                  <a:lnTo>
                    <a:pt x="69871" y="423396"/>
                  </a:lnTo>
                  <a:lnTo>
                    <a:pt x="46820" y="481536"/>
                  </a:lnTo>
                  <a:lnTo>
                    <a:pt x="31258" y="535334"/>
                  </a:lnTo>
                  <a:lnTo>
                    <a:pt x="16374" y="586408"/>
                  </a:lnTo>
                  <a:lnTo>
                    <a:pt x="4671" y="636674"/>
                  </a:lnTo>
                  <a:lnTo>
                    <a:pt x="0" y="695790"/>
                  </a:lnTo>
                  <a:lnTo>
                    <a:pt x="9462" y="755450"/>
                  </a:lnTo>
                  <a:lnTo>
                    <a:pt x="31802" y="802424"/>
                  </a:lnTo>
                  <a:lnTo>
                    <a:pt x="43366" y="818594"/>
                  </a:lnTo>
                  <a:lnTo>
                    <a:pt x="57752" y="831944"/>
                  </a:lnTo>
                  <a:lnTo>
                    <a:pt x="113195" y="855293"/>
                  </a:lnTo>
                  <a:lnTo>
                    <a:pt x="167184" y="854084"/>
                  </a:lnTo>
                  <a:lnTo>
                    <a:pt x="192294" y="851724"/>
                  </a:lnTo>
                  <a:lnTo>
                    <a:pt x="254214" y="834472"/>
                  </a:lnTo>
                  <a:lnTo>
                    <a:pt x="280614" y="82820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333508" y="732433"/>
              <a:ext cx="170445" cy="277710"/>
            </a:xfrm>
            <a:custGeom>
              <a:avLst/>
              <a:gdLst/>
              <a:ahLst/>
              <a:cxnLst/>
              <a:rect l="0" t="0" r="0" b="0"/>
              <a:pathLst>
                <a:path w="170445" h="277710">
                  <a:moveTo>
                    <a:pt x="47786" y="174561"/>
                  </a:moveTo>
                  <a:lnTo>
                    <a:pt x="109068" y="127672"/>
                  </a:lnTo>
                  <a:lnTo>
                    <a:pt x="152877" y="78817"/>
                  </a:lnTo>
                  <a:lnTo>
                    <a:pt x="165319" y="56818"/>
                  </a:lnTo>
                  <a:lnTo>
                    <a:pt x="170444" y="28316"/>
                  </a:lnTo>
                  <a:lnTo>
                    <a:pt x="166712" y="12176"/>
                  </a:lnTo>
                  <a:lnTo>
                    <a:pt x="163128" y="5284"/>
                  </a:lnTo>
                  <a:lnTo>
                    <a:pt x="156116" y="1613"/>
                  </a:lnTo>
                  <a:lnTo>
                    <a:pt x="135997" y="0"/>
                  </a:lnTo>
                  <a:lnTo>
                    <a:pt x="98680" y="13125"/>
                  </a:lnTo>
                  <a:lnTo>
                    <a:pt x="71598" y="34580"/>
                  </a:lnTo>
                  <a:lnTo>
                    <a:pt x="34303" y="94741"/>
                  </a:lnTo>
                  <a:lnTo>
                    <a:pt x="8697" y="149679"/>
                  </a:lnTo>
                  <a:lnTo>
                    <a:pt x="0" y="193993"/>
                  </a:lnTo>
                  <a:lnTo>
                    <a:pt x="7329" y="231683"/>
                  </a:lnTo>
                  <a:lnTo>
                    <a:pt x="25629" y="263294"/>
                  </a:lnTo>
                  <a:lnTo>
                    <a:pt x="35788" y="269774"/>
                  </a:lnTo>
                  <a:lnTo>
                    <a:pt x="61869" y="276975"/>
                  </a:lnTo>
                  <a:lnTo>
                    <a:pt x="82090" y="277709"/>
                  </a:lnTo>
                  <a:lnTo>
                    <a:pt x="106033" y="27441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575900" y="436201"/>
              <a:ext cx="341858" cy="543950"/>
            </a:xfrm>
            <a:custGeom>
              <a:avLst/>
              <a:gdLst/>
              <a:ahLst/>
              <a:cxnLst/>
              <a:rect l="0" t="0" r="0" b="0"/>
              <a:pathLst>
                <a:path w="341858" h="543950">
                  <a:moveTo>
                    <a:pt x="30062" y="337657"/>
                  </a:moveTo>
                  <a:lnTo>
                    <a:pt x="21228" y="346491"/>
                  </a:lnTo>
                  <a:lnTo>
                    <a:pt x="11316" y="374072"/>
                  </a:lnTo>
                  <a:lnTo>
                    <a:pt x="609" y="429601"/>
                  </a:lnTo>
                  <a:lnTo>
                    <a:pt x="0" y="483031"/>
                  </a:lnTo>
                  <a:lnTo>
                    <a:pt x="5352" y="543082"/>
                  </a:lnTo>
                  <a:lnTo>
                    <a:pt x="7117" y="543949"/>
                  </a:lnTo>
                  <a:lnTo>
                    <a:pt x="9218" y="541753"/>
                  </a:lnTo>
                  <a:lnTo>
                    <a:pt x="24633" y="484256"/>
                  </a:lnTo>
                  <a:lnTo>
                    <a:pt x="41167" y="425222"/>
                  </a:lnTo>
                  <a:lnTo>
                    <a:pt x="69382" y="366906"/>
                  </a:lnTo>
                  <a:lnTo>
                    <a:pt x="108679" y="309417"/>
                  </a:lnTo>
                  <a:lnTo>
                    <a:pt x="160952" y="246501"/>
                  </a:lnTo>
                  <a:lnTo>
                    <a:pt x="206317" y="187900"/>
                  </a:lnTo>
                  <a:lnTo>
                    <a:pt x="247699" y="130789"/>
                  </a:lnTo>
                  <a:lnTo>
                    <a:pt x="276668" y="81592"/>
                  </a:lnTo>
                  <a:lnTo>
                    <a:pt x="299807" y="39272"/>
                  </a:lnTo>
                  <a:lnTo>
                    <a:pt x="318971" y="11450"/>
                  </a:lnTo>
                  <a:lnTo>
                    <a:pt x="322521" y="3691"/>
                  </a:lnTo>
                  <a:lnTo>
                    <a:pt x="326736" y="367"/>
                  </a:lnTo>
                  <a:lnTo>
                    <a:pt x="331396" y="0"/>
                  </a:lnTo>
                  <a:lnTo>
                    <a:pt x="336351" y="1605"/>
                  </a:lnTo>
                  <a:lnTo>
                    <a:pt x="341857" y="20647"/>
                  </a:lnTo>
                  <a:lnTo>
                    <a:pt x="340975" y="81188"/>
                  </a:lnTo>
                  <a:lnTo>
                    <a:pt x="337616" y="140847"/>
                  </a:lnTo>
                  <a:lnTo>
                    <a:pt x="331476" y="188736"/>
                  </a:lnTo>
                  <a:lnTo>
                    <a:pt x="321118" y="252150"/>
                  </a:lnTo>
                  <a:lnTo>
                    <a:pt x="310168" y="309466"/>
                  </a:lnTo>
                  <a:lnTo>
                    <a:pt x="304657" y="3376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792495" y="783313"/>
              <a:ext cx="211845" cy="190251"/>
            </a:xfrm>
            <a:custGeom>
              <a:avLst/>
              <a:gdLst/>
              <a:ahLst/>
              <a:cxnLst/>
              <a:rect l="0" t="0" r="0" b="0"/>
              <a:pathLst>
                <a:path w="211845" h="190251">
                  <a:moveTo>
                    <a:pt x="21494" y="90397"/>
                  </a:moveTo>
                  <a:lnTo>
                    <a:pt x="8241" y="81562"/>
                  </a:lnTo>
                  <a:lnTo>
                    <a:pt x="4338" y="75262"/>
                  </a:lnTo>
                  <a:lnTo>
                    <a:pt x="0" y="58399"/>
                  </a:lnTo>
                  <a:lnTo>
                    <a:pt x="693" y="50574"/>
                  </a:lnTo>
                  <a:lnTo>
                    <a:pt x="6393" y="36948"/>
                  </a:lnTo>
                  <a:lnTo>
                    <a:pt x="17556" y="27194"/>
                  </a:lnTo>
                  <a:lnTo>
                    <a:pt x="71676" y="4610"/>
                  </a:lnTo>
                  <a:lnTo>
                    <a:pt x="123760" y="0"/>
                  </a:lnTo>
                  <a:lnTo>
                    <a:pt x="163769" y="1051"/>
                  </a:lnTo>
                  <a:lnTo>
                    <a:pt x="184580" y="7850"/>
                  </a:lnTo>
                  <a:lnTo>
                    <a:pt x="200609" y="19501"/>
                  </a:lnTo>
                  <a:lnTo>
                    <a:pt x="207472" y="26491"/>
                  </a:lnTo>
                  <a:lnTo>
                    <a:pt x="211123" y="35774"/>
                  </a:lnTo>
                  <a:lnTo>
                    <a:pt x="211844" y="71850"/>
                  </a:lnTo>
                  <a:lnTo>
                    <a:pt x="203804" y="128339"/>
                  </a:lnTo>
                  <a:lnTo>
                    <a:pt x="196236" y="19025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2113546" y="590794"/>
              <a:ext cx="41607" cy="83212"/>
            </a:xfrm>
            <a:custGeom>
              <a:avLst/>
              <a:gdLst/>
              <a:ahLst/>
              <a:cxnLst/>
              <a:rect l="0" t="0" r="0" b="0"/>
              <a:pathLst>
                <a:path w="41607" h="83212">
                  <a:moveTo>
                    <a:pt x="0" y="83211"/>
                  </a:moveTo>
                  <a:lnTo>
                    <a:pt x="27131" y="24828"/>
                  </a:lnTo>
                  <a:lnTo>
                    <a:pt x="4160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03981" y="410916"/>
              <a:ext cx="122010" cy="741233"/>
            </a:xfrm>
            <a:custGeom>
              <a:avLst/>
              <a:gdLst/>
              <a:ahLst/>
              <a:cxnLst/>
              <a:rect l="0" t="0" r="0" b="0"/>
              <a:pathLst>
                <a:path w="122010" h="741233">
                  <a:moveTo>
                    <a:pt x="117591" y="13457"/>
                  </a:moveTo>
                  <a:lnTo>
                    <a:pt x="122009" y="205"/>
                  </a:lnTo>
                  <a:lnTo>
                    <a:pt x="121461" y="0"/>
                  </a:lnTo>
                  <a:lnTo>
                    <a:pt x="93855" y="59875"/>
                  </a:lnTo>
                  <a:lnTo>
                    <a:pt x="74048" y="113578"/>
                  </a:lnTo>
                  <a:lnTo>
                    <a:pt x="57831" y="157742"/>
                  </a:lnTo>
                  <a:lnTo>
                    <a:pt x="52368" y="208722"/>
                  </a:lnTo>
                  <a:lnTo>
                    <a:pt x="51289" y="263307"/>
                  </a:lnTo>
                  <a:lnTo>
                    <a:pt x="55493" y="318606"/>
                  </a:lnTo>
                  <a:lnTo>
                    <a:pt x="64302" y="374969"/>
                  </a:lnTo>
                  <a:lnTo>
                    <a:pt x="69466" y="436098"/>
                  </a:lnTo>
                  <a:lnTo>
                    <a:pt x="74698" y="497380"/>
                  </a:lnTo>
                  <a:lnTo>
                    <a:pt x="75732" y="556261"/>
                  </a:lnTo>
                  <a:lnTo>
                    <a:pt x="75936" y="609942"/>
                  </a:lnTo>
                  <a:lnTo>
                    <a:pt x="71559" y="665267"/>
                  </a:lnTo>
                  <a:lnTo>
                    <a:pt x="59984" y="704411"/>
                  </a:lnTo>
                  <a:lnTo>
                    <a:pt x="44844" y="730597"/>
                  </a:lnTo>
                  <a:lnTo>
                    <a:pt x="37658" y="735634"/>
                  </a:lnTo>
                  <a:lnTo>
                    <a:pt x="19812" y="741232"/>
                  </a:lnTo>
                  <a:lnTo>
                    <a:pt x="12649" y="739026"/>
                  </a:lnTo>
                  <a:lnTo>
                    <a:pt x="6949" y="733858"/>
                  </a:lnTo>
                  <a:lnTo>
                    <a:pt x="2225" y="726713"/>
                  </a:lnTo>
                  <a:lnTo>
                    <a:pt x="0" y="720102"/>
                  </a:lnTo>
                  <a:lnTo>
                    <a:pt x="1097" y="69578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346536" y="873197"/>
              <a:ext cx="48114" cy="141972"/>
            </a:xfrm>
            <a:custGeom>
              <a:avLst/>
              <a:gdLst/>
              <a:ahLst/>
              <a:cxnLst/>
              <a:rect l="0" t="0" r="0" b="0"/>
              <a:pathLst>
                <a:path w="48114" h="141972">
                  <a:moveTo>
                    <a:pt x="0" y="8834"/>
                  </a:moveTo>
                  <a:lnTo>
                    <a:pt x="13252" y="0"/>
                  </a:lnTo>
                  <a:lnTo>
                    <a:pt x="19929" y="171"/>
                  </a:lnTo>
                  <a:lnTo>
                    <a:pt x="34745" y="7757"/>
                  </a:lnTo>
                  <a:lnTo>
                    <a:pt x="39805" y="14588"/>
                  </a:lnTo>
                  <a:lnTo>
                    <a:pt x="45428" y="32040"/>
                  </a:lnTo>
                  <a:lnTo>
                    <a:pt x="48113" y="74302"/>
                  </a:lnTo>
                  <a:lnTo>
                    <a:pt x="43164" y="118811"/>
                  </a:lnTo>
                  <a:lnTo>
                    <a:pt x="41605" y="14197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396462" y="102348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463030" y="765536"/>
              <a:ext cx="24964" cy="41607"/>
            </a:xfrm>
            <a:custGeom>
              <a:avLst/>
              <a:gdLst/>
              <a:ahLst/>
              <a:cxnLst/>
              <a:rect l="0" t="0" r="0" b="0"/>
              <a:pathLst>
                <a:path w="24964" h="41607">
                  <a:moveTo>
                    <a:pt x="0" y="41606"/>
                  </a:moveTo>
                  <a:lnTo>
                    <a:pt x="7568" y="22601"/>
                  </a:ln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631809" y="763666"/>
              <a:ext cx="114138" cy="193256"/>
            </a:xfrm>
            <a:custGeom>
              <a:avLst/>
              <a:gdLst/>
              <a:ahLst/>
              <a:cxnLst/>
              <a:rect l="0" t="0" r="0" b="0"/>
              <a:pathLst>
                <a:path w="114138" h="193256">
                  <a:moveTo>
                    <a:pt x="64211" y="35155"/>
                  </a:moveTo>
                  <a:lnTo>
                    <a:pt x="94538" y="11991"/>
                  </a:lnTo>
                  <a:lnTo>
                    <a:pt x="95524" y="7693"/>
                  </a:lnTo>
                  <a:lnTo>
                    <a:pt x="93407" y="3903"/>
                  </a:lnTo>
                  <a:lnTo>
                    <a:pt x="89222" y="452"/>
                  </a:lnTo>
                  <a:lnTo>
                    <a:pt x="83659" y="0"/>
                  </a:lnTo>
                  <a:lnTo>
                    <a:pt x="70080" y="4429"/>
                  </a:lnTo>
                  <a:lnTo>
                    <a:pt x="42425" y="21736"/>
                  </a:lnTo>
                  <a:lnTo>
                    <a:pt x="19643" y="48848"/>
                  </a:lnTo>
                  <a:lnTo>
                    <a:pt x="5599" y="80304"/>
                  </a:lnTo>
                  <a:lnTo>
                    <a:pt x="0" y="113046"/>
                  </a:lnTo>
                  <a:lnTo>
                    <a:pt x="6086" y="135109"/>
                  </a:lnTo>
                  <a:lnTo>
                    <a:pt x="11593" y="146170"/>
                  </a:lnTo>
                  <a:lnTo>
                    <a:pt x="30038" y="163390"/>
                  </a:lnTo>
                  <a:lnTo>
                    <a:pt x="70712" y="185095"/>
                  </a:lnTo>
                  <a:lnTo>
                    <a:pt x="114137" y="19325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828639" y="777199"/>
              <a:ext cx="175260" cy="182801"/>
            </a:xfrm>
            <a:custGeom>
              <a:avLst/>
              <a:gdLst/>
              <a:ahLst/>
              <a:cxnLst/>
              <a:rect l="0" t="0" r="0" b="0"/>
              <a:pathLst>
                <a:path w="175260" h="182801">
                  <a:moveTo>
                    <a:pt x="150296" y="38264"/>
                  </a:moveTo>
                  <a:lnTo>
                    <a:pt x="136085" y="19259"/>
                  </a:lnTo>
                  <a:lnTo>
                    <a:pt x="122715" y="7936"/>
                  </a:lnTo>
                  <a:lnTo>
                    <a:pt x="105062" y="1671"/>
                  </a:lnTo>
                  <a:lnTo>
                    <a:pt x="95177" y="0"/>
                  </a:lnTo>
                  <a:lnTo>
                    <a:pt x="74331" y="3075"/>
                  </a:lnTo>
                  <a:lnTo>
                    <a:pt x="53664" y="11529"/>
                  </a:lnTo>
                  <a:lnTo>
                    <a:pt x="35233" y="24533"/>
                  </a:lnTo>
                  <a:lnTo>
                    <a:pt x="13680" y="56282"/>
                  </a:lnTo>
                  <a:lnTo>
                    <a:pt x="0" y="90550"/>
                  </a:lnTo>
                  <a:lnTo>
                    <a:pt x="595" y="112969"/>
                  </a:lnTo>
                  <a:lnTo>
                    <a:pt x="3343" y="124125"/>
                  </a:lnTo>
                  <a:lnTo>
                    <a:pt x="16258" y="141452"/>
                  </a:lnTo>
                  <a:lnTo>
                    <a:pt x="24879" y="148661"/>
                  </a:lnTo>
                  <a:lnTo>
                    <a:pt x="34325" y="152543"/>
                  </a:lnTo>
                  <a:lnTo>
                    <a:pt x="54683" y="154390"/>
                  </a:lnTo>
                  <a:lnTo>
                    <a:pt x="91353" y="150232"/>
                  </a:lnTo>
                  <a:lnTo>
                    <a:pt x="132969" y="132805"/>
                  </a:lnTo>
                  <a:lnTo>
                    <a:pt x="135046" y="134575"/>
                  </a:lnTo>
                  <a:lnTo>
                    <a:pt x="133929" y="166181"/>
                  </a:lnTo>
                  <a:lnTo>
                    <a:pt x="137536" y="173468"/>
                  </a:lnTo>
                  <a:lnTo>
                    <a:pt x="143638" y="178326"/>
                  </a:lnTo>
                  <a:lnTo>
                    <a:pt x="157507" y="182800"/>
                  </a:lnTo>
                  <a:lnTo>
                    <a:pt x="175259" y="17972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113713" y="559770"/>
              <a:ext cx="148823" cy="413794"/>
            </a:xfrm>
            <a:custGeom>
              <a:avLst/>
              <a:gdLst/>
              <a:ahLst/>
              <a:cxnLst/>
              <a:rect l="0" t="0" r="0" b="0"/>
              <a:pathLst>
                <a:path w="148823" h="413794">
                  <a:moveTo>
                    <a:pt x="64927" y="14382"/>
                  </a:moveTo>
                  <a:lnTo>
                    <a:pt x="69345" y="1130"/>
                  </a:lnTo>
                  <a:lnTo>
                    <a:pt x="71570" y="0"/>
                  </a:lnTo>
                  <a:lnTo>
                    <a:pt x="73979" y="2021"/>
                  </a:lnTo>
                  <a:lnTo>
                    <a:pt x="76509" y="6141"/>
                  </a:lnTo>
                  <a:lnTo>
                    <a:pt x="74317" y="65141"/>
                  </a:lnTo>
                  <a:lnTo>
                    <a:pt x="69042" y="119947"/>
                  </a:lnTo>
                  <a:lnTo>
                    <a:pt x="53378" y="181007"/>
                  </a:lnTo>
                  <a:lnTo>
                    <a:pt x="42888" y="238543"/>
                  </a:lnTo>
                  <a:lnTo>
                    <a:pt x="36124" y="294424"/>
                  </a:lnTo>
                  <a:lnTo>
                    <a:pt x="23182" y="350681"/>
                  </a:lnTo>
                  <a:lnTo>
                    <a:pt x="12200" y="394546"/>
                  </a:lnTo>
                  <a:lnTo>
                    <a:pt x="9435" y="398188"/>
                  </a:lnTo>
                  <a:lnTo>
                    <a:pt x="6668" y="397842"/>
                  </a:lnTo>
                  <a:lnTo>
                    <a:pt x="3898" y="394838"/>
                  </a:lnTo>
                  <a:lnTo>
                    <a:pt x="0" y="368523"/>
                  </a:lnTo>
                  <a:lnTo>
                    <a:pt x="7627" y="309702"/>
                  </a:lnTo>
                  <a:lnTo>
                    <a:pt x="22379" y="268724"/>
                  </a:lnTo>
                  <a:lnTo>
                    <a:pt x="39853" y="251931"/>
                  </a:lnTo>
                  <a:lnTo>
                    <a:pt x="84321" y="230500"/>
                  </a:lnTo>
                  <a:lnTo>
                    <a:pt x="122038" y="224806"/>
                  </a:lnTo>
                  <a:lnTo>
                    <a:pt x="131663" y="226781"/>
                  </a:lnTo>
                  <a:lnTo>
                    <a:pt x="139004" y="230871"/>
                  </a:lnTo>
                  <a:lnTo>
                    <a:pt x="144822" y="236371"/>
                  </a:lnTo>
                  <a:lnTo>
                    <a:pt x="148822" y="257275"/>
                  </a:lnTo>
                  <a:lnTo>
                    <a:pt x="143855" y="311479"/>
                  </a:lnTo>
                  <a:lnTo>
                    <a:pt x="134896" y="365777"/>
                  </a:lnTo>
                  <a:lnTo>
                    <a:pt x="131496" y="41379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378346" y="658698"/>
              <a:ext cx="24964" cy="15308"/>
            </a:xfrm>
            <a:custGeom>
              <a:avLst/>
              <a:gdLst/>
              <a:ahLst/>
              <a:cxnLst/>
              <a:rect l="0" t="0" r="0" b="0"/>
              <a:pathLst>
                <a:path w="24964" h="15308">
                  <a:moveTo>
                    <a:pt x="0" y="15307"/>
                  </a:moveTo>
                  <a:lnTo>
                    <a:pt x="4417" y="2055"/>
                  </a:lnTo>
                  <a:lnTo>
                    <a:pt x="7567" y="0"/>
                  </a:lnTo>
                  <a:lnTo>
                    <a:pt x="11517" y="480"/>
                  </a:lnTo>
                  <a:lnTo>
                    <a:pt x="24963" y="698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441712" y="723020"/>
              <a:ext cx="405458" cy="258865"/>
            </a:xfrm>
            <a:custGeom>
              <a:avLst/>
              <a:gdLst/>
              <a:ahLst/>
              <a:cxnLst/>
              <a:rect l="0" t="0" r="0" b="0"/>
              <a:pathLst>
                <a:path w="405458" h="258865">
                  <a:moveTo>
                    <a:pt x="53128" y="9232"/>
                  </a:moveTo>
                  <a:lnTo>
                    <a:pt x="19948" y="44262"/>
                  </a:lnTo>
                  <a:lnTo>
                    <a:pt x="7650" y="69846"/>
                  </a:lnTo>
                  <a:lnTo>
                    <a:pt x="0" y="105882"/>
                  </a:lnTo>
                  <a:lnTo>
                    <a:pt x="7015" y="168771"/>
                  </a:lnTo>
                  <a:lnTo>
                    <a:pt x="12216" y="177537"/>
                  </a:lnTo>
                  <a:lnTo>
                    <a:pt x="27857" y="189743"/>
                  </a:lnTo>
                  <a:lnTo>
                    <a:pt x="57454" y="197394"/>
                  </a:lnTo>
                  <a:lnTo>
                    <a:pt x="81247" y="191788"/>
                  </a:lnTo>
                  <a:lnTo>
                    <a:pt x="104457" y="179126"/>
                  </a:lnTo>
                  <a:lnTo>
                    <a:pt x="126995" y="152130"/>
                  </a:lnTo>
                  <a:lnTo>
                    <a:pt x="146569" y="104857"/>
                  </a:lnTo>
                  <a:lnTo>
                    <a:pt x="151081" y="63761"/>
                  </a:lnTo>
                  <a:lnTo>
                    <a:pt x="143583" y="25286"/>
                  </a:lnTo>
                  <a:lnTo>
                    <a:pt x="132162" y="9279"/>
                  </a:lnTo>
                  <a:lnTo>
                    <a:pt x="125233" y="3716"/>
                  </a:lnTo>
                  <a:lnTo>
                    <a:pt x="107673" y="0"/>
                  </a:lnTo>
                  <a:lnTo>
                    <a:pt x="97812" y="304"/>
                  </a:lnTo>
                  <a:lnTo>
                    <a:pt x="89390" y="3280"/>
                  </a:lnTo>
                  <a:lnTo>
                    <a:pt x="75100" y="13983"/>
                  </a:lnTo>
                  <a:lnTo>
                    <a:pt x="72399" y="20721"/>
                  </a:lnTo>
                  <a:lnTo>
                    <a:pt x="72447" y="27986"/>
                  </a:lnTo>
                  <a:lnTo>
                    <a:pt x="74329" y="35603"/>
                  </a:lnTo>
                  <a:lnTo>
                    <a:pt x="86281" y="48998"/>
                  </a:lnTo>
                  <a:lnTo>
                    <a:pt x="104846" y="60190"/>
                  </a:lnTo>
                  <a:lnTo>
                    <a:pt x="142211" y="70764"/>
                  </a:lnTo>
                  <a:lnTo>
                    <a:pt x="196671" y="72340"/>
                  </a:lnTo>
                  <a:lnTo>
                    <a:pt x="216777" y="70564"/>
                  </a:lnTo>
                  <a:lnTo>
                    <a:pt x="234959" y="72857"/>
                  </a:lnTo>
                  <a:lnTo>
                    <a:pt x="240917" y="77537"/>
                  </a:lnTo>
                  <a:lnTo>
                    <a:pt x="247538" y="92598"/>
                  </a:lnTo>
                  <a:lnTo>
                    <a:pt x="248014" y="109154"/>
                  </a:lnTo>
                  <a:lnTo>
                    <a:pt x="246993" y="125758"/>
                  </a:lnTo>
                  <a:lnTo>
                    <a:pt x="249622" y="142383"/>
                  </a:lnTo>
                  <a:lnTo>
                    <a:pt x="254390" y="147001"/>
                  </a:lnTo>
                  <a:lnTo>
                    <a:pt x="261268" y="149155"/>
                  </a:lnTo>
                  <a:lnTo>
                    <a:pt x="286151" y="147770"/>
                  </a:lnTo>
                  <a:lnTo>
                    <a:pt x="328243" y="134601"/>
                  </a:lnTo>
                  <a:lnTo>
                    <a:pt x="383208" y="104672"/>
                  </a:lnTo>
                  <a:lnTo>
                    <a:pt x="392450" y="100596"/>
                  </a:lnTo>
                  <a:lnTo>
                    <a:pt x="398611" y="101576"/>
                  </a:lnTo>
                  <a:lnTo>
                    <a:pt x="402718" y="105928"/>
                  </a:lnTo>
                  <a:lnTo>
                    <a:pt x="405457" y="112528"/>
                  </a:lnTo>
                  <a:lnTo>
                    <a:pt x="404893" y="143903"/>
                  </a:lnTo>
                  <a:lnTo>
                    <a:pt x="396327" y="200453"/>
                  </a:lnTo>
                  <a:lnTo>
                    <a:pt x="394291" y="2588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456183" y="1273120"/>
            <a:ext cx="4884457" cy="774759"/>
            <a:chOff x="1456183" y="1273120"/>
            <a:chExt cx="4884457" cy="774759"/>
          </a:xfrm>
        </p:grpSpPr>
        <p:sp>
          <p:nvSpPr>
            <p:cNvPr id="17" name="Freeform 16"/>
            <p:cNvSpPr/>
            <p:nvPr/>
          </p:nvSpPr>
          <p:spPr>
            <a:xfrm>
              <a:off x="1456183" y="1621138"/>
              <a:ext cx="391091" cy="103053"/>
            </a:xfrm>
            <a:custGeom>
              <a:avLst/>
              <a:gdLst/>
              <a:ahLst/>
              <a:cxnLst/>
              <a:rect l="0" t="0" r="0" b="0"/>
              <a:pathLst>
                <a:path w="391091" h="103053">
                  <a:moveTo>
                    <a:pt x="0" y="76356"/>
                  </a:moveTo>
                  <a:lnTo>
                    <a:pt x="57858" y="26066"/>
                  </a:lnTo>
                  <a:lnTo>
                    <a:pt x="106844" y="654"/>
                  </a:lnTo>
                  <a:lnTo>
                    <a:pt x="115609" y="0"/>
                  </a:lnTo>
                  <a:lnTo>
                    <a:pt x="132743" y="4205"/>
                  </a:lnTo>
                  <a:lnTo>
                    <a:pt x="139346" y="10688"/>
                  </a:lnTo>
                  <a:lnTo>
                    <a:pt x="153057" y="41900"/>
                  </a:lnTo>
                  <a:lnTo>
                    <a:pt x="159865" y="67206"/>
                  </a:lnTo>
                  <a:lnTo>
                    <a:pt x="165749" y="76728"/>
                  </a:lnTo>
                  <a:lnTo>
                    <a:pt x="182148" y="89773"/>
                  </a:lnTo>
                  <a:lnTo>
                    <a:pt x="212173" y="102316"/>
                  </a:lnTo>
                  <a:lnTo>
                    <a:pt x="248908" y="103052"/>
                  </a:lnTo>
                  <a:lnTo>
                    <a:pt x="301812" y="94094"/>
                  </a:lnTo>
                  <a:lnTo>
                    <a:pt x="360145" y="79057"/>
                  </a:lnTo>
                  <a:lnTo>
                    <a:pt x="391090" y="7635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086109" y="1481147"/>
              <a:ext cx="95768" cy="332843"/>
            </a:xfrm>
            <a:custGeom>
              <a:avLst/>
              <a:gdLst/>
              <a:ahLst/>
              <a:cxnLst/>
              <a:rect l="0" t="0" r="0" b="0"/>
              <a:pathLst>
                <a:path w="95768" h="332843">
                  <a:moveTo>
                    <a:pt x="35758" y="0"/>
                  </a:moveTo>
                  <a:lnTo>
                    <a:pt x="15847" y="61566"/>
                  </a:lnTo>
                  <a:lnTo>
                    <a:pt x="0" y="120766"/>
                  </a:lnTo>
                  <a:lnTo>
                    <a:pt x="1951" y="175414"/>
                  </a:lnTo>
                  <a:lnTo>
                    <a:pt x="6248" y="196305"/>
                  </a:lnTo>
                  <a:lnTo>
                    <a:pt x="10537" y="203910"/>
                  </a:lnTo>
                  <a:lnTo>
                    <a:pt x="22700" y="214826"/>
                  </a:lnTo>
                  <a:lnTo>
                    <a:pt x="30751" y="216258"/>
                  </a:lnTo>
                  <a:lnTo>
                    <a:pt x="49559" y="212917"/>
                  </a:lnTo>
                  <a:lnTo>
                    <a:pt x="56978" y="208513"/>
                  </a:lnTo>
                  <a:lnTo>
                    <a:pt x="83331" y="173710"/>
                  </a:lnTo>
                  <a:lnTo>
                    <a:pt x="95260" y="149473"/>
                  </a:lnTo>
                  <a:lnTo>
                    <a:pt x="95767" y="147726"/>
                  </a:lnTo>
                  <a:lnTo>
                    <a:pt x="78543" y="185315"/>
                  </a:lnTo>
                  <a:lnTo>
                    <a:pt x="69995" y="240625"/>
                  </a:lnTo>
                  <a:lnTo>
                    <a:pt x="62125" y="298885"/>
                  </a:lnTo>
                  <a:lnTo>
                    <a:pt x="60721" y="3328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63536" y="1508204"/>
              <a:ext cx="89661" cy="252510"/>
            </a:xfrm>
            <a:custGeom>
              <a:avLst/>
              <a:gdLst/>
              <a:ahLst/>
              <a:cxnLst/>
              <a:rect l="0" t="0" r="0" b="0"/>
              <a:pathLst>
                <a:path w="89661" h="252510">
                  <a:moveTo>
                    <a:pt x="24752" y="14548"/>
                  </a:moveTo>
                  <a:lnTo>
                    <a:pt x="10559" y="76114"/>
                  </a:lnTo>
                  <a:lnTo>
                    <a:pt x="857" y="137247"/>
                  </a:lnTo>
                  <a:lnTo>
                    <a:pt x="0" y="186030"/>
                  </a:lnTo>
                  <a:lnTo>
                    <a:pt x="4248" y="239702"/>
                  </a:lnTo>
                  <a:lnTo>
                    <a:pt x="9234" y="246937"/>
                  </a:lnTo>
                  <a:lnTo>
                    <a:pt x="16256" y="250835"/>
                  </a:lnTo>
                  <a:lnTo>
                    <a:pt x="24635" y="252509"/>
                  </a:lnTo>
                  <a:lnTo>
                    <a:pt x="32071" y="250852"/>
                  </a:lnTo>
                  <a:lnTo>
                    <a:pt x="45263" y="241614"/>
                  </a:lnTo>
                  <a:lnTo>
                    <a:pt x="58669" y="220819"/>
                  </a:lnTo>
                  <a:lnTo>
                    <a:pt x="80101" y="163299"/>
                  </a:lnTo>
                  <a:lnTo>
                    <a:pt x="89660" y="111126"/>
                  </a:lnTo>
                  <a:lnTo>
                    <a:pt x="82050" y="57742"/>
                  </a:lnTo>
                  <a:lnTo>
                    <a:pt x="71932" y="19950"/>
                  </a:lnTo>
                  <a:lnTo>
                    <a:pt x="67300" y="9828"/>
                  </a:lnTo>
                  <a:lnTo>
                    <a:pt x="61439" y="4005"/>
                  </a:lnTo>
                  <a:lnTo>
                    <a:pt x="54757" y="1047"/>
                  </a:lnTo>
                  <a:lnTo>
                    <a:pt x="47529" y="0"/>
                  </a:lnTo>
                  <a:lnTo>
                    <a:pt x="41786" y="2076"/>
                  </a:lnTo>
                  <a:lnTo>
                    <a:pt x="24752" y="228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438067" y="1622604"/>
              <a:ext cx="133138" cy="24965"/>
            </a:xfrm>
            <a:custGeom>
              <a:avLst/>
              <a:gdLst/>
              <a:ahLst/>
              <a:cxnLst/>
              <a:rect l="0" t="0" r="0" b="0"/>
              <a:pathLst>
                <a:path w="133138" h="24965">
                  <a:moveTo>
                    <a:pt x="0" y="24964"/>
                  </a:moveTo>
                  <a:lnTo>
                    <a:pt x="55507" y="10571"/>
                  </a:lnTo>
                  <a:lnTo>
                    <a:pt x="117179" y="1933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697519" y="1472826"/>
              <a:ext cx="59935" cy="289147"/>
            </a:xfrm>
            <a:custGeom>
              <a:avLst/>
              <a:gdLst/>
              <a:ahLst/>
              <a:cxnLst/>
              <a:rect l="0" t="0" r="0" b="0"/>
              <a:pathLst>
                <a:path w="59935" h="289147">
                  <a:moveTo>
                    <a:pt x="15143" y="0"/>
                  </a:moveTo>
                  <a:lnTo>
                    <a:pt x="3561" y="57908"/>
                  </a:lnTo>
                  <a:lnTo>
                    <a:pt x="0" y="93383"/>
                  </a:lnTo>
                  <a:lnTo>
                    <a:pt x="7780" y="127316"/>
                  </a:lnTo>
                  <a:lnTo>
                    <a:pt x="37660" y="182552"/>
                  </a:lnTo>
                  <a:lnTo>
                    <a:pt x="59063" y="240108"/>
                  </a:lnTo>
                  <a:lnTo>
                    <a:pt x="59934" y="257418"/>
                  </a:lnTo>
                  <a:lnTo>
                    <a:pt x="56315" y="273432"/>
                  </a:lnTo>
                  <a:lnTo>
                    <a:pt x="48543" y="286713"/>
                  </a:lnTo>
                  <a:lnTo>
                    <a:pt x="43881" y="289146"/>
                  </a:lnTo>
                  <a:lnTo>
                    <a:pt x="38925" y="288918"/>
                  </a:lnTo>
                  <a:lnTo>
                    <a:pt x="33771" y="286917"/>
                  </a:lnTo>
                  <a:lnTo>
                    <a:pt x="6822" y="2579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704341" y="1447862"/>
              <a:ext cx="116495" cy="16644"/>
            </a:xfrm>
            <a:custGeom>
              <a:avLst/>
              <a:gdLst/>
              <a:ahLst/>
              <a:cxnLst/>
              <a:rect l="0" t="0" r="0" b="0"/>
              <a:pathLst>
                <a:path w="116495" h="16644">
                  <a:moveTo>
                    <a:pt x="0" y="16643"/>
                  </a:moveTo>
                  <a:lnTo>
                    <a:pt x="63415" y="3374"/>
                  </a:lnTo>
                  <a:lnTo>
                    <a:pt x="11649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879754" y="1480040"/>
              <a:ext cx="155144" cy="255862"/>
            </a:xfrm>
            <a:custGeom>
              <a:avLst/>
              <a:gdLst/>
              <a:ahLst/>
              <a:cxnLst/>
              <a:rect l="0" t="0" r="0" b="0"/>
              <a:pathLst>
                <a:path w="155144" h="255862">
                  <a:moveTo>
                    <a:pt x="82539" y="34391"/>
                  </a:moveTo>
                  <a:lnTo>
                    <a:pt x="48798" y="54960"/>
                  </a:lnTo>
                  <a:lnTo>
                    <a:pt x="33334" y="71269"/>
                  </a:lnTo>
                  <a:lnTo>
                    <a:pt x="6980" y="123839"/>
                  </a:lnTo>
                  <a:lnTo>
                    <a:pt x="336" y="178770"/>
                  </a:lnTo>
                  <a:lnTo>
                    <a:pt x="0" y="191665"/>
                  </a:lnTo>
                  <a:lnTo>
                    <a:pt x="7024" y="215854"/>
                  </a:lnTo>
                  <a:lnTo>
                    <a:pt x="19391" y="236159"/>
                  </a:lnTo>
                  <a:lnTo>
                    <a:pt x="34133" y="248265"/>
                  </a:lnTo>
                  <a:lnTo>
                    <a:pt x="52396" y="254262"/>
                  </a:lnTo>
                  <a:lnTo>
                    <a:pt x="62444" y="255861"/>
                  </a:lnTo>
                  <a:lnTo>
                    <a:pt x="71916" y="254153"/>
                  </a:lnTo>
                  <a:lnTo>
                    <a:pt x="89837" y="244859"/>
                  </a:lnTo>
                  <a:lnTo>
                    <a:pt x="127812" y="210574"/>
                  </a:lnTo>
                  <a:lnTo>
                    <a:pt x="150538" y="167717"/>
                  </a:lnTo>
                  <a:lnTo>
                    <a:pt x="155143" y="117125"/>
                  </a:lnTo>
                  <a:lnTo>
                    <a:pt x="145668" y="68708"/>
                  </a:lnTo>
                  <a:lnTo>
                    <a:pt x="124563" y="38601"/>
                  </a:lnTo>
                  <a:lnTo>
                    <a:pt x="99305" y="15092"/>
                  </a:lnTo>
                  <a:lnTo>
                    <a:pt x="69838" y="833"/>
                  </a:lnTo>
                  <a:lnTo>
                    <a:pt x="61128" y="0"/>
                  </a:lnTo>
                  <a:lnTo>
                    <a:pt x="46519" y="4005"/>
                  </a:lnTo>
                  <a:lnTo>
                    <a:pt x="43733" y="10435"/>
                  </a:lnTo>
                  <a:lnTo>
                    <a:pt x="45568" y="29908"/>
                  </a:lnTo>
                  <a:lnTo>
                    <a:pt x="52547" y="44109"/>
                  </a:lnTo>
                  <a:lnTo>
                    <a:pt x="65897" y="5935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028862" y="154771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323967" y="1439541"/>
              <a:ext cx="254085" cy="291304"/>
            </a:xfrm>
            <a:custGeom>
              <a:avLst/>
              <a:gdLst/>
              <a:ahLst/>
              <a:cxnLst/>
              <a:rect l="0" t="0" r="0" b="0"/>
              <a:pathLst>
                <a:path w="254085" h="291304">
                  <a:moveTo>
                    <a:pt x="46058" y="0"/>
                  </a:moveTo>
                  <a:lnTo>
                    <a:pt x="26146" y="54017"/>
                  </a:lnTo>
                  <a:lnTo>
                    <a:pt x="8351" y="108727"/>
                  </a:lnTo>
                  <a:lnTo>
                    <a:pt x="0" y="165618"/>
                  </a:lnTo>
                  <a:lnTo>
                    <a:pt x="8101" y="216755"/>
                  </a:lnTo>
                  <a:lnTo>
                    <a:pt x="13356" y="225865"/>
                  </a:lnTo>
                  <a:lnTo>
                    <a:pt x="29058" y="238453"/>
                  </a:lnTo>
                  <a:lnTo>
                    <a:pt x="58690" y="246319"/>
                  </a:lnTo>
                  <a:lnTo>
                    <a:pt x="77560" y="243229"/>
                  </a:lnTo>
                  <a:lnTo>
                    <a:pt x="108708" y="226161"/>
                  </a:lnTo>
                  <a:lnTo>
                    <a:pt x="154297" y="188979"/>
                  </a:lnTo>
                  <a:lnTo>
                    <a:pt x="184385" y="145045"/>
                  </a:lnTo>
                  <a:lnTo>
                    <a:pt x="197444" y="116279"/>
                  </a:lnTo>
                  <a:lnTo>
                    <a:pt x="184771" y="163733"/>
                  </a:lnTo>
                  <a:lnTo>
                    <a:pt x="186939" y="217289"/>
                  </a:lnTo>
                  <a:lnTo>
                    <a:pt x="194638" y="247445"/>
                  </a:lnTo>
                  <a:lnTo>
                    <a:pt x="203317" y="265302"/>
                  </a:lnTo>
                  <a:lnTo>
                    <a:pt x="218268" y="280019"/>
                  </a:lnTo>
                  <a:lnTo>
                    <a:pt x="234468" y="289949"/>
                  </a:lnTo>
                  <a:lnTo>
                    <a:pt x="240082" y="291303"/>
                  </a:lnTo>
                  <a:lnTo>
                    <a:pt x="254084" y="2912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652940" y="1394113"/>
              <a:ext cx="133138" cy="320567"/>
            </a:xfrm>
            <a:custGeom>
              <a:avLst/>
              <a:gdLst/>
              <a:ahLst/>
              <a:cxnLst/>
              <a:rect l="0" t="0" r="0" b="0"/>
              <a:pathLst>
                <a:path w="133138" h="320567">
                  <a:moveTo>
                    <a:pt x="133137" y="45428"/>
                  </a:moveTo>
                  <a:lnTo>
                    <a:pt x="117138" y="10683"/>
                  </a:lnTo>
                  <a:lnTo>
                    <a:pt x="108602" y="5623"/>
                  </a:lnTo>
                  <a:lnTo>
                    <a:pt x="84326" y="0"/>
                  </a:lnTo>
                  <a:lnTo>
                    <a:pt x="52722" y="1252"/>
                  </a:lnTo>
                  <a:lnTo>
                    <a:pt x="34527" y="10077"/>
                  </a:lnTo>
                  <a:lnTo>
                    <a:pt x="25792" y="16313"/>
                  </a:lnTo>
                  <a:lnTo>
                    <a:pt x="19968" y="25094"/>
                  </a:lnTo>
                  <a:lnTo>
                    <a:pt x="13498" y="47177"/>
                  </a:lnTo>
                  <a:lnTo>
                    <a:pt x="18690" y="85600"/>
                  </a:lnTo>
                  <a:lnTo>
                    <a:pt x="31292" y="125787"/>
                  </a:lnTo>
                  <a:lnTo>
                    <a:pt x="72255" y="187154"/>
                  </a:lnTo>
                  <a:lnTo>
                    <a:pt x="100995" y="244000"/>
                  </a:lnTo>
                  <a:lnTo>
                    <a:pt x="106047" y="274178"/>
                  </a:lnTo>
                  <a:lnTo>
                    <a:pt x="102297" y="290710"/>
                  </a:lnTo>
                  <a:lnTo>
                    <a:pt x="93543" y="304221"/>
                  </a:lnTo>
                  <a:lnTo>
                    <a:pt x="80406" y="316390"/>
                  </a:lnTo>
                  <a:lnTo>
                    <a:pt x="60391" y="320566"/>
                  </a:lnTo>
                  <a:lnTo>
                    <a:pt x="48582" y="320385"/>
                  </a:lnTo>
                  <a:lnTo>
                    <a:pt x="28064" y="310322"/>
                  </a:lnTo>
                  <a:lnTo>
                    <a:pt x="12473" y="295371"/>
                  </a:lnTo>
                  <a:lnTo>
                    <a:pt x="0" y="27009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627977" y="1273120"/>
              <a:ext cx="158101" cy="599117"/>
            </a:xfrm>
            <a:custGeom>
              <a:avLst/>
              <a:gdLst/>
              <a:ahLst/>
              <a:cxnLst/>
              <a:rect l="0" t="0" r="0" b="0"/>
              <a:pathLst>
                <a:path w="158101" h="599117">
                  <a:moveTo>
                    <a:pt x="158100" y="0"/>
                  </a:moveTo>
                  <a:lnTo>
                    <a:pt x="146519" y="52415"/>
                  </a:lnTo>
                  <a:lnTo>
                    <a:pt x="130096" y="110343"/>
                  </a:lnTo>
                  <a:lnTo>
                    <a:pt x="116990" y="166302"/>
                  </a:lnTo>
                  <a:lnTo>
                    <a:pt x="101081" y="226289"/>
                  </a:lnTo>
                  <a:lnTo>
                    <a:pt x="85526" y="275075"/>
                  </a:lnTo>
                  <a:lnTo>
                    <a:pt x="70348" y="334615"/>
                  </a:lnTo>
                  <a:lnTo>
                    <a:pt x="55980" y="390892"/>
                  </a:lnTo>
                  <a:lnTo>
                    <a:pt x="31136" y="453763"/>
                  </a:lnTo>
                  <a:lnTo>
                    <a:pt x="14316" y="510210"/>
                  </a:lnTo>
                  <a:lnTo>
                    <a:pt x="2525" y="569933"/>
                  </a:lnTo>
                  <a:lnTo>
                    <a:pt x="0" y="5991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840751" y="1273120"/>
              <a:ext cx="311453" cy="723933"/>
            </a:xfrm>
            <a:custGeom>
              <a:avLst/>
              <a:gdLst/>
              <a:ahLst/>
              <a:cxnLst/>
              <a:rect l="0" t="0" r="0" b="0"/>
              <a:pathLst>
                <a:path w="311453" h="723933">
                  <a:moveTo>
                    <a:pt x="311452" y="0"/>
                  </a:moveTo>
                  <a:lnTo>
                    <a:pt x="283066" y="58604"/>
                  </a:lnTo>
                  <a:lnTo>
                    <a:pt x="251476" y="115777"/>
                  </a:lnTo>
                  <a:lnTo>
                    <a:pt x="224373" y="176244"/>
                  </a:lnTo>
                  <a:lnTo>
                    <a:pt x="197612" y="225114"/>
                  </a:lnTo>
                  <a:lnTo>
                    <a:pt x="176226" y="274727"/>
                  </a:lnTo>
                  <a:lnTo>
                    <a:pt x="151808" y="324560"/>
                  </a:lnTo>
                  <a:lnTo>
                    <a:pt x="122487" y="374459"/>
                  </a:lnTo>
                  <a:lnTo>
                    <a:pt x="95822" y="424377"/>
                  </a:lnTo>
                  <a:lnTo>
                    <a:pt x="70354" y="473377"/>
                  </a:lnTo>
                  <a:lnTo>
                    <a:pt x="39365" y="531817"/>
                  </a:lnTo>
                  <a:lnTo>
                    <a:pt x="19581" y="587877"/>
                  </a:lnTo>
                  <a:lnTo>
                    <a:pt x="3855" y="648293"/>
                  </a:lnTo>
                  <a:lnTo>
                    <a:pt x="0" y="670899"/>
                  </a:lnTo>
                  <a:lnTo>
                    <a:pt x="1369" y="693273"/>
                  </a:lnTo>
                  <a:lnTo>
                    <a:pt x="7525" y="708148"/>
                  </a:lnTo>
                  <a:lnTo>
                    <a:pt x="20215" y="7239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206987" y="1547715"/>
              <a:ext cx="145693" cy="316201"/>
            </a:xfrm>
            <a:custGeom>
              <a:avLst/>
              <a:gdLst/>
              <a:ahLst/>
              <a:cxnLst/>
              <a:rect l="0" t="0" r="0" b="0"/>
              <a:pathLst>
                <a:path w="145693" h="316201">
                  <a:moveTo>
                    <a:pt x="86674" y="0"/>
                  </a:moveTo>
                  <a:lnTo>
                    <a:pt x="69816" y="57162"/>
                  </a:lnTo>
                  <a:lnTo>
                    <a:pt x="46785" y="110544"/>
                  </a:lnTo>
                  <a:lnTo>
                    <a:pt x="26112" y="168364"/>
                  </a:lnTo>
                  <a:lnTo>
                    <a:pt x="3991" y="229039"/>
                  </a:lnTo>
                  <a:lnTo>
                    <a:pt x="0" y="252499"/>
                  </a:lnTo>
                  <a:lnTo>
                    <a:pt x="1308" y="272171"/>
                  </a:lnTo>
                  <a:lnTo>
                    <a:pt x="5724" y="279451"/>
                  </a:lnTo>
                  <a:lnTo>
                    <a:pt x="20494" y="290005"/>
                  </a:lnTo>
                  <a:lnTo>
                    <a:pt x="36920" y="292846"/>
                  </a:lnTo>
                  <a:lnTo>
                    <a:pt x="66693" y="286783"/>
                  </a:lnTo>
                  <a:lnTo>
                    <a:pt x="97396" y="273275"/>
                  </a:lnTo>
                  <a:lnTo>
                    <a:pt x="141801" y="235686"/>
                  </a:lnTo>
                  <a:lnTo>
                    <a:pt x="144690" y="234787"/>
                  </a:lnTo>
                  <a:lnTo>
                    <a:pt x="145692" y="236961"/>
                  </a:lnTo>
                  <a:lnTo>
                    <a:pt x="135937" y="282260"/>
                  </a:lnTo>
                  <a:lnTo>
                    <a:pt x="128279" y="3162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410156" y="1605962"/>
              <a:ext cx="41606" cy="24964"/>
            </a:xfrm>
            <a:custGeom>
              <a:avLst/>
              <a:gdLst/>
              <a:ahLst/>
              <a:cxnLst/>
              <a:rect l="0" t="0" r="0" b="0"/>
              <a:pathLst>
                <a:path w="41606" h="24964">
                  <a:moveTo>
                    <a:pt x="0" y="24963"/>
                  </a:moveTo>
                  <a:lnTo>
                    <a:pt x="4417" y="7294"/>
                  </a:lnTo>
                  <a:lnTo>
                    <a:pt x="8492" y="3014"/>
                  </a:lnTo>
                  <a:lnTo>
                    <a:pt x="13982" y="1085"/>
                  </a:ln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436719" y="1714136"/>
              <a:ext cx="156500" cy="216348"/>
            </a:xfrm>
            <a:custGeom>
              <a:avLst/>
              <a:gdLst/>
              <a:ahLst/>
              <a:cxnLst/>
              <a:rect l="0" t="0" r="0" b="0"/>
              <a:pathLst>
                <a:path w="156500" h="216348">
                  <a:moveTo>
                    <a:pt x="23363" y="0"/>
                  </a:moveTo>
                  <a:lnTo>
                    <a:pt x="9170" y="54016"/>
                  </a:lnTo>
                  <a:lnTo>
                    <a:pt x="0" y="103713"/>
                  </a:lnTo>
                  <a:lnTo>
                    <a:pt x="1316" y="108898"/>
                  </a:lnTo>
                  <a:lnTo>
                    <a:pt x="4042" y="110506"/>
                  </a:lnTo>
                  <a:lnTo>
                    <a:pt x="49143" y="96728"/>
                  </a:lnTo>
                  <a:lnTo>
                    <a:pt x="55343" y="97770"/>
                  </a:lnTo>
                  <a:lnTo>
                    <a:pt x="60400" y="101238"/>
                  </a:lnTo>
                  <a:lnTo>
                    <a:pt x="64697" y="106323"/>
                  </a:lnTo>
                  <a:lnTo>
                    <a:pt x="69470" y="121836"/>
                  </a:lnTo>
                  <a:lnTo>
                    <a:pt x="70743" y="131150"/>
                  </a:lnTo>
                  <a:lnTo>
                    <a:pt x="74365" y="136435"/>
                  </a:lnTo>
                  <a:lnTo>
                    <a:pt x="79554" y="139034"/>
                  </a:lnTo>
                  <a:lnTo>
                    <a:pt x="85787" y="139842"/>
                  </a:lnTo>
                  <a:lnTo>
                    <a:pt x="97643" y="135809"/>
                  </a:lnTo>
                  <a:lnTo>
                    <a:pt x="103393" y="132144"/>
                  </a:lnTo>
                  <a:lnTo>
                    <a:pt x="106303" y="126003"/>
                  </a:lnTo>
                  <a:lnTo>
                    <a:pt x="107070" y="109318"/>
                  </a:lnTo>
                  <a:lnTo>
                    <a:pt x="104131" y="106163"/>
                  </a:lnTo>
                  <a:lnTo>
                    <a:pt x="99397" y="106833"/>
                  </a:lnTo>
                  <a:lnTo>
                    <a:pt x="76289" y="123421"/>
                  </a:lnTo>
                  <a:lnTo>
                    <a:pt x="73440" y="130358"/>
                  </a:lnTo>
                  <a:lnTo>
                    <a:pt x="72740" y="147927"/>
                  </a:lnTo>
                  <a:lnTo>
                    <a:pt x="81961" y="174194"/>
                  </a:lnTo>
                  <a:lnTo>
                    <a:pt x="96405" y="195125"/>
                  </a:lnTo>
                  <a:lnTo>
                    <a:pt x="116812" y="208621"/>
                  </a:lnTo>
                  <a:lnTo>
                    <a:pt x="156499" y="216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872873" y="1755741"/>
              <a:ext cx="94794" cy="126552"/>
            </a:xfrm>
            <a:custGeom>
              <a:avLst/>
              <a:gdLst/>
              <a:ahLst/>
              <a:cxnLst/>
              <a:rect l="0" t="0" r="0" b="0"/>
              <a:pathLst>
                <a:path w="94794" h="126552">
                  <a:moveTo>
                    <a:pt x="11582" y="0"/>
                  </a:moveTo>
                  <a:lnTo>
                    <a:pt x="4939" y="56772"/>
                  </a:lnTo>
                  <a:lnTo>
                    <a:pt x="0" y="78240"/>
                  </a:lnTo>
                  <a:lnTo>
                    <a:pt x="2121" y="97644"/>
                  </a:lnTo>
                  <a:lnTo>
                    <a:pt x="5274" y="106701"/>
                  </a:lnTo>
                  <a:lnTo>
                    <a:pt x="11075" y="113664"/>
                  </a:lnTo>
                  <a:lnTo>
                    <a:pt x="27383" y="123866"/>
                  </a:lnTo>
                  <a:lnTo>
                    <a:pt x="46958" y="126551"/>
                  </a:lnTo>
                  <a:lnTo>
                    <a:pt x="57356" y="125973"/>
                  </a:lnTo>
                  <a:lnTo>
                    <a:pt x="65212" y="122813"/>
                  </a:lnTo>
                  <a:lnTo>
                    <a:pt x="76407" y="111906"/>
                  </a:lnTo>
                  <a:lnTo>
                    <a:pt x="87907" y="85755"/>
                  </a:lnTo>
                  <a:lnTo>
                    <a:pt x="89267" y="67699"/>
                  </a:lnTo>
                  <a:lnTo>
                    <a:pt x="82607" y="29090"/>
                  </a:lnTo>
                  <a:lnTo>
                    <a:pt x="77423" y="21243"/>
                  </a:lnTo>
                  <a:lnTo>
                    <a:pt x="61802" y="10058"/>
                  </a:lnTo>
                  <a:lnTo>
                    <a:pt x="54307" y="9479"/>
                  </a:lnTo>
                  <a:lnTo>
                    <a:pt x="47462" y="11867"/>
                  </a:lnTo>
                  <a:lnTo>
                    <a:pt x="41050" y="16232"/>
                  </a:lnTo>
                  <a:lnTo>
                    <a:pt x="37699" y="22841"/>
                  </a:lnTo>
                  <a:lnTo>
                    <a:pt x="36442" y="40046"/>
                  </a:lnTo>
                  <a:lnTo>
                    <a:pt x="40175" y="46113"/>
                  </a:lnTo>
                  <a:lnTo>
                    <a:pt x="46361" y="50158"/>
                  </a:lnTo>
                  <a:lnTo>
                    <a:pt x="62173" y="53727"/>
                  </a:lnTo>
                  <a:lnTo>
                    <a:pt x="94793" y="499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973670" y="1539238"/>
              <a:ext cx="193702" cy="508641"/>
            </a:xfrm>
            <a:custGeom>
              <a:avLst/>
              <a:gdLst/>
              <a:ahLst/>
              <a:cxnLst/>
              <a:rect l="0" t="0" r="0" b="0"/>
              <a:pathLst>
                <a:path w="193702" h="508641">
                  <a:moveTo>
                    <a:pt x="193701" y="66724"/>
                  </a:moveTo>
                  <a:lnTo>
                    <a:pt x="191235" y="32983"/>
                  </a:lnTo>
                  <a:lnTo>
                    <a:pt x="186133" y="17520"/>
                  </a:lnTo>
                  <a:lnTo>
                    <a:pt x="177702" y="4483"/>
                  </a:lnTo>
                  <a:lnTo>
                    <a:pt x="171940" y="1192"/>
                  </a:lnTo>
                  <a:lnTo>
                    <a:pt x="158142" y="0"/>
                  </a:lnTo>
                  <a:lnTo>
                    <a:pt x="142763" y="7483"/>
                  </a:lnTo>
                  <a:lnTo>
                    <a:pt x="120978" y="27290"/>
                  </a:lnTo>
                  <a:lnTo>
                    <a:pt x="109604" y="43651"/>
                  </a:lnTo>
                  <a:lnTo>
                    <a:pt x="91689" y="95075"/>
                  </a:lnTo>
                  <a:lnTo>
                    <a:pt x="83873" y="150016"/>
                  </a:lnTo>
                  <a:lnTo>
                    <a:pt x="81094" y="172160"/>
                  </a:lnTo>
                  <a:lnTo>
                    <a:pt x="84761" y="232020"/>
                  </a:lnTo>
                  <a:lnTo>
                    <a:pt x="92013" y="290879"/>
                  </a:lnTo>
                  <a:lnTo>
                    <a:pt x="99325" y="349572"/>
                  </a:lnTo>
                  <a:lnTo>
                    <a:pt x="100402" y="398211"/>
                  </a:lnTo>
                  <a:lnTo>
                    <a:pt x="90486" y="454533"/>
                  </a:lnTo>
                  <a:lnTo>
                    <a:pt x="80335" y="476696"/>
                  </a:lnTo>
                  <a:lnTo>
                    <a:pt x="66577" y="492710"/>
                  </a:lnTo>
                  <a:lnTo>
                    <a:pt x="38821" y="507704"/>
                  </a:lnTo>
                  <a:lnTo>
                    <a:pt x="30351" y="508640"/>
                  </a:lnTo>
                  <a:lnTo>
                    <a:pt x="16010" y="504750"/>
                  </a:lnTo>
                  <a:lnTo>
                    <a:pt x="5937" y="494392"/>
                  </a:lnTo>
                  <a:lnTo>
                    <a:pt x="1957" y="487747"/>
                  </a:lnTo>
                  <a:lnTo>
                    <a:pt x="0" y="472966"/>
                  </a:lnTo>
                  <a:lnTo>
                    <a:pt x="2317" y="44949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505908" y="1720266"/>
              <a:ext cx="144085" cy="193576"/>
            </a:xfrm>
            <a:custGeom>
              <a:avLst/>
              <a:gdLst/>
              <a:ahLst/>
              <a:cxnLst/>
              <a:rect l="0" t="0" r="0" b="0"/>
              <a:pathLst>
                <a:path w="144085" h="193576">
                  <a:moveTo>
                    <a:pt x="77516" y="10512"/>
                  </a:moveTo>
                  <a:lnTo>
                    <a:pt x="68681" y="1677"/>
                  </a:lnTo>
                  <a:lnTo>
                    <a:pt x="63304" y="0"/>
                  </a:lnTo>
                  <a:lnTo>
                    <a:pt x="49935" y="601"/>
                  </a:lnTo>
                  <a:lnTo>
                    <a:pt x="37213" y="8881"/>
                  </a:lnTo>
                  <a:lnTo>
                    <a:pt x="13978" y="32379"/>
                  </a:lnTo>
                  <a:lnTo>
                    <a:pt x="1572" y="62500"/>
                  </a:lnTo>
                  <a:lnTo>
                    <a:pt x="0" y="82620"/>
                  </a:lnTo>
                  <a:lnTo>
                    <a:pt x="3308" y="101732"/>
                  </a:lnTo>
                  <a:lnTo>
                    <a:pt x="15567" y="131435"/>
                  </a:lnTo>
                  <a:lnTo>
                    <a:pt x="31834" y="152768"/>
                  </a:lnTo>
                  <a:lnTo>
                    <a:pt x="53810" y="169876"/>
                  </a:lnTo>
                  <a:lnTo>
                    <a:pt x="94323" y="187464"/>
                  </a:lnTo>
                  <a:lnTo>
                    <a:pt x="144084" y="19357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654885" y="1778905"/>
              <a:ext cx="169850" cy="114903"/>
            </a:xfrm>
            <a:custGeom>
              <a:avLst/>
              <a:gdLst/>
              <a:ahLst/>
              <a:cxnLst/>
              <a:rect l="0" t="0" r="0" b="0"/>
              <a:pathLst>
                <a:path w="169850" h="114903">
                  <a:moveTo>
                    <a:pt x="94959" y="51726"/>
                  </a:moveTo>
                  <a:lnTo>
                    <a:pt x="60214" y="40144"/>
                  </a:lnTo>
                  <a:lnTo>
                    <a:pt x="44384" y="39798"/>
                  </a:lnTo>
                  <a:lnTo>
                    <a:pt x="28102" y="43651"/>
                  </a:lnTo>
                  <a:lnTo>
                    <a:pt x="11621" y="51527"/>
                  </a:lnTo>
                  <a:lnTo>
                    <a:pt x="6116" y="58065"/>
                  </a:lnTo>
                  <a:lnTo>
                    <a:pt x="0" y="75192"/>
                  </a:lnTo>
                  <a:lnTo>
                    <a:pt x="1143" y="83087"/>
                  </a:lnTo>
                  <a:lnTo>
                    <a:pt x="9809" y="96791"/>
                  </a:lnTo>
                  <a:lnTo>
                    <a:pt x="27837" y="106580"/>
                  </a:lnTo>
                  <a:lnTo>
                    <a:pt x="63977" y="114823"/>
                  </a:lnTo>
                  <a:lnTo>
                    <a:pt x="89510" y="114902"/>
                  </a:lnTo>
                  <a:lnTo>
                    <a:pt x="122828" y="104551"/>
                  </a:lnTo>
                  <a:lnTo>
                    <a:pt x="138472" y="94927"/>
                  </a:lnTo>
                  <a:lnTo>
                    <a:pt x="149123" y="82021"/>
                  </a:lnTo>
                  <a:lnTo>
                    <a:pt x="153258" y="74696"/>
                  </a:lnTo>
                  <a:lnTo>
                    <a:pt x="155386" y="56696"/>
                  </a:lnTo>
                  <a:lnTo>
                    <a:pt x="152326" y="37292"/>
                  </a:lnTo>
                  <a:lnTo>
                    <a:pt x="144802" y="19423"/>
                  </a:lnTo>
                  <a:lnTo>
                    <a:pt x="132829" y="7167"/>
                  </a:lnTo>
                  <a:lnTo>
                    <a:pt x="125753" y="2604"/>
                  </a:lnTo>
                  <a:lnTo>
                    <a:pt x="108029" y="0"/>
                  </a:lnTo>
                  <a:lnTo>
                    <a:pt x="98125" y="599"/>
                  </a:lnTo>
                  <a:lnTo>
                    <a:pt x="92447" y="3773"/>
                  </a:lnTo>
                  <a:lnTo>
                    <a:pt x="89586" y="8663"/>
                  </a:lnTo>
                  <a:lnTo>
                    <a:pt x="88604" y="14696"/>
                  </a:lnTo>
                  <a:lnTo>
                    <a:pt x="91647" y="19643"/>
                  </a:lnTo>
                  <a:lnTo>
                    <a:pt x="104890" y="27605"/>
                  </a:lnTo>
                  <a:lnTo>
                    <a:pt x="133138" y="32868"/>
                  </a:lnTo>
                  <a:lnTo>
                    <a:pt x="169849" y="2676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914578" y="1649852"/>
              <a:ext cx="426062" cy="263990"/>
            </a:xfrm>
            <a:custGeom>
              <a:avLst/>
              <a:gdLst/>
              <a:ahLst/>
              <a:cxnLst/>
              <a:rect l="0" t="0" r="0" b="0"/>
              <a:pathLst>
                <a:path w="426062" h="263990">
                  <a:moveTo>
                    <a:pt x="43292" y="130852"/>
                  </a:moveTo>
                  <a:lnTo>
                    <a:pt x="45757" y="164593"/>
                  </a:lnTo>
                  <a:lnTo>
                    <a:pt x="47710" y="172762"/>
                  </a:lnTo>
                  <a:lnTo>
                    <a:pt x="52709" y="178208"/>
                  </a:lnTo>
                  <a:lnTo>
                    <a:pt x="68126" y="184259"/>
                  </a:lnTo>
                  <a:lnTo>
                    <a:pt x="75566" y="184023"/>
                  </a:lnTo>
                  <a:lnTo>
                    <a:pt x="88763" y="178831"/>
                  </a:lnTo>
                  <a:lnTo>
                    <a:pt x="98327" y="167894"/>
                  </a:lnTo>
                  <a:lnTo>
                    <a:pt x="104735" y="152863"/>
                  </a:lnTo>
                  <a:lnTo>
                    <a:pt x="107418" y="123608"/>
                  </a:lnTo>
                  <a:lnTo>
                    <a:pt x="104769" y="102361"/>
                  </a:lnTo>
                  <a:lnTo>
                    <a:pt x="100919" y="94292"/>
                  </a:lnTo>
                  <a:lnTo>
                    <a:pt x="89245" y="82860"/>
                  </a:lnTo>
                  <a:lnTo>
                    <a:pt x="72345" y="79628"/>
                  </a:lnTo>
                  <a:lnTo>
                    <a:pt x="54355" y="82198"/>
                  </a:lnTo>
                  <a:lnTo>
                    <a:pt x="40197" y="89504"/>
                  </a:lnTo>
                  <a:lnTo>
                    <a:pt x="17412" y="108431"/>
                  </a:lnTo>
                  <a:lnTo>
                    <a:pt x="6211" y="128592"/>
                  </a:lnTo>
                  <a:lnTo>
                    <a:pt x="0" y="151112"/>
                  </a:lnTo>
                  <a:lnTo>
                    <a:pt x="321" y="170367"/>
                  </a:lnTo>
                  <a:lnTo>
                    <a:pt x="3550" y="177536"/>
                  </a:lnTo>
                  <a:lnTo>
                    <a:pt x="14534" y="187967"/>
                  </a:lnTo>
                  <a:lnTo>
                    <a:pt x="33593" y="190753"/>
                  </a:lnTo>
                  <a:lnTo>
                    <a:pt x="54699" y="187986"/>
                  </a:lnTo>
                  <a:lnTo>
                    <a:pt x="76977" y="176031"/>
                  </a:lnTo>
                  <a:lnTo>
                    <a:pt x="101071" y="152960"/>
                  </a:lnTo>
                  <a:lnTo>
                    <a:pt x="140344" y="97401"/>
                  </a:lnTo>
                  <a:lnTo>
                    <a:pt x="162072" y="40463"/>
                  </a:lnTo>
                  <a:lnTo>
                    <a:pt x="170737" y="10278"/>
                  </a:lnTo>
                  <a:lnTo>
                    <a:pt x="169861" y="4242"/>
                  </a:lnTo>
                  <a:lnTo>
                    <a:pt x="166503" y="1142"/>
                  </a:lnTo>
                  <a:lnTo>
                    <a:pt x="161491" y="0"/>
                  </a:lnTo>
                  <a:lnTo>
                    <a:pt x="156300" y="2937"/>
                  </a:lnTo>
                  <a:lnTo>
                    <a:pt x="145602" y="16062"/>
                  </a:lnTo>
                  <a:lnTo>
                    <a:pt x="121262" y="73629"/>
                  </a:lnTo>
                  <a:lnTo>
                    <a:pt x="114575" y="106090"/>
                  </a:lnTo>
                  <a:lnTo>
                    <a:pt x="121942" y="168649"/>
                  </a:lnTo>
                  <a:lnTo>
                    <a:pt x="138404" y="196292"/>
                  </a:lnTo>
                  <a:lnTo>
                    <a:pt x="160848" y="217632"/>
                  </a:lnTo>
                  <a:lnTo>
                    <a:pt x="198317" y="231249"/>
                  </a:lnTo>
                  <a:lnTo>
                    <a:pt x="231300" y="232304"/>
                  </a:lnTo>
                  <a:lnTo>
                    <a:pt x="258639" y="226762"/>
                  </a:lnTo>
                  <a:lnTo>
                    <a:pt x="288724" y="210429"/>
                  </a:lnTo>
                  <a:lnTo>
                    <a:pt x="312225" y="183606"/>
                  </a:lnTo>
                  <a:lnTo>
                    <a:pt x="317528" y="165393"/>
                  </a:lnTo>
                  <a:lnTo>
                    <a:pt x="317648" y="156653"/>
                  </a:lnTo>
                  <a:lnTo>
                    <a:pt x="312850" y="142011"/>
                  </a:lnTo>
                  <a:lnTo>
                    <a:pt x="308982" y="135518"/>
                  </a:lnTo>
                  <a:lnTo>
                    <a:pt x="300855" y="131189"/>
                  </a:lnTo>
                  <a:lnTo>
                    <a:pt x="277034" y="126379"/>
                  </a:lnTo>
                  <a:lnTo>
                    <a:pt x="255351" y="131638"/>
                  </a:lnTo>
                  <a:lnTo>
                    <a:pt x="245686" y="136923"/>
                  </a:lnTo>
                  <a:lnTo>
                    <a:pt x="239243" y="144145"/>
                  </a:lnTo>
                  <a:lnTo>
                    <a:pt x="232083" y="162032"/>
                  </a:lnTo>
                  <a:lnTo>
                    <a:pt x="233872" y="171054"/>
                  </a:lnTo>
                  <a:lnTo>
                    <a:pt x="245722" y="188476"/>
                  </a:lnTo>
                  <a:lnTo>
                    <a:pt x="283463" y="215617"/>
                  </a:lnTo>
                  <a:lnTo>
                    <a:pt x="328997" y="236320"/>
                  </a:lnTo>
                  <a:lnTo>
                    <a:pt x="388350" y="257332"/>
                  </a:lnTo>
                  <a:lnTo>
                    <a:pt x="426061" y="2639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989217" y="2171794"/>
            <a:ext cx="706804" cy="1298959"/>
            <a:chOff x="1989217" y="2171794"/>
            <a:chExt cx="706804" cy="1298959"/>
          </a:xfrm>
        </p:grpSpPr>
        <p:sp>
          <p:nvSpPr>
            <p:cNvPr id="38" name="Freeform 37"/>
            <p:cNvSpPr/>
            <p:nvPr/>
          </p:nvSpPr>
          <p:spPr>
            <a:xfrm>
              <a:off x="2119125" y="2171794"/>
              <a:ext cx="393832" cy="1008650"/>
            </a:xfrm>
            <a:custGeom>
              <a:avLst/>
              <a:gdLst/>
              <a:ahLst/>
              <a:cxnLst/>
              <a:rect l="0" t="0" r="0" b="0"/>
              <a:pathLst>
                <a:path w="393832" h="1008650">
                  <a:moveTo>
                    <a:pt x="393831" y="0"/>
                  </a:moveTo>
                  <a:lnTo>
                    <a:pt x="387245" y="55964"/>
                  </a:lnTo>
                  <a:lnTo>
                    <a:pt x="381094" y="93320"/>
                  </a:lnTo>
                  <a:lnTo>
                    <a:pt x="366866" y="147358"/>
                  </a:lnTo>
                  <a:lnTo>
                    <a:pt x="353585" y="197550"/>
                  </a:lnTo>
                  <a:lnTo>
                    <a:pt x="333521" y="248992"/>
                  </a:lnTo>
                  <a:lnTo>
                    <a:pt x="314427" y="299368"/>
                  </a:lnTo>
                  <a:lnTo>
                    <a:pt x="292641" y="353845"/>
                  </a:lnTo>
                  <a:lnTo>
                    <a:pt x="268620" y="406558"/>
                  </a:lnTo>
                  <a:lnTo>
                    <a:pt x="239518" y="461727"/>
                  </a:lnTo>
                  <a:lnTo>
                    <a:pt x="211890" y="514645"/>
                  </a:lnTo>
                  <a:lnTo>
                    <a:pt x="181720" y="569875"/>
                  </a:lnTo>
                  <a:lnTo>
                    <a:pt x="153776" y="622811"/>
                  </a:lnTo>
                  <a:lnTo>
                    <a:pt x="127930" y="673629"/>
                  </a:lnTo>
                  <a:lnTo>
                    <a:pt x="102705" y="728237"/>
                  </a:lnTo>
                  <a:lnTo>
                    <a:pt x="77664" y="776571"/>
                  </a:lnTo>
                  <a:lnTo>
                    <a:pt x="50997" y="840037"/>
                  </a:lnTo>
                  <a:lnTo>
                    <a:pt x="30389" y="898048"/>
                  </a:lnTo>
                  <a:lnTo>
                    <a:pt x="14190" y="955571"/>
                  </a:lnTo>
                  <a:lnTo>
                    <a:pt x="15" y="1005390"/>
                  </a:lnTo>
                  <a:lnTo>
                    <a:pt x="0" y="1008649"/>
                  </a:lnTo>
                  <a:lnTo>
                    <a:pt x="1838" y="1008048"/>
                  </a:lnTo>
                  <a:lnTo>
                    <a:pt x="4913" y="1004874"/>
                  </a:lnTo>
                  <a:lnTo>
                    <a:pt x="31540" y="947843"/>
                  </a:lnTo>
                  <a:lnTo>
                    <a:pt x="52669" y="9069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080262" y="2213399"/>
              <a:ext cx="615759" cy="1137927"/>
            </a:xfrm>
            <a:custGeom>
              <a:avLst/>
              <a:gdLst/>
              <a:ahLst/>
              <a:cxnLst/>
              <a:rect l="0" t="0" r="0" b="0"/>
              <a:pathLst>
                <a:path w="615759" h="1137927">
                  <a:moveTo>
                    <a:pt x="615758" y="0"/>
                  </a:moveTo>
                  <a:lnTo>
                    <a:pt x="600640" y="58604"/>
                  </a:lnTo>
                  <a:lnTo>
                    <a:pt x="576396" y="111359"/>
                  </a:lnTo>
                  <a:lnTo>
                    <a:pt x="554632" y="162051"/>
                  </a:lnTo>
                  <a:lnTo>
                    <a:pt x="530061" y="216580"/>
                  </a:lnTo>
                  <a:lnTo>
                    <a:pt x="503189" y="276284"/>
                  </a:lnTo>
                  <a:lnTo>
                    <a:pt x="467713" y="335778"/>
                  </a:lnTo>
                  <a:lnTo>
                    <a:pt x="441530" y="383638"/>
                  </a:lnTo>
                  <a:lnTo>
                    <a:pt x="405367" y="447043"/>
                  </a:lnTo>
                  <a:lnTo>
                    <a:pt x="367303" y="508774"/>
                  </a:lnTo>
                  <a:lnTo>
                    <a:pt x="341512" y="557863"/>
                  </a:lnTo>
                  <a:lnTo>
                    <a:pt x="311886" y="607541"/>
                  </a:lnTo>
                  <a:lnTo>
                    <a:pt x="279686" y="661811"/>
                  </a:lnTo>
                  <a:lnTo>
                    <a:pt x="251140" y="714463"/>
                  </a:lnTo>
                  <a:lnTo>
                    <a:pt x="220698" y="765197"/>
                  </a:lnTo>
                  <a:lnTo>
                    <a:pt x="183922" y="826319"/>
                  </a:lnTo>
                  <a:lnTo>
                    <a:pt x="158355" y="874461"/>
                  </a:lnTo>
                  <a:lnTo>
                    <a:pt x="133212" y="922934"/>
                  </a:lnTo>
                  <a:lnTo>
                    <a:pt x="99868" y="981197"/>
                  </a:lnTo>
                  <a:lnTo>
                    <a:pt x="64893" y="1043568"/>
                  </a:lnTo>
                  <a:lnTo>
                    <a:pt x="27493" y="1106413"/>
                  </a:lnTo>
                  <a:lnTo>
                    <a:pt x="14926" y="1129112"/>
                  </a:lnTo>
                  <a:lnTo>
                    <a:pt x="9951" y="1135510"/>
                  </a:lnTo>
                  <a:lnTo>
                    <a:pt x="6634" y="1137926"/>
                  </a:lnTo>
                  <a:lnTo>
                    <a:pt x="4423" y="1137687"/>
                  </a:lnTo>
                  <a:lnTo>
                    <a:pt x="0" y="113166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989217" y="2912367"/>
              <a:ext cx="373962" cy="558386"/>
            </a:xfrm>
            <a:custGeom>
              <a:avLst/>
              <a:gdLst/>
              <a:ahLst/>
              <a:cxnLst/>
              <a:rect l="0" t="0" r="0" b="0"/>
              <a:pathLst>
                <a:path w="373962" h="558386">
                  <a:moveTo>
                    <a:pt x="107687" y="0"/>
                  </a:moveTo>
                  <a:lnTo>
                    <a:pt x="95326" y="20854"/>
                  </a:lnTo>
                  <a:lnTo>
                    <a:pt x="80149" y="83514"/>
                  </a:lnTo>
                  <a:lnTo>
                    <a:pt x="67970" y="137477"/>
                  </a:lnTo>
                  <a:lnTo>
                    <a:pt x="51182" y="191693"/>
                  </a:lnTo>
                  <a:lnTo>
                    <a:pt x="43107" y="246919"/>
                  </a:lnTo>
                  <a:lnTo>
                    <a:pt x="34868" y="302343"/>
                  </a:lnTo>
                  <a:lnTo>
                    <a:pt x="24338" y="357807"/>
                  </a:lnTo>
                  <a:lnTo>
                    <a:pt x="13354" y="413279"/>
                  </a:lnTo>
                  <a:lnTo>
                    <a:pt x="3206" y="463958"/>
                  </a:lnTo>
                  <a:lnTo>
                    <a:pt x="243" y="520540"/>
                  </a:lnTo>
                  <a:lnTo>
                    <a:pt x="0" y="532863"/>
                  </a:lnTo>
                  <a:lnTo>
                    <a:pt x="3536" y="542004"/>
                  </a:lnTo>
                  <a:lnTo>
                    <a:pt x="9592" y="549021"/>
                  </a:lnTo>
                  <a:lnTo>
                    <a:pt x="17327" y="554624"/>
                  </a:lnTo>
                  <a:lnTo>
                    <a:pt x="35784" y="558385"/>
                  </a:lnTo>
                  <a:lnTo>
                    <a:pt x="55390" y="556050"/>
                  </a:lnTo>
                  <a:lnTo>
                    <a:pt x="113198" y="529158"/>
                  </a:lnTo>
                  <a:lnTo>
                    <a:pt x="176557" y="484320"/>
                  </a:lnTo>
                  <a:lnTo>
                    <a:pt x="234440" y="440435"/>
                  </a:lnTo>
                  <a:lnTo>
                    <a:pt x="290190" y="400090"/>
                  </a:lnTo>
                  <a:lnTo>
                    <a:pt x="351232" y="349502"/>
                  </a:lnTo>
                  <a:lnTo>
                    <a:pt x="373961" y="3328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70801" y="3619656"/>
            <a:ext cx="1608872" cy="1328782"/>
            <a:chOff x="870801" y="3619656"/>
            <a:chExt cx="1608872" cy="1328782"/>
          </a:xfrm>
        </p:grpSpPr>
        <p:sp>
          <p:nvSpPr>
            <p:cNvPr id="42" name="Freeform 41"/>
            <p:cNvSpPr/>
            <p:nvPr/>
          </p:nvSpPr>
          <p:spPr>
            <a:xfrm>
              <a:off x="870801" y="3619656"/>
              <a:ext cx="169331" cy="512209"/>
            </a:xfrm>
            <a:custGeom>
              <a:avLst/>
              <a:gdLst/>
              <a:ahLst/>
              <a:cxnLst/>
              <a:rect l="0" t="0" r="0" b="0"/>
              <a:pathLst>
                <a:path w="169331" h="512209">
                  <a:moveTo>
                    <a:pt x="36193" y="0"/>
                  </a:moveTo>
                  <a:lnTo>
                    <a:pt x="36193" y="56775"/>
                  </a:lnTo>
                  <a:lnTo>
                    <a:pt x="31776" y="115690"/>
                  </a:lnTo>
                  <a:lnTo>
                    <a:pt x="28643" y="168659"/>
                  </a:lnTo>
                  <a:lnTo>
                    <a:pt x="23556" y="227006"/>
                  </a:lnTo>
                  <a:lnTo>
                    <a:pt x="20079" y="282858"/>
                  </a:lnTo>
                  <a:lnTo>
                    <a:pt x="12978" y="334512"/>
                  </a:lnTo>
                  <a:lnTo>
                    <a:pt x="0" y="395795"/>
                  </a:lnTo>
                  <a:lnTo>
                    <a:pt x="45" y="400698"/>
                  </a:lnTo>
                  <a:lnTo>
                    <a:pt x="1924" y="402118"/>
                  </a:lnTo>
                  <a:lnTo>
                    <a:pt x="5026" y="401215"/>
                  </a:lnTo>
                  <a:lnTo>
                    <a:pt x="10938" y="387885"/>
                  </a:lnTo>
                  <a:lnTo>
                    <a:pt x="25060" y="335194"/>
                  </a:lnTo>
                  <a:lnTo>
                    <a:pt x="34333" y="304056"/>
                  </a:lnTo>
                  <a:lnTo>
                    <a:pt x="43379" y="288921"/>
                  </a:lnTo>
                  <a:lnTo>
                    <a:pt x="63285" y="270005"/>
                  </a:lnTo>
                  <a:lnTo>
                    <a:pt x="70897" y="266912"/>
                  </a:lnTo>
                  <a:lnTo>
                    <a:pt x="86750" y="265941"/>
                  </a:lnTo>
                  <a:lnTo>
                    <a:pt x="93937" y="268826"/>
                  </a:lnTo>
                  <a:lnTo>
                    <a:pt x="106852" y="279427"/>
                  </a:lnTo>
                  <a:lnTo>
                    <a:pt x="124520" y="309824"/>
                  </a:lnTo>
                  <a:lnTo>
                    <a:pt x="139488" y="360586"/>
                  </a:lnTo>
                  <a:lnTo>
                    <a:pt x="143403" y="412116"/>
                  </a:lnTo>
                  <a:lnTo>
                    <a:pt x="138521" y="473439"/>
                  </a:lnTo>
                  <a:lnTo>
                    <a:pt x="137146" y="498572"/>
                  </a:lnTo>
                  <a:lnTo>
                    <a:pt x="139553" y="506199"/>
                  </a:lnTo>
                  <a:lnTo>
                    <a:pt x="143931" y="510359"/>
                  </a:lnTo>
                  <a:lnTo>
                    <a:pt x="149624" y="512208"/>
                  </a:lnTo>
                  <a:lnTo>
                    <a:pt x="154343" y="511591"/>
                  </a:lnTo>
                  <a:lnTo>
                    <a:pt x="158414" y="509331"/>
                  </a:lnTo>
                  <a:lnTo>
                    <a:pt x="169330" y="4992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1074727" y="3910893"/>
              <a:ext cx="123505" cy="171642"/>
            </a:xfrm>
            <a:custGeom>
              <a:avLst/>
              <a:gdLst/>
              <a:ahLst/>
              <a:cxnLst/>
              <a:rect l="0" t="0" r="0" b="0"/>
              <a:pathLst>
                <a:path w="123505" h="171642">
                  <a:moveTo>
                    <a:pt x="115183" y="0"/>
                  </a:moveTo>
                  <a:lnTo>
                    <a:pt x="88610" y="8492"/>
                  </a:lnTo>
                  <a:lnTo>
                    <a:pt x="59335" y="28404"/>
                  </a:lnTo>
                  <a:lnTo>
                    <a:pt x="7880" y="87044"/>
                  </a:lnTo>
                  <a:lnTo>
                    <a:pt x="2043" y="96861"/>
                  </a:lnTo>
                  <a:lnTo>
                    <a:pt x="0" y="106179"/>
                  </a:lnTo>
                  <a:lnTo>
                    <a:pt x="2661" y="123929"/>
                  </a:lnTo>
                  <a:lnTo>
                    <a:pt x="7809" y="127923"/>
                  </a:lnTo>
                  <a:lnTo>
                    <a:pt x="14939" y="128736"/>
                  </a:lnTo>
                  <a:lnTo>
                    <a:pt x="42643" y="121046"/>
                  </a:lnTo>
                  <a:lnTo>
                    <a:pt x="69343" y="107056"/>
                  </a:lnTo>
                  <a:lnTo>
                    <a:pt x="91431" y="86269"/>
                  </a:lnTo>
                  <a:lnTo>
                    <a:pt x="110611" y="59153"/>
                  </a:lnTo>
                  <a:lnTo>
                    <a:pt x="116849" y="47555"/>
                  </a:lnTo>
                  <a:lnTo>
                    <a:pt x="117218" y="48346"/>
                  </a:lnTo>
                  <a:lnTo>
                    <a:pt x="110855" y="65176"/>
                  </a:lnTo>
                  <a:lnTo>
                    <a:pt x="96556" y="108412"/>
                  </a:lnTo>
                  <a:lnTo>
                    <a:pt x="92097" y="143480"/>
                  </a:lnTo>
                  <a:lnTo>
                    <a:pt x="95985" y="161156"/>
                  </a:lnTo>
                  <a:lnTo>
                    <a:pt x="99611" y="168458"/>
                  </a:lnTo>
                  <a:lnTo>
                    <a:pt x="103877" y="171477"/>
                  </a:lnTo>
                  <a:lnTo>
                    <a:pt x="108570" y="171641"/>
                  </a:lnTo>
                  <a:lnTo>
                    <a:pt x="123504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264799" y="3896456"/>
              <a:ext cx="183064" cy="114665"/>
            </a:xfrm>
            <a:custGeom>
              <a:avLst/>
              <a:gdLst/>
              <a:ahLst/>
              <a:cxnLst/>
              <a:rect l="0" t="0" r="0" b="0"/>
              <a:pathLst>
                <a:path w="183064" h="114665">
                  <a:moveTo>
                    <a:pt x="0" y="64363"/>
                  </a:moveTo>
                  <a:lnTo>
                    <a:pt x="0" y="110690"/>
                  </a:lnTo>
                  <a:lnTo>
                    <a:pt x="2774" y="114664"/>
                  </a:lnTo>
                  <a:lnTo>
                    <a:pt x="7397" y="114539"/>
                  </a:lnTo>
                  <a:lnTo>
                    <a:pt x="13252" y="111682"/>
                  </a:lnTo>
                  <a:lnTo>
                    <a:pt x="30328" y="89992"/>
                  </a:lnTo>
                  <a:lnTo>
                    <a:pt x="69332" y="30211"/>
                  </a:lnTo>
                  <a:lnTo>
                    <a:pt x="86906" y="13152"/>
                  </a:lnTo>
                  <a:lnTo>
                    <a:pt x="101495" y="5236"/>
                  </a:lnTo>
                  <a:lnTo>
                    <a:pt x="129720" y="0"/>
                  </a:lnTo>
                  <a:lnTo>
                    <a:pt x="148260" y="3706"/>
                  </a:lnTo>
                  <a:lnTo>
                    <a:pt x="183063" y="144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395353" y="3751019"/>
              <a:ext cx="185647" cy="284690"/>
            </a:xfrm>
            <a:custGeom>
              <a:avLst/>
              <a:gdLst/>
              <a:ahLst/>
              <a:cxnLst/>
              <a:rect l="0" t="0" r="0" b="0"/>
              <a:pathLst>
                <a:path w="185647" h="284690">
                  <a:moveTo>
                    <a:pt x="144041" y="168195"/>
                  </a:moveTo>
                  <a:lnTo>
                    <a:pt x="109296" y="156613"/>
                  </a:lnTo>
                  <a:lnTo>
                    <a:pt x="80943" y="157469"/>
                  </a:lnTo>
                  <a:lnTo>
                    <a:pt x="62373" y="166202"/>
                  </a:lnTo>
                  <a:lnTo>
                    <a:pt x="32268" y="189990"/>
                  </a:lnTo>
                  <a:lnTo>
                    <a:pt x="9440" y="224858"/>
                  </a:lnTo>
                  <a:lnTo>
                    <a:pt x="1624" y="242380"/>
                  </a:lnTo>
                  <a:lnTo>
                    <a:pt x="0" y="259413"/>
                  </a:lnTo>
                  <a:lnTo>
                    <a:pt x="861" y="267838"/>
                  </a:lnTo>
                  <a:lnTo>
                    <a:pt x="4209" y="271606"/>
                  </a:lnTo>
                  <a:lnTo>
                    <a:pt x="9214" y="272269"/>
                  </a:lnTo>
                  <a:lnTo>
                    <a:pt x="15325" y="270862"/>
                  </a:lnTo>
                  <a:lnTo>
                    <a:pt x="41594" y="251212"/>
                  </a:lnTo>
                  <a:lnTo>
                    <a:pt x="82305" y="201462"/>
                  </a:lnTo>
                  <a:lnTo>
                    <a:pt x="116241" y="139969"/>
                  </a:lnTo>
                  <a:lnTo>
                    <a:pt x="142418" y="81011"/>
                  </a:lnTo>
                  <a:lnTo>
                    <a:pt x="165973" y="18670"/>
                  </a:lnTo>
                  <a:lnTo>
                    <a:pt x="172626" y="0"/>
                  </a:lnTo>
                  <a:lnTo>
                    <a:pt x="163725" y="62814"/>
                  </a:lnTo>
                  <a:lnTo>
                    <a:pt x="161584" y="114371"/>
                  </a:lnTo>
                  <a:lnTo>
                    <a:pt x="160861" y="166329"/>
                  </a:lnTo>
                  <a:lnTo>
                    <a:pt x="161631" y="224347"/>
                  </a:lnTo>
                  <a:lnTo>
                    <a:pt x="168258" y="259825"/>
                  </a:lnTo>
                  <a:lnTo>
                    <a:pt x="185646" y="2846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1669270" y="3894251"/>
              <a:ext cx="202967" cy="218051"/>
            </a:xfrm>
            <a:custGeom>
              <a:avLst/>
              <a:gdLst/>
              <a:ahLst/>
              <a:cxnLst/>
              <a:rect l="0" t="0" r="0" b="0"/>
              <a:pathLst>
                <a:path w="202967" h="218051">
                  <a:moveTo>
                    <a:pt x="11582" y="0"/>
                  </a:moveTo>
                  <a:lnTo>
                    <a:pt x="0" y="43580"/>
                  </a:lnTo>
                  <a:lnTo>
                    <a:pt x="856" y="77426"/>
                  </a:lnTo>
                  <a:lnTo>
                    <a:pt x="7123" y="94816"/>
                  </a:lnTo>
                  <a:lnTo>
                    <a:pt x="26213" y="121047"/>
                  </a:lnTo>
                  <a:lnTo>
                    <a:pt x="41815" y="127763"/>
                  </a:lnTo>
                  <a:lnTo>
                    <a:pt x="51153" y="129555"/>
                  </a:lnTo>
                  <a:lnTo>
                    <a:pt x="66460" y="138941"/>
                  </a:lnTo>
                  <a:lnTo>
                    <a:pt x="73130" y="145327"/>
                  </a:lnTo>
                  <a:lnTo>
                    <a:pt x="76653" y="154207"/>
                  </a:lnTo>
                  <a:lnTo>
                    <a:pt x="82553" y="210470"/>
                  </a:lnTo>
                  <a:lnTo>
                    <a:pt x="86633" y="216127"/>
                  </a:lnTo>
                  <a:lnTo>
                    <a:pt x="92126" y="218050"/>
                  </a:lnTo>
                  <a:lnTo>
                    <a:pt x="98562" y="217482"/>
                  </a:lnTo>
                  <a:lnTo>
                    <a:pt x="110644" y="209455"/>
                  </a:lnTo>
                  <a:lnTo>
                    <a:pt x="133468" y="181701"/>
                  </a:lnTo>
                  <a:lnTo>
                    <a:pt x="162477" y="118688"/>
                  </a:lnTo>
                  <a:lnTo>
                    <a:pt x="177785" y="62006"/>
                  </a:lnTo>
                  <a:lnTo>
                    <a:pt x="187048" y="14191"/>
                  </a:lnTo>
                  <a:lnTo>
                    <a:pt x="190505" y="9461"/>
                  </a:lnTo>
                  <a:lnTo>
                    <a:pt x="20296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1903502" y="3949863"/>
              <a:ext cx="85230" cy="119131"/>
            </a:xfrm>
            <a:custGeom>
              <a:avLst/>
              <a:gdLst/>
              <a:ahLst/>
              <a:cxnLst/>
              <a:rect l="0" t="0" r="0" b="0"/>
              <a:pathLst>
                <a:path w="85230" h="119131">
                  <a:moveTo>
                    <a:pt x="76908" y="44240"/>
                  </a:moveTo>
                  <a:lnTo>
                    <a:pt x="69340" y="25235"/>
                  </a:lnTo>
                  <a:lnTo>
                    <a:pt x="60909" y="13912"/>
                  </a:lnTo>
                  <a:lnTo>
                    <a:pt x="41348" y="1559"/>
                  </a:lnTo>
                  <a:lnTo>
                    <a:pt x="25970" y="0"/>
                  </a:lnTo>
                  <a:lnTo>
                    <a:pt x="17986" y="878"/>
                  </a:lnTo>
                  <a:lnTo>
                    <a:pt x="11739" y="5162"/>
                  </a:lnTo>
                  <a:lnTo>
                    <a:pt x="2332" y="19784"/>
                  </a:lnTo>
                  <a:lnTo>
                    <a:pt x="0" y="36144"/>
                  </a:lnTo>
                  <a:lnTo>
                    <a:pt x="2970" y="51737"/>
                  </a:lnTo>
                  <a:lnTo>
                    <a:pt x="10454" y="64831"/>
                  </a:lnTo>
                  <a:lnTo>
                    <a:pt x="22410" y="74348"/>
                  </a:lnTo>
                  <a:lnTo>
                    <a:pt x="37893" y="80736"/>
                  </a:lnTo>
                  <a:lnTo>
                    <a:pt x="57102" y="83574"/>
                  </a:lnTo>
                  <a:lnTo>
                    <a:pt x="62780" y="88029"/>
                  </a:lnTo>
                  <a:lnTo>
                    <a:pt x="65640" y="94698"/>
                  </a:lnTo>
                  <a:lnTo>
                    <a:pt x="66622" y="102842"/>
                  </a:lnTo>
                  <a:lnTo>
                    <a:pt x="69126" y="108271"/>
                  </a:lnTo>
                  <a:lnTo>
                    <a:pt x="72644" y="111891"/>
                  </a:lnTo>
                  <a:lnTo>
                    <a:pt x="85229" y="11913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059979" y="3944177"/>
              <a:ext cx="244952" cy="141459"/>
            </a:xfrm>
            <a:custGeom>
              <a:avLst/>
              <a:gdLst/>
              <a:ahLst/>
              <a:cxnLst/>
              <a:rect l="0" t="0" r="0" b="0"/>
              <a:pathLst>
                <a:path w="244952" h="141459">
                  <a:moveTo>
                    <a:pt x="11962" y="0"/>
                  </a:moveTo>
                  <a:lnTo>
                    <a:pt x="6244" y="57697"/>
                  </a:lnTo>
                  <a:lnTo>
                    <a:pt x="0" y="117515"/>
                  </a:lnTo>
                  <a:lnTo>
                    <a:pt x="2138" y="117175"/>
                  </a:lnTo>
                  <a:lnTo>
                    <a:pt x="9445" y="108476"/>
                  </a:lnTo>
                  <a:lnTo>
                    <a:pt x="58076" y="46088"/>
                  </a:lnTo>
                  <a:lnTo>
                    <a:pt x="74679" y="38975"/>
                  </a:lnTo>
                  <a:lnTo>
                    <a:pt x="137170" y="33784"/>
                  </a:lnTo>
                  <a:lnTo>
                    <a:pt x="176817" y="28965"/>
                  </a:lnTo>
                  <a:lnTo>
                    <a:pt x="181962" y="24858"/>
                  </a:lnTo>
                  <a:lnTo>
                    <a:pt x="184467" y="19345"/>
                  </a:lnTo>
                  <a:lnTo>
                    <a:pt x="185213" y="12897"/>
                  </a:lnTo>
                  <a:lnTo>
                    <a:pt x="182011" y="8598"/>
                  </a:lnTo>
                  <a:lnTo>
                    <a:pt x="168593" y="3822"/>
                  </a:lnTo>
                  <a:lnTo>
                    <a:pt x="161686" y="5321"/>
                  </a:lnTo>
                  <a:lnTo>
                    <a:pt x="149081" y="14384"/>
                  </a:lnTo>
                  <a:lnTo>
                    <a:pt x="145904" y="21609"/>
                  </a:lnTo>
                  <a:lnTo>
                    <a:pt x="144840" y="39498"/>
                  </a:lnTo>
                  <a:lnTo>
                    <a:pt x="152381" y="57311"/>
                  </a:lnTo>
                  <a:lnTo>
                    <a:pt x="195664" y="112212"/>
                  </a:lnTo>
                  <a:lnTo>
                    <a:pt x="220178" y="129402"/>
                  </a:lnTo>
                  <a:lnTo>
                    <a:pt x="244951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1273476" y="4352455"/>
              <a:ext cx="299203" cy="595983"/>
            </a:xfrm>
            <a:custGeom>
              <a:avLst/>
              <a:gdLst/>
              <a:ahLst/>
              <a:cxnLst/>
              <a:rect l="0" t="0" r="0" b="0"/>
              <a:pathLst>
                <a:path w="299203" h="595983">
                  <a:moveTo>
                    <a:pt x="49571" y="157553"/>
                  </a:moveTo>
                  <a:lnTo>
                    <a:pt x="42928" y="214326"/>
                  </a:lnTo>
                  <a:lnTo>
                    <a:pt x="30011" y="277506"/>
                  </a:lnTo>
                  <a:lnTo>
                    <a:pt x="21791" y="324999"/>
                  </a:lnTo>
                  <a:lnTo>
                    <a:pt x="13500" y="374204"/>
                  </a:lnTo>
                  <a:lnTo>
                    <a:pt x="9605" y="423917"/>
                  </a:lnTo>
                  <a:lnTo>
                    <a:pt x="7365" y="483770"/>
                  </a:lnTo>
                  <a:lnTo>
                    <a:pt x="1443" y="537643"/>
                  </a:lnTo>
                  <a:lnTo>
                    <a:pt x="0" y="588589"/>
                  </a:lnTo>
                  <a:lnTo>
                    <a:pt x="2655" y="594689"/>
                  </a:lnTo>
                  <a:lnTo>
                    <a:pt x="7199" y="595982"/>
                  </a:lnTo>
                  <a:lnTo>
                    <a:pt x="13002" y="594071"/>
                  </a:lnTo>
                  <a:lnTo>
                    <a:pt x="16870" y="589098"/>
                  </a:lnTo>
                  <a:lnTo>
                    <a:pt x="30571" y="533699"/>
                  </a:lnTo>
                  <a:lnTo>
                    <a:pt x="44078" y="470324"/>
                  </a:lnTo>
                  <a:lnTo>
                    <a:pt x="54204" y="411301"/>
                  </a:lnTo>
                  <a:lnTo>
                    <a:pt x="57724" y="358889"/>
                  </a:lnTo>
                  <a:lnTo>
                    <a:pt x="64211" y="307815"/>
                  </a:lnTo>
                  <a:lnTo>
                    <a:pt x="71064" y="256624"/>
                  </a:lnTo>
                  <a:lnTo>
                    <a:pt x="73506" y="202728"/>
                  </a:lnTo>
                  <a:lnTo>
                    <a:pt x="74331" y="142164"/>
                  </a:lnTo>
                  <a:lnTo>
                    <a:pt x="74494" y="90103"/>
                  </a:lnTo>
                  <a:lnTo>
                    <a:pt x="72063" y="32987"/>
                  </a:lnTo>
                  <a:lnTo>
                    <a:pt x="70113" y="21809"/>
                  </a:lnTo>
                  <a:lnTo>
                    <a:pt x="71587" y="13432"/>
                  </a:lnTo>
                  <a:lnTo>
                    <a:pt x="75343" y="6924"/>
                  </a:lnTo>
                  <a:lnTo>
                    <a:pt x="80620" y="1660"/>
                  </a:lnTo>
                  <a:lnTo>
                    <a:pt x="88762" y="0"/>
                  </a:lnTo>
                  <a:lnTo>
                    <a:pt x="110135" y="3086"/>
                  </a:lnTo>
                  <a:lnTo>
                    <a:pt x="169956" y="26109"/>
                  </a:lnTo>
                  <a:lnTo>
                    <a:pt x="228341" y="55319"/>
                  </a:lnTo>
                  <a:lnTo>
                    <a:pt x="281915" y="86836"/>
                  </a:lnTo>
                  <a:lnTo>
                    <a:pt x="299202" y="993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1372973" y="4501687"/>
              <a:ext cx="199706" cy="91532"/>
            </a:xfrm>
            <a:custGeom>
              <a:avLst/>
              <a:gdLst/>
              <a:ahLst/>
              <a:cxnLst/>
              <a:rect l="0" t="0" r="0" b="0"/>
              <a:pathLst>
                <a:path w="199706" h="91532">
                  <a:moveTo>
                    <a:pt x="0" y="0"/>
                  </a:moveTo>
                  <a:lnTo>
                    <a:pt x="13252" y="17670"/>
                  </a:lnTo>
                  <a:lnTo>
                    <a:pt x="43580" y="37493"/>
                  </a:lnTo>
                  <a:lnTo>
                    <a:pt x="102213" y="57341"/>
                  </a:lnTo>
                  <a:lnTo>
                    <a:pt x="137226" y="68765"/>
                  </a:lnTo>
                  <a:lnTo>
                    <a:pt x="199705" y="915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1639703" y="4401376"/>
              <a:ext cx="225681" cy="515230"/>
            </a:xfrm>
            <a:custGeom>
              <a:avLst/>
              <a:gdLst/>
              <a:ahLst/>
              <a:cxnLst/>
              <a:rect l="0" t="0" r="0" b="0"/>
              <a:pathLst>
                <a:path w="225681" h="515230">
                  <a:moveTo>
                    <a:pt x="49470" y="42064"/>
                  </a:moveTo>
                  <a:lnTo>
                    <a:pt x="49470" y="102720"/>
                  </a:lnTo>
                  <a:lnTo>
                    <a:pt x="43751" y="154035"/>
                  </a:lnTo>
                  <a:lnTo>
                    <a:pt x="41663" y="211153"/>
                  </a:lnTo>
                  <a:lnTo>
                    <a:pt x="38836" y="259202"/>
                  </a:lnTo>
                  <a:lnTo>
                    <a:pt x="32142" y="308571"/>
                  </a:lnTo>
                  <a:lnTo>
                    <a:pt x="24304" y="358333"/>
                  </a:lnTo>
                  <a:lnTo>
                    <a:pt x="17789" y="416011"/>
                  </a:lnTo>
                  <a:lnTo>
                    <a:pt x="7345" y="471861"/>
                  </a:lnTo>
                  <a:lnTo>
                    <a:pt x="571" y="515229"/>
                  </a:lnTo>
                  <a:lnTo>
                    <a:pt x="0" y="509079"/>
                  </a:lnTo>
                  <a:lnTo>
                    <a:pt x="11165" y="448128"/>
                  </a:lnTo>
                  <a:lnTo>
                    <a:pt x="16118" y="390465"/>
                  </a:lnTo>
                  <a:lnTo>
                    <a:pt x="27637" y="331115"/>
                  </a:lnTo>
                  <a:lnTo>
                    <a:pt x="38446" y="279621"/>
                  </a:lnTo>
                  <a:lnTo>
                    <a:pt x="49484" y="224933"/>
                  </a:lnTo>
                  <a:lnTo>
                    <a:pt x="64985" y="169615"/>
                  </a:lnTo>
                  <a:lnTo>
                    <a:pt x="84706" y="109358"/>
                  </a:lnTo>
                  <a:lnTo>
                    <a:pt x="116210" y="51179"/>
                  </a:lnTo>
                  <a:lnTo>
                    <a:pt x="154880" y="3766"/>
                  </a:lnTo>
                  <a:lnTo>
                    <a:pt x="163198" y="814"/>
                  </a:lnTo>
                  <a:lnTo>
                    <a:pt x="184767" y="0"/>
                  </a:lnTo>
                  <a:lnTo>
                    <a:pt x="194217" y="2926"/>
                  </a:lnTo>
                  <a:lnTo>
                    <a:pt x="209648" y="13575"/>
                  </a:lnTo>
                  <a:lnTo>
                    <a:pt x="220204" y="30018"/>
                  </a:lnTo>
                  <a:lnTo>
                    <a:pt x="224314" y="39581"/>
                  </a:lnTo>
                  <a:lnTo>
                    <a:pt x="225680" y="75126"/>
                  </a:lnTo>
                  <a:lnTo>
                    <a:pt x="215812" y="110518"/>
                  </a:lnTo>
                  <a:lnTo>
                    <a:pt x="203836" y="128270"/>
                  </a:lnTo>
                  <a:lnTo>
                    <a:pt x="188344" y="141399"/>
                  </a:lnTo>
                  <a:lnTo>
                    <a:pt x="169131" y="150316"/>
                  </a:lnTo>
                  <a:lnTo>
                    <a:pt x="160679" y="151214"/>
                  </a:lnTo>
                  <a:lnTo>
                    <a:pt x="146357" y="147282"/>
                  </a:lnTo>
                  <a:lnTo>
                    <a:pt x="136293" y="136904"/>
                  </a:lnTo>
                  <a:lnTo>
                    <a:pt x="129663" y="123971"/>
                  </a:lnTo>
                  <a:lnTo>
                    <a:pt x="124359" y="1003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1893760" y="4435119"/>
              <a:ext cx="199314" cy="488827"/>
            </a:xfrm>
            <a:custGeom>
              <a:avLst/>
              <a:gdLst/>
              <a:ahLst/>
              <a:cxnLst/>
              <a:rect l="0" t="0" r="0" b="0"/>
              <a:pathLst>
                <a:path w="199314" h="488827">
                  <a:moveTo>
                    <a:pt x="144897" y="0"/>
                  </a:moveTo>
                  <a:lnTo>
                    <a:pt x="110152" y="27581"/>
                  </a:lnTo>
                  <a:lnTo>
                    <a:pt x="65975" y="85030"/>
                  </a:lnTo>
                  <a:lnTo>
                    <a:pt x="35726" y="140461"/>
                  </a:lnTo>
                  <a:lnTo>
                    <a:pt x="10299" y="195713"/>
                  </a:lnTo>
                  <a:lnTo>
                    <a:pt x="0" y="249356"/>
                  </a:lnTo>
                  <a:lnTo>
                    <a:pt x="3858" y="282217"/>
                  </a:lnTo>
                  <a:lnTo>
                    <a:pt x="17226" y="318561"/>
                  </a:lnTo>
                  <a:lnTo>
                    <a:pt x="30832" y="338514"/>
                  </a:lnTo>
                  <a:lnTo>
                    <a:pt x="58502" y="360924"/>
                  </a:lnTo>
                  <a:lnTo>
                    <a:pt x="81844" y="368437"/>
                  </a:lnTo>
                  <a:lnTo>
                    <a:pt x="104854" y="369926"/>
                  </a:lnTo>
                  <a:lnTo>
                    <a:pt x="121245" y="364425"/>
                  </a:lnTo>
                  <a:lnTo>
                    <a:pt x="125430" y="357595"/>
                  </a:lnTo>
                  <a:lnTo>
                    <a:pt x="127616" y="337680"/>
                  </a:lnTo>
                  <a:lnTo>
                    <a:pt x="123040" y="318350"/>
                  </a:lnTo>
                  <a:lnTo>
                    <a:pt x="110067" y="294339"/>
                  </a:lnTo>
                  <a:lnTo>
                    <a:pt x="105035" y="287757"/>
                  </a:lnTo>
                  <a:lnTo>
                    <a:pt x="104454" y="285219"/>
                  </a:lnTo>
                  <a:lnTo>
                    <a:pt x="106840" y="285376"/>
                  </a:lnTo>
                  <a:lnTo>
                    <a:pt x="115963" y="290481"/>
                  </a:lnTo>
                  <a:lnTo>
                    <a:pt x="146748" y="322892"/>
                  </a:lnTo>
                  <a:lnTo>
                    <a:pt x="175229" y="365911"/>
                  </a:lnTo>
                  <a:lnTo>
                    <a:pt x="198685" y="425085"/>
                  </a:lnTo>
                  <a:lnTo>
                    <a:pt x="199313" y="446879"/>
                  </a:lnTo>
                  <a:lnTo>
                    <a:pt x="193429" y="468893"/>
                  </a:lnTo>
                  <a:lnTo>
                    <a:pt x="182184" y="483608"/>
                  </a:lnTo>
                  <a:lnTo>
                    <a:pt x="175302" y="488826"/>
                  </a:lnTo>
                  <a:lnTo>
                    <a:pt x="171639" y="487682"/>
                  </a:lnTo>
                  <a:lnTo>
                    <a:pt x="170122" y="482297"/>
                  </a:lnTo>
                  <a:lnTo>
                    <a:pt x="170901" y="466759"/>
                  </a:lnTo>
                  <a:lnTo>
                    <a:pt x="178181" y="4410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2215032" y="4441004"/>
              <a:ext cx="263448" cy="427453"/>
            </a:xfrm>
            <a:custGeom>
              <a:avLst/>
              <a:gdLst/>
              <a:ahLst/>
              <a:cxnLst/>
              <a:rect l="0" t="0" r="0" b="0"/>
              <a:pathLst>
                <a:path w="263448" h="427453">
                  <a:moveTo>
                    <a:pt x="39972" y="60683"/>
                  </a:moveTo>
                  <a:lnTo>
                    <a:pt x="39972" y="115845"/>
                  </a:lnTo>
                  <a:lnTo>
                    <a:pt x="37506" y="176406"/>
                  </a:lnTo>
                  <a:lnTo>
                    <a:pt x="31498" y="232550"/>
                  </a:lnTo>
                  <a:lnTo>
                    <a:pt x="22752" y="281941"/>
                  </a:lnTo>
                  <a:lnTo>
                    <a:pt x="9385" y="340958"/>
                  </a:lnTo>
                  <a:lnTo>
                    <a:pt x="3880" y="359067"/>
                  </a:lnTo>
                  <a:lnTo>
                    <a:pt x="2042" y="360383"/>
                  </a:lnTo>
                  <a:lnTo>
                    <a:pt x="0" y="349518"/>
                  </a:lnTo>
                  <a:lnTo>
                    <a:pt x="11731" y="286889"/>
                  </a:lnTo>
                  <a:lnTo>
                    <a:pt x="18995" y="228071"/>
                  </a:lnTo>
                  <a:lnTo>
                    <a:pt x="38397" y="166884"/>
                  </a:lnTo>
                  <a:lnTo>
                    <a:pt x="53633" y="106823"/>
                  </a:lnTo>
                  <a:lnTo>
                    <a:pt x="79830" y="44306"/>
                  </a:lnTo>
                  <a:lnTo>
                    <a:pt x="88197" y="28441"/>
                  </a:lnTo>
                  <a:lnTo>
                    <a:pt x="101162" y="15227"/>
                  </a:lnTo>
                  <a:lnTo>
                    <a:pt x="128472" y="1809"/>
                  </a:lnTo>
                  <a:lnTo>
                    <a:pt x="149264" y="0"/>
                  </a:lnTo>
                  <a:lnTo>
                    <a:pt x="168983" y="3202"/>
                  </a:lnTo>
                  <a:lnTo>
                    <a:pt x="190480" y="15401"/>
                  </a:lnTo>
                  <a:lnTo>
                    <a:pt x="214310" y="38555"/>
                  </a:lnTo>
                  <a:lnTo>
                    <a:pt x="236824" y="73982"/>
                  </a:lnTo>
                  <a:lnTo>
                    <a:pt x="255578" y="127542"/>
                  </a:lnTo>
                  <a:lnTo>
                    <a:pt x="263447" y="188482"/>
                  </a:lnTo>
                  <a:lnTo>
                    <a:pt x="260066" y="250600"/>
                  </a:lnTo>
                  <a:lnTo>
                    <a:pt x="247761" y="309756"/>
                  </a:lnTo>
                  <a:lnTo>
                    <a:pt x="228380" y="364790"/>
                  </a:lnTo>
                  <a:lnTo>
                    <a:pt x="212757" y="398635"/>
                  </a:lnTo>
                  <a:lnTo>
                    <a:pt x="195027" y="417537"/>
                  </a:lnTo>
                  <a:lnTo>
                    <a:pt x="181926" y="426386"/>
                  </a:lnTo>
                  <a:lnTo>
                    <a:pt x="177137" y="427452"/>
                  </a:lnTo>
                  <a:lnTo>
                    <a:pt x="164788" y="42680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313251" y="4593218"/>
              <a:ext cx="166422" cy="83212"/>
            </a:xfrm>
            <a:custGeom>
              <a:avLst/>
              <a:gdLst/>
              <a:ahLst/>
              <a:cxnLst/>
              <a:rect l="0" t="0" r="0" b="0"/>
              <a:pathLst>
                <a:path w="166422" h="83212">
                  <a:moveTo>
                    <a:pt x="0" y="0"/>
                  </a:moveTo>
                  <a:lnTo>
                    <a:pt x="17670" y="0"/>
                  </a:lnTo>
                  <a:lnTo>
                    <a:pt x="74021" y="24690"/>
                  </a:lnTo>
                  <a:lnTo>
                    <a:pt x="134796" y="60689"/>
                  </a:lnTo>
                  <a:lnTo>
                    <a:pt x="166421" y="832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07731" y="4397417"/>
            <a:ext cx="663018" cy="220766"/>
            <a:chOff x="407731" y="4397417"/>
            <a:chExt cx="663018" cy="220766"/>
          </a:xfrm>
        </p:grpSpPr>
        <p:sp>
          <p:nvSpPr>
            <p:cNvPr id="56" name="Freeform 55"/>
            <p:cNvSpPr/>
            <p:nvPr/>
          </p:nvSpPr>
          <p:spPr>
            <a:xfrm>
              <a:off x="407731" y="4522701"/>
              <a:ext cx="632401" cy="53876"/>
            </a:xfrm>
            <a:custGeom>
              <a:avLst/>
              <a:gdLst/>
              <a:ahLst/>
              <a:cxnLst/>
              <a:rect l="0" t="0" r="0" b="0"/>
              <a:pathLst>
                <a:path w="632401" h="53876">
                  <a:moveTo>
                    <a:pt x="0" y="28912"/>
                  </a:moveTo>
                  <a:lnTo>
                    <a:pt x="21779" y="34631"/>
                  </a:lnTo>
                  <a:lnTo>
                    <a:pt x="81844" y="32473"/>
                  </a:lnTo>
                  <a:lnTo>
                    <a:pt x="145034" y="20330"/>
                  </a:lnTo>
                  <a:lnTo>
                    <a:pt x="205875" y="10512"/>
                  </a:lnTo>
                  <a:lnTo>
                    <a:pt x="258555" y="5246"/>
                  </a:lnTo>
                  <a:lnTo>
                    <a:pt x="321484" y="0"/>
                  </a:lnTo>
                  <a:lnTo>
                    <a:pt x="383812" y="3169"/>
                  </a:lnTo>
                  <a:lnTo>
                    <a:pt x="443893" y="12898"/>
                  </a:lnTo>
                  <a:lnTo>
                    <a:pt x="501475" y="23489"/>
                  </a:lnTo>
                  <a:lnTo>
                    <a:pt x="558701" y="34484"/>
                  </a:lnTo>
                  <a:lnTo>
                    <a:pt x="619827" y="50180"/>
                  </a:lnTo>
                  <a:lnTo>
                    <a:pt x="632400" y="5387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882031" y="4397417"/>
              <a:ext cx="188718" cy="220766"/>
            </a:xfrm>
            <a:custGeom>
              <a:avLst/>
              <a:gdLst/>
              <a:ahLst/>
              <a:cxnLst/>
              <a:rect l="0" t="0" r="0" b="0"/>
              <a:pathLst>
                <a:path w="188718" h="220766">
                  <a:moveTo>
                    <a:pt x="0" y="4417"/>
                  </a:moveTo>
                  <a:lnTo>
                    <a:pt x="13252" y="0"/>
                  </a:lnTo>
                  <a:lnTo>
                    <a:pt x="39163" y="1670"/>
                  </a:lnTo>
                  <a:lnTo>
                    <a:pt x="98527" y="22159"/>
                  </a:lnTo>
                  <a:lnTo>
                    <a:pt x="157253" y="54440"/>
                  </a:lnTo>
                  <a:lnTo>
                    <a:pt x="172517" y="66406"/>
                  </a:lnTo>
                  <a:lnTo>
                    <a:pt x="182382" y="80970"/>
                  </a:lnTo>
                  <a:lnTo>
                    <a:pt x="188717" y="109180"/>
                  </a:lnTo>
                  <a:lnTo>
                    <a:pt x="185268" y="127717"/>
                  </a:lnTo>
                  <a:lnTo>
                    <a:pt x="172930" y="151282"/>
                  </a:lnTo>
                  <a:lnTo>
                    <a:pt x="152195" y="175810"/>
                  </a:lnTo>
                  <a:lnTo>
                    <a:pt x="92882" y="213335"/>
                  </a:lnTo>
                  <a:lnTo>
                    <a:pt x="66568" y="22076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15463" y="5167371"/>
            <a:ext cx="1098379" cy="407732"/>
            <a:chOff x="815463" y="5167371"/>
            <a:chExt cx="1098379" cy="407732"/>
          </a:xfrm>
        </p:grpSpPr>
        <p:sp>
          <p:nvSpPr>
            <p:cNvPr id="59" name="Freeform 58"/>
            <p:cNvSpPr/>
            <p:nvPr/>
          </p:nvSpPr>
          <p:spPr>
            <a:xfrm>
              <a:off x="815463" y="5450287"/>
              <a:ext cx="149780" cy="1"/>
            </a:xfrm>
            <a:custGeom>
              <a:avLst/>
              <a:gdLst/>
              <a:ahLst/>
              <a:cxnLst/>
              <a:rect l="0" t="0" r="0" b="0"/>
              <a:pathLst>
                <a:path w="149780" h="1">
                  <a:moveTo>
                    <a:pt x="0" y="0"/>
                  </a:moveTo>
                  <a:lnTo>
                    <a:pt x="57697" y="0"/>
                  </a:lnTo>
                  <a:lnTo>
                    <a:pt x="109160" y="0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1234410" y="5325471"/>
              <a:ext cx="155206" cy="235150"/>
            </a:xfrm>
            <a:custGeom>
              <a:avLst/>
              <a:gdLst/>
              <a:ahLst/>
              <a:cxnLst/>
              <a:rect l="0" t="0" r="0" b="0"/>
              <a:pathLst>
                <a:path w="155206" h="235150">
                  <a:moveTo>
                    <a:pt x="96958" y="0"/>
                  </a:moveTo>
                  <a:lnTo>
                    <a:pt x="79288" y="4417"/>
                  </a:lnTo>
                  <a:lnTo>
                    <a:pt x="55048" y="20416"/>
                  </a:lnTo>
                  <a:lnTo>
                    <a:pt x="23857" y="56390"/>
                  </a:lnTo>
                  <a:lnTo>
                    <a:pt x="10374" y="85434"/>
                  </a:lnTo>
                  <a:lnTo>
                    <a:pt x="0" y="141075"/>
                  </a:lnTo>
                  <a:lnTo>
                    <a:pt x="241" y="168100"/>
                  </a:lnTo>
                  <a:lnTo>
                    <a:pt x="6512" y="192439"/>
                  </a:lnTo>
                  <a:lnTo>
                    <a:pt x="17928" y="210652"/>
                  </a:lnTo>
                  <a:lnTo>
                    <a:pt x="33172" y="223986"/>
                  </a:lnTo>
                  <a:lnTo>
                    <a:pt x="52275" y="232994"/>
                  </a:lnTo>
                  <a:lnTo>
                    <a:pt x="73092" y="235149"/>
                  </a:lnTo>
                  <a:lnTo>
                    <a:pt x="83821" y="234429"/>
                  </a:lnTo>
                  <a:lnTo>
                    <a:pt x="116590" y="220164"/>
                  </a:lnTo>
                  <a:lnTo>
                    <a:pt x="155205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1395301" y="5365407"/>
              <a:ext cx="109663" cy="159686"/>
            </a:xfrm>
            <a:custGeom>
              <a:avLst/>
              <a:gdLst/>
              <a:ahLst/>
              <a:cxnLst/>
              <a:rect l="0" t="0" r="0" b="0"/>
              <a:pathLst>
                <a:path w="109663" h="159686">
                  <a:moveTo>
                    <a:pt x="44240" y="34953"/>
                  </a:moveTo>
                  <a:lnTo>
                    <a:pt x="30988" y="43788"/>
                  </a:lnTo>
                  <a:lnTo>
                    <a:pt x="13912" y="66951"/>
                  </a:lnTo>
                  <a:lnTo>
                    <a:pt x="1559" y="101654"/>
                  </a:lnTo>
                  <a:lnTo>
                    <a:pt x="0" y="122846"/>
                  </a:lnTo>
                  <a:lnTo>
                    <a:pt x="878" y="132380"/>
                  </a:lnTo>
                  <a:lnTo>
                    <a:pt x="5162" y="140585"/>
                  </a:lnTo>
                  <a:lnTo>
                    <a:pt x="19784" y="154633"/>
                  </a:lnTo>
                  <a:lnTo>
                    <a:pt x="28861" y="158194"/>
                  </a:lnTo>
                  <a:lnTo>
                    <a:pt x="48808" y="159685"/>
                  </a:lnTo>
                  <a:lnTo>
                    <a:pt x="67535" y="152335"/>
                  </a:lnTo>
                  <a:lnTo>
                    <a:pt x="84180" y="138898"/>
                  </a:lnTo>
                  <a:lnTo>
                    <a:pt x="97741" y="120599"/>
                  </a:lnTo>
                  <a:lnTo>
                    <a:pt x="105001" y="97673"/>
                  </a:lnTo>
                  <a:lnTo>
                    <a:pt x="109662" y="49705"/>
                  </a:lnTo>
                  <a:lnTo>
                    <a:pt x="101634" y="15799"/>
                  </a:lnTo>
                  <a:lnTo>
                    <a:pt x="95447" y="8316"/>
                  </a:lnTo>
                  <a:lnTo>
                    <a:pt x="78710" y="0"/>
                  </a:lnTo>
                  <a:lnTo>
                    <a:pt x="69994" y="557"/>
                  </a:lnTo>
                  <a:lnTo>
                    <a:pt x="52913" y="8571"/>
                  </a:lnTo>
                  <a:lnTo>
                    <a:pt x="41006" y="21379"/>
                  </a:lnTo>
                  <a:lnTo>
                    <a:pt x="36537" y="28677"/>
                  </a:lnTo>
                  <a:lnTo>
                    <a:pt x="35407" y="36317"/>
                  </a:lnTo>
                  <a:lnTo>
                    <a:pt x="44240" y="6823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1572678" y="5342113"/>
              <a:ext cx="91828" cy="201103"/>
            </a:xfrm>
            <a:custGeom>
              <a:avLst/>
              <a:gdLst/>
              <a:ahLst/>
              <a:cxnLst/>
              <a:rect l="0" t="0" r="0" b="0"/>
              <a:pathLst>
                <a:path w="91828" h="201103">
                  <a:moveTo>
                    <a:pt x="91532" y="0"/>
                  </a:moveTo>
                  <a:lnTo>
                    <a:pt x="49877" y="15118"/>
                  </a:lnTo>
                  <a:lnTo>
                    <a:pt x="37269" y="23977"/>
                  </a:lnTo>
                  <a:lnTo>
                    <a:pt x="27967" y="39010"/>
                  </a:lnTo>
                  <a:lnTo>
                    <a:pt x="22600" y="57094"/>
                  </a:lnTo>
                  <a:lnTo>
                    <a:pt x="23297" y="74377"/>
                  </a:lnTo>
                  <a:lnTo>
                    <a:pt x="33304" y="99701"/>
                  </a:lnTo>
                  <a:lnTo>
                    <a:pt x="87674" y="162342"/>
                  </a:lnTo>
                  <a:lnTo>
                    <a:pt x="90809" y="169249"/>
                  </a:lnTo>
                  <a:lnTo>
                    <a:pt x="91827" y="184320"/>
                  </a:lnTo>
                  <a:lnTo>
                    <a:pt x="87106" y="190373"/>
                  </a:lnTo>
                  <a:lnTo>
                    <a:pt x="69532" y="199564"/>
                  </a:lnTo>
                  <a:lnTo>
                    <a:pt x="33649" y="201102"/>
                  </a:lnTo>
                  <a:lnTo>
                    <a:pt x="24282" y="197862"/>
                  </a:lnTo>
                  <a:lnTo>
                    <a:pt x="11408" y="186867"/>
                  </a:lnTo>
                  <a:lnTo>
                    <a:pt x="5070" y="175200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1807439" y="5167371"/>
              <a:ext cx="48156" cy="407732"/>
            </a:xfrm>
            <a:custGeom>
              <a:avLst/>
              <a:gdLst/>
              <a:ahLst/>
              <a:cxnLst/>
              <a:rect l="0" t="0" r="0" b="0"/>
              <a:pathLst>
                <a:path w="48156" h="407732">
                  <a:moveTo>
                    <a:pt x="48155" y="0"/>
                  </a:moveTo>
                  <a:lnTo>
                    <a:pt x="36573" y="60656"/>
                  </a:lnTo>
                  <a:lnTo>
                    <a:pt x="23128" y="118913"/>
                  </a:lnTo>
                  <a:lnTo>
                    <a:pt x="16501" y="172446"/>
                  </a:lnTo>
                  <a:lnTo>
                    <a:pt x="9474" y="226612"/>
                  </a:lnTo>
                  <a:lnTo>
                    <a:pt x="2517" y="285215"/>
                  </a:lnTo>
                  <a:lnTo>
                    <a:pt x="0" y="330899"/>
                  </a:lnTo>
                  <a:lnTo>
                    <a:pt x="4982" y="378549"/>
                  </a:lnTo>
                  <a:lnTo>
                    <a:pt x="6550" y="4077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747420" y="5350434"/>
              <a:ext cx="166422" cy="8322"/>
            </a:xfrm>
            <a:custGeom>
              <a:avLst/>
              <a:gdLst/>
              <a:ahLst/>
              <a:cxnLst/>
              <a:rect l="0" t="0" r="0" b="0"/>
              <a:pathLst>
                <a:path w="166422" h="8322">
                  <a:moveTo>
                    <a:pt x="0" y="0"/>
                  </a:moveTo>
                  <a:lnTo>
                    <a:pt x="55162" y="0"/>
                  </a:lnTo>
                  <a:lnTo>
                    <a:pt x="113258" y="2466"/>
                  </a:lnTo>
                  <a:lnTo>
                    <a:pt x="166421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40573" y="5723468"/>
            <a:ext cx="2271647" cy="552292"/>
            <a:chOff x="740573" y="5723468"/>
            <a:chExt cx="2271647" cy="552292"/>
          </a:xfrm>
        </p:grpSpPr>
        <p:sp>
          <p:nvSpPr>
            <p:cNvPr id="66" name="Freeform 65"/>
            <p:cNvSpPr/>
            <p:nvPr/>
          </p:nvSpPr>
          <p:spPr>
            <a:xfrm>
              <a:off x="740573" y="5941228"/>
              <a:ext cx="191385" cy="16643"/>
            </a:xfrm>
            <a:custGeom>
              <a:avLst/>
              <a:gdLst/>
              <a:ahLst/>
              <a:cxnLst/>
              <a:rect l="0" t="0" r="0" b="0"/>
              <a:pathLst>
                <a:path w="191385" h="16643">
                  <a:moveTo>
                    <a:pt x="0" y="0"/>
                  </a:moveTo>
                  <a:lnTo>
                    <a:pt x="62491" y="13269"/>
                  </a:lnTo>
                  <a:lnTo>
                    <a:pt x="115313" y="15976"/>
                  </a:lnTo>
                  <a:lnTo>
                    <a:pt x="158675" y="16444"/>
                  </a:lnTo>
                  <a:lnTo>
                    <a:pt x="191384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1206552" y="5723468"/>
              <a:ext cx="166422" cy="525640"/>
            </a:xfrm>
            <a:custGeom>
              <a:avLst/>
              <a:gdLst/>
              <a:ahLst/>
              <a:cxnLst/>
              <a:rect l="0" t="0" r="0" b="0"/>
              <a:pathLst>
                <a:path w="166422" h="525640">
                  <a:moveTo>
                    <a:pt x="166421" y="51340"/>
                  </a:moveTo>
                  <a:lnTo>
                    <a:pt x="158853" y="26616"/>
                  </a:lnTo>
                  <a:lnTo>
                    <a:pt x="150422" y="13847"/>
                  </a:lnTo>
                  <a:lnTo>
                    <a:pt x="138045" y="4474"/>
                  </a:lnTo>
                  <a:lnTo>
                    <a:pt x="130862" y="680"/>
                  </a:lnTo>
                  <a:lnTo>
                    <a:pt x="123299" y="0"/>
                  </a:lnTo>
                  <a:lnTo>
                    <a:pt x="107500" y="4175"/>
                  </a:lnTo>
                  <a:lnTo>
                    <a:pt x="93698" y="14660"/>
                  </a:lnTo>
                  <a:lnTo>
                    <a:pt x="65004" y="46270"/>
                  </a:lnTo>
                  <a:lnTo>
                    <a:pt x="47677" y="89470"/>
                  </a:lnTo>
                  <a:lnTo>
                    <a:pt x="33353" y="145610"/>
                  </a:lnTo>
                  <a:lnTo>
                    <a:pt x="26068" y="206855"/>
                  </a:lnTo>
                  <a:lnTo>
                    <a:pt x="29526" y="269207"/>
                  </a:lnTo>
                  <a:lnTo>
                    <a:pt x="35255" y="325769"/>
                  </a:lnTo>
                  <a:lnTo>
                    <a:pt x="41694" y="380462"/>
                  </a:lnTo>
                  <a:lnTo>
                    <a:pt x="48659" y="434131"/>
                  </a:lnTo>
                  <a:lnTo>
                    <a:pt x="40708" y="489528"/>
                  </a:lnTo>
                  <a:lnTo>
                    <a:pt x="38233" y="498791"/>
                  </a:lnTo>
                  <a:lnTo>
                    <a:pt x="32885" y="505891"/>
                  </a:lnTo>
                  <a:lnTo>
                    <a:pt x="0" y="52563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1189910" y="5949550"/>
              <a:ext cx="108175" cy="16643"/>
            </a:xfrm>
            <a:custGeom>
              <a:avLst/>
              <a:gdLst/>
              <a:ahLst/>
              <a:cxnLst/>
              <a:rect l="0" t="0" r="0" b="0"/>
              <a:pathLst>
                <a:path w="108175" h="16643">
                  <a:moveTo>
                    <a:pt x="0" y="16642"/>
                  </a:moveTo>
                  <a:lnTo>
                    <a:pt x="22703" y="10923"/>
                  </a:lnTo>
                  <a:lnTo>
                    <a:pt x="84591" y="4246"/>
                  </a:lnTo>
                  <a:lnTo>
                    <a:pt x="10817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1489685" y="5758166"/>
              <a:ext cx="207810" cy="357805"/>
            </a:xfrm>
            <a:custGeom>
              <a:avLst/>
              <a:gdLst/>
              <a:ahLst/>
              <a:cxnLst/>
              <a:rect l="0" t="0" r="0" b="0"/>
              <a:pathLst>
                <a:path w="207810" h="357805">
                  <a:moveTo>
                    <a:pt x="49709" y="0"/>
                  </a:moveTo>
                  <a:lnTo>
                    <a:pt x="25043" y="58382"/>
                  </a:lnTo>
                  <a:lnTo>
                    <a:pt x="8130" y="117236"/>
                  </a:lnTo>
                  <a:lnTo>
                    <a:pt x="882" y="172065"/>
                  </a:lnTo>
                  <a:lnTo>
                    <a:pt x="0" y="221297"/>
                  </a:lnTo>
                  <a:lnTo>
                    <a:pt x="4243" y="275058"/>
                  </a:lnTo>
                  <a:lnTo>
                    <a:pt x="11319" y="293599"/>
                  </a:lnTo>
                  <a:lnTo>
                    <a:pt x="15795" y="301133"/>
                  </a:lnTo>
                  <a:lnTo>
                    <a:pt x="30629" y="311969"/>
                  </a:lnTo>
                  <a:lnTo>
                    <a:pt x="39763" y="316153"/>
                  </a:lnTo>
                  <a:lnTo>
                    <a:pt x="48626" y="317093"/>
                  </a:lnTo>
                  <a:lnTo>
                    <a:pt x="65870" y="313206"/>
                  </a:lnTo>
                  <a:lnTo>
                    <a:pt x="86754" y="300623"/>
                  </a:lnTo>
                  <a:lnTo>
                    <a:pt x="104653" y="285183"/>
                  </a:lnTo>
                  <a:lnTo>
                    <a:pt x="117250" y="264479"/>
                  </a:lnTo>
                  <a:lnTo>
                    <a:pt x="126839" y="236361"/>
                  </a:lnTo>
                  <a:lnTo>
                    <a:pt x="125286" y="217846"/>
                  </a:lnTo>
                  <a:lnTo>
                    <a:pt x="122283" y="209025"/>
                  </a:lnTo>
                  <a:lnTo>
                    <a:pt x="116583" y="204994"/>
                  </a:lnTo>
                  <a:lnTo>
                    <a:pt x="109085" y="204155"/>
                  </a:lnTo>
                  <a:lnTo>
                    <a:pt x="100387" y="205446"/>
                  </a:lnTo>
                  <a:lnTo>
                    <a:pt x="92740" y="210004"/>
                  </a:lnTo>
                  <a:lnTo>
                    <a:pt x="79312" y="224930"/>
                  </a:lnTo>
                  <a:lnTo>
                    <a:pt x="72112" y="243892"/>
                  </a:lnTo>
                  <a:lnTo>
                    <a:pt x="69836" y="264647"/>
                  </a:lnTo>
                  <a:lnTo>
                    <a:pt x="71906" y="286199"/>
                  </a:lnTo>
                  <a:lnTo>
                    <a:pt x="78374" y="303174"/>
                  </a:lnTo>
                  <a:lnTo>
                    <a:pt x="82687" y="310290"/>
                  </a:lnTo>
                  <a:lnTo>
                    <a:pt x="110845" y="333556"/>
                  </a:lnTo>
                  <a:lnTo>
                    <a:pt x="152883" y="349182"/>
                  </a:lnTo>
                  <a:lnTo>
                    <a:pt x="207809" y="35780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1755741" y="5907944"/>
              <a:ext cx="91533" cy="216349"/>
            </a:xfrm>
            <a:custGeom>
              <a:avLst/>
              <a:gdLst/>
              <a:ahLst/>
              <a:cxnLst/>
              <a:rect l="0" t="0" r="0" b="0"/>
              <a:pathLst>
                <a:path w="91533" h="216349">
                  <a:moveTo>
                    <a:pt x="0" y="0"/>
                  </a:moveTo>
                  <a:lnTo>
                    <a:pt x="23164" y="27581"/>
                  </a:lnTo>
                  <a:lnTo>
                    <a:pt x="56334" y="85048"/>
                  </a:lnTo>
                  <a:lnTo>
                    <a:pt x="77551" y="145983"/>
                  </a:lnTo>
                  <a:lnTo>
                    <a:pt x="89051" y="195005"/>
                  </a:lnTo>
                  <a:lnTo>
                    <a:pt x="91532" y="21634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1730778" y="5991155"/>
              <a:ext cx="141459" cy="66569"/>
            </a:xfrm>
            <a:custGeom>
              <a:avLst/>
              <a:gdLst/>
              <a:ahLst/>
              <a:cxnLst/>
              <a:rect l="0" t="0" r="0" b="0"/>
              <a:pathLst>
                <a:path w="141459" h="66569">
                  <a:moveTo>
                    <a:pt x="0" y="66568"/>
                  </a:moveTo>
                  <a:lnTo>
                    <a:pt x="8835" y="53316"/>
                  </a:lnTo>
                  <a:lnTo>
                    <a:pt x="23034" y="44344"/>
                  </a:lnTo>
                  <a:lnTo>
                    <a:pt x="83098" y="22349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1930483" y="5907944"/>
              <a:ext cx="8322" cy="199706"/>
            </a:xfrm>
            <a:custGeom>
              <a:avLst/>
              <a:gdLst/>
              <a:ahLst/>
              <a:cxnLst/>
              <a:rect l="0" t="0" r="0" b="0"/>
              <a:pathLst>
                <a:path w="8322" h="199706">
                  <a:moveTo>
                    <a:pt x="8321" y="0"/>
                  </a:moveTo>
                  <a:lnTo>
                    <a:pt x="1157" y="50744"/>
                  </a:lnTo>
                  <a:lnTo>
                    <a:pt x="229" y="109054"/>
                  </a:lnTo>
                  <a:lnTo>
                    <a:pt x="45" y="163582"/>
                  </a:lnTo>
                  <a:lnTo>
                    <a:pt x="0" y="1997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2013694" y="5758166"/>
              <a:ext cx="16643" cy="41606"/>
            </a:xfrm>
            <a:custGeom>
              <a:avLst/>
              <a:gdLst/>
              <a:ahLst/>
              <a:cxnLst/>
              <a:rect l="0" t="0" r="0" b="0"/>
              <a:pathLst>
                <a:path w="16643" h="41606">
                  <a:moveTo>
                    <a:pt x="0" y="41605"/>
                  </a:moveTo>
                  <a:lnTo>
                    <a:pt x="9051" y="12795"/>
                  </a:ln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2098719" y="5774808"/>
              <a:ext cx="100250" cy="360676"/>
            </a:xfrm>
            <a:custGeom>
              <a:avLst/>
              <a:gdLst/>
              <a:ahLst/>
              <a:cxnLst/>
              <a:rect l="0" t="0" r="0" b="0"/>
              <a:pathLst>
                <a:path w="100250" h="360676">
                  <a:moveTo>
                    <a:pt x="23148" y="0"/>
                  </a:moveTo>
                  <a:lnTo>
                    <a:pt x="27566" y="57908"/>
                  </a:lnTo>
                  <a:lnTo>
                    <a:pt x="33421" y="120205"/>
                  </a:lnTo>
                  <a:lnTo>
                    <a:pt x="45595" y="177250"/>
                  </a:lnTo>
                  <a:lnTo>
                    <a:pt x="58949" y="215199"/>
                  </a:lnTo>
                  <a:lnTo>
                    <a:pt x="69570" y="231554"/>
                  </a:lnTo>
                  <a:lnTo>
                    <a:pt x="94058" y="259586"/>
                  </a:lnTo>
                  <a:lnTo>
                    <a:pt x="98159" y="267363"/>
                  </a:lnTo>
                  <a:lnTo>
                    <a:pt x="100249" y="288330"/>
                  </a:lnTo>
                  <a:lnTo>
                    <a:pt x="99512" y="300394"/>
                  </a:lnTo>
                  <a:lnTo>
                    <a:pt x="91296" y="321194"/>
                  </a:lnTo>
                  <a:lnTo>
                    <a:pt x="78399" y="337835"/>
                  </a:lnTo>
                  <a:lnTo>
                    <a:pt x="63422" y="348313"/>
                  </a:lnTo>
                  <a:lnTo>
                    <a:pt x="34978" y="359409"/>
                  </a:lnTo>
                  <a:lnTo>
                    <a:pt x="16387" y="360675"/>
                  </a:lnTo>
                  <a:lnTo>
                    <a:pt x="7546" y="359718"/>
                  </a:lnTo>
                  <a:lnTo>
                    <a:pt x="2577" y="356307"/>
                  </a:lnTo>
                  <a:lnTo>
                    <a:pt x="188" y="351259"/>
                  </a:lnTo>
                  <a:lnTo>
                    <a:pt x="0" y="339178"/>
                  </a:lnTo>
                  <a:lnTo>
                    <a:pt x="6506" y="31619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2289984" y="6049402"/>
              <a:ext cx="6626" cy="49927"/>
            </a:xfrm>
            <a:custGeom>
              <a:avLst/>
              <a:gdLst/>
              <a:ahLst/>
              <a:cxnLst/>
              <a:rect l="0" t="0" r="0" b="0"/>
              <a:pathLst>
                <a:path w="6626" h="49927">
                  <a:moveTo>
                    <a:pt x="6625" y="0"/>
                  </a:moveTo>
                  <a:lnTo>
                    <a:pt x="39" y="29621"/>
                  </a:lnTo>
                  <a:lnTo>
                    <a:pt x="0" y="44600"/>
                  </a:lnTo>
                  <a:lnTo>
                    <a:pt x="1284" y="47300"/>
                  </a:lnTo>
                  <a:lnTo>
                    <a:pt x="6625" y="499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2379820" y="5783128"/>
              <a:ext cx="33285" cy="16644"/>
            </a:xfrm>
            <a:custGeom>
              <a:avLst/>
              <a:gdLst/>
              <a:ahLst/>
              <a:cxnLst/>
              <a:rect l="0" t="0" r="0" b="0"/>
              <a:pathLst>
                <a:path w="33285" h="16644">
                  <a:moveTo>
                    <a:pt x="0" y="16643"/>
                  </a:moveTo>
                  <a:lnTo>
                    <a:pt x="22223" y="3470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2465495" y="5758166"/>
              <a:ext cx="114031" cy="326681"/>
            </a:xfrm>
            <a:custGeom>
              <a:avLst/>
              <a:gdLst/>
              <a:ahLst/>
              <a:cxnLst/>
              <a:rect l="0" t="0" r="0" b="0"/>
              <a:pathLst>
                <a:path w="114031" h="326681">
                  <a:moveTo>
                    <a:pt x="55783" y="0"/>
                  </a:moveTo>
                  <a:lnTo>
                    <a:pt x="38924" y="63313"/>
                  </a:lnTo>
                  <a:lnTo>
                    <a:pt x="25244" y="120688"/>
                  </a:lnTo>
                  <a:lnTo>
                    <a:pt x="8627" y="177153"/>
                  </a:lnTo>
                  <a:lnTo>
                    <a:pt x="0" y="232643"/>
                  </a:lnTo>
                  <a:lnTo>
                    <a:pt x="2440" y="283976"/>
                  </a:lnTo>
                  <a:lnTo>
                    <a:pt x="9269" y="302186"/>
                  </a:lnTo>
                  <a:lnTo>
                    <a:pt x="13679" y="309631"/>
                  </a:lnTo>
                  <a:lnTo>
                    <a:pt x="28441" y="320369"/>
                  </a:lnTo>
                  <a:lnTo>
                    <a:pt x="37555" y="324526"/>
                  </a:lnTo>
                  <a:lnTo>
                    <a:pt x="57543" y="326680"/>
                  </a:lnTo>
                  <a:lnTo>
                    <a:pt x="76905" y="323631"/>
                  </a:lnTo>
                  <a:lnTo>
                    <a:pt x="101937" y="309072"/>
                  </a:lnTo>
                  <a:lnTo>
                    <a:pt x="114030" y="29955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2592373" y="5991155"/>
              <a:ext cx="20437" cy="141458"/>
            </a:xfrm>
            <a:custGeom>
              <a:avLst/>
              <a:gdLst/>
              <a:ahLst/>
              <a:cxnLst/>
              <a:rect l="0" t="0" r="0" b="0"/>
              <a:pathLst>
                <a:path w="20437" h="141458">
                  <a:moveTo>
                    <a:pt x="20436" y="0"/>
                  </a:moveTo>
                  <a:lnTo>
                    <a:pt x="6243" y="62491"/>
                  </a:lnTo>
                  <a:lnTo>
                    <a:pt x="0" y="95768"/>
                  </a:lnTo>
                  <a:lnTo>
                    <a:pt x="3183" y="121756"/>
                  </a:lnTo>
                  <a:lnTo>
                    <a:pt x="12115" y="14145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2754267" y="5741523"/>
              <a:ext cx="24964" cy="91533"/>
            </a:xfrm>
            <a:custGeom>
              <a:avLst/>
              <a:gdLst/>
              <a:ahLst/>
              <a:cxnLst/>
              <a:rect l="0" t="0" r="0" b="0"/>
              <a:pathLst>
                <a:path w="24964" h="91533">
                  <a:moveTo>
                    <a:pt x="0" y="0"/>
                  </a:moveTo>
                  <a:lnTo>
                    <a:pt x="8835" y="8835"/>
                  </a:lnTo>
                  <a:lnTo>
                    <a:pt x="18746" y="31998"/>
                  </a:lnTo>
                  <a:lnTo>
                    <a:pt x="24963" y="915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2716566" y="5964070"/>
              <a:ext cx="112592" cy="52049"/>
            </a:xfrm>
            <a:custGeom>
              <a:avLst/>
              <a:gdLst/>
              <a:ahLst/>
              <a:cxnLst/>
              <a:rect l="0" t="0" r="0" b="0"/>
              <a:pathLst>
                <a:path w="112592" h="52049">
                  <a:moveTo>
                    <a:pt x="4417" y="52048"/>
                  </a:moveTo>
                  <a:lnTo>
                    <a:pt x="0" y="38796"/>
                  </a:lnTo>
                  <a:lnTo>
                    <a:pt x="296" y="24893"/>
                  </a:lnTo>
                  <a:lnTo>
                    <a:pt x="1670" y="17303"/>
                  </a:lnTo>
                  <a:lnTo>
                    <a:pt x="5359" y="11318"/>
                  </a:lnTo>
                  <a:lnTo>
                    <a:pt x="16855" y="2202"/>
                  </a:lnTo>
                  <a:lnTo>
                    <a:pt x="33675" y="0"/>
                  </a:lnTo>
                  <a:lnTo>
                    <a:pt x="91395" y="1936"/>
                  </a:lnTo>
                  <a:lnTo>
                    <a:pt x="112591" y="212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2838933" y="5941228"/>
              <a:ext cx="173287" cy="334532"/>
            </a:xfrm>
            <a:custGeom>
              <a:avLst/>
              <a:gdLst/>
              <a:ahLst/>
              <a:cxnLst/>
              <a:rect l="0" t="0" r="0" b="0"/>
              <a:pathLst>
                <a:path w="173287" h="334532">
                  <a:moveTo>
                    <a:pt x="31829" y="0"/>
                  </a:moveTo>
                  <a:lnTo>
                    <a:pt x="19467" y="20855"/>
                  </a:lnTo>
                  <a:lnTo>
                    <a:pt x="13083" y="39163"/>
                  </a:lnTo>
                  <a:lnTo>
                    <a:pt x="12859" y="47374"/>
                  </a:lnTo>
                  <a:lnTo>
                    <a:pt x="17542" y="61428"/>
                  </a:lnTo>
                  <a:lnTo>
                    <a:pt x="22304" y="64991"/>
                  </a:lnTo>
                  <a:lnTo>
                    <a:pt x="28253" y="66441"/>
                  </a:lnTo>
                  <a:lnTo>
                    <a:pt x="49877" y="64066"/>
                  </a:lnTo>
                  <a:lnTo>
                    <a:pt x="73850" y="55040"/>
                  </a:lnTo>
                  <a:lnTo>
                    <a:pt x="106800" y="39842"/>
                  </a:lnTo>
                  <a:lnTo>
                    <a:pt x="112320" y="41355"/>
                  </a:lnTo>
                  <a:lnTo>
                    <a:pt x="116000" y="46061"/>
                  </a:lnTo>
                  <a:lnTo>
                    <a:pt x="118454" y="52897"/>
                  </a:lnTo>
                  <a:lnTo>
                    <a:pt x="117489" y="80187"/>
                  </a:lnTo>
                  <a:lnTo>
                    <a:pt x="108090" y="137289"/>
                  </a:lnTo>
                  <a:lnTo>
                    <a:pt x="111542" y="169604"/>
                  </a:lnTo>
                  <a:lnTo>
                    <a:pt x="118416" y="186635"/>
                  </a:lnTo>
                  <a:lnTo>
                    <a:pt x="122838" y="193765"/>
                  </a:lnTo>
                  <a:lnTo>
                    <a:pt x="135147" y="204154"/>
                  </a:lnTo>
                  <a:lnTo>
                    <a:pt x="142313" y="208218"/>
                  </a:lnTo>
                  <a:lnTo>
                    <a:pt x="146166" y="214626"/>
                  </a:lnTo>
                  <a:lnTo>
                    <a:pt x="147981" y="231609"/>
                  </a:lnTo>
                  <a:lnTo>
                    <a:pt x="144397" y="240390"/>
                  </a:lnTo>
                  <a:lnTo>
                    <a:pt x="130553" y="257544"/>
                  </a:lnTo>
                  <a:lnTo>
                    <a:pt x="71655" y="299840"/>
                  </a:lnTo>
                  <a:lnTo>
                    <a:pt x="24951" y="326408"/>
                  </a:lnTo>
                  <a:lnTo>
                    <a:pt x="0" y="334531"/>
                  </a:lnTo>
                  <a:lnTo>
                    <a:pt x="1364" y="333044"/>
                  </a:lnTo>
                  <a:lnTo>
                    <a:pt x="64182" y="297612"/>
                  </a:lnTo>
                  <a:lnTo>
                    <a:pt x="102631" y="281402"/>
                  </a:lnTo>
                  <a:lnTo>
                    <a:pt x="160147" y="275492"/>
                  </a:lnTo>
                  <a:lnTo>
                    <a:pt x="173286" y="2745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90352" y="6215823"/>
            <a:ext cx="4043123" cy="766980"/>
            <a:chOff x="890352" y="6215823"/>
            <a:chExt cx="4043123" cy="766980"/>
          </a:xfrm>
        </p:grpSpPr>
        <p:sp>
          <p:nvSpPr>
            <p:cNvPr id="83" name="Freeform 82"/>
            <p:cNvSpPr/>
            <p:nvPr/>
          </p:nvSpPr>
          <p:spPr>
            <a:xfrm>
              <a:off x="890352" y="6581949"/>
              <a:ext cx="133138" cy="49928"/>
            </a:xfrm>
            <a:custGeom>
              <a:avLst/>
              <a:gdLst/>
              <a:ahLst/>
              <a:cxnLst/>
              <a:rect l="0" t="0" r="0" b="0"/>
              <a:pathLst>
                <a:path w="133138" h="49928">
                  <a:moveTo>
                    <a:pt x="0" y="0"/>
                  </a:moveTo>
                  <a:lnTo>
                    <a:pt x="54017" y="19912"/>
                  </a:lnTo>
                  <a:lnTo>
                    <a:pt x="113782" y="41472"/>
                  </a:lnTo>
                  <a:lnTo>
                    <a:pt x="133137" y="499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1388822" y="6502642"/>
              <a:ext cx="142252" cy="268474"/>
            </a:xfrm>
            <a:custGeom>
              <a:avLst/>
              <a:gdLst/>
              <a:ahLst/>
              <a:cxnLst/>
              <a:rect l="0" t="0" r="0" b="0"/>
              <a:pathLst>
                <a:path w="142252" h="268474">
                  <a:moveTo>
                    <a:pt x="142251" y="4417"/>
                  </a:moveTo>
                  <a:lnTo>
                    <a:pt x="128999" y="0"/>
                  </a:lnTo>
                  <a:lnTo>
                    <a:pt x="98671" y="1670"/>
                  </a:lnTo>
                  <a:lnTo>
                    <a:pt x="64825" y="12439"/>
                  </a:lnTo>
                  <a:lnTo>
                    <a:pt x="40208" y="27340"/>
                  </a:lnTo>
                  <a:lnTo>
                    <a:pt x="15325" y="56509"/>
                  </a:lnTo>
                  <a:lnTo>
                    <a:pt x="3861" y="75955"/>
                  </a:lnTo>
                  <a:lnTo>
                    <a:pt x="0" y="96925"/>
                  </a:lnTo>
                  <a:lnTo>
                    <a:pt x="2290" y="116723"/>
                  </a:lnTo>
                  <a:lnTo>
                    <a:pt x="29148" y="173515"/>
                  </a:lnTo>
                  <a:lnTo>
                    <a:pt x="71518" y="235909"/>
                  </a:lnTo>
                  <a:lnTo>
                    <a:pt x="75680" y="244730"/>
                  </a:lnTo>
                  <a:lnTo>
                    <a:pt x="75681" y="252459"/>
                  </a:lnTo>
                  <a:lnTo>
                    <a:pt x="72908" y="259461"/>
                  </a:lnTo>
                  <a:lnTo>
                    <a:pt x="68285" y="265978"/>
                  </a:lnTo>
                  <a:lnTo>
                    <a:pt x="61505" y="268473"/>
                  </a:lnTo>
                  <a:lnTo>
                    <a:pt x="44110" y="266315"/>
                  </a:lnTo>
                  <a:lnTo>
                    <a:pt x="9114" y="24572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1579060" y="6548665"/>
              <a:ext cx="110114" cy="168295"/>
            </a:xfrm>
            <a:custGeom>
              <a:avLst/>
              <a:gdLst/>
              <a:ahLst/>
              <a:cxnLst/>
              <a:rect l="0" t="0" r="0" b="0"/>
              <a:pathLst>
                <a:path w="110114" h="168295">
                  <a:moveTo>
                    <a:pt x="76829" y="0"/>
                  </a:moveTo>
                  <a:lnTo>
                    <a:pt x="57824" y="7567"/>
                  </a:lnTo>
                  <a:lnTo>
                    <a:pt x="25313" y="35559"/>
                  </a:lnTo>
                  <a:lnTo>
                    <a:pt x="10303" y="63339"/>
                  </a:lnTo>
                  <a:lnTo>
                    <a:pt x="0" y="94992"/>
                  </a:lnTo>
                  <a:lnTo>
                    <a:pt x="1385" y="114334"/>
                  </a:lnTo>
                  <a:lnTo>
                    <a:pt x="9090" y="132177"/>
                  </a:lnTo>
                  <a:lnTo>
                    <a:pt x="21759" y="149352"/>
                  </a:lnTo>
                  <a:lnTo>
                    <a:pt x="39101" y="161301"/>
                  </a:lnTo>
                  <a:lnTo>
                    <a:pt x="48903" y="165781"/>
                  </a:lnTo>
                  <a:lnTo>
                    <a:pt x="72122" y="168294"/>
                  </a:lnTo>
                  <a:lnTo>
                    <a:pt x="110113" y="1664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1715528" y="6584262"/>
              <a:ext cx="115104" cy="126247"/>
            </a:xfrm>
            <a:custGeom>
              <a:avLst/>
              <a:gdLst/>
              <a:ahLst/>
              <a:cxnLst/>
              <a:rect l="0" t="0" r="0" b="0"/>
              <a:pathLst>
                <a:path w="115104" h="126247">
                  <a:moveTo>
                    <a:pt x="81818" y="14329"/>
                  </a:moveTo>
                  <a:lnTo>
                    <a:pt x="68566" y="5495"/>
                  </a:lnTo>
                  <a:lnTo>
                    <a:pt x="42656" y="0"/>
                  </a:lnTo>
                  <a:lnTo>
                    <a:pt x="34445" y="2003"/>
                  </a:lnTo>
                  <a:lnTo>
                    <a:pt x="20391" y="11625"/>
                  </a:lnTo>
                  <a:lnTo>
                    <a:pt x="2083" y="32636"/>
                  </a:lnTo>
                  <a:lnTo>
                    <a:pt x="0" y="40402"/>
                  </a:lnTo>
                  <a:lnTo>
                    <a:pt x="2617" y="56427"/>
                  </a:lnTo>
                  <a:lnTo>
                    <a:pt x="7752" y="61811"/>
                  </a:lnTo>
                  <a:lnTo>
                    <a:pt x="23321" y="67792"/>
                  </a:lnTo>
                  <a:lnTo>
                    <a:pt x="30801" y="67537"/>
                  </a:lnTo>
                  <a:lnTo>
                    <a:pt x="44043" y="62325"/>
                  </a:lnTo>
                  <a:lnTo>
                    <a:pt x="50163" y="62968"/>
                  </a:lnTo>
                  <a:lnTo>
                    <a:pt x="61894" y="71080"/>
                  </a:lnTo>
                  <a:lnTo>
                    <a:pt x="64837" y="77126"/>
                  </a:lnTo>
                  <a:lnTo>
                    <a:pt x="69732" y="114781"/>
                  </a:lnTo>
                  <a:lnTo>
                    <a:pt x="74685" y="120129"/>
                  </a:lnTo>
                  <a:lnTo>
                    <a:pt x="90051" y="126071"/>
                  </a:lnTo>
                  <a:lnTo>
                    <a:pt x="101811" y="126246"/>
                  </a:lnTo>
                  <a:lnTo>
                    <a:pt x="115103" y="12250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1914060" y="6382244"/>
              <a:ext cx="74672" cy="307775"/>
            </a:xfrm>
            <a:custGeom>
              <a:avLst/>
              <a:gdLst/>
              <a:ahLst/>
              <a:cxnLst/>
              <a:rect l="0" t="0" r="0" b="0"/>
              <a:pathLst>
                <a:path w="74672" h="307775">
                  <a:moveTo>
                    <a:pt x="41386" y="0"/>
                  </a:moveTo>
                  <a:lnTo>
                    <a:pt x="29025" y="21779"/>
                  </a:lnTo>
                  <a:lnTo>
                    <a:pt x="13848" y="77426"/>
                  </a:lnTo>
                  <a:lnTo>
                    <a:pt x="1442" y="137046"/>
                  </a:lnTo>
                  <a:lnTo>
                    <a:pt x="0" y="196465"/>
                  </a:lnTo>
                  <a:lnTo>
                    <a:pt x="4242" y="254539"/>
                  </a:lnTo>
                  <a:lnTo>
                    <a:pt x="11376" y="287760"/>
                  </a:lnTo>
                  <a:lnTo>
                    <a:pt x="16756" y="295390"/>
                  </a:lnTo>
                  <a:lnTo>
                    <a:pt x="32597" y="306335"/>
                  </a:lnTo>
                  <a:lnTo>
                    <a:pt x="41074" y="307774"/>
                  </a:lnTo>
                  <a:lnTo>
                    <a:pt x="74671" y="29955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2053178" y="6556986"/>
              <a:ext cx="126938" cy="112733"/>
            </a:xfrm>
            <a:custGeom>
              <a:avLst/>
              <a:gdLst/>
              <a:ahLst/>
              <a:cxnLst/>
              <a:rect l="0" t="0" r="0" b="0"/>
              <a:pathLst>
                <a:path w="126938" h="112733">
                  <a:moveTo>
                    <a:pt x="52047" y="0"/>
                  </a:moveTo>
                  <a:lnTo>
                    <a:pt x="11317" y="42579"/>
                  </a:lnTo>
                  <a:lnTo>
                    <a:pt x="2202" y="58680"/>
                  </a:lnTo>
                  <a:lnTo>
                    <a:pt x="0" y="75082"/>
                  </a:lnTo>
                  <a:lnTo>
                    <a:pt x="3027" y="90693"/>
                  </a:lnTo>
                  <a:lnTo>
                    <a:pt x="10537" y="103794"/>
                  </a:lnTo>
                  <a:lnTo>
                    <a:pt x="16977" y="108027"/>
                  </a:lnTo>
                  <a:lnTo>
                    <a:pt x="33995" y="112732"/>
                  </a:lnTo>
                  <a:lnTo>
                    <a:pt x="51420" y="109891"/>
                  </a:lnTo>
                  <a:lnTo>
                    <a:pt x="59950" y="106545"/>
                  </a:lnTo>
                  <a:lnTo>
                    <a:pt x="67486" y="106163"/>
                  </a:lnTo>
                  <a:lnTo>
                    <a:pt x="80790" y="110670"/>
                  </a:lnTo>
                  <a:lnTo>
                    <a:pt x="87851" y="109838"/>
                  </a:lnTo>
                  <a:lnTo>
                    <a:pt x="109192" y="97264"/>
                  </a:lnTo>
                  <a:lnTo>
                    <a:pt x="126937" y="832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231684" y="6415528"/>
              <a:ext cx="168765" cy="282207"/>
            </a:xfrm>
            <a:custGeom>
              <a:avLst/>
              <a:gdLst/>
              <a:ahLst/>
              <a:cxnLst/>
              <a:rect l="0" t="0" r="0" b="0"/>
              <a:pathLst>
                <a:path w="168765" h="282207">
                  <a:moveTo>
                    <a:pt x="48283" y="0"/>
                  </a:moveTo>
                  <a:lnTo>
                    <a:pt x="28723" y="63098"/>
                  </a:lnTo>
                  <a:lnTo>
                    <a:pt x="12213" y="123354"/>
                  </a:lnTo>
                  <a:lnTo>
                    <a:pt x="821" y="181866"/>
                  </a:lnTo>
                  <a:lnTo>
                    <a:pt x="0" y="193360"/>
                  </a:lnTo>
                  <a:lnTo>
                    <a:pt x="3150" y="199174"/>
                  </a:lnTo>
                  <a:lnTo>
                    <a:pt x="8949" y="201200"/>
                  </a:lnTo>
                  <a:lnTo>
                    <a:pt x="16513" y="200702"/>
                  </a:lnTo>
                  <a:lnTo>
                    <a:pt x="29849" y="192752"/>
                  </a:lnTo>
                  <a:lnTo>
                    <a:pt x="74785" y="152632"/>
                  </a:lnTo>
                  <a:lnTo>
                    <a:pt x="103083" y="140352"/>
                  </a:lnTo>
                  <a:lnTo>
                    <a:pt x="124106" y="141275"/>
                  </a:lnTo>
                  <a:lnTo>
                    <a:pt x="134889" y="144110"/>
                  </a:lnTo>
                  <a:lnTo>
                    <a:pt x="151802" y="157121"/>
                  </a:lnTo>
                  <a:lnTo>
                    <a:pt x="158901" y="165769"/>
                  </a:lnTo>
                  <a:lnTo>
                    <a:pt x="166789" y="187704"/>
                  </a:lnTo>
                  <a:lnTo>
                    <a:pt x="168764" y="223578"/>
                  </a:lnTo>
                  <a:lnTo>
                    <a:pt x="163776" y="245448"/>
                  </a:lnTo>
                  <a:lnTo>
                    <a:pt x="152313" y="264415"/>
                  </a:lnTo>
                  <a:lnTo>
                    <a:pt x="137973" y="277158"/>
                  </a:lnTo>
                  <a:lnTo>
                    <a:pt x="130266" y="281852"/>
                  </a:lnTo>
                  <a:lnTo>
                    <a:pt x="123279" y="282206"/>
                  </a:lnTo>
                  <a:lnTo>
                    <a:pt x="116771" y="279670"/>
                  </a:lnTo>
                  <a:lnTo>
                    <a:pt x="110584" y="275204"/>
                  </a:lnTo>
                  <a:lnTo>
                    <a:pt x="107384" y="271303"/>
                  </a:lnTo>
                  <a:lnTo>
                    <a:pt x="106175" y="267777"/>
                  </a:lnTo>
                  <a:lnTo>
                    <a:pt x="106531" y="2579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2467557" y="6581949"/>
              <a:ext cx="20437" cy="70562"/>
            </a:xfrm>
            <a:custGeom>
              <a:avLst/>
              <a:gdLst/>
              <a:ahLst/>
              <a:cxnLst/>
              <a:rect l="0" t="0" r="0" b="0"/>
              <a:pathLst>
                <a:path w="20437" h="70562">
                  <a:moveTo>
                    <a:pt x="20436" y="0"/>
                  </a:moveTo>
                  <a:lnTo>
                    <a:pt x="3578" y="57162"/>
                  </a:lnTo>
                  <a:lnTo>
                    <a:pt x="0" y="69785"/>
                  </a:lnTo>
                  <a:lnTo>
                    <a:pt x="340" y="70561"/>
                  </a:lnTo>
                  <a:lnTo>
                    <a:pt x="3794" y="665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2512956" y="6365602"/>
              <a:ext cx="116496" cy="183064"/>
            </a:xfrm>
            <a:custGeom>
              <a:avLst/>
              <a:gdLst/>
              <a:ahLst/>
              <a:cxnLst/>
              <a:rect l="0" t="0" r="0" b="0"/>
              <a:pathLst>
                <a:path w="116496" h="183064">
                  <a:moveTo>
                    <a:pt x="0" y="183063"/>
                  </a:moveTo>
                  <a:lnTo>
                    <a:pt x="19560" y="119966"/>
                  </a:lnTo>
                  <a:lnTo>
                    <a:pt x="42355" y="62175"/>
                  </a:lnTo>
                  <a:lnTo>
                    <a:pt x="53958" y="44275"/>
                  </a:lnTo>
                  <a:lnTo>
                    <a:pt x="77009" y="23802"/>
                  </a:lnTo>
                  <a:lnTo>
                    <a:pt x="11649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2623149" y="6382244"/>
              <a:ext cx="147761" cy="359657"/>
            </a:xfrm>
            <a:custGeom>
              <a:avLst/>
              <a:gdLst/>
              <a:ahLst/>
              <a:cxnLst/>
              <a:rect l="0" t="0" r="0" b="0"/>
              <a:pathLst>
                <a:path w="147761" h="359657">
                  <a:moveTo>
                    <a:pt x="81192" y="0"/>
                  </a:moveTo>
                  <a:lnTo>
                    <a:pt x="57747" y="57162"/>
                  </a:lnTo>
                  <a:lnTo>
                    <a:pt x="36841" y="111146"/>
                  </a:lnTo>
                  <a:lnTo>
                    <a:pt x="16122" y="166230"/>
                  </a:lnTo>
                  <a:lnTo>
                    <a:pt x="2523" y="218707"/>
                  </a:lnTo>
                  <a:lnTo>
                    <a:pt x="0" y="242667"/>
                  </a:lnTo>
                  <a:lnTo>
                    <a:pt x="3809" y="263178"/>
                  </a:lnTo>
                  <a:lnTo>
                    <a:pt x="7414" y="272531"/>
                  </a:lnTo>
                  <a:lnTo>
                    <a:pt x="18816" y="285389"/>
                  </a:lnTo>
                  <a:lnTo>
                    <a:pt x="25739" y="290112"/>
                  </a:lnTo>
                  <a:lnTo>
                    <a:pt x="53153" y="296758"/>
                  </a:lnTo>
                  <a:lnTo>
                    <a:pt x="80280" y="294311"/>
                  </a:lnTo>
                  <a:lnTo>
                    <a:pt x="94963" y="285206"/>
                  </a:lnTo>
                  <a:lnTo>
                    <a:pt x="119456" y="261178"/>
                  </a:lnTo>
                  <a:lnTo>
                    <a:pt x="122419" y="261028"/>
                  </a:lnTo>
                  <a:lnTo>
                    <a:pt x="123469" y="264625"/>
                  </a:lnTo>
                  <a:lnTo>
                    <a:pt x="122856" y="317516"/>
                  </a:lnTo>
                  <a:lnTo>
                    <a:pt x="127226" y="356421"/>
                  </a:lnTo>
                  <a:lnTo>
                    <a:pt x="130372" y="359656"/>
                  </a:lnTo>
                  <a:lnTo>
                    <a:pt x="134319" y="359039"/>
                  </a:lnTo>
                  <a:lnTo>
                    <a:pt x="147760" y="3494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2837477" y="6415528"/>
              <a:ext cx="49928" cy="33286"/>
            </a:xfrm>
            <a:custGeom>
              <a:avLst/>
              <a:gdLst/>
              <a:ahLst/>
              <a:cxnLst/>
              <a:rect l="0" t="0" r="0" b="0"/>
              <a:pathLst>
                <a:path w="49928" h="33286">
                  <a:moveTo>
                    <a:pt x="0" y="33285"/>
                  </a:moveTo>
                  <a:lnTo>
                    <a:pt x="4418" y="20032"/>
                  </a:lnTo>
                  <a:lnTo>
                    <a:pt x="13983" y="11061"/>
                  </a:lnTo>
                  <a:lnTo>
                    <a:pt x="26555" y="4916"/>
                  </a:lnTo>
                  <a:lnTo>
                    <a:pt x="49927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2876293" y="6415528"/>
              <a:ext cx="283841" cy="567275"/>
            </a:xfrm>
            <a:custGeom>
              <a:avLst/>
              <a:gdLst/>
              <a:ahLst/>
              <a:cxnLst/>
              <a:rect l="0" t="0" r="0" b="0"/>
              <a:pathLst>
                <a:path w="283841" h="567275">
                  <a:moveTo>
                    <a:pt x="102642" y="0"/>
                  </a:moveTo>
                  <a:lnTo>
                    <a:pt x="88449" y="62491"/>
                  </a:lnTo>
                  <a:lnTo>
                    <a:pt x="75150" y="105451"/>
                  </a:lnTo>
                  <a:lnTo>
                    <a:pt x="50281" y="166262"/>
                  </a:lnTo>
                  <a:lnTo>
                    <a:pt x="28913" y="216333"/>
                  </a:lnTo>
                  <a:lnTo>
                    <a:pt x="24828" y="219112"/>
                  </a:lnTo>
                  <a:lnTo>
                    <a:pt x="21180" y="218190"/>
                  </a:lnTo>
                  <a:lnTo>
                    <a:pt x="17824" y="214802"/>
                  </a:lnTo>
                  <a:lnTo>
                    <a:pt x="14094" y="201176"/>
                  </a:lnTo>
                  <a:lnTo>
                    <a:pt x="13361" y="183717"/>
                  </a:lnTo>
                  <a:lnTo>
                    <a:pt x="16117" y="166711"/>
                  </a:lnTo>
                  <a:lnTo>
                    <a:pt x="19996" y="160143"/>
                  </a:lnTo>
                  <a:lnTo>
                    <a:pt x="31702" y="150378"/>
                  </a:lnTo>
                  <a:lnTo>
                    <a:pt x="38706" y="148329"/>
                  </a:lnTo>
                  <a:lnTo>
                    <a:pt x="53886" y="148519"/>
                  </a:lnTo>
                  <a:lnTo>
                    <a:pt x="111580" y="161250"/>
                  </a:lnTo>
                  <a:lnTo>
                    <a:pt x="156765" y="164475"/>
                  </a:lnTo>
                  <a:lnTo>
                    <a:pt x="175699" y="161550"/>
                  </a:lnTo>
                  <a:lnTo>
                    <a:pt x="180008" y="164098"/>
                  </a:lnTo>
                  <a:lnTo>
                    <a:pt x="181031" y="169495"/>
                  </a:lnTo>
                  <a:lnTo>
                    <a:pt x="173638" y="194761"/>
                  </a:lnTo>
                  <a:lnTo>
                    <a:pt x="156850" y="247303"/>
                  </a:lnTo>
                  <a:lnTo>
                    <a:pt x="154471" y="269245"/>
                  </a:lnTo>
                  <a:lnTo>
                    <a:pt x="158345" y="286394"/>
                  </a:lnTo>
                  <a:lnTo>
                    <a:pt x="161967" y="293556"/>
                  </a:lnTo>
                  <a:lnTo>
                    <a:pt x="168080" y="298330"/>
                  </a:lnTo>
                  <a:lnTo>
                    <a:pt x="184734" y="303635"/>
                  </a:lnTo>
                  <a:lnTo>
                    <a:pt x="214902" y="306622"/>
                  </a:lnTo>
                  <a:lnTo>
                    <a:pt x="231431" y="302390"/>
                  </a:lnTo>
                  <a:lnTo>
                    <a:pt x="281521" y="268726"/>
                  </a:lnTo>
                  <a:lnTo>
                    <a:pt x="283840" y="268833"/>
                  </a:lnTo>
                  <a:lnTo>
                    <a:pt x="283537" y="272603"/>
                  </a:lnTo>
                  <a:lnTo>
                    <a:pt x="253235" y="332393"/>
                  </a:lnTo>
                  <a:lnTo>
                    <a:pt x="229585" y="387332"/>
                  </a:lnTo>
                  <a:lnTo>
                    <a:pt x="197671" y="447329"/>
                  </a:lnTo>
                  <a:lnTo>
                    <a:pt x="177127" y="486162"/>
                  </a:lnTo>
                  <a:lnTo>
                    <a:pt x="163235" y="508634"/>
                  </a:lnTo>
                  <a:lnTo>
                    <a:pt x="141424" y="545493"/>
                  </a:lnTo>
                  <a:lnTo>
                    <a:pt x="126350" y="559257"/>
                  </a:lnTo>
                  <a:lnTo>
                    <a:pt x="118447" y="564223"/>
                  </a:lnTo>
                  <a:lnTo>
                    <a:pt x="99805" y="567274"/>
                  </a:lnTo>
                  <a:lnTo>
                    <a:pt x="89656" y="566792"/>
                  </a:lnTo>
                  <a:lnTo>
                    <a:pt x="70983" y="558862"/>
                  </a:lnTo>
                  <a:lnTo>
                    <a:pt x="40812" y="535588"/>
                  </a:lnTo>
                  <a:lnTo>
                    <a:pt x="27205" y="514340"/>
                  </a:lnTo>
                  <a:lnTo>
                    <a:pt x="1368" y="451513"/>
                  </a:lnTo>
                  <a:lnTo>
                    <a:pt x="0" y="433662"/>
                  </a:lnTo>
                  <a:lnTo>
                    <a:pt x="3399" y="417407"/>
                  </a:lnTo>
                  <a:lnTo>
                    <a:pt x="11073" y="404019"/>
                  </a:lnTo>
                  <a:lnTo>
                    <a:pt x="43459" y="386086"/>
                  </a:lnTo>
                  <a:lnTo>
                    <a:pt x="79354" y="377895"/>
                  </a:lnTo>
                  <a:lnTo>
                    <a:pt x="142368" y="381487"/>
                  </a:lnTo>
                  <a:lnTo>
                    <a:pt x="177532" y="3827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3396261" y="6332318"/>
              <a:ext cx="173470" cy="624079"/>
            </a:xfrm>
            <a:custGeom>
              <a:avLst/>
              <a:gdLst/>
              <a:ahLst/>
              <a:cxnLst/>
              <a:rect l="0" t="0" r="0" b="0"/>
              <a:pathLst>
                <a:path w="173470" h="624079">
                  <a:moveTo>
                    <a:pt x="173469" y="0"/>
                  </a:moveTo>
                  <a:lnTo>
                    <a:pt x="160216" y="8834"/>
                  </a:lnTo>
                  <a:lnTo>
                    <a:pt x="114788" y="69447"/>
                  </a:lnTo>
                  <a:lnTo>
                    <a:pt x="88495" y="121309"/>
                  </a:lnTo>
                  <a:lnTo>
                    <a:pt x="63029" y="184013"/>
                  </a:lnTo>
                  <a:lnTo>
                    <a:pt x="44591" y="233270"/>
                  </a:lnTo>
                  <a:lnTo>
                    <a:pt x="30807" y="282999"/>
                  </a:lnTo>
                  <a:lnTo>
                    <a:pt x="17478" y="332867"/>
                  </a:lnTo>
                  <a:lnTo>
                    <a:pt x="7672" y="382775"/>
                  </a:lnTo>
                  <a:lnTo>
                    <a:pt x="494" y="444920"/>
                  </a:lnTo>
                  <a:lnTo>
                    <a:pt x="0" y="500787"/>
                  </a:lnTo>
                  <a:lnTo>
                    <a:pt x="10313" y="553325"/>
                  </a:lnTo>
                  <a:lnTo>
                    <a:pt x="24657" y="590479"/>
                  </a:lnTo>
                  <a:lnTo>
                    <a:pt x="48653" y="62407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641358" y="6573048"/>
              <a:ext cx="188479" cy="132236"/>
            </a:xfrm>
            <a:custGeom>
              <a:avLst/>
              <a:gdLst/>
              <a:ahLst/>
              <a:cxnLst/>
              <a:rect l="0" t="0" r="0" b="0"/>
              <a:pathLst>
                <a:path w="188479" h="132236">
                  <a:moveTo>
                    <a:pt x="11582" y="50507"/>
                  </a:moveTo>
                  <a:lnTo>
                    <a:pt x="4939" y="112073"/>
                  </a:lnTo>
                  <a:lnTo>
                    <a:pt x="0" y="131494"/>
                  </a:lnTo>
                  <a:lnTo>
                    <a:pt x="163" y="132235"/>
                  </a:lnTo>
                  <a:lnTo>
                    <a:pt x="19803" y="75627"/>
                  </a:lnTo>
                  <a:lnTo>
                    <a:pt x="35395" y="42216"/>
                  </a:lnTo>
                  <a:lnTo>
                    <a:pt x="55312" y="17231"/>
                  </a:lnTo>
                  <a:lnTo>
                    <a:pt x="78780" y="1096"/>
                  </a:lnTo>
                  <a:lnTo>
                    <a:pt x="85967" y="0"/>
                  </a:lnTo>
                  <a:lnTo>
                    <a:pt x="92607" y="1117"/>
                  </a:lnTo>
                  <a:lnTo>
                    <a:pt x="98883" y="3712"/>
                  </a:lnTo>
                  <a:lnTo>
                    <a:pt x="108322" y="13992"/>
                  </a:lnTo>
                  <a:lnTo>
                    <a:pt x="112133" y="20616"/>
                  </a:lnTo>
                  <a:lnTo>
                    <a:pt x="117497" y="52025"/>
                  </a:lnTo>
                  <a:lnTo>
                    <a:pt x="110407" y="106123"/>
                  </a:lnTo>
                  <a:lnTo>
                    <a:pt x="107280" y="118679"/>
                  </a:lnTo>
                  <a:lnTo>
                    <a:pt x="107740" y="118144"/>
                  </a:lnTo>
                  <a:lnTo>
                    <a:pt x="134382" y="58559"/>
                  </a:lnTo>
                  <a:lnTo>
                    <a:pt x="150491" y="27929"/>
                  </a:lnTo>
                  <a:lnTo>
                    <a:pt x="156888" y="22511"/>
                  </a:lnTo>
                  <a:lnTo>
                    <a:pt x="163926" y="19824"/>
                  </a:lnTo>
                  <a:lnTo>
                    <a:pt x="171392" y="18957"/>
                  </a:lnTo>
                  <a:lnTo>
                    <a:pt x="177294" y="21153"/>
                  </a:lnTo>
                  <a:lnTo>
                    <a:pt x="186317" y="30988"/>
                  </a:lnTo>
                  <a:lnTo>
                    <a:pt x="188478" y="47071"/>
                  </a:lnTo>
                  <a:lnTo>
                    <a:pt x="179965" y="103096"/>
                  </a:lnTo>
                  <a:lnTo>
                    <a:pt x="174869" y="122882"/>
                  </a:lnTo>
                  <a:lnTo>
                    <a:pt x="174989" y="126493"/>
                  </a:lnTo>
                  <a:lnTo>
                    <a:pt x="176919" y="126128"/>
                  </a:lnTo>
                  <a:lnTo>
                    <a:pt x="186324" y="11707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3956025" y="6457133"/>
              <a:ext cx="88006" cy="206973"/>
            </a:xfrm>
            <a:custGeom>
              <a:avLst/>
              <a:gdLst/>
              <a:ahLst/>
              <a:cxnLst/>
              <a:rect l="0" t="0" r="0" b="0"/>
              <a:pathLst>
                <a:path w="88006" h="206973">
                  <a:moveTo>
                    <a:pt x="4794" y="83211"/>
                  </a:moveTo>
                  <a:lnTo>
                    <a:pt x="4794" y="140908"/>
                  </a:lnTo>
                  <a:lnTo>
                    <a:pt x="377" y="201493"/>
                  </a:lnTo>
                  <a:lnTo>
                    <a:pt x="0" y="206445"/>
                  </a:lnTo>
                  <a:lnTo>
                    <a:pt x="673" y="206972"/>
                  </a:lnTo>
                  <a:lnTo>
                    <a:pt x="10894" y="179808"/>
                  </a:lnTo>
                  <a:lnTo>
                    <a:pt x="24283" y="120735"/>
                  </a:lnTo>
                  <a:lnTo>
                    <a:pt x="35319" y="65009"/>
                  </a:lnTo>
                  <a:lnTo>
                    <a:pt x="45479" y="30768"/>
                  </a:lnTo>
                  <a:lnTo>
                    <a:pt x="58009" y="14908"/>
                  </a:lnTo>
                  <a:lnTo>
                    <a:pt x="70359" y="6626"/>
                  </a:lnTo>
                  <a:lnTo>
                    <a:pt x="8800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4089863" y="6482097"/>
              <a:ext cx="54020" cy="176011"/>
            </a:xfrm>
            <a:custGeom>
              <a:avLst/>
              <a:gdLst/>
              <a:ahLst/>
              <a:cxnLst/>
              <a:rect l="0" t="0" r="0" b="0"/>
              <a:pathLst>
                <a:path w="54020" h="176011">
                  <a:moveTo>
                    <a:pt x="54019" y="0"/>
                  </a:moveTo>
                  <a:lnTo>
                    <a:pt x="11297" y="60232"/>
                  </a:lnTo>
                  <a:lnTo>
                    <a:pt x="7295" y="79778"/>
                  </a:lnTo>
                  <a:lnTo>
                    <a:pt x="9459" y="111573"/>
                  </a:lnTo>
                  <a:lnTo>
                    <a:pt x="20373" y="139999"/>
                  </a:lnTo>
                  <a:lnTo>
                    <a:pt x="35318" y="161571"/>
                  </a:lnTo>
                  <a:lnTo>
                    <a:pt x="36004" y="166886"/>
                  </a:lnTo>
                  <a:lnTo>
                    <a:pt x="33688" y="171354"/>
                  </a:lnTo>
                  <a:lnTo>
                    <a:pt x="29370" y="175257"/>
                  </a:lnTo>
                  <a:lnTo>
                    <a:pt x="23718" y="176010"/>
                  </a:lnTo>
                  <a:lnTo>
                    <a:pt x="10042" y="171915"/>
                  </a:lnTo>
                  <a:lnTo>
                    <a:pt x="5285" y="166386"/>
                  </a:lnTo>
                  <a:lnTo>
                    <a:pt x="0" y="150380"/>
                  </a:lnTo>
                  <a:lnTo>
                    <a:pt x="2582" y="130938"/>
                  </a:lnTo>
                  <a:lnTo>
                    <a:pt x="12414" y="998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4210450" y="6482097"/>
              <a:ext cx="41606" cy="185260"/>
            </a:xfrm>
            <a:custGeom>
              <a:avLst/>
              <a:gdLst/>
              <a:ahLst/>
              <a:cxnLst/>
              <a:rect l="0" t="0" r="0" b="0"/>
              <a:pathLst>
                <a:path w="41606" h="185260">
                  <a:moveTo>
                    <a:pt x="41605" y="0"/>
                  </a:moveTo>
                  <a:lnTo>
                    <a:pt x="29244" y="14210"/>
                  </a:lnTo>
                  <a:lnTo>
                    <a:pt x="22859" y="27580"/>
                  </a:lnTo>
                  <a:lnTo>
                    <a:pt x="18484" y="55119"/>
                  </a:lnTo>
                  <a:lnTo>
                    <a:pt x="25936" y="106026"/>
                  </a:lnTo>
                  <a:lnTo>
                    <a:pt x="37111" y="150420"/>
                  </a:lnTo>
                  <a:lnTo>
                    <a:pt x="35601" y="170712"/>
                  </a:lnTo>
                  <a:lnTo>
                    <a:pt x="31131" y="177603"/>
                  </a:lnTo>
                  <a:lnTo>
                    <a:pt x="24452" y="182196"/>
                  </a:lnTo>
                  <a:lnTo>
                    <a:pt x="16301" y="185259"/>
                  </a:lnTo>
                  <a:lnTo>
                    <a:pt x="10868" y="183602"/>
                  </a:lnTo>
                  <a:lnTo>
                    <a:pt x="7245" y="178800"/>
                  </a:lnTo>
                  <a:lnTo>
                    <a:pt x="0" y="15809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4320684" y="6565307"/>
              <a:ext cx="31225" cy="60386"/>
            </a:xfrm>
            <a:custGeom>
              <a:avLst/>
              <a:gdLst/>
              <a:ahLst/>
              <a:cxnLst/>
              <a:rect l="0" t="0" r="0" b="0"/>
              <a:pathLst>
                <a:path w="31225" h="60386">
                  <a:moveTo>
                    <a:pt x="31224" y="0"/>
                  </a:moveTo>
                  <a:lnTo>
                    <a:pt x="9481" y="42580"/>
                  </a:lnTo>
                  <a:lnTo>
                    <a:pt x="3686" y="58680"/>
                  </a:lnTo>
                  <a:lnTo>
                    <a:pt x="1770" y="60385"/>
                  </a:lnTo>
                  <a:lnTo>
                    <a:pt x="494" y="57824"/>
                  </a:lnTo>
                  <a:lnTo>
                    <a:pt x="0" y="46965"/>
                  </a:lnTo>
                  <a:lnTo>
                    <a:pt x="6261" y="2496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4368550" y="6390565"/>
              <a:ext cx="66570" cy="49927"/>
            </a:xfrm>
            <a:custGeom>
              <a:avLst/>
              <a:gdLst/>
              <a:ahLst/>
              <a:cxnLst/>
              <a:rect l="0" t="0" r="0" b="0"/>
              <a:pathLst>
                <a:path w="66570" h="49927">
                  <a:moveTo>
                    <a:pt x="0" y="49926"/>
                  </a:moveTo>
                  <a:lnTo>
                    <a:pt x="7568" y="30922"/>
                  </a:lnTo>
                  <a:lnTo>
                    <a:pt x="15999" y="19598"/>
                  </a:lnTo>
                  <a:lnTo>
                    <a:pt x="35560" y="7245"/>
                  </a:lnTo>
                  <a:lnTo>
                    <a:pt x="66569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4470538" y="6441353"/>
              <a:ext cx="272460" cy="183937"/>
            </a:xfrm>
            <a:custGeom>
              <a:avLst/>
              <a:gdLst/>
              <a:ahLst/>
              <a:cxnLst/>
              <a:rect l="0" t="0" r="0" b="0"/>
              <a:pathLst>
                <a:path w="272460" h="183937">
                  <a:moveTo>
                    <a:pt x="64433" y="24102"/>
                  </a:moveTo>
                  <a:lnTo>
                    <a:pt x="45428" y="38312"/>
                  </a:lnTo>
                  <a:lnTo>
                    <a:pt x="17335" y="74804"/>
                  </a:lnTo>
                  <a:lnTo>
                    <a:pt x="5072" y="103637"/>
                  </a:lnTo>
                  <a:lnTo>
                    <a:pt x="0" y="135604"/>
                  </a:lnTo>
                  <a:lnTo>
                    <a:pt x="3745" y="155020"/>
                  </a:lnTo>
                  <a:lnTo>
                    <a:pt x="7332" y="164080"/>
                  </a:lnTo>
                  <a:lnTo>
                    <a:pt x="18714" y="176613"/>
                  </a:lnTo>
                  <a:lnTo>
                    <a:pt x="25633" y="181250"/>
                  </a:lnTo>
                  <a:lnTo>
                    <a:pt x="43182" y="183936"/>
                  </a:lnTo>
                  <a:lnTo>
                    <a:pt x="53039" y="183357"/>
                  </a:lnTo>
                  <a:lnTo>
                    <a:pt x="71388" y="175319"/>
                  </a:lnTo>
                  <a:lnTo>
                    <a:pt x="80164" y="169292"/>
                  </a:lnTo>
                  <a:lnTo>
                    <a:pt x="92382" y="152734"/>
                  </a:lnTo>
                  <a:lnTo>
                    <a:pt x="107758" y="103134"/>
                  </a:lnTo>
                  <a:lnTo>
                    <a:pt x="106494" y="74637"/>
                  </a:lnTo>
                  <a:lnTo>
                    <a:pt x="95034" y="23092"/>
                  </a:lnTo>
                  <a:lnTo>
                    <a:pt x="90381" y="14183"/>
                  </a:lnTo>
                  <a:lnTo>
                    <a:pt x="77815" y="1818"/>
                  </a:lnTo>
                  <a:lnTo>
                    <a:pt x="71505" y="0"/>
                  </a:lnTo>
                  <a:lnTo>
                    <a:pt x="65449" y="637"/>
                  </a:lnTo>
                  <a:lnTo>
                    <a:pt x="59563" y="2911"/>
                  </a:lnTo>
                  <a:lnTo>
                    <a:pt x="59337" y="7201"/>
                  </a:lnTo>
                  <a:lnTo>
                    <a:pt x="68948" y="19363"/>
                  </a:lnTo>
                  <a:lnTo>
                    <a:pt x="95152" y="37388"/>
                  </a:lnTo>
                  <a:lnTo>
                    <a:pt x="137137" y="52477"/>
                  </a:lnTo>
                  <a:lnTo>
                    <a:pt x="168158" y="57780"/>
                  </a:lnTo>
                  <a:lnTo>
                    <a:pt x="221317" y="79926"/>
                  </a:lnTo>
                  <a:lnTo>
                    <a:pt x="242641" y="89285"/>
                  </a:lnTo>
                  <a:lnTo>
                    <a:pt x="257049" y="102073"/>
                  </a:lnTo>
                  <a:lnTo>
                    <a:pt x="262186" y="109367"/>
                  </a:lnTo>
                  <a:lnTo>
                    <a:pt x="265428" y="124867"/>
                  </a:lnTo>
                  <a:lnTo>
                    <a:pt x="260438" y="161057"/>
                  </a:lnTo>
                  <a:lnTo>
                    <a:pt x="262596" y="161633"/>
                  </a:lnTo>
                  <a:lnTo>
                    <a:pt x="272459" y="15723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709713" y="6215823"/>
              <a:ext cx="223762" cy="624080"/>
            </a:xfrm>
            <a:custGeom>
              <a:avLst/>
              <a:gdLst/>
              <a:ahLst/>
              <a:cxnLst/>
              <a:rect l="0" t="0" r="0" b="0"/>
              <a:pathLst>
                <a:path w="223762" h="624080">
                  <a:moveTo>
                    <a:pt x="116495" y="0"/>
                  </a:moveTo>
                  <a:lnTo>
                    <a:pt x="134165" y="8835"/>
                  </a:lnTo>
                  <a:lnTo>
                    <a:pt x="158405" y="40833"/>
                  </a:lnTo>
                  <a:lnTo>
                    <a:pt x="183877" y="94700"/>
                  </a:lnTo>
                  <a:lnTo>
                    <a:pt x="201236" y="154788"/>
                  </a:lnTo>
                  <a:lnTo>
                    <a:pt x="214335" y="207045"/>
                  </a:lnTo>
                  <a:lnTo>
                    <a:pt x="221607" y="260127"/>
                  </a:lnTo>
                  <a:lnTo>
                    <a:pt x="223761" y="314379"/>
                  </a:lnTo>
                  <a:lnTo>
                    <a:pt x="221934" y="363121"/>
                  </a:lnTo>
                  <a:lnTo>
                    <a:pt x="213034" y="421007"/>
                  </a:lnTo>
                  <a:lnTo>
                    <a:pt x="183997" y="481812"/>
                  </a:lnTo>
                  <a:lnTo>
                    <a:pt x="156641" y="526840"/>
                  </a:lnTo>
                  <a:lnTo>
                    <a:pt x="117885" y="563779"/>
                  </a:lnTo>
                  <a:lnTo>
                    <a:pt x="59196" y="600124"/>
                  </a:lnTo>
                  <a:lnTo>
                    <a:pt x="0" y="6240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5059197" y="2463030"/>
            <a:ext cx="1187548" cy="1241494"/>
            <a:chOff x="5059197" y="2463030"/>
            <a:chExt cx="1187548" cy="1241494"/>
          </a:xfrm>
        </p:grpSpPr>
        <p:sp>
          <p:nvSpPr>
            <p:cNvPr id="105" name="Freeform 104"/>
            <p:cNvSpPr/>
            <p:nvPr/>
          </p:nvSpPr>
          <p:spPr>
            <a:xfrm>
              <a:off x="5192334" y="2463030"/>
              <a:ext cx="956922" cy="1081738"/>
            </a:xfrm>
            <a:custGeom>
              <a:avLst/>
              <a:gdLst/>
              <a:ahLst/>
              <a:cxnLst/>
              <a:rect l="0" t="0" r="0" b="0"/>
              <a:pathLst>
                <a:path w="956922" h="1081738">
                  <a:moveTo>
                    <a:pt x="0" y="0"/>
                  </a:moveTo>
                  <a:lnTo>
                    <a:pt x="57866" y="46285"/>
                  </a:lnTo>
                  <a:lnTo>
                    <a:pt x="112558" y="91943"/>
                  </a:lnTo>
                  <a:lnTo>
                    <a:pt x="169098" y="142243"/>
                  </a:lnTo>
                  <a:lnTo>
                    <a:pt x="222423" y="185992"/>
                  </a:lnTo>
                  <a:lnTo>
                    <a:pt x="272679" y="236890"/>
                  </a:lnTo>
                  <a:lnTo>
                    <a:pt x="331642" y="293925"/>
                  </a:lnTo>
                  <a:lnTo>
                    <a:pt x="376557" y="341960"/>
                  </a:lnTo>
                  <a:lnTo>
                    <a:pt x="424999" y="391325"/>
                  </a:lnTo>
                  <a:lnTo>
                    <a:pt x="474485" y="441086"/>
                  </a:lnTo>
                  <a:lnTo>
                    <a:pt x="521816" y="493428"/>
                  </a:lnTo>
                  <a:lnTo>
                    <a:pt x="567583" y="547461"/>
                  </a:lnTo>
                  <a:lnTo>
                    <a:pt x="616277" y="601069"/>
                  </a:lnTo>
                  <a:lnTo>
                    <a:pt x="663373" y="657942"/>
                  </a:lnTo>
                  <a:lnTo>
                    <a:pt x="706604" y="713316"/>
                  </a:lnTo>
                  <a:lnTo>
                    <a:pt x="748691" y="767322"/>
                  </a:lnTo>
                  <a:lnTo>
                    <a:pt x="790440" y="821847"/>
                  </a:lnTo>
                  <a:lnTo>
                    <a:pt x="829622" y="873137"/>
                  </a:lnTo>
                  <a:lnTo>
                    <a:pt x="864654" y="923467"/>
                  </a:lnTo>
                  <a:lnTo>
                    <a:pt x="905205" y="985754"/>
                  </a:lnTo>
                  <a:lnTo>
                    <a:pt x="938076" y="1040724"/>
                  </a:lnTo>
                  <a:lnTo>
                    <a:pt x="956921" y="10817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5059197" y="2571204"/>
              <a:ext cx="1006848" cy="1006848"/>
            </a:xfrm>
            <a:custGeom>
              <a:avLst/>
              <a:gdLst/>
              <a:ahLst/>
              <a:cxnLst/>
              <a:rect l="0" t="0" r="0" b="0"/>
              <a:pathLst>
                <a:path w="1006848" h="1006848">
                  <a:moveTo>
                    <a:pt x="0" y="0"/>
                  </a:moveTo>
                  <a:lnTo>
                    <a:pt x="63098" y="50702"/>
                  </a:lnTo>
                  <a:lnTo>
                    <a:pt x="125820" y="94099"/>
                  </a:lnTo>
                  <a:lnTo>
                    <a:pt x="180488" y="136418"/>
                  </a:lnTo>
                  <a:lnTo>
                    <a:pt x="236727" y="187957"/>
                  </a:lnTo>
                  <a:lnTo>
                    <a:pt x="284023" y="233515"/>
                  </a:lnTo>
                  <a:lnTo>
                    <a:pt x="333170" y="277627"/>
                  </a:lnTo>
                  <a:lnTo>
                    <a:pt x="382866" y="325419"/>
                  </a:lnTo>
                  <a:lnTo>
                    <a:pt x="433648" y="374713"/>
                  </a:lnTo>
                  <a:lnTo>
                    <a:pt x="489273" y="425377"/>
                  </a:lnTo>
                  <a:lnTo>
                    <a:pt x="545818" y="480042"/>
                  </a:lnTo>
                  <a:lnTo>
                    <a:pt x="599041" y="532707"/>
                  </a:lnTo>
                  <a:lnTo>
                    <a:pt x="654465" y="587966"/>
                  </a:lnTo>
                  <a:lnTo>
                    <a:pt x="707355" y="640807"/>
                  </a:lnTo>
                  <a:lnTo>
                    <a:pt x="762680" y="697042"/>
                  </a:lnTo>
                  <a:lnTo>
                    <a:pt x="813692" y="753768"/>
                  </a:lnTo>
                  <a:lnTo>
                    <a:pt x="858495" y="807044"/>
                  </a:lnTo>
                  <a:lnTo>
                    <a:pt x="901048" y="862484"/>
                  </a:lnTo>
                  <a:lnTo>
                    <a:pt x="941085" y="913530"/>
                  </a:lnTo>
                  <a:lnTo>
                    <a:pt x="980400" y="970197"/>
                  </a:lnTo>
                  <a:lnTo>
                    <a:pt x="1006847" y="10068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5824734" y="3186961"/>
              <a:ext cx="422011" cy="517563"/>
            </a:xfrm>
            <a:custGeom>
              <a:avLst/>
              <a:gdLst/>
              <a:ahLst/>
              <a:cxnLst/>
              <a:rect l="0" t="0" r="0" b="0"/>
              <a:pathLst>
                <a:path w="422011" h="517563">
                  <a:moveTo>
                    <a:pt x="282915" y="0"/>
                  </a:moveTo>
                  <a:lnTo>
                    <a:pt x="296167" y="4418"/>
                  </a:lnTo>
                  <a:lnTo>
                    <a:pt x="317660" y="24834"/>
                  </a:lnTo>
                  <a:lnTo>
                    <a:pt x="354672" y="86461"/>
                  </a:lnTo>
                  <a:lnTo>
                    <a:pt x="376225" y="138025"/>
                  </a:lnTo>
                  <a:lnTo>
                    <a:pt x="392810" y="200671"/>
                  </a:lnTo>
                  <a:lnTo>
                    <a:pt x="403309" y="249918"/>
                  </a:lnTo>
                  <a:lnTo>
                    <a:pt x="411275" y="311840"/>
                  </a:lnTo>
                  <a:lnTo>
                    <a:pt x="422010" y="373508"/>
                  </a:lnTo>
                  <a:lnTo>
                    <a:pt x="419489" y="418641"/>
                  </a:lnTo>
                  <a:lnTo>
                    <a:pt x="409163" y="467038"/>
                  </a:lnTo>
                  <a:lnTo>
                    <a:pt x="400355" y="483708"/>
                  </a:lnTo>
                  <a:lnTo>
                    <a:pt x="380583" y="503489"/>
                  </a:lnTo>
                  <a:lnTo>
                    <a:pt x="348322" y="516644"/>
                  </a:lnTo>
                  <a:lnTo>
                    <a:pt x="309486" y="517562"/>
                  </a:lnTo>
                  <a:lnTo>
                    <a:pt x="261591" y="508665"/>
                  </a:lnTo>
                  <a:lnTo>
                    <a:pt x="205366" y="484807"/>
                  </a:lnTo>
                  <a:lnTo>
                    <a:pt x="143208" y="455115"/>
                  </a:lnTo>
                  <a:lnTo>
                    <a:pt x="80496" y="423286"/>
                  </a:lnTo>
                  <a:lnTo>
                    <a:pt x="22563" y="401128"/>
                  </a:lnTo>
                  <a:lnTo>
                    <a:pt x="0" y="3910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6598591" y="956921"/>
            <a:ext cx="2055300" cy="615758"/>
            <a:chOff x="6598591" y="956921"/>
            <a:chExt cx="2055300" cy="615758"/>
          </a:xfrm>
        </p:grpSpPr>
        <p:sp>
          <p:nvSpPr>
            <p:cNvPr id="109" name="Freeform 108"/>
            <p:cNvSpPr/>
            <p:nvPr/>
          </p:nvSpPr>
          <p:spPr>
            <a:xfrm>
              <a:off x="6598591" y="1330698"/>
              <a:ext cx="332844" cy="241981"/>
            </a:xfrm>
            <a:custGeom>
              <a:avLst/>
              <a:gdLst/>
              <a:ahLst/>
              <a:cxnLst/>
              <a:rect l="0" t="0" r="0" b="0"/>
              <a:pathLst>
                <a:path w="332844" h="241981">
                  <a:moveTo>
                    <a:pt x="0" y="241980"/>
                  </a:moveTo>
                  <a:lnTo>
                    <a:pt x="46285" y="187717"/>
                  </a:lnTo>
                  <a:lnTo>
                    <a:pt x="108357" y="133123"/>
                  </a:lnTo>
                  <a:lnTo>
                    <a:pt x="166432" y="79937"/>
                  </a:lnTo>
                  <a:lnTo>
                    <a:pt x="223513" y="40772"/>
                  </a:lnTo>
                  <a:lnTo>
                    <a:pt x="272707" y="5403"/>
                  </a:lnTo>
                  <a:lnTo>
                    <a:pt x="281658" y="1051"/>
                  </a:lnTo>
                  <a:lnTo>
                    <a:pt x="290398" y="0"/>
                  </a:lnTo>
                  <a:lnTo>
                    <a:pt x="307506" y="3762"/>
                  </a:lnTo>
                  <a:lnTo>
                    <a:pt x="319425" y="11598"/>
                  </a:lnTo>
                  <a:lnTo>
                    <a:pt x="332843" y="2563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7230991" y="1031810"/>
              <a:ext cx="8322" cy="374448"/>
            </a:xfrm>
            <a:custGeom>
              <a:avLst/>
              <a:gdLst/>
              <a:ahLst/>
              <a:cxnLst/>
              <a:rect l="0" t="0" r="0" b="0"/>
              <a:pathLst>
                <a:path w="8322" h="374448">
                  <a:moveTo>
                    <a:pt x="8321" y="0"/>
                  </a:moveTo>
                  <a:lnTo>
                    <a:pt x="8321" y="62491"/>
                  </a:lnTo>
                  <a:lnTo>
                    <a:pt x="8321" y="119097"/>
                  </a:lnTo>
                  <a:lnTo>
                    <a:pt x="8321" y="170256"/>
                  </a:lnTo>
                  <a:lnTo>
                    <a:pt x="5856" y="224878"/>
                  </a:lnTo>
                  <a:lnTo>
                    <a:pt x="771" y="288319"/>
                  </a:lnTo>
                  <a:lnTo>
                    <a:pt x="152" y="341683"/>
                  </a:lnTo>
                  <a:lnTo>
                    <a:pt x="0" y="3744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7222670" y="995731"/>
              <a:ext cx="174743" cy="36080"/>
            </a:xfrm>
            <a:custGeom>
              <a:avLst/>
              <a:gdLst/>
              <a:ahLst/>
              <a:cxnLst/>
              <a:rect l="0" t="0" r="0" b="0"/>
              <a:pathLst>
                <a:path w="174743" h="36080">
                  <a:moveTo>
                    <a:pt x="0" y="36079"/>
                  </a:moveTo>
                  <a:lnTo>
                    <a:pt x="15135" y="22793"/>
                  </a:lnTo>
                  <a:lnTo>
                    <a:pt x="42597" y="8617"/>
                  </a:lnTo>
                  <a:lnTo>
                    <a:pt x="79601" y="0"/>
                  </a:lnTo>
                  <a:lnTo>
                    <a:pt x="133520" y="4434"/>
                  </a:lnTo>
                  <a:lnTo>
                    <a:pt x="156421" y="9071"/>
                  </a:lnTo>
                  <a:lnTo>
                    <a:pt x="174742" y="194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7206028" y="1194436"/>
              <a:ext cx="166421" cy="20438"/>
            </a:xfrm>
            <a:custGeom>
              <a:avLst/>
              <a:gdLst/>
              <a:ahLst/>
              <a:cxnLst/>
              <a:rect l="0" t="0" r="0" b="0"/>
              <a:pathLst>
                <a:path w="166421" h="20438">
                  <a:moveTo>
                    <a:pt x="0" y="20437"/>
                  </a:moveTo>
                  <a:lnTo>
                    <a:pt x="62325" y="8855"/>
                  </a:lnTo>
                  <a:lnTo>
                    <a:pt x="118053" y="0"/>
                  </a:lnTo>
                  <a:lnTo>
                    <a:pt x="142458" y="1492"/>
                  </a:lnTo>
                  <a:lnTo>
                    <a:pt x="150445" y="4109"/>
                  </a:lnTo>
                  <a:lnTo>
                    <a:pt x="155771" y="7702"/>
                  </a:lnTo>
                  <a:lnTo>
                    <a:pt x="166420" y="204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181065" y="1314726"/>
              <a:ext cx="241311" cy="91532"/>
            </a:xfrm>
            <a:custGeom>
              <a:avLst/>
              <a:gdLst/>
              <a:ahLst/>
              <a:cxnLst/>
              <a:rect l="0" t="0" r="0" b="0"/>
              <a:pathLst>
                <a:path w="241311" h="91532">
                  <a:moveTo>
                    <a:pt x="0" y="91531"/>
                  </a:moveTo>
                  <a:lnTo>
                    <a:pt x="63397" y="84888"/>
                  </a:lnTo>
                  <a:lnTo>
                    <a:pt x="116591" y="71971"/>
                  </a:lnTo>
                  <a:lnTo>
                    <a:pt x="174390" y="49176"/>
                  </a:lnTo>
                  <a:lnTo>
                    <a:pt x="210216" y="27588"/>
                  </a:lnTo>
                  <a:lnTo>
                    <a:pt x="24131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7397755" y="1256478"/>
              <a:ext cx="91190" cy="158101"/>
            </a:xfrm>
            <a:custGeom>
              <a:avLst/>
              <a:gdLst/>
              <a:ahLst/>
              <a:cxnLst/>
              <a:rect l="0" t="0" r="0" b="0"/>
              <a:pathLst>
                <a:path w="91190" h="158101">
                  <a:moveTo>
                    <a:pt x="7978" y="0"/>
                  </a:moveTo>
                  <a:lnTo>
                    <a:pt x="2260" y="21779"/>
                  </a:lnTo>
                  <a:lnTo>
                    <a:pt x="0" y="77427"/>
                  </a:lnTo>
                  <a:lnTo>
                    <a:pt x="2659" y="86751"/>
                  </a:lnTo>
                  <a:lnTo>
                    <a:pt x="13010" y="102043"/>
                  </a:lnTo>
                  <a:lnTo>
                    <a:pt x="19654" y="105011"/>
                  </a:lnTo>
                  <a:lnTo>
                    <a:pt x="26857" y="105141"/>
                  </a:lnTo>
                  <a:lnTo>
                    <a:pt x="34432" y="103378"/>
                  </a:lnTo>
                  <a:lnTo>
                    <a:pt x="47780" y="94023"/>
                  </a:lnTo>
                  <a:lnTo>
                    <a:pt x="71416" y="69835"/>
                  </a:lnTo>
                  <a:lnTo>
                    <a:pt x="75234" y="69671"/>
                  </a:lnTo>
                  <a:lnTo>
                    <a:pt x="77779" y="73259"/>
                  </a:lnTo>
                  <a:lnTo>
                    <a:pt x="79475" y="79350"/>
                  </a:lnTo>
                  <a:lnTo>
                    <a:pt x="79823" y="132372"/>
                  </a:lnTo>
                  <a:lnTo>
                    <a:pt x="91189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7589138" y="1247929"/>
              <a:ext cx="144405" cy="143960"/>
            </a:xfrm>
            <a:custGeom>
              <a:avLst/>
              <a:gdLst/>
              <a:ahLst/>
              <a:cxnLst/>
              <a:rect l="0" t="0" r="0" b="0"/>
              <a:pathLst>
                <a:path w="144405" h="143960">
                  <a:moveTo>
                    <a:pt x="7979" y="8549"/>
                  </a:moveTo>
                  <a:lnTo>
                    <a:pt x="1392" y="38170"/>
                  </a:lnTo>
                  <a:lnTo>
                    <a:pt x="0" y="78811"/>
                  </a:lnTo>
                  <a:lnTo>
                    <a:pt x="1735" y="84052"/>
                  </a:lnTo>
                  <a:lnTo>
                    <a:pt x="4741" y="85697"/>
                  </a:lnTo>
                  <a:lnTo>
                    <a:pt x="8594" y="84944"/>
                  </a:lnTo>
                  <a:lnTo>
                    <a:pt x="17806" y="74246"/>
                  </a:lnTo>
                  <a:lnTo>
                    <a:pt x="28989" y="59013"/>
                  </a:lnTo>
                  <a:lnTo>
                    <a:pt x="62384" y="28401"/>
                  </a:lnTo>
                  <a:lnTo>
                    <a:pt x="79004" y="21995"/>
                  </a:lnTo>
                  <a:lnTo>
                    <a:pt x="97793" y="20073"/>
                  </a:lnTo>
                  <a:lnTo>
                    <a:pt x="115389" y="22300"/>
                  </a:lnTo>
                  <a:lnTo>
                    <a:pt x="119342" y="26037"/>
                  </a:lnTo>
                  <a:lnTo>
                    <a:pt x="120128" y="31303"/>
                  </a:lnTo>
                  <a:lnTo>
                    <a:pt x="116071" y="43625"/>
                  </a:lnTo>
                  <a:lnTo>
                    <a:pt x="69937" y="100529"/>
                  </a:lnTo>
                  <a:lnTo>
                    <a:pt x="63253" y="119388"/>
                  </a:lnTo>
                  <a:lnTo>
                    <a:pt x="61470" y="129594"/>
                  </a:lnTo>
                  <a:lnTo>
                    <a:pt x="63980" y="136399"/>
                  </a:lnTo>
                  <a:lnTo>
                    <a:pt x="69351" y="140935"/>
                  </a:lnTo>
                  <a:lnTo>
                    <a:pt x="76631" y="143959"/>
                  </a:lnTo>
                  <a:lnTo>
                    <a:pt x="84257" y="143201"/>
                  </a:lnTo>
                  <a:lnTo>
                    <a:pt x="100128" y="134963"/>
                  </a:lnTo>
                  <a:lnTo>
                    <a:pt x="120239" y="114731"/>
                  </a:lnTo>
                  <a:lnTo>
                    <a:pt x="140193" y="59218"/>
                  </a:lnTo>
                  <a:lnTo>
                    <a:pt x="144404" y="37541"/>
                  </a:lnTo>
                  <a:lnTo>
                    <a:pt x="143194" y="18661"/>
                  </a:lnTo>
                  <a:lnTo>
                    <a:pt x="139727" y="11592"/>
                  </a:lnTo>
                  <a:lnTo>
                    <a:pt x="128479" y="1272"/>
                  </a:lnTo>
                  <a:lnTo>
                    <a:pt x="122522" y="0"/>
                  </a:lnTo>
                  <a:lnTo>
                    <a:pt x="116700" y="1000"/>
                  </a:lnTo>
                  <a:lnTo>
                    <a:pt x="110970" y="3517"/>
                  </a:lnTo>
                  <a:lnTo>
                    <a:pt x="99673" y="16175"/>
                  </a:lnTo>
                  <a:lnTo>
                    <a:pt x="89413" y="35052"/>
                  </a:lnTo>
                  <a:lnTo>
                    <a:pt x="77758" y="82373"/>
                  </a:lnTo>
                  <a:lnTo>
                    <a:pt x="74548" y="11672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7896777" y="1006847"/>
              <a:ext cx="16541" cy="369740"/>
            </a:xfrm>
            <a:custGeom>
              <a:avLst/>
              <a:gdLst/>
              <a:ahLst/>
              <a:cxnLst/>
              <a:rect l="0" t="0" r="0" b="0"/>
              <a:pathLst>
                <a:path w="16541" h="369740">
                  <a:moveTo>
                    <a:pt x="16540" y="0"/>
                  </a:moveTo>
                  <a:lnTo>
                    <a:pt x="16540" y="55162"/>
                  </a:lnTo>
                  <a:lnTo>
                    <a:pt x="9954" y="118188"/>
                  </a:lnTo>
                  <a:lnTo>
                    <a:pt x="8561" y="172303"/>
                  </a:lnTo>
                  <a:lnTo>
                    <a:pt x="7361" y="226583"/>
                  </a:lnTo>
                  <a:lnTo>
                    <a:pt x="1063" y="289628"/>
                  </a:lnTo>
                  <a:lnTo>
                    <a:pt x="51" y="351372"/>
                  </a:lnTo>
                  <a:lnTo>
                    <a:pt x="0" y="364611"/>
                  </a:lnTo>
                  <a:lnTo>
                    <a:pt x="1815" y="369739"/>
                  </a:lnTo>
                  <a:lnTo>
                    <a:pt x="4874" y="369459"/>
                  </a:lnTo>
                  <a:lnTo>
                    <a:pt x="16540" y="3578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7928371" y="956921"/>
              <a:ext cx="93120" cy="350144"/>
            </a:xfrm>
            <a:custGeom>
              <a:avLst/>
              <a:gdLst/>
              <a:ahLst/>
              <a:cxnLst/>
              <a:rect l="0" t="0" r="0" b="0"/>
              <a:pathLst>
                <a:path w="93120" h="350144">
                  <a:moveTo>
                    <a:pt x="93119" y="0"/>
                  </a:moveTo>
                  <a:lnTo>
                    <a:pt x="88702" y="56238"/>
                  </a:lnTo>
                  <a:lnTo>
                    <a:pt x="82847" y="115225"/>
                  </a:lnTo>
                  <a:lnTo>
                    <a:pt x="76392" y="178444"/>
                  </a:lnTo>
                  <a:lnTo>
                    <a:pt x="70058" y="233172"/>
                  </a:lnTo>
                  <a:lnTo>
                    <a:pt x="67482" y="295712"/>
                  </a:lnTo>
                  <a:lnTo>
                    <a:pt x="56607" y="347699"/>
                  </a:lnTo>
                  <a:lnTo>
                    <a:pt x="53060" y="350143"/>
                  </a:lnTo>
                  <a:lnTo>
                    <a:pt x="48847" y="348074"/>
                  </a:lnTo>
                  <a:lnTo>
                    <a:pt x="44189" y="342996"/>
                  </a:lnTo>
                  <a:lnTo>
                    <a:pt x="24109" y="284659"/>
                  </a:lnTo>
                  <a:lnTo>
                    <a:pt x="0" y="225978"/>
                  </a:lnTo>
                  <a:lnTo>
                    <a:pt x="1454" y="220918"/>
                  </a:lnTo>
                  <a:lnTo>
                    <a:pt x="6121" y="218470"/>
                  </a:lnTo>
                  <a:lnTo>
                    <a:pt x="59835" y="216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8083493" y="983058"/>
              <a:ext cx="117793" cy="319120"/>
            </a:xfrm>
            <a:custGeom>
              <a:avLst/>
              <a:gdLst/>
              <a:ahLst/>
              <a:cxnLst/>
              <a:rect l="0" t="0" r="0" b="0"/>
              <a:pathLst>
                <a:path w="117793" h="319120">
                  <a:moveTo>
                    <a:pt x="12887" y="40431"/>
                  </a:moveTo>
                  <a:lnTo>
                    <a:pt x="12887" y="102922"/>
                  </a:lnTo>
                  <a:lnTo>
                    <a:pt x="12887" y="159528"/>
                  </a:lnTo>
                  <a:lnTo>
                    <a:pt x="10422" y="215150"/>
                  </a:lnTo>
                  <a:lnTo>
                    <a:pt x="4413" y="271568"/>
                  </a:lnTo>
                  <a:lnTo>
                    <a:pt x="0" y="302252"/>
                  </a:lnTo>
                  <a:lnTo>
                    <a:pt x="598" y="301887"/>
                  </a:lnTo>
                  <a:lnTo>
                    <a:pt x="2803" y="291620"/>
                  </a:lnTo>
                  <a:lnTo>
                    <a:pt x="8751" y="240010"/>
                  </a:lnTo>
                  <a:lnTo>
                    <a:pt x="14808" y="179772"/>
                  </a:lnTo>
                  <a:lnTo>
                    <a:pt x="27009" y="118911"/>
                  </a:lnTo>
                  <a:lnTo>
                    <a:pt x="40657" y="62728"/>
                  </a:lnTo>
                  <a:lnTo>
                    <a:pt x="57269" y="7643"/>
                  </a:lnTo>
                  <a:lnTo>
                    <a:pt x="61891" y="2855"/>
                  </a:lnTo>
                  <a:lnTo>
                    <a:pt x="67746" y="587"/>
                  </a:lnTo>
                  <a:lnTo>
                    <a:pt x="74423" y="0"/>
                  </a:lnTo>
                  <a:lnTo>
                    <a:pt x="80723" y="2382"/>
                  </a:lnTo>
                  <a:lnTo>
                    <a:pt x="92654" y="12426"/>
                  </a:lnTo>
                  <a:lnTo>
                    <a:pt x="105350" y="33674"/>
                  </a:lnTo>
                  <a:lnTo>
                    <a:pt x="116999" y="89502"/>
                  </a:lnTo>
                  <a:lnTo>
                    <a:pt x="117792" y="141484"/>
                  </a:lnTo>
                  <a:lnTo>
                    <a:pt x="112480" y="203141"/>
                  </a:lnTo>
                  <a:lnTo>
                    <a:pt x="105663" y="259428"/>
                  </a:lnTo>
                  <a:lnTo>
                    <a:pt x="92946" y="314528"/>
                  </a:lnTo>
                  <a:lnTo>
                    <a:pt x="89374" y="318392"/>
                  </a:lnTo>
                  <a:lnTo>
                    <a:pt x="85143" y="319119"/>
                  </a:lnTo>
                  <a:lnTo>
                    <a:pt x="80474" y="317754"/>
                  </a:lnTo>
                  <a:lnTo>
                    <a:pt x="77361" y="314996"/>
                  </a:lnTo>
                  <a:lnTo>
                    <a:pt x="71134" y="29838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8079738" y="1090057"/>
              <a:ext cx="58248" cy="33286"/>
            </a:xfrm>
            <a:custGeom>
              <a:avLst/>
              <a:gdLst/>
              <a:ahLst/>
              <a:cxnLst/>
              <a:rect l="0" t="0" r="0" b="0"/>
              <a:pathLst>
                <a:path w="58248" h="33286">
                  <a:moveTo>
                    <a:pt x="0" y="33285"/>
                  </a:moveTo>
                  <a:lnTo>
                    <a:pt x="58247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8263315" y="1045835"/>
              <a:ext cx="162701" cy="264706"/>
            </a:xfrm>
            <a:custGeom>
              <a:avLst/>
              <a:gdLst/>
              <a:ahLst/>
              <a:cxnLst/>
              <a:rect l="0" t="0" r="0" b="0"/>
              <a:pathLst>
                <a:path w="162701" h="264706">
                  <a:moveTo>
                    <a:pt x="7807" y="2617"/>
                  </a:moveTo>
                  <a:lnTo>
                    <a:pt x="3390" y="60526"/>
                  </a:lnTo>
                  <a:lnTo>
                    <a:pt x="0" y="123633"/>
                  </a:lnTo>
                  <a:lnTo>
                    <a:pt x="4005" y="177738"/>
                  </a:lnTo>
                  <a:lnTo>
                    <a:pt x="8046" y="185008"/>
                  </a:lnTo>
                  <a:lnTo>
                    <a:pt x="13514" y="188931"/>
                  </a:lnTo>
                  <a:lnTo>
                    <a:pt x="19932" y="190621"/>
                  </a:lnTo>
                  <a:lnTo>
                    <a:pt x="25136" y="188974"/>
                  </a:lnTo>
                  <a:lnTo>
                    <a:pt x="29530" y="185102"/>
                  </a:lnTo>
                  <a:lnTo>
                    <a:pt x="33384" y="179748"/>
                  </a:lnTo>
                  <a:lnTo>
                    <a:pt x="36878" y="178951"/>
                  </a:lnTo>
                  <a:lnTo>
                    <a:pt x="40132" y="181194"/>
                  </a:lnTo>
                  <a:lnTo>
                    <a:pt x="43225" y="185463"/>
                  </a:lnTo>
                  <a:lnTo>
                    <a:pt x="60451" y="242326"/>
                  </a:lnTo>
                  <a:lnTo>
                    <a:pt x="73229" y="263999"/>
                  </a:lnTo>
                  <a:lnTo>
                    <a:pt x="79158" y="264705"/>
                  </a:lnTo>
                  <a:lnTo>
                    <a:pt x="85885" y="261477"/>
                  </a:lnTo>
                  <a:lnTo>
                    <a:pt x="100756" y="247104"/>
                  </a:lnTo>
                  <a:lnTo>
                    <a:pt x="132297" y="195881"/>
                  </a:lnTo>
                  <a:lnTo>
                    <a:pt x="151766" y="132658"/>
                  </a:lnTo>
                  <a:lnTo>
                    <a:pt x="162155" y="70457"/>
                  </a:lnTo>
                  <a:lnTo>
                    <a:pt x="162700" y="16668"/>
                  </a:lnTo>
                  <a:lnTo>
                    <a:pt x="159858" y="1466"/>
                  </a:lnTo>
                  <a:lnTo>
                    <a:pt x="159101" y="0"/>
                  </a:lnTo>
                  <a:lnTo>
                    <a:pt x="157586" y="261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8492905" y="1040131"/>
              <a:ext cx="160986" cy="257954"/>
            </a:xfrm>
            <a:custGeom>
              <a:avLst/>
              <a:gdLst/>
              <a:ahLst/>
              <a:cxnLst/>
              <a:rect l="0" t="0" r="0" b="0"/>
              <a:pathLst>
                <a:path w="160986" h="257954">
                  <a:moveTo>
                    <a:pt x="36170" y="0"/>
                  </a:moveTo>
                  <a:lnTo>
                    <a:pt x="29005" y="57909"/>
                  </a:lnTo>
                  <a:lnTo>
                    <a:pt x="20786" y="120152"/>
                  </a:lnTo>
                  <a:lnTo>
                    <a:pt x="8056" y="183167"/>
                  </a:lnTo>
                  <a:lnTo>
                    <a:pt x="0" y="213913"/>
                  </a:lnTo>
                  <a:lnTo>
                    <a:pt x="37" y="218423"/>
                  </a:lnTo>
                  <a:lnTo>
                    <a:pt x="1911" y="219580"/>
                  </a:lnTo>
                  <a:lnTo>
                    <a:pt x="5010" y="218502"/>
                  </a:lnTo>
                  <a:lnTo>
                    <a:pt x="10918" y="209909"/>
                  </a:lnTo>
                  <a:lnTo>
                    <a:pt x="49351" y="150559"/>
                  </a:lnTo>
                  <a:lnTo>
                    <a:pt x="94389" y="89827"/>
                  </a:lnTo>
                  <a:lnTo>
                    <a:pt x="137870" y="30615"/>
                  </a:lnTo>
                  <a:lnTo>
                    <a:pt x="145472" y="15456"/>
                  </a:lnTo>
                  <a:lnTo>
                    <a:pt x="144172" y="12153"/>
                  </a:lnTo>
                  <a:lnTo>
                    <a:pt x="139606" y="11800"/>
                  </a:lnTo>
                  <a:lnTo>
                    <a:pt x="132864" y="13414"/>
                  </a:lnTo>
                  <a:lnTo>
                    <a:pt x="117976" y="25069"/>
                  </a:lnTo>
                  <a:lnTo>
                    <a:pt x="68215" y="80470"/>
                  </a:lnTo>
                  <a:lnTo>
                    <a:pt x="48540" y="107362"/>
                  </a:lnTo>
                  <a:lnTo>
                    <a:pt x="44134" y="126920"/>
                  </a:lnTo>
                  <a:lnTo>
                    <a:pt x="44252" y="137314"/>
                  </a:lnTo>
                  <a:lnTo>
                    <a:pt x="47106" y="146091"/>
                  </a:lnTo>
                  <a:lnTo>
                    <a:pt x="79215" y="183856"/>
                  </a:lnTo>
                  <a:lnTo>
                    <a:pt x="137013" y="234714"/>
                  </a:lnTo>
                  <a:lnTo>
                    <a:pt x="160985" y="2579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7746896" y="1507156"/>
            <a:ext cx="1564358" cy="529681"/>
            <a:chOff x="7746896" y="1507156"/>
            <a:chExt cx="1564358" cy="529681"/>
          </a:xfrm>
        </p:grpSpPr>
        <p:sp>
          <p:nvSpPr>
            <p:cNvPr id="123" name="Freeform 122"/>
            <p:cNvSpPr/>
            <p:nvPr/>
          </p:nvSpPr>
          <p:spPr>
            <a:xfrm>
              <a:off x="7805143" y="1572678"/>
              <a:ext cx="41606" cy="399412"/>
            </a:xfrm>
            <a:custGeom>
              <a:avLst/>
              <a:gdLst/>
              <a:ahLst/>
              <a:cxnLst/>
              <a:rect l="0" t="0" r="0" b="0"/>
              <a:pathLst>
                <a:path w="41606" h="399412">
                  <a:moveTo>
                    <a:pt x="41605" y="0"/>
                  </a:moveTo>
                  <a:lnTo>
                    <a:pt x="34441" y="55162"/>
                  </a:lnTo>
                  <a:lnTo>
                    <a:pt x="33627" y="105821"/>
                  </a:lnTo>
                  <a:lnTo>
                    <a:pt x="32428" y="160991"/>
                  </a:lnTo>
                  <a:lnTo>
                    <a:pt x="26129" y="218771"/>
                  </a:lnTo>
                  <a:lnTo>
                    <a:pt x="22651" y="274549"/>
                  </a:lnTo>
                  <a:lnTo>
                    <a:pt x="16509" y="329138"/>
                  </a:lnTo>
                  <a:lnTo>
                    <a:pt x="2296" y="390062"/>
                  </a:lnTo>
                  <a:lnTo>
                    <a:pt x="0" y="3994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7746896" y="1507156"/>
              <a:ext cx="174106" cy="529681"/>
            </a:xfrm>
            <a:custGeom>
              <a:avLst/>
              <a:gdLst/>
              <a:ahLst/>
              <a:cxnLst/>
              <a:rect l="0" t="0" r="0" b="0"/>
              <a:pathLst>
                <a:path w="174106" h="529681">
                  <a:moveTo>
                    <a:pt x="8321" y="32238"/>
                  </a:moveTo>
                  <a:lnTo>
                    <a:pt x="17156" y="18986"/>
                  </a:lnTo>
                  <a:lnTo>
                    <a:pt x="40319" y="1910"/>
                  </a:lnTo>
                  <a:lnTo>
                    <a:pt x="50918" y="0"/>
                  </a:lnTo>
                  <a:lnTo>
                    <a:pt x="75021" y="2809"/>
                  </a:lnTo>
                  <a:lnTo>
                    <a:pt x="114582" y="19204"/>
                  </a:lnTo>
                  <a:lnTo>
                    <a:pt x="131978" y="33841"/>
                  </a:lnTo>
                  <a:lnTo>
                    <a:pt x="159797" y="74979"/>
                  </a:lnTo>
                  <a:lnTo>
                    <a:pt x="169903" y="105512"/>
                  </a:lnTo>
                  <a:lnTo>
                    <a:pt x="174105" y="159980"/>
                  </a:lnTo>
                  <a:lnTo>
                    <a:pt x="172193" y="215321"/>
                  </a:lnTo>
                  <a:lnTo>
                    <a:pt x="160538" y="276496"/>
                  </a:lnTo>
                  <a:lnTo>
                    <a:pt x="146961" y="334227"/>
                  </a:lnTo>
                  <a:lnTo>
                    <a:pt x="124079" y="389998"/>
                  </a:lnTo>
                  <a:lnTo>
                    <a:pt x="96982" y="444586"/>
                  </a:lnTo>
                  <a:lnTo>
                    <a:pt x="52696" y="507550"/>
                  </a:lnTo>
                  <a:lnTo>
                    <a:pt x="27222" y="527383"/>
                  </a:lnTo>
                  <a:lnTo>
                    <a:pt x="19073" y="529680"/>
                  </a:lnTo>
                  <a:lnTo>
                    <a:pt x="11790" y="529363"/>
                  </a:lnTo>
                  <a:lnTo>
                    <a:pt x="5087" y="527302"/>
                  </a:lnTo>
                  <a:lnTo>
                    <a:pt x="1542" y="521305"/>
                  </a:lnTo>
                  <a:lnTo>
                    <a:pt x="0" y="48157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7988206" y="1589320"/>
              <a:ext cx="24621" cy="349485"/>
            </a:xfrm>
            <a:custGeom>
              <a:avLst/>
              <a:gdLst/>
              <a:ahLst/>
              <a:cxnLst/>
              <a:rect l="0" t="0" r="0" b="0"/>
              <a:pathLst>
                <a:path w="24621" h="349485">
                  <a:moveTo>
                    <a:pt x="16643" y="0"/>
                  </a:moveTo>
                  <a:lnTo>
                    <a:pt x="22361" y="21779"/>
                  </a:lnTo>
                  <a:lnTo>
                    <a:pt x="24620" y="77427"/>
                  </a:lnTo>
                  <a:lnTo>
                    <a:pt x="22452" y="135571"/>
                  </a:lnTo>
                  <a:lnTo>
                    <a:pt x="17408" y="197081"/>
                  </a:lnTo>
                  <a:lnTo>
                    <a:pt x="12326" y="259468"/>
                  </a:lnTo>
                  <a:lnTo>
                    <a:pt x="6384" y="318500"/>
                  </a:lnTo>
                  <a:lnTo>
                    <a:pt x="0" y="3494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8021490" y="1534447"/>
              <a:ext cx="174743" cy="38232"/>
            </a:xfrm>
            <a:custGeom>
              <a:avLst/>
              <a:gdLst/>
              <a:ahLst/>
              <a:cxnLst/>
              <a:rect l="0" t="0" r="0" b="0"/>
              <a:pathLst>
                <a:path w="174743" h="38232">
                  <a:moveTo>
                    <a:pt x="0" y="38231"/>
                  </a:moveTo>
                  <a:lnTo>
                    <a:pt x="38710" y="10770"/>
                  </a:lnTo>
                  <a:lnTo>
                    <a:pt x="72594" y="1227"/>
                  </a:lnTo>
                  <a:lnTo>
                    <a:pt x="120528" y="0"/>
                  </a:lnTo>
                  <a:lnTo>
                    <a:pt x="138627" y="4598"/>
                  </a:lnTo>
                  <a:lnTo>
                    <a:pt x="174742" y="299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7963243" y="1810329"/>
              <a:ext cx="174743" cy="36945"/>
            </a:xfrm>
            <a:custGeom>
              <a:avLst/>
              <a:gdLst/>
              <a:ahLst/>
              <a:cxnLst/>
              <a:rect l="0" t="0" r="0" b="0"/>
              <a:pathLst>
                <a:path w="174743" h="36945">
                  <a:moveTo>
                    <a:pt x="0" y="36944"/>
                  </a:moveTo>
                  <a:lnTo>
                    <a:pt x="34746" y="18198"/>
                  </a:lnTo>
                  <a:lnTo>
                    <a:pt x="93185" y="3748"/>
                  </a:lnTo>
                  <a:lnTo>
                    <a:pt x="119079" y="0"/>
                  </a:lnTo>
                  <a:lnTo>
                    <a:pt x="151675" y="3089"/>
                  </a:lnTo>
                  <a:lnTo>
                    <a:pt x="174742" y="1198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7971565" y="1955446"/>
              <a:ext cx="183063" cy="23122"/>
            </a:xfrm>
            <a:custGeom>
              <a:avLst/>
              <a:gdLst/>
              <a:ahLst/>
              <a:cxnLst/>
              <a:rect l="0" t="0" r="0" b="0"/>
              <a:pathLst>
                <a:path w="183063" h="23122">
                  <a:moveTo>
                    <a:pt x="0" y="0"/>
                  </a:moveTo>
                  <a:lnTo>
                    <a:pt x="34744" y="18746"/>
                  </a:lnTo>
                  <a:lnTo>
                    <a:pt x="67514" y="23121"/>
                  </a:lnTo>
                  <a:lnTo>
                    <a:pt x="124574" y="15669"/>
                  </a:lnTo>
                  <a:lnTo>
                    <a:pt x="18306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8296085" y="173909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8262801" y="1888878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0"/>
                  </a:moveTo>
                  <a:lnTo>
                    <a:pt x="8321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8555851" y="1539394"/>
              <a:ext cx="114682" cy="407505"/>
            </a:xfrm>
            <a:custGeom>
              <a:avLst/>
              <a:gdLst/>
              <a:ahLst/>
              <a:cxnLst/>
              <a:rect l="0" t="0" r="0" b="0"/>
              <a:pathLst>
                <a:path w="114682" h="407505">
                  <a:moveTo>
                    <a:pt x="114681" y="0"/>
                  </a:moveTo>
                  <a:lnTo>
                    <a:pt x="95676" y="14211"/>
                  </a:lnTo>
                  <a:lnTo>
                    <a:pt x="79669" y="35954"/>
                  </a:lnTo>
                  <a:lnTo>
                    <a:pt x="53824" y="92763"/>
                  </a:lnTo>
                  <a:lnTo>
                    <a:pt x="37405" y="151801"/>
                  </a:lnTo>
                  <a:lnTo>
                    <a:pt x="20281" y="203426"/>
                  </a:lnTo>
                  <a:lnTo>
                    <a:pt x="9502" y="258140"/>
                  </a:lnTo>
                  <a:lnTo>
                    <a:pt x="2682" y="309046"/>
                  </a:lnTo>
                  <a:lnTo>
                    <a:pt x="0" y="365227"/>
                  </a:lnTo>
                  <a:lnTo>
                    <a:pt x="2999" y="386991"/>
                  </a:lnTo>
                  <a:lnTo>
                    <a:pt x="6943" y="394829"/>
                  </a:lnTo>
                  <a:lnTo>
                    <a:pt x="18720" y="406003"/>
                  </a:lnTo>
                  <a:lnTo>
                    <a:pt x="25744" y="407504"/>
                  </a:lnTo>
                  <a:lnTo>
                    <a:pt x="40945" y="404240"/>
                  </a:lnTo>
                  <a:lnTo>
                    <a:pt x="54481" y="391695"/>
                  </a:lnTo>
                  <a:lnTo>
                    <a:pt x="73820" y="357925"/>
                  </a:lnTo>
                  <a:lnTo>
                    <a:pt x="85619" y="322695"/>
                  </a:lnTo>
                  <a:lnTo>
                    <a:pt x="87579" y="288127"/>
                  </a:lnTo>
                  <a:lnTo>
                    <a:pt x="84761" y="268590"/>
                  </a:lnTo>
                  <a:lnTo>
                    <a:pt x="79941" y="263195"/>
                  </a:lnTo>
                  <a:lnTo>
                    <a:pt x="73030" y="260523"/>
                  </a:lnTo>
                  <a:lnTo>
                    <a:pt x="64724" y="259666"/>
                  </a:lnTo>
                  <a:lnTo>
                    <a:pt x="48099" y="266111"/>
                  </a:lnTo>
                  <a:lnTo>
                    <a:pt x="33314" y="278220"/>
                  </a:lnTo>
                  <a:lnTo>
                    <a:pt x="23661" y="292848"/>
                  </a:lnTo>
                  <a:lnTo>
                    <a:pt x="14829" y="3328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8663520" y="1636104"/>
              <a:ext cx="72990" cy="287857"/>
            </a:xfrm>
            <a:custGeom>
              <a:avLst/>
              <a:gdLst/>
              <a:ahLst/>
              <a:cxnLst/>
              <a:rect l="0" t="0" r="0" b="0"/>
              <a:pathLst>
                <a:path w="72990" h="287857">
                  <a:moveTo>
                    <a:pt x="48617" y="28106"/>
                  </a:moveTo>
                  <a:lnTo>
                    <a:pt x="28706" y="87841"/>
                  </a:lnTo>
                  <a:lnTo>
                    <a:pt x="12859" y="144214"/>
                  </a:lnTo>
                  <a:lnTo>
                    <a:pt x="5318" y="202432"/>
                  </a:lnTo>
                  <a:lnTo>
                    <a:pt x="0" y="255979"/>
                  </a:lnTo>
                  <a:lnTo>
                    <a:pt x="4204" y="277621"/>
                  </a:lnTo>
                  <a:lnTo>
                    <a:pt x="7913" y="285981"/>
                  </a:lnTo>
                  <a:lnTo>
                    <a:pt x="12236" y="287856"/>
                  </a:lnTo>
                  <a:lnTo>
                    <a:pt x="16966" y="285407"/>
                  </a:lnTo>
                  <a:lnTo>
                    <a:pt x="26229" y="273750"/>
                  </a:lnTo>
                  <a:lnTo>
                    <a:pt x="58440" y="211013"/>
                  </a:lnTo>
                  <a:lnTo>
                    <a:pt x="69079" y="154064"/>
                  </a:lnTo>
                  <a:lnTo>
                    <a:pt x="72989" y="95019"/>
                  </a:lnTo>
                  <a:lnTo>
                    <a:pt x="69047" y="37008"/>
                  </a:lnTo>
                  <a:lnTo>
                    <a:pt x="61964" y="5780"/>
                  </a:lnTo>
                  <a:lnTo>
                    <a:pt x="58440" y="1203"/>
                  </a:lnTo>
                  <a:lnTo>
                    <a:pt x="54241" y="0"/>
                  </a:lnTo>
                  <a:lnTo>
                    <a:pt x="49593" y="1048"/>
                  </a:lnTo>
                  <a:lnTo>
                    <a:pt x="39498" y="14539"/>
                  </a:lnTo>
                  <a:lnTo>
                    <a:pt x="31621" y="34095"/>
                  </a:lnTo>
                  <a:lnTo>
                    <a:pt x="31976" y="946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8743157" y="1614260"/>
              <a:ext cx="134900" cy="309664"/>
            </a:xfrm>
            <a:custGeom>
              <a:avLst/>
              <a:gdLst/>
              <a:ahLst/>
              <a:cxnLst/>
              <a:rect l="0" t="0" r="0" b="0"/>
              <a:pathLst>
                <a:path w="134900" h="309664">
                  <a:moveTo>
                    <a:pt x="27228" y="299581"/>
                  </a:moveTo>
                  <a:lnTo>
                    <a:pt x="40480" y="295164"/>
                  </a:lnTo>
                  <a:lnTo>
                    <a:pt x="49451" y="285598"/>
                  </a:lnTo>
                  <a:lnTo>
                    <a:pt x="71446" y="225517"/>
                  </a:lnTo>
                  <a:lnTo>
                    <a:pt x="82989" y="167557"/>
                  </a:lnTo>
                  <a:lnTo>
                    <a:pt x="82521" y="146599"/>
                  </a:lnTo>
                  <a:lnTo>
                    <a:pt x="76150" y="131120"/>
                  </a:lnTo>
                  <a:lnTo>
                    <a:pt x="70937" y="128102"/>
                  </a:lnTo>
                  <a:lnTo>
                    <a:pt x="64688" y="127939"/>
                  </a:lnTo>
                  <a:lnTo>
                    <a:pt x="57749" y="129679"/>
                  </a:lnTo>
                  <a:lnTo>
                    <a:pt x="45108" y="139010"/>
                  </a:lnTo>
                  <a:lnTo>
                    <a:pt x="21925" y="172017"/>
                  </a:lnTo>
                  <a:lnTo>
                    <a:pt x="0" y="231615"/>
                  </a:lnTo>
                  <a:lnTo>
                    <a:pt x="155" y="261979"/>
                  </a:lnTo>
                  <a:lnTo>
                    <a:pt x="10475" y="289981"/>
                  </a:lnTo>
                  <a:lnTo>
                    <a:pt x="22556" y="302402"/>
                  </a:lnTo>
                  <a:lnTo>
                    <a:pt x="29660" y="307009"/>
                  </a:lnTo>
                  <a:lnTo>
                    <a:pt x="44952" y="309663"/>
                  </a:lnTo>
                  <a:lnTo>
                    <a:pt x="52912" y="309076"/>
                  </a:lnTo>
                  <a:lnTo>
                    <a:pt x="69153" y="301027"/>
                  </a:lnTo>
                  <a:lnTo>
                    <a:pt x="97763" y="277677"/>
                  </a:lnTo>
                  <a:lnTo>
                    <a:pt x="107270" y="259027"/>
                  </a:lnTo>
                  <a:lnTo>
                    <a:pt x="126802" y="198086"/>
                  </a:lnTo>
                  <a:lnTo>
                    <a:pt x="133703" y="141773"/>
                  </a:lnTo>
                  <a:lnTo>
                    <a:pt x="134899" y="87224"/>
                  </a:lnTo>
                  <a:lnTo>
                    <a:pt x="126418" y="38907"/>
                  </a:lnTo>
                  <a:lnTo>
                    <a:pt x="112194" y="4148"/>
                  </a:lnTo>
                  <a:lnTo>
                    <a:pt x="105137" y="0"/>
                  </a:lnTo>
                  <a:lnTo>
                    <a:pt x="96734" y="8"/>
                  </a:lnTo>
                  <a:lnTo>
                    <a:pt x="87433" y="2787"/>
                  </a:lnTo>
                  <a:lnTo>
                    <a:pt x="79384" y="10186"/>
                  </a:lnTo>
                  <a:lnTo>
                    <a:pt x="60146" y="45256"/>
                  </a:lnTo>
                  <a:lnTo>
                    <a:pt x="41779" y="106814"/>
                  </a:lnTo>
                  <a:lnTo>
                    <a:pt x="35855" y="160247"/>
                  </a:lnTo>
                  <a:lnTo>
                    <a:pt x="27228" y="20805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8928484" y="1582848"/>
              <a:ext cx="188909" cy="322673"/>
            </a:xfrm>
            <a:custGeom>
              <a:avLst/>
              <a:gdLst/>
              <a:ahLst/>
              <a:cxnLst/>
              <a:rect l="0" t="0" r="0" b="0"/>
              <a:pathLst>
                <a:path w="188909" h="322673">
                  <a:moveTo>
                    <a:pt x="0" y="322672"/>
                  </a:moveTo>
                  <a:lnTo>
                    <a:pt x="25631" y="262012"/>
                  </a:lnTo>
                  <a:lnTo>
                    <a:pt x="48154" y="203817"/>
                  </a:lnTo>
                  <a:lnTo>
                    <a:pt x="68437" y="147985"/>
                  </a:lnTo>
                  <a:lnTo>
                    <a:pt x="88833" y="92464"/>
                  </a:lnTo>
                  <a:lnTo>
                    <a:pt x="109680" y="36984"/>
                  </a:lnTo>
                  <a:lnTo>
                    <a:pt x="118894" y="3699"/>
                  </a:lnTo>
                  <a:lnTo>
                    <a:pt x="121792" y="0"/>
                  </a:lnTo>
                  <a:lnTo>
                    <a:pt x="124649" y="1233"/>
                  </a:lnTo>
                  <a:lnTo>
                    <a:pt x="127479" y="5753"/>
                  </a:lnTo>
                  <a:lnTo>
                    <a:pt x="132020" y="56736"/>
                  </a:lnTo>
                  <a:lnTo>
                    <a:pt x="132917" y="110227"/>
                  </a:lnTo>
                  <a:lnTo>
                    <a:pt x="137511" y="160412"/>
                  </a:lnTo>
                  <a:lnTo>
                    <a:pt x="140676" y="163648"/>
                  </a:lnTo>
                  <a:lnTo>
                    <a:pt x="144635" y="162107"/>
                  </a:lnTo>
                  <a:lnTo>
                    <a:pt x="153041" y="151457"/>
                  </a:lnTo>
                  <a:lnTo>
                    <a:pt x="165970" y="117089"/>
                  </a:lnTo>
                  <a:lnTo>
                    <a:pt x="183025" y="54878"/>
                  </a:lnTo>
                  <a:lnTo>
                    <a:pt x="185812" y="44290"/>
                  </a:lnTo>
                  <a:lnTo>
                    <a:pt x="187670" y="41854"/>
                  </a:lnTo>
                  <a:lnTo>
                    <a:pt x="188908" y="44853"/>
                  </a:lnTo>
                  <a:lnTo>
                    <a:pt x="188185" y="73626"/>
                  </a:lnTo>
                  <a:lnTo>
                    <a:pt x="178020" y="135817"/>
                  </a:lnTo>
                  <a:lnTo>
                    <a:pt x="170757" y="192175"/>
                  </a:lnTo>
                  <a:lnTo>
                    <a:pt x="166993" y="250230"/>
                  </a:lnTo>
                  <a:lnTo>
                    <a:pt x="166472" y="312294"/>
                  </a:lnTo>
                  <a:lnTo>
                    <a:pt x="166422" y="32267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9182549" y="1556036"/>
              <a:ext cx="128705" cy="322116"/>
            </a:xfrm>
            <a:custGeom>
              <a:avLst/>
              <a:gdLst/>
              <a:ahLst/>
              <a:cxnLst/>
              <a:rect l="0" t="0" r="0" b="0"/>
              <a:pathLst>
                <a:path w="128705" h="322116">
                  <a:moveTo>
                    <a:pt x="120383" y="0"/>
                  </a:moveTo>
                  <a:lnTo>
                    <a:pt x="94735" y="15135"/>
                  </a:lnTo>
                  <a:lnTo>
                    <a:pt x="58142" y="57866"/>
                  </a:lnTo>
                  <a:lnTo>
                    <a:pt x="30605" y="112557"/>
                  </a:lnTo>
                  <a:lnTo>
                    <a:pt x="9833" y="170493"/>
                  </a:lnTo>
                  <a:lnTo>
                    <a:pt x="4138" y="224343"/>
                  </a:lnTo>
                  <a:lnTo>
                    <a:pt x="0" y="267031"/>
                  </a:lnTo>
                  <a:lnTo>
                    <a:pt x="4009" y="286951"/>
                  </a:lnTo>
                  <a:lnTo>
                    <a:pt x="11955" y="301967"/>
                  </a:lnTo>
                  <a:lnTo>
                    <a:pt x="24116" y="312340"/>
                  </a:lnTo>
                  <a:lnTo>
                    <a:pt x="31242" y="316400"/>
                  </a:lnTo>
                  <a:lnTo>
                    <a:pt x="63358" y="322115"/>
                  </a:lnTo>
                  <a:lnTo>
                    <a:pt x="83944" y="318521"/>
                  </a:lnTo>
                  <a:lnTo>
                    <a:pt x="101415" y="309835"/>
                  </a:lnTo>
                  <a:lnTo>
                    <a:pt x="128704" y="2829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9169795" y="1722457"/>
              <a:ext cx="133138" cy="4418"/>
            </a:xfrm>
            <a:custGeom>
              <a:avLst/>
              <a:gdLst/>
              <a:ahLst/>
              <a:cxnLst/>
              <a:rect l="0" t="0" r="0" b="0"/>
              <a:pathLst>
                <a:path w="133138" h="4418">
                  <a:moveTo>
                    <a:pt x="0" y="0"/>
                  </a:moveTo>
                  <a:lnTo>
                    <a:pt x="13252" y="4417"/>
                  </a:lnTo>
                  <a:lnTo>
                    <a:pt x="68678" y="1221"/>
                  </a:lnTo>
                  <a:lnTo>
                    <a:pt x="103868" y="362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813464" y="1489468"/>
            <a:ext cx="1680853" cy="798821"/>
            <a:chOff x="7813464" y="1489468"/>
            <a:chExt cx="1680853" cy="798821"/>
          </a:xfrm>
        </p:grpSpPr>
        <p:sp>
          <p:nvSpPr>
            <p:cNvPr id="138" name="Freeform 137"/>
            <p:cNvSpPr/>
            <p:nvPr/>
          </p:nvSpPr>
          <p:spPr>
            <a:xfrm>
              <a:off x="7813464" y="1497789"/>
              <a:ext cx="1680853" cy="790500"/>
            </a:xfrm>
            <a:custGeom>
              <a:avLst/>
              <a:gdLst/>
              <a:ahLst/>
              <a:cxnLst/>
              <a:rect l="0" t="0" r="0" b="0"/>
              <a:pathLst>
                <a:path w="1680853" h="790500">
                  <a:moveTo>
                    <a:pt x="0" y="790499"/>
                  </a:moveTo>
                  <a:lnTo>
                    <a:pt x="59736" y="776306"/>
                  </a:lnTo>
                  <a:lnTo>
                    <a:pt x="116819" y="759036"/>
                  </a:lnTo>
                  <a:lnTo>
                    <a:pt x="174021" y="734535"/>
                  </a:lnTo>
                  <a:lnTo>
                    <a:pt x="227848" y="711815"/>
                  </a:lnTo>
                  <a:lnTo>
                    <a:pt x="285462" y="681576"/>
                  </a:lnTo>
                  <a:lnTo>
                    <a:pt x="333597" y="657141"/>
                  </a:lnTo>
                  <a:lnTo>
                    <a:pt x="385457" y="629868"/>
                  </a:lnTo>
                  <a:lnTo>
                    <a:pt x="441812" y="598365"/>
                  </a:lnTo>
                  <a:lnTo>
                    <a:pt x="501965" y="563143"/>
                  </a:lnTo>
                  <a:lnTo>
                    <a:pt x="564167" y="523429"/>
                  </a:lnTo>
                  <a:lnTo>
                    <a:pt x="605772" y="496135"/>
                  </a:lnTo>
                  <a:lnTo>
                    <a:pt x="652001" y="468595"/>
                  </a:lnTo>
                  <a:lnTo>
                    <a:pt x="700283" y="440945"/>
                  </a:lnTo>
                  <a:lnTo>
                    <a:pt x="749479" y="413247"/>
                  </a:lnTo>
                  <a:lnTo>
                    <a:pt x="799081" y="385528"/>
                  </a:lnTo>
                  <a:lnTo>
                    <a:pt x="848863" y="357799"/>
                  </a:lnTo>
                  <a:lnTo>
                    <a:pt x="899650" y="330065"/>
                  </a:lnTo>
                  <a:lnTo>
                    <a:pt x="953040" y="302330"/>
                  </a:lnTo>
                  <a:lnTo>
                    <a:pt x="1007588" y="274594"/>
                  </a:lnTo>
                  <a:lnTo>
                    <a:pt x="1061725" y="247782"/>
                  </a:lnTo>
                  <a:lnTo>
                    <a:pt x="1113523" y="223538"/>
                  </a:lnTo>
                  <a:lnTo>
                    <a:pt x="1166747" y="200435"/>
                  </a:lnTo>
                  <a:lnTo>
                    <a:pt x="1219371" y="177840"/>
                  </a:lnTo>
                  <a:lnTo>
                    <a:pt x="1267415" y="155470"/>
                  </a:lnTo>
                  <a:lnTo>
                    <a:pt x="1315888" y="135666"/>
                  </a:lnTo>
                  <a:lnTo>
                    <a:pt x="1363319" y="117619"/>
                  </a:lnTo>
                  <a:lnTo>
                    <a:pt x="1426408" y="91864"/>
                  </a:lnTo>
                  <a:lnTo>
                    <a:pt x="1486090" y="67591"/>
                  </a:lnTo>
                  <a:lnTo>
                    <a:pt x="1543838" y="48277"/>
                  </a:lnTo>
                  <a:lnTo>
                    <a:pt x="1595569" y="30844"/>
                  </a:lnTo>
                  <a:lnTo>
                    <a:pt x="1650000" y="10852"/>
                  </a:lnTo>
                  <a:lnTo>
                    <a:pt x="168085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8196232" y="1489468"/>
              <a:ext cx="1090059" cy="757216"/>
            </a:xfrm>
            <a:custGeom>
              <a:avLst/>
              <a:gdLst/>
              <a:ahLst/>
              <a:cxnLst/>
              <a:rect l="0" t="0" r="0" b="0"/>
              <a:pathLst>
                <a:path w="1090059" h="757216">
                  <a:moveTo>
                    <a:pt x="0" y="0"/>
                  </a:moveTo>
                  <a:lnTo>
                    <a:pt x="58681" y="31956"/>
                  </a:lnTo>
                  <a:lnTo>
                    <a:pt x="119794" y="63921"/>
                  </a:lnTo>
                  <a:lnTo>
                    <a:pt x="179743" y="100599"/>
                  </a:lnTo>
                  <a:lnTo>
                    <a:pt x="237881" y="137701"/>
                  </a:lnTo>
                  <a:lnTo>
                    <a:pt x="288783" y="165308"/>
                  </a:lnTo>
                  <a:lnTo>
                    <a:pt x="340436" y="195471"/>
                  </a:lnTo>
                  <a:lnTo>
                    <a:pt x="390875" y="227831"/>
                  </a:lnTo>
                  <a:lnTo>
                    <a:pt x="445370" y="256424"/>
                  </a:lnTo>
                  <a:lnTo>
                    <a:pt x="502505" y="286880"/>
                  </a:lnTo>
                  <a:lnTo>
                    <a:pt x="560423" y="323743"/>
                  </a:lnTo>
                  <a:lnTo>
                    <a:pt x="618573" y="359526"/>
                  </a:lnTo>
                  <a:lnTo>
                    <a:pt x="681208" y="397968"/>
                  </a:lnTo>
                  <a:lnTo>
                    <a:pt x="742194" y="438636"/>
                  </a:lnTo>
                  <a:lnTo>
                    <a:pt x="801253" y="479964"/>
                  </a:lnTo>
                  <a:lnTo>
                    <a:pt x="859742" y="521487"/>
                  </a:lnTo>
                  <a:lnTo>
                    <a:pt x="918060" y="567485"/>
                  </a:lnTo>
                  <a:lnTo>
                    <a:pt x="971911" y="616247"/>
                  </a:lnTo>
                  <a:lnTo>
                    <a:pt x="1023000" y="670246"/>
                  </a:lnTo>
                  <a:lnTo>
                    <a:pt x="1064436" y="722817"/>
                  </a:lnTo>
                  <a:lnTo>
                    <a:pt x="1090058" y="75721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6423851" y="3120393"/>
            <a:ext cx="3353382" cy="1957055"/>
            <a:chOff x="6423851" y="3120393"/>
            <a:chExt cx="3353382" cy="1957055"/>
          </a:xfrm>
        </p:grpSpPr>
        <p:sp>
          <p:nvSpPr>
            <p:cNvPr id="141" name="Freeform 140"/>
            <p:cNvSpPr/>
            <p:nvPr/>
          </p:nvSpPr>
          <p:spPr>
            <a:xfrm>
              <a:off x="6423851" y="3853704"/>
              <a:ext cx="191355" cy="602076"/>
            </a:xfrm>
            <a:custGeom>
              <a:avLst/>
              <a:gdLst/>
              <a:ahLst/>
              <a:cxnLst/>
              <a:rect l="0" t="0" r="0" b="0"/>
              <a:pathLst>
                <a:path w="191355" h="602076">
                  <a:moveTo>
                    <a:pt x="8319" y="107115"/>
                  </a:moveTo>
                  <a:lnTo>
                    <a:pt x="8319" y="162277"/>
                  </a:lnTo>
                  <a:lnTo>
                    <a:pt x="8319" y="222838"/>
                  </a:lnTo>
                  <a:lnTo>
                    <a:pt x="7395" y="284700"/>
                  </a:lnTo>
                  <a:lnTo>
                    <a:pt x="1155" y="346939"/>
                  </a:lnTo>
                  <a:lnTo>
                    <a:pt x="227" y="401379"/>
                  </a:lnTo>
                  <a:lnTo>
                    <a:pt x="43" y="456649"/>
                  </a:lnTo>
                  <a:lnTo>
                    <a:pt x="7" y="512083"/>
                  </a:lnTo>
                  <a:lnTo>
                    <a:pt x="0" y="562754"/>
                  </a:lnTo>
                  <a:lnTo>
                    <a:pt x="923" y="599925"/>
                  </a:lnTo>
                  <a:lnTo>
                    <a:pt x="2464" y="602075"/>
                  </a:lnTo>
                  <a:lnTo>
                    <a:pt x="4416" y="600736"/>
                  </a:lnTo>
                  <a:lnTo>
                    <a:pt x="7163" y="581182"/>
                  </a:lnTo>
                  <a:lnTo>
                    <a:pt x="10632" y="519210"/>
                  </a:lnTo>
                  <a:lnTo>
                    <a:pt x="15454" y="455817"/>
                  </a:lnTo>
                  <a:lnTo>
                    <a:pt x="16289" y="406441"/>
                  </a:lnTo>
                  <a:lnTo>
                    <a:pt x="16537" y="356678"/>
                  </a:lnTo>
                  <a:lnTo>
                    <a:pt x="16610" y="306800"/>
                  </a:lnTo>
                  <a:lnTo>
                    <a:pt x="23277" y="245966"/>
                  </a:lnTo>
                  <a:lnTo>
                    <a:pt x="33498" y="183955"/>
                  </a:lnTo>
                  <a:lnTo>
                    <a:pt x="44420" y="126916"/>
                  </a:lnTo>
                  <a:lnTo>
                    <a:pt x="58251" y="68757"/>
                  </a:lnTo>
                  <a:lnTo>
                    <a:pt x="64720" y="51235"/>
                  </a:lnTo>
                  <a:lnTo>
                    <a:pt x="94628" y="13261"/>
                  </a:lnTo>
                  <a:lnTo>
                    <a:pt x="105543" y="1915"/>
                  </a:lnTo>
                  <a:lnTo>
                    <a:pt x="111966" y="0"/>
                  </a:lnTo>
                  <a:lnTo>
                    <a:pt x="126500" y="2802"/>
                  </a:lnTo>
                  <a:lnTo>
                    <a:pt x="145860" y="14776"/>
                  </a:lnTo>
                  <a:lnTo>
                    <a:pt x="155124" y="27244"/>
                  </a:lnTo>
                  <a:lnTo>
                    <a:pt x="171575" y="67798"/>
                  </a:lnTo>
                  <a:lnTo>
                    <a:pt x="185784" y="130336"/>
                  </a:lnTo>
                  <a:lnTo>
                    <a:pt x="190276" y="192549"/>
                  </a:lnTo>
                  <a:lnTo>
                    <a:pt x="191055" y="246355"/>
                  </a:lnTo>
                  <a:lnTo>
                    <a:pt x="191286" y="298767"/>
                  </a:lnTo>
                  <a:lnTo>
                    <a:pt x="191354" y="354874"/>
                  </a:lnTo>
                  <a:lnTo>
                    <a:pt x="190450" y="411562"/>
                  </a:lnTo>
                  <a:lnTo>
                    <a:pt x="185661" y="462054"/>
                  </a:lnTo>
                  <a:lnTo>
                    <a:pt x="183404" y="524833"/>
                  </a:lnTo>
                  <a:lnTo>
                    <a:pt x="176486" y="566403"/>
                  </a:lnTo>
                  <a:lnTo>
                    <a:pt x="166420" y="5814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6457133" y="4219928"/>
              <a:ext cx="149780" cy="7165"/>
            </a:xfrm>
            <a:custGeom>
              <a:avLst/>
              <a:gdLst/>
              <a:ahLst/>
              <a:cxnLst/>
              <a:rect l="0" t="0" r="0" b="0"/>
              <a:pathLst>
                <a:path w="149780" h="7165">
                  <a:moveTo>
                    <a:pt x="0" y="7164"/>
                  </a:moveTo>
                  <a:lnTo>
                    <a:pt x="50745" y="0"/>
                  </a:lnTo>
                  <a:lnTo>
                    <a:pt x="110382" y="5582"/>
                  </a:lnTo>
                  <a:lnTo>
                    <a:pt x="149779" y="71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6731931" y="3777756"/>
              <a:ext cx="116293" cy="642624"/>
            </a:xfrm>
            <a:custGeom>
              <a:avLst/>
              <a:gdLst/>
              <a:ahLst/>
              <a:cxnLst/>
              <a:rect l="0" t="0" r="0" b="0"/>
              <a:pathLst>
                <a:path w="116293" h="642624">
                  <a:moveTo>
                    <a:pt x="58044" y="0"/>
                  </a:moveTo>
                  <a:lnTo>
                    <a:pt x="41186" y="59627"/>
                  </a:lnTo>
                  <a:lnTo>
                    <a:pt x="27505" y="120546"/>
                  </a:lnTo>
                  <a:lnTo>
                    <a:pt x="18899" y="177460"/>
                  </a:lnTo>
                  <a:lnTo>
                    <a:pt x="14702" y="227939"/>
                  </a:lnTo>
                  <a:lnTo>
                    <a:pt x="7603" y="281419"/>
                  </a:lnTo>
                  <a:lnTo>
                    <a:pt x="2110" y="334864"/>
                  </a:lnTo>
                  <a:lnTo>
                    <a:pt x="482" y="389223"/>
                  </a:lnTo>
                  <a:lnTo>
                    <a:pt x="0" y="440462"/>
                  </a:lnTo>
                  <a:lnTo>
                    <a:pt x="4254" y="503058"/>
                  </a:lnTo>
                  <a:lnTo>
                    <a:pt x="16661" y="562405"/>
                  </a:lnTo>
                  <a:lnTo>
                    <a:pt x="35566" y="615457"/>
                  </a:lnTo>
                  <a:lnTo>
                    <a:pt x="40285" y="623878"/>
                  </a:lnTo>
                  <a:lnTo>
                    <a:pt x="52925" y="635701"/>
                  </a:lnTo>
                  <a:lnTo>
                    <a:pt x="60178" y="640148"/>
                  </a:lnTo>
                  <a:lnTo>
                    <a:pt x="75636" y="642623"/>
                  </a:lnTo>
                  <a:lnTo>
                    <a:pt x="97466" y="638819"/>
                  </a:lnTo>
                  <a:lnTo>
                    <a:pt x="116292" y="6324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6864865" y="3919214"/>
              <a:ext cx="99854" cy="694300"/>
            </a:xfrm>
            <a:custGeom>
              <a:avLst/>
              <a:gdLst/>
              <a:ahLst/>
              <a:cxnLst/>
              <a:rect l="0" t="0" r="0" b="0"/>
              <a:pathLst>
                <a:path w="99854" h="694300">
                  <a:moveTo>
                    <a:pt x="99853" y="0"/>
                  </a:moveTo>
                  <a:lnTo>
                    <a:pt x="86600" y="8835"/>
                  </a:lnTo>
                  <a:lnTo>
                    <a:pt x="69525" y="36415"/>
                  </a:lnTo>
                  <a:lnTo>
                    <a:pt x="47655" y="95493"/>
                  </a:lnTo>
                  <a:lnTo>
                    <a:pt x="35815" y="158986"/>
                  </a:lnTo>
                  <a:lnTo>
                    <a:pt x="33784" y="213748"/>
                  </a:lnTo>
                  <a:lnTo>
                    <a:pt x="33382" y="269082"/>
                  </a:lnTo>
                  <a:lnTo>
                    <a:pt x="33303" y="324528"/>
                  </a:lnTo>
                  <a:lnTo>
                    <a:pt x="37705" y="375578"/>
                  </a:lnTo>
                  <a:lnTo>
                    <a:pt x="43557" y="439064"/>
                  </a:lnTo>
                  <a:lnTo>
                    <a:pt x="53085" y="498261"/>
                  </a:lnTo>
                  <a:lnTo>
                    <a:pt x="56718" y="548892"/>
                  </a:lnTo>
                  <a:lnTo>
                    <a:pt x="57020" y="607207"/>
                  </a:lnTo>
                  <a:lnTo>
                    <a:pt x="43102" y="670652"/>
                  </a:lnTo>
                  <a:lnTo>
                    <a:pt x="34258" y="689156"/>
                  </a:lnTo>
                  <a:lnTo>
                    <a:pt x="28386" y="693351"/>
                  </a:lnTo>
                  <a:lnTo>
                    <a:pt x="21698" y="694299"/>
                  </a:lnTo>
                  <a:lnTo>
                    <a:pt x="14465" y="693082"/>
                  </a:lnTo>
                  <a:lnTo>
                    <a:pt x="9643" y="685798"/>
                  </a:lnTo>
                  <a:lnTo>
                    <a:pt x="1905" y="637468"/>
                  </a:lnTo>
                  <a:lnTo>
                    <a:pt x="0" y="6074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6976260" y="4221085"/>
              <a:ext cx="129917" cy="182517"/>
            </a:xfrm>
            <a:custGeom>
              <a:avLst/>
              <a:gdLst/>
              <a:ahLst/>
              <a:cxnLst/>
              <a:rect l="0" t="0" r="0" b="0"/>
              <a:pathLst>
                <a:path w="129917" h="182517">
                  <a:moveTo>
                    <a:pt x="55026" y="14329"/>
                  </a:moveTo>
                  <a:lnTo>
                    <a:pt x="63861" y="5494"/>
                  </a:lnTo>
                  <a:lnTo>
                    <a:pt x="62765" y="2891"/>
                  </a:lnTo>
                  <a:lnTo>
                    <a:pt x="51685" y="0"/>
                  </a:lnTo>
                  <a:lnTo>
                    <a:pt x="45402" y="2927"/>
                  </a:lnTo>
                  <a:lnTo>
                    <a:pt x="33490" y="16041"/>
                  </a:lnTo>
                  <a:lnTo>
                    <a:pt x="11700" y="56443"/>
                  </a:lnTo>
                  <a:lnTo>
                    <a:pt x="0" y="113460"/>
                  </a:lnTo>
                  <a:lnTo>
                    <a:pt x="60" y="138824"/>
                  </a:lnTo>
                  <a:lnTo>
                    <a:pt x="6249" y="156261"/>
                  </a:lnTo>
                  <a:lnTo>
                    <a:pt x="12338" y="159801"/>
                  </a:lnTo>
                  <a:lnTo>
                    <a:pt x="20096" y="160312"/>
                  </a:lnTo>
                  <a:lnTo>
                    <a:pt x="28965" y="158803"/>
                  </a:lnTo>
                  <a:lnTo>
                    <a:pt x="43752" y="149731"/>
                  </a:lnTo>
                  <a:lnTo>
                    <a:pt x="85363" y="104349"/>
                  </a:lnTo>
                  <a:lnTo>
                    <a:pt x="89119" y="103004"/>
                  </a:lnTo>
                  <a:lnTo>
                    <a:pt x="91623" y="105805"/>
                  </a:lnTo>
                  <a:lnTo>
                    <a:pt x="95147" y="129882"/>
                  </a:lnTo>
                  <a:lnTo>
                    <a:pt x="100755" y="175016"/>
                  </a:lnTo>
                  <a:lnTo>
                    <a:pt x="104003" y="180626"/>
                  </a:lnTo>
                  <a:lnTo>
                    <a:pt x="108018" y="182516"/>
                  </a:lnTo>
                  <a:lnTo>
                    <a:pt x="112543" y="181927"/>
                  </a:lnTo>
                  <a:lnTo>
                    <a:pt x="116485" y="178761"/>
                  </a:lnTo>
                  <a:lnTo>
                    <a:pt x="123330" y="167846"/>
                  </a:lnTo>
                  <a:lnTo>
                    <a:pt x="129916" y="13082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7174645" y="3969140"/>
              <a:ext cx="212266" cy="390680"/>
            </a:xfrm>
            <a:custGeom>
              <a:avLst/>
              <a:gdLst/>
              <a:ahLst/>
              <a:cxnLst/>
              <a:rect l="0" t="0" r="0" b="0"/>
              <a:pathLst>
                <a:path w="212266" h="390680">
                  <a:moveTo>
                    <a:pt x="23061" y="0"/>
                  </a:moveTo>
                  <a:lnTo>
                    <a:pt x="27856" y="32291"/>
                  </a:lnTo>
                  <a:lnTo>
                    <a:pt x="23875" y="86219"/>
                  </a:lnTo>
                  <a:lnTo>
                    <a:pt x="22298" y="137977"/>
                  </a:lnTo>
                  <a:lnTo>
                    <a:pt x="16508" y="198196"/>
                  </a:lnTo>
                  <a:lnTo>
                    <a:pt x="10672" y="254881"/>
                  </a:lnTo>
                  <a:lnTo>
                    <a:pt x="7679" y="305531"/>
                  </a:lnTo>
                  <a:lnTo>
                    <a:pt x="2376" y="343857"/>
                  </a:lnTo>
                  <a:lnTo>
                    <a:pt x="950" y="346657"/>
                  </a:lnTo>
                  <a:lnTo>
                    <a:pt x="0" y="343901"/>
                  </a:lnTo>
                  <a:lnTo>
                    <a:pt x="1128" y="317936"/>
                  </a:lnTo>
                  <a:lnTo>
                    <a:pt x="14215" y="256161"/>
                  </a:lnTo>
                  <a:lnTo>
                    <a:pt x="33693" y="227527"/>
                  </a:lnTo>
                  <a:lnTo>
                    <a:pt x="49051" y="213303"/>
                  </a:lnTo>
                  <a:lnTo>
                    <a:pt x="57031" y="209695"/>
                  </a:lnTo>
                  <a:lnTo>
                    <a:pt x="73292" y="208152"/>
                  </a:lnTo>
                  <a:lnTo>
                    <a:pt x="98041" y="216898"/>
                  </a:lnTo>
                  <a:lnTo>
                    <a:pt x="109702" y="231076"/>
                  </a:lnTo>
                  <a:lnTo>
                    <a:pt x="130806" y="289333"/>
                  </a:lnTo>
                  <a:lnTo>
                    <a:pt x="133723" y="298289"/>
                  </a:lnTo>
                  <a:lnTo>
                    <a:pt x="138441" y="302410"/>
                  </a:lnTo>
                  <a:lnTo>
                    <a:pt x="144360" y="303308"/>
                  </a:lnTo>
                  <a:lnTo>
                    <a:pt x="151080" y="302058"/>
                  </a:lnTo>
                  <a:lnTo>
                    <a:pt x="163478" y="290807"/>
                  </a:lnTo>
                  <a:lnTo>
                    <a:pt x="174227" y="272555"/>
                  </a:lnTo>
                  <a:lnTo>
                    <a:pt x="182086" y="249033"/>
                  </a:lnTo>
                  <a:lnTo>
                    <a:pt x="182703" y="242761"/>
                  </a:lnTo>
                  <a:lnTo>
                    <a:pt x="181264" y="240428"/>
                  </a:lnTo>
                  <a:lnTo>
                    <a:pt x="178457" y="240722"/>
                  </a:lnTo>
                  <a:lnTo>
                    <a:pt x="165670" y="249971"/>
                  </a:lnTo>
                  <a:lnTo>
                    <a:pt x="154587" y="268840"/>
                  </a:lnTo>
                  <a:lnTo>
                    <a:pt x="132468" y="325260"/>
                  </a:lnTo>
                  <a:lnTo>
                    <a:pt x="125744" y="359976"/>
                  </a:lnTo>
                  <a:lnTo>
                    <a:pt x="129104" y="377569"/>
                  </a:lnTo>
                  <a:lnTo>
                    <a:pt x="132588" y="384850"/>
                  </a:lnTo>
                  <a:lnTo>
                    <a:pt x="138609" y="388779"/>
                  </a:lnTo>
                  <a:lnTo>
                    <a:pt x="155161" y="390679"/>
                  </a:lnTo>
                  <a:lnTo>
                    <a:pt x="169914" y="385976"/>
                  </a:lnTo>
                  <a:lnTo>
                    <a:pt x="182635" y="376797"/>
                  </a:lnTo>
                  <a:lnTo>
                    <a:pt x="194452" y="363472"/>
                  </a:lnTo>
                  <a:lnTo>
                    <a:pt x="207083" y="335959"/>
                  </a:lnTo>
                  <a:lnTo>
                    <a:pt x="212265" y="299968"/>
                  </a:lnTo>
                  <a:lnTo>
                    <a:pt x="206080" y="278475"/>
                  </a:lnTo>
                  <a:lnTo>
                    <a:pt x="194401" y="260643"/>
                  </a:lnTo>
                  <a:lnTo>
                    <a:pt x="189483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7507925" y="3952498"/>
              <a:ext cx="89193" cy="311773"/>
            </a:xfrm>
            <a:custGeom>
              <a:avLst/>
              <a:gdLst/>
              <a:ahLst/>
              <a:cxnLst/>
              <a:rect l="0" t="0" r="0" b="0"/>
              <a:pathLst>
                <a:path w="89193" h="311773">
                  <a:moveTo>
                    <a:pt x="30945" y="0"/>
                  </a:moveTo>
                  <a:lnTo>
                    <a:pt x="22110" y="13252"/>
                  </a:lnTo>
                  <a:lnTo>
                    <a:pt x="12866" y="72799"/>
                  </a:lnTo>
                  <a:lnTo>
                    <a:pt x="0" y="134688"/>
                  </a:lnTo>
                  <a:lnTo>
                    <a:pt x="331" y="197376"/>
                  </a:lnTo>
                  <a:lnTo>
                    <a:pt x="6161" y="259084"/>
                  </a:lnTo>
                  <a:lnTo>
                    <a:pt x="10068" y="283726"/>
                  </a:lnTo>
                  <a:lnTo>
                    <a:pt x="19817" y="302075"/>
                  </a:lnTo>
                  <a:lnTo>
                    <a:pt x="26300" y="309557"/>
                  </a:lnTo>
                  <a:lnTo>
                    <a:pt x="33395" y="311772"/>
                  </a:lnTo>
                  <a:lnTo>
                    <a:pt x="40899" y="310474"/>
                  </a:lnTo>
                  <a:lnTo>
                    <a:pt x="48676" y="306835"/>
                  </a:lnTo>
                  <a:lnTo>
                    <a:pt x="89192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7633238" y="3877609"/>
              <a:ext cx="113659" cy="499263"/>
            </a:xfrm>
            <a:custGeom>
              <a:avLst/>
              <a:gdLst/>
              <a:ahLst/>
              <a:cxnLst/>
              <a:rect l="0" t="0" r="0" b="0"/>
              <a:pathLst>
                <a:path w="113659" h="499263">
                  <a:moveTo>
                    <a:pt x="30448" y="0"/>
                  </a:moveTo>
                  <a:lnTo>
                    <a:pt x="24729" y="22703"/>
                  </a:lnTo>
                  <a:lnTo>
                    <a:pt x="18052" y="84590"/>
                  </a:lnTo>
                  <a:lnTo>
                    <a:pt x="14644" y="136730"/>
                  </a:lnTo>
                  <a:lnTo>
                    <a:pt x="11505" y="191546"/>
                  </a:lnTo>
                  <a:lnTo>
                    <a:pt x="6673" y="246889"/>
                  </a:lnTo>
                  <a:lnTo>
                    <a:pt x="0" y="302337"/>
                  </a:lnTo>
                  <a:lnTo>
                    <a:pt x="189" y="357806"/>
                  </a:lnTo>
                  <a:lnTo>
                    <a:pt x="8855" y="417696"/>
                  </a:lnTo>
                  <a:lnTo>
                    <a:pt x="16756" y="457631"/>
                  </a:lnTo>
                  <a:lnTo>
                    <a:pt x="27136" y="476445"/>
                  </a:lnTo>
                  <a:lnTo>
                    <a:pt x="33787" y="484050"/>
                  </a:lnTo>
                  <a:lnTo>
                    <a:pt x="51039" y="492501"/>
                  </a:lnTo>
                  <a:lnTo>
                    <a:pt x="113658" y="4992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7855069" y="3686224"/>
              <a:ext cx="499265" cy="349485"/>
            </a:xfrm>
            <a:custGeom>
              <a:avLst/>
              <a:gdLst/>
              <a:ahLst/>
              <a:cxnLst/>
              <a:rect l="0" t="0" r="0" b="0"/>
              <a:pathLst>
                <a:path w="499265" h="349485">
                  <a:moveTo>
                    <a:pt x="0" y="349484"/>
                  </a:moveTo>
                  <a:lnTo>
                    <a:pt x="33742" y="328915"/>
                  </a:lnTo>
                  <a:lnTo>
                    <a:pt x="91558" y="281530"/>
                  </a:lnTo>
                  <a:lnTo>
                    <a:pt x="147949" y="232138"/>
                  </a:lnTo>
                  <a:lnTo>
                    <a:pt x="206188" y="182989"/>
                  </a:lnTo>
                  <a:lnTo>
                    <a:pt x="265260" y="139774"/>
                  </a:lnTo>
                  <a:lnTo>
                    <a:pt x="323679" y="98853"/>
                  </a:lnTo>
                  <a:lnTo>
                    <a:pt x="383593" y="57406"/>
                  </a:lnTo>
                  <a:lnTo>
                    <a:pt x="441065" y="20388"/>
                  </a:lnTo>
                  <a:lnTo>
                    <a:pt x="486016" y="2795"/>
                  </a:lnTo>
                  <a:lnTo>
                    <a:pt x="49926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8488207" y="3221922"/>
              <a:ext cx="198968" cy="381681"/>
            </a:xfrm>
            <a:custGeom>
              <a:avLst/>
              <a:gdLst/>
              <a:ahLst/>
              <a:cxnLst/>
              <a:rect l="0" t="0" r="0" b="0"/>
              <a:pathLst>
                <a:path w="198968" h="381681">
                  <a:moveTo>
                    <a:pt x="90794" y="247955"/>
                  </a:moveTo>
                  <a:lnTo>
                    <a:pt x="74752" y="205376"/>
                  </a:lnTo>
                  <a:lnTo>
                    <a:pt x="37587" y="158187"/>
                  </a:lnTo>
                  <a:lnTo>
                    <a:pt x="22767" y="148578"/>
                  </a:lnTo>
                  <a:lnTo>
                    <a:pt x="16782" y="148420"/>
                  </a:lnTo>
                  <a:lnTo>
                    <a:pt x="11866" y="151088"/>
                  </a:lnTo>
                  <a:lnTo>
                    <a:pt x="7665" y="155640"/>
                  </a:lnTo>
                  <a:lnTo>
                    <a:pt x="2997" y="173026"/>
                  </a:lnTo>
                  <a:lnTo>
                    <a:pt x="0" y="230689"/>
                  </a:lnTo>
                  <a:lnTo>
                    <a:pt x="5127" y="284472"/>
                  </a:lnTo>
                  <a:lnTo>
                    <a:pt x="11677" y="337538"/>
                  </a:lnTo>
                  <a:lnTo>
                    <a:pt x="19070" y="372707"/>
                  </a:lnTo>
                  <a:lnTo>
                    <a:pt x="23562" y="379200"/>
                  </a:lnTo>
                  <a:lnTo>
                    <a:pt x="29330" y="381680"/>
                  </a:lnTo>
                  <a:lnTo>
                    <a:pt x="35949" y="381484"/>
                  </a:lnTo>
                  <a:lnTo>
                    <a:pt x="41287" y="378580"/>
                  </a:lnTo>
                  <a:lnTo>
                    <a:pt x="49683" y="367956"/>
                  </a:lnTo>
                  <a:lnTo>
                    <a:pt x="65531" y="314894"/>
                  </a:lnTo>
                  <a:lnTo>
                    <a:pt x="76866" y="261383"/>
                  </a:lnTo>
                  <a:lnTo>
                    <a:pt x="89646" y="213719"/>
                  </a:lnTo>
                  <a:lnTo>
                    <a:pt x="100727" y="164462"/>
                  </a:lnTo>
                  <a:lnTo>
                    <a:pt x="112754" y="103839"/>
                  </a:lnTo>
                  <a:lnTo>
                    <a:pt x="121567" y="44335"/>
                  </a:lnTo>
                  <a:lnTo>
                    <a:pt x="128000" y="838"/>
                  </a:lnTo>
                  <a:lnTo>
                    <a:pt x="128542" y="0"/>
                  </a:lnTo>
                  <a:lnTo>
                    <a:pt x="118873" y="54675"/>
                  </a:lnTo>
                  <a:lnTo>
                    <a:pt x="111750" y="113804"/>
                  </a:lnTo>
                  <a:lnTo>
                    <a:pt x="108288" y="167866"/>
                  </a:lnTo>
                  <a:lnTo>
                    <a:pt x="107604" y="220595"/>
                  </a:lnTo>
                  <a:lnTo>
                    <a:pt x="108382" y="277226"/>
                  </a:lnTo>
                  <a:lnTo>
                    <a:pt x="115011" y="305013"/>
                  </a:lnTo>
                  <a:lnTo>
                    <a:pt x="123438" y="322316"/>
                  </a:lnTo>
                  <a:lnTo>
                    <a:pt x="130124" y="327115"/>
                  </a:lnTo>
                  <a:lnTo>
                    <a:pt x="147413" y="329982"/>
                  </a:lnTo>
                  <a:lnTo>
                    <a:pt x="156277" y="326678"/>
                  </a:lnTo>
                  <a:lnTo>
                    <a:pt x="198967" y="2895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8665514" y="3345061"/>
              <a:ext cx="154798" cy="177724"/>
            </a:xfrm>
            <a:custGeom>
              <a:avLst/>
              <a:gdLst/>
              <a:ahLst/>
              <a:cxnLst/>
              <a:rect l="0" t="0" r="0" b="0"/>
              <a:pathLst>
                <a:path w="154798" h="177724">
                  <a:moveTo>
                    <a:pt x="54944" y="41606"/>
                  </a:moveTo>
                  <a:lnTo>
                    <a:pt x="41693" y="46023"/>
                  </a:lnTo>
                  <a:lnTo>
                    <a:pt x="30255" y="58054"/>
                  </a:lnTo>
                  <a:lnTo>
                    <a:pt x="7846" y="100328"/>
                  </a:lnTo>
                  <a:lnTo>
                    <a:pt x="0" y="139647"/>
                  </a:lnTo>
                  <a:lnTo>
                    <a:pt x="3096" y="161918"/>
                  </a:lnTo>
                  <a:lnTo>
                    <a:pt x="6511" y="171740"/>
                  </a:lnTo>
                  <a:lnTo>
                    <a:pt x="11560" y="176439"/>
                  </a:lnTo>
                  <a:lnTo>
                    <a:pt x="17701" y="177723"/>
                  </a:lnTo>
                  <a:lnTo>
                    <a:pt x="31920" y="174218"/>
                  </a:lnTo>
                  <a:lnTo>
                    <a:pt x="61183" y="156901"/>
                  </a:lnTo>
                  <a:lnTo>
                    <a:pt x="85043" y="135674"/>
                  </a:lnTo>
                  <a:lnTo>
                    <a:pt x="89804" y="134828"/>
                  </a:lnTo>
                  <a:lnTo>
                    <a:pt x="93901" y="137038"/>
                  </a:lnTo>
                  <a:lnTo>
                    <a:pt x="97557" y="141285"/>
                  </a:lnTo>
                  <a:lnTo>
                    <a:pt x="101621" y="155866"/>
                  </a:lnTo>
                  <a:lnTo>
                    <a:pt x="102704" y="164932"/>
                  </a:lnTo>
                  <a:lnTo>
                    <a:pt x="104351" y="168202"/>
                  </a:lnTo>
                  <a:lnTo>
                    <a:pt x="106374" y="167609"/>
                  </a:lnTo>
                  <a:lnTo>
                    <a:pt x="113637" y="153521"/>
                  </a:lnTo>
                  <a:lnTo>
                    <a:pt x="129873" y="98721"/>
                  </a:lnTo>
                  <a:lnTo>
                    <a:pt x="143707" y="44230"/>
                  </a:lnTo>
                  <a:lnTo>
                    <a:pt x="15479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8835554" y="3120393"/>
              <a:ext cx="217748" cy="389140"/>
            </a:xfrm>
            <a:custGeom>
              <a:avLst/>
              <a:gdLst/>
              <a:ahLst/>
              <a:cxnLst/>
              <a:rect l="0" t="0" r="0" b="0"/>
              <a:pathLst>
                <a:path w="217748" h="389140">
                  <a:moveTo>
                    <a:pt x="34684" y="0"/>
                  </a:moveTo>
                  <a:lnTo>
                    <a:pt x="37149" y="33741"/>
                  </a:lnTo>
                  <a:lnTo>
                    <a:pt x="41848" y="71076"/>
                  </a:lnTo>
                  <a:lnTo>
                    <a:pt x="36266" y="134096"/>
                  </a:lnTo>
                  <a:lnTo>
                    <a:pt x="30578" y="193217"/>
                  </a:lnTo>
                  <a:lnTo>
                    <a:pt x="27195" y="251672"/>
                  </a:lnTo>
                  <a:lnTo>
                    <a:pt x="24061" y="305268"/>
                  </a:lnTo>
                  <a:lnTo>
                    <a:pt x="18833" y="363009"/>
                  </a:lnTo>
                  <a:lnTo>
                    <a:pt x="18393" y="385390"/>
                  </a:lnTo>
                  <a:lnTo>
                    <a:pt x="17351" y="389139"/>
                  </a:lnTo>
                  <a:lnTo>
                    <a:pt x="15732" y="387940"/>
                  </a:lnTo>
                  <a:lnTo>
                    <a:pt x="0" y="355370"/>
                  </a:lnTo>
                  <a:lnTo>
                    <a:pt x="161" y="336075"/>
                  </a:lnTo>
                  <a:lnTo>
                    <a:pt x="8245" y="320102"/>
                  </a:lnTo>
                  <a:lnTo>
                    <a:pt x="14284" y="313254"/>
                  </a:lnTo>
                  <a:lnTo>
                    <a:pt x="30856" y="305645"/>
                  </a:lnTo>
                  <a:lnTo>
                    <a:pt x="93325" y="291041"/>
                  </a:lnTo>
                  <a:lnTo>
                    <a:pt x="132971" y="280103"/>
                  </a:lnTo>
                  <a:lnTo>
                    <a:pt x="159036" y="262975"/>
                  </a:lnTo>
                  <a:lnTo>
                    <a:pt x="163813" y="255753"/>
                  </a:lnTo>
                  <a:lnTo>
                    <a:pt x="166656" y="240333"/>
                  </a:lnTo>
                  <a:lnTo>
                    <a:pt x="164270" y="236036"/>
                  </a:lnTo>
                  <a:lnTo>
                    <a:pt x="159906" y="234096"/>
                  </a:lnTo>
                  <a:lnTo>
                    <a:pt x="154224" y="233727"/>
                  </a:lnTo>
                  <a:lnTo>
                    <a:pt x="140512" y="240714"/>
                  </a:lnTo>
                  <a:lnTo>
                    <a:pt x="132973" y="246460"/>
                  </a:lnTo>
                  <a:lnTo>
                    <a:pt x="122130" y="262707"/>
                  </a:lnTo>
                  <a:lnTo>
                    <a:pt x="107637" y="303271"/>
                  </a:lnTo>
                  <a:lnTo>
                    <a:pt x="106555" y="322473"/>
                  </a:lnTo>
                  <a:lnTo>
                    <a:pt x="107561" y="331477"/>
                  </a:lnTo>
                  <a:lnTo>
                    <a:pt x="111005" y="336555"/>
                  </a:lnTo>
                  <a:lnTo>
                    <a:pt x="116076" y="339016"/>
                  </a:lnTo>
                  <a:lnTo>
                    <a:pt x="122229" y="339731"/>
                  </a:lnTo>
                  <a:lnTo>
                    <a:pt x="133997" y="335596"/>
                  </a:lnTo>
                  <a:lnTo>
                    <a:pt x="145391" y="326669"/>
                  </a:lnTo>
                  <a:lnTo>
                    <a:pt x="156619" y="313457"/>
                  </a:lnTo>
                  <a:lnTo>
                    <a:pt x="161277" y="313447"/>
                  </a:lnTo>
                  <a:lnTo>
                    <a:pt x="165307" y="318063"/>
                  </a:lnTo>
                  <a:lnTo>
                    <a:pt x="184241" y="372876"/>
                  </a:lnTo>
                  <a:lnTo>
                    <a:pt x="187088" y="381721"/>
                  </a:lnTo>
                  <a:lnTo>
                    <a:pt x="191761" y="385768"/>
                  </a:lnTo>
                  <a:lnTo>
                    <a:pt x="197649" y="386617"/>
                  </a:lnTo>
                  <a:lnTo>
                    <a:pt x="217747" y="3827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9115946" y="3128714"/>
              <a:ext cx="145407" cy="392163"/>
            </a:xfrm>
            <a:custGeom>
              <a:avLst/>
              <a:gdLst/>
              <a:ahLst/>
              <a:cxnLst/>
              <a:rect l="0" t="0" r="0" b="0"/>
              <a:pathLst>
                <a:path w="145407" h="392163">
                  <a:moveTo>
                    <a:pt x="20565" y="0"/>
                  </a:moveTo>
                  <a:lnTo>
                    <a:pt x="13922" y="61378"/>
                  </a:lnTo>
                  <a:lnTo>
                    <a:pt x="6172" y="120229"/>
                  </a:lnTo>
                  <a:lnTo>
                    <a:pt x="0" y="181930"/>
                  </a:lnTo>
                  <a:lnTo>
                    <a:pt x="5255" y="229313"/>
                  </a:lnTo>
                  <a:lnTo>
                    <a:pt x="12529" y="243991"/>
                  </a:lnTo>
                  <a:lnTo>
                    <a:pt x="18906" y="248645"/>
                  </a:lnTo>
                  <a:lnTo>
                    <a:pt x="35854" y="253816"/>
                  </a:lnTo>
                  <a:lnTo>
                    <a:pt x="91432" y="250425"/>
                  </a:lnTo>
                  <a:lnTo>
                    <a:pt x="110309" y="254916"/>
                  </a:lnTo>
                  <a:lnTo>
                    <a:pt x="127019" y="263999"/>
                  </a:lnTo>
                  <a:lnTo>
                    <a:pt x="140611" y="277282"/>
                  </a:lnTo>
                  <a:lnTo>
                    <a:pt x="144050" y="284707"/>
                  </a:lnTo>
                  <a:lnTo>
                    <a:pt x="145406" y="300355"/>
                  </a:lnTo>
                  <a:lnTo>
                    <a:pt x="137995" y="316554"/>
                  </a:lnTo>
                  <a:lnTo>
                    <a:pt x="102803" y="361721"/>
                  </a:lnTo>
                  <a:lnTo>
                    <a:pt x="57624" y="388649"/>
                  </a:lnTo>
                  <a:lnTo>
                    <a:pt x="36419" y="392162"/>
                  </a:lnTo>
                  <a:lnTo>
                    <a:pt x="25587" y="391804"/>
                  </a:lnTo>
                  <a:lnTo>
                    <a:pt x="20215" y="388793"/>
                  </a:lnTo>
                  <a:lnTo>
                    <a:pt x="18482" y="384011"/>
                  </a:lnTo>
                  <a:lnTo>
                    <a:pt x="22414" y="366494"/>
                  </a:lnTo>
                  <a:lnTo>
                    <a:pt x="28886" y="34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9273396" y="3328419"/>
              <a:ext cx="129389" cy="131934"/>
            </a:xfrm>
            <a:custGeom>
              <a:avLst/>
              <a:gdLst/>
              <a:ahLst/>
              <a:cxnLst/>
              <a:rect l="0" t="0" r="0" b="0"/>
              <a:pathLst>
                <a:path w="129389" h="131934">
                  <a:moveTo>
                    <a:pt x="71141" y="0"/>
                  </a:moveTo>
                  <a:lnTo>
                    <a:pt x="53472" y="0"/>
                  </a:lnTo>
                  <a:lnTo>
                    <a:pt x="29232" y="8835"/>
                  </a:lnTo>
                  <a:lnTo>
                    <a:pt x="15225" y="23034"/>
                  </a:lnTo>
                  <a:lnTo>
                    <a:pt x="4684" y="41673"/>
                  </a:lnTo>
                  <a:lnTo>
                    <a:pt x="0" y="62284"/>
                  </a:lnTo>
                  <a:lnTo>
                    <a:pt x="2449" y="68335"/>
                  </a:lnTo>
                  <a:lnTo>
                    <a:pt x="7779" y="71444"/>
                  </a:lnTo>
                  <a:lnTo>
                    <a:pt x="22640" y="72434"/>
                  </a:lnTo>
                  <a:lnTo>
                    <a:pt x="63008" y="63107"/>
                  </a:lnTo>
                  <a:lnTo>
                    <a:pt x="69417" y="64260"/>
                  </a:lnTo>
                  <a:lnTo>
                    <a:pt x="74614" y="67804"/>
                  </a:lnTo>
                  <a:lnTo>
                    <a:pt x="79004" y="72939"/>
                  </a:lnTo>
                  <a:lnTo>
                    <a:pt x="83881" y="88508"/>
                  </a:lnTo>
                  <a:lnTo>
                    <a:pt x="91429" y="124219"/>
                  </a:lnTo>
                  <a:lnTo>
                    <a:pt x="95762" y="129041"/>
                  </a:lnTo>
                  <a:lnTo>
                    <a:pt x="101423" y="131331"/>
                  </a:lnTo>
                  <a:lnTo>
                    <a:pt x="107972" y="131933"/>
                  </a:lnTo>
                  <a:lnTo>
                    <a:pt x="113261" y="130485"/>
                  </a:lnTo>
                  <a:lnTo>
                    <a:pt x="129388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9452832" y="3253530"/>
              <a:ext cx="242278" cy="307880"/>
            </a:xfrm>
            <a:custGeom>
              <a:avLst/>
              <a:gdLst/>
              <a:ahLst/>
              <a:cxnLst/>
              <a:rect l="0" t="0" r="0" b="0"/>
              <a:pathLst>
                <a:path w="242278" h="307880">
                  <a:moveTo>
                    <a:pt x="16521" y="0"/>
                  </a:moveTo>
                  <a:lnTo>
                    <a:pt x="4939" y="39162"/>
                  </a:lnTo>
                  <a:lnTo>
                    <a:pt x="5795" y="70262"/>
                  </a:lnTo>
                  <a:lnTo>
                    <a:pt x="11905" y="98481"/>
                  </a:lnTo>
                  <a:lnTo>
                    <a:pt x="46443" y="156823"/>
                  </a:lnTo>
                  <a:lnTo>
                    <a:pt x="75846" y="200749"/>
                  </a:lnTo>
                  <a:lnTo>
                    <a:pt x="76412" y="208722"/>
                  </a:lnTo>
                  <a:lnTo>
                    <a:pt x="72109" y="224978"/>
                  </a:lnTo>
                  <a:lnTo>
                    <a:pt x="59290" y="245306"/>
                  </a:lnTo>
                  <a:lnTo>
                    <a:pt x="34946" y="263040"/>
                  </a:lnTo>
                  <a:lnTo>
                    <a:pt x="4311" y="275588"/>
                  </a:lnTo>
                  <a:lnTo>
                    <a:pt x="60" y="275257"/>
                  </a:lnTo>
                  <a:lnTo>
                    <a:pt x="0" y="272263"/>
                  </a:lnTo>
                  <a:lnTo>
                    <a:pt x="2733" y="267492"/>
                  </a:lnTo>
                  <a:lnTo>
                    <a:pt x="13167" y="259727"/>
                  </a:lnTo>
                  <a:lnTo>
                    <a:pt x="32169" y="247692"/>
                  </a:lnTo>
                  <a:lnTo>
                    <a:pt x="88941" y="205177"/>
                  </a:lnTo>
                  <a:lnTo>
                    <a:pt x="149940" y="153706"/>
                  </a:lnTo>
                  <a:lnTo>
                    <a:pt x="207186" y="93825"/>
                  </a:lnTo>
                  <a:lnTo>
                    <a:pt x="234622" y="57454"/>
                  </a:lnTo>
                  <a:lnTo>
                    <a:pt x="242277" y="41252"/>
                  </a:lnTo>
                  <a:lnTo>
                    <a:pt x="240990" y="35822"/>
                  </a:lnTo>
                  <a:lnTo>
                    <a:pt x="236434" y="32203"/>
                  </a:lnTo>
                  <a:lnTo>
                    <a:pt x="229698" y="29789"/>
                  </a:lnTo>
                  <a:lnTo>
                    <a:pt x="221509" y="30954"/>
                  </a:lnTo>
                  <a:lnTo>
                    <a:pt x="202548" y="39645"/>
                  </a:lnTo>
                  <a:lnTo>
                    <a:pt x="167810" y="73543"/>
                  </a:lnTo>
                  <a:lnTo>
                    <a:pt x="144649" y="107907"/>
                  </a:lnTo>
                  <a:lnTo>
                    <a:pt x="118400" y="167128"/>
                  </a:lnTo>
                  <a:lnTo>
                    <a:pt x="111118" y="202380"/>
                  </a:lnTo>
                  <a:lnTo>
                    <a:pt x="111427" y="237172"/>
                  </a:lnTo>
                  <a:lnTo>
                    <a:pt x="116024" y="255188"/>
                  </a:lnTo>
                  <a:lnTo>
                    <a:pt x="124231" y="269360"/>
                  </a:lnTo>
                  <a:lnTo>
                    <a:pt x="148082" y="287734"/>
                  </a:lnTo>
                  <a:lnTo>
                    <a:pt x="188349" y="302941"/>
                  </a:lnTo>
                  <a:lnTo>
                    <a:pt x="224547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7963243" y="4268698"/>
              <a:ext cx="474301" cy="432695"/>
            </a:xfrm>
            <a:custGeom>
              <a:avLst/>
              <a:gdLst/>
              <a:ahLst/>
              <a:cxnLst/>
              <a:rect l="0" t="0" r="0" b="0"/>
              <a:pathLst>
                <a:path w="474301" h="432695">
                  <a:moveTo>
                    <a:pt x="0" y="0"/>
                  </a:moveTo>
                  <a:lnTo>
                    <a:pt x="59106" y="50054"/>
                  </a:lnTo>
                  <a:lnTo>
                    <a:pt x="120963" y="100347"/>
                  </a:lnTo>
                  <a:lnTo>
                    <a:pt x="174966" y="143988"/>
                  </a:lnTo>
                  <a:lnTo>
                    <a:pt x="235964" y="196340"/>
                  </a:lnTo>
                  <a:lnTo>
                    <a:pt x="293672" y="245285"/>
                  </a:lnTo>
                  <a:lnTo>
                    <a:pt x="351905" y="306302"/>
                  </a:lnTo>
                  <a:lnTo>
                    <a:pt x="411578" y="363145"/>
                  </a:lnTo>
                  <a:lnTo>
                    <a:pt x="466642" y="424555"/>
                  </a:lnTo>
                  <a:lnTo>
                    <a:pt x="474300" y="4326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8551717" y="4601540"/>
              <a:ext cx="93853" cy="343013"/>
            </a:xfrm>
            <a:custGeom>
              <a:avLst/>
              <a:gdLst/>
              <a:ahLst/>
              <a:cxnLst/>
              <a:rect l="0" t="0" r="0" b="0"/>
              <a:pathLst>
                <a:path w="93853" h="343013">
                  <a:moveTo>
                    <a:pt x="93852" y="0"/>
                  </a:moveTo>
                  <a:lnTo>
                    <a:pt x="38733" y="43537"/>
                  </a:lnTo>
                  <a:lnTo>
                    <a:pt x="15986" y="67141"/>
                  </a:lnTo>
                  <a:lnTo>
                    <a:pt x="1952" y="91701"/>
                  </a:lnTo>
                  <a:lnTo>
                    <a:pt x="0" y="108248"/>
                  </a:lnTo>
                  <a:lnTo>
                    <a:pt x="773" y="116544"/>
                  </a:lnTo>
                  <a:lnTo>
                    <a:pt x="4987" y="123000"/>
                  </a:lnTo>
                  <a:lnTo>
                    <a:pt x="67844" y="170252"/>
                  </a:lnTo>
                  <a:lnTo>
                    <a:pt x="80804" y="193444"/>
                  </a:lnTo>
                  <a:lnTo>
                    <a:pt x="87436" y="212948"/>
                  </a:lnTo>
                  <a:lnTo>
                    <a:pt x="87533" y="249138"/>
                  </a:lnTo>
                  <a:lnTo>
                    <a:pt x="81706" y="280303"/>
                  </a:lnTo>
                  <a:lnTo>
                    <a:pt x="47277" y="339777"/>
                  </a:lnTo>
                  <a:lnTo>
                    <a:pt x="43386" y="343012"/>
                  </a:lnTo>
                  <a:lnTo>
                    <a:pt x="40792" y="342396"/>
                  </a:lnTo>
                  <a:lnTo>
                    <a:pt x="35605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8720707" y="4660189"/>
              <a:ext cx="107246" cy="417259"/>
            </a:xfrm>
            <a:custGeom>
              <a:avLst/>
              <a:gdLst/>
              <a:ahLst/>
              <a:cxnLst/>
              <a:rect l="0" t="0" r="0" b="0"/>
              <a:pathLst>
                <a:path w="107246" h="417259">
                  <a:moveTo>
                    <a:pt x="24715" y="41203"/>
                  </a:moveTo>
                  <a:lnTo>
                    <a:pt x="22249" y="91392"/>
                  </a:lnTo>
                  <a:lnTo>
                    <a:pt x="17551" y="153332"/>
                  </a:lnTo>
                  <a:lnTo>
                    <a:pt x="15698" y="211008"/>
                  </a:lnTo>
                  <a:lnTo>
                    <a:pt x="10743" y="258553"/>
                  </a:lnTo>
                  <a:lnTo>
                    <a:pt x="6135" y="321851"/>
                  </a:lnTo>
                  <a:lnTo>
                    <a:pt x="1013" y="374727"/>
                  </a:lnTo>
                  <a:lnTo>
                    <a:pt x="0" y="417258"/>
                  </a:lnTo>
                  <a:lnTo>
                    <a:pt x="5492" y="360535"/>
                  </a:lnTo>
                  <a:lnTo>
                    <a:pt x="7563" y="304534"/>
                  </a:lnTo>
                  <a:lnTo>
                    <a:pt x="7922" y="256678"/>
                  </a:lnTo>
                  <a:lnTo>
                    <a:pt x="10493" y="207366"/>
                  </a:lnTo>
                  <a:lnTo>
                    <a:pt x="19646" y="145422"/>
                  </a:lnTo>
                  <a:lnTo>
                    <a:pt x="36075" y="90519"/>
                  </a:lnTo>
                  <a:lnTo>
                    <a:pt x="55929" y="33559"/>
                  </a:lnTo>
                  <a:lnTo>
                    <a:pt x="65092" y="16541"/>
                  </a:lnTo>
                  <a:lnTo>
                    <a:pt x="77793" y="4663"/>
                  </a:lnTo>
                  <a:lnTo>
                    <a:pt x="85063" y="201"/>
                  </a:lnTo>
                  <a:lnTo>
                    <a:pt x="91760" y="0"/>
                  </a:lnTo>
                  <a:lnTo>
                    <a:pt x="98073" y="2640"/>
                  </a:lnTo>
                  <a:lnTo>
                    <a:pt x="104130" y="7173"/>
                  </a:lnTo>
                  <a:lnTo>
                    <a:pt x="107245" y="14818"/>
                  </a:lnTo>
                  <a:lnTo>
                    <a:pt x="107210" y="47665"/>
                  </a:lnTo>
                  <a:lnTo>
                    <a:pt x="96449" y="97714"/>
                  </a:lnTo>
                  <a:lnTo>
                    <a:pt x="82027" y="127289"/>
                  </a:lnTo>
                  <a:lnTo>
                    <a:pt x="76792" y="134652"/>
                  </a:lnTo>
                  <a:lnTo>
                    <a:pt x="72376" y="136786"/>
                  </a:lnTo>
                  <a:lnTo>
                    <a:pt x="68508" y="135436"/>
                  </a:lnTo>
                  <a:lnTo>
                    <a:pt x="65006" y="131762"/>
                  </a:lnTo>
                  <a:lnTo>
                    <a:pt x="63595" y="128388"/>
                  </a:lnTo>
                  <a:lnTo>
                    <a:pt x="63579" y="125214"/>
                  </a:lnTo>
                  <a:lnTo>
                    <a:pt x="66320" y="1160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8892829" y="4659247"/>
              <a:ext cx="121828" cy="176551"/>
            </a:xfrm>
            <a:custGeom>
              <a:avLst/>
              <a:gdLst/>
              <a:ahLst/>
              <a:cxnLst/>
              <a:rect l="0" t="0" r="0" b="0"/>
              <a:pathLst>
                <a:path w="121828" h="176551">
                  <a:moveTo>
                    <a:pt x="43977" y="25503"/>
                  </a:moveTo>
                  <a:lnTo>
                    <a:pt x="20813" y="48667"/>
                  </a:lnTo>
                  <a:lnTo>
                    <a:pt x="0" y="99809"/>
                  </a:lnTo>
                  <a:lnTo>
                    <a:pt x="231" y="129600"/>
                  </a:lnTo>
                  <a:lnTo>
                    <a:pt x="6154" y="157432"/>
                  </a:lnTo>
                  <a:lnTo>
                    <a:pt x="10441" y="164307"/>
                  </a:lnTo>
                  <a:lnTo>
                    <a:pt x="22600" y="174411"/>
                  </a:lnTo>
                  <a:lnTo>
                    <a:pt x="29726" y="176550"/>
                  </a:lnTo>
                  <a:lnTo>
                    <a:pt x="45039" y="176462"/>
                  </a:lnTo>
                  <a:lnTo>
                    <a:pt x="69255" y="166797"/>
                  </a:lnTo>
                  <a:lnTo>
                    <a:pt x="93997" y="143387"/>
                  </a:lnTo>
                  <a:lnTo>
                    <a:pt x="113920" y="108988"/>
                  </a:lnTo>
                  <a:lnTo>
                    <a:pt x="120674" y="92194"/>
                  </a:lnTo>
                  <a:lnTo>
                    <a:pt x="121827" y="73018"/>
                  </a:lnTo>
                  <a:lnTo>
                    <a:pt x="120840" y="62727"/>
                  </a:lnTo>
                  <a:lnTo>
                    <a:pt x="112348" y="43897"/>
                  </a:lnTo>
                  <a:lnTo>
                    <a:pt x="88712" y="13624"/>
                  </a:lnTo>
                  <a:lnTo>
                    <a:pt x="67402" y="0"/>
                  </a:lnTo>
                  <a:lnTo>
                    <a:pt x="60518" y="180"/>
                  </a:lnTo>
                  <a:lnTo>
                    <a:pt x="54080" y="3073"/>
                  </a:lnTo>
                  <a:lnTo>
                    <a:pt x="47938" y="7776"/>
                  </a:lnTo>
                  <a:lnTo>
                    <a:pt x="41115" y="17933"/>
                  </a:lnTo>
                  <a:lnTo>
                    <a:pt x="35655" y="338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8922069" y="4476724"/>
              <a:ext cx="64664" cy="540869"/>
            </a:xfrm>
            <a:custGeom>
              <a:avLst/>
              <a:gdLst/>
              <a:ahLst/>
              <a:cxnLst/>
              <a:rect l="0" t="0" r="0" b="0"/>
              <a:pathLst>
                <a:path w="64664" h="540869">
                  <a:moveTo>
                    <a:pt x="64663" y="0"/>
                  </a:moveTo>
                  <a:lnTo>
                    <a:pt x="47805" y="58383"/>
                  </a:lnTo>
                  <a:lnTo>
                    <a:pt x="42102" y="88181"/>
                  </a:lnTo>
                  <a:lnTo>
                    <a:pt x="35757" y="139666"/>
                  </a:lnTo>
                  <a:lnTo>
                    <a:pt x="25601" y="200995"/>
                  </a:lnTo>
                  <a:lnTo>
                    <a:pt x="17157" y="264063"/>
                  </a:lnTo>
                  <a:lnTo>
                    <a:pt x="10797" y="325728"/>
                  </a:lnTo>
                  <a:lnTo>
                    <a:pt x="6357" y="384684"/>
                  </a:lnTo>
                  <a:lnTo>
                    <a:pt x="0" y="445777"/>
                  </a:lnTo>
                  <a:lnTo>
                    <a:pt x="2889" y="506367"/>
                  </a:lnTo>
                  <a:lnTo>
                    <a:pt x="14737" y="5408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9029595" y="4600211"/>
              <a:ext cx="190128" cy="144758"/>
            </a:xfrm>
            <a:custGeom>
              <a:avLst/>
              <a:gdLst/>
              <a:ahLst/>
              <a:cxnLst/>
              <a:rect l="0" t="0" r="0" b="0"/>
              <a:pathLst>
                <a:path w="190128" h="144758">
                  <a:moveTo>
                    <a:pt x="15385" y="34613"/>
                  </a:moveTo>
                  <a:lnTo>
                    <a:pt x="8798" y="64233"/>
                  </a:lnTo>
                  <a:lnTo>
                    <a:pt x="629" y="126553"/>
                  </a:lnTo>
                  <a:lnTo>
                    <a:pt x="0" y="137512"/>
                  </a:lnTo>
                  <a:lnTo>
                    <a:pt x="2354" y="142968"/>
                  </a:lnTo>
                  <a:lnTo>
                    <a:pt x="6698" y="144757"/>
                  </a:lnTo>
                  <a:lnTo>
                    <a:pt x="12368" y="144100"/>
                  </a:lnTo>
                  <a:lnTo>
                    <a:pt x="17996" y="139040"/>
                  </a:lnTo>
                  <a:lnTo>
                    <a:pt x="56223" y="79466"/>
                  </a:lnTo>
                  <a:lnTo>
                    <a:pt x="84408" y="35041"/>
                  </a:lnTo>
                  <a:lnTo>
                    <a:pt x="115722" y="8981"/>
                  </a:lnTo>
                  <a:lnTo>
                    <a:pt x="132095" y="723"/>
                  </a:lnTo>
                  <a:lnTo>
                    <a:pt x="140345" y="0"/>
                  </a:lnTo>
                  <a:lnTo>
                    <a:pt x="156906" y="4128"/>
                  </a:lnTo>
                  <a:lnTo>
                    <a:pt x="168582" y="14592"/>
                  </a:lnTo>
                  <a:lnTo>
                    <a:pt x="190127" y="4293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9211649" y="4601540"/>
              <a:ext cx="99605" cy="164815"/>
            </a:xfrm>
            <a:custGeom>
              <a:avLst/>
              <a:gdLst/>
              <a:ahLst/>
              <a:cxnLst/>
              <a:rect l="0" t="0" r="0" b="0"/>
              <a:pathLst>
                <a:path w="99605" h="164815">
                  <a:moveTo>
                    <a:pt x="16394" y="16642"/>
                  </a:moveTo>
                  <a:lnTo>
                    <a:pt x="7919" y="80040"/>
                  </a:lnTo>
                  <a:lnTo>
                    <a:pt x="590" y="139501"/>
                  </a:lnTo>
                  <a:lnTo>
                    <a:pt x="0" y="164814"/>
                  </a:lnTo>
                  <a:lnTo>
                    <a:pt x="750" y="152179"/>
                  </a:lnTo>
                  <a:lnTo>
                    <a:pt x="11343" y="99837"/>
                  </a:lnTo>
                  <a:lnTo>
                    <a:pt x="22963" y="55094"/>
                  </a:lnTo>
                  <a:lnTo>
                    <a:pt x="42107" y="26531"/>
                  </a:lnTo>
                  <a:lnTo>
                    <a:pt x="53709" y="15490"/>
                  </a:lnTo>
                  <a:lnTo>
                    <a:pt x="74911" y="5000"/>
                  </a:lnTo>
                  <a:lnTo>
                    <a:pt x="9960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9348064" y="4601540"/>
              <a:ext cx="4796" cy="124816"/>
            </a:xfrm>
            <a:custGeom>
              <a:avLst/>
              <a:gdLst/>
              <a:ahLst/>
              <a:cxnLst/>
              <a:rect l="0" t="0" r="0" b="0"/>
              <a:pathLst>
                <a:path w="4796" h="124816">
                  <a:moveTo>
                    <a:pt x="4795" y="0"/>
                  </a:moveTo>
                  <a:lnTo>
                    <a:pt x="4795" y="62491"/>
                  </a:lnTo>
                  <a:lnTo>
                    <a:pt x="0" y="119907"/>
                  </a:lnTo>
                  <a:lnTo>
                    <a:pt x="674" y="122468"/>
                  </a:lnTo>
                  <a:lnTo>
                    <a:pt x="4795" y="124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9402784" y="4493366"/>
              <a:ext cx="24965" cy="58248"/>
            </a:xfrm>
            <a:custGeom>
              <a:avLst/>
              <a:gdLst/>
              <a:ahLst/>
              <a:cxnLst/>
              <a:rect l="0" t="0" r="0" b="0"/>
              <a:pathLst>
                <a:path w="24965" h="58248">
                  <a:moveTo>
                    <a:pt x="0" y="0"/>
                  </a:moveTo>
                  <a:lnTo>
                    <a:pt x="8835" y="8835"/>
                  </a:lnTo>
                  <a:lnTo>
                    <a:pt x="20819" y="38899"/>
                  </a:lnTo>
                  <a:lnTo>
                    <a:pt x="24964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9444390" y="4553894"/>
              <a:ext cx="332843" cy="413849"/>
            </a:xfrm>
            <a:custGeom>
              <a:avLst/>
              <a:gdLst/>
              <a:ahLst/>
              <a:cxnLst/>
              <a:rect l="0" t="0" r="0" b="0"/>
              <a:pathLst>
                <a:path w="332843" h="413849">
                  <a:moveTo>
                    <a:pt x="0" y="114214"/>
                  </a:moveTo>
                  <a:lnTo>
                    <a:pt x="4794" y="139862"/>
                  </a:lnTo>
                  <a:lnTo>
                    <a:pt x="2756" y="158796"/>
                  </a:lnTo>
                  <a:lnTo>
                    <a:pt x="3687" y="157804"/>
                  </a:lnTo>
                  <a:lnTo>
                    <a:pt x="24048" y="104522"/>
                  </a:lnTo>
                  <a:lnTo>
                    <a:pt x="48472" y="43839"/>
                  </a:lnTo>
                  <a:lnTo>
                    <a:pt x="61300" y="29620"/>
                  </a:lnTo>
                  <a:lnTo>
                    <a:pt x="68603" y="24534"/>
                  </a:lnTo>
                  <a:lnTo>
                    <a:pt x="86580" y="21348"/>
                  </a:lnTo>
                  <a:lnTo>
                    <a:pt x="96552" y="21793"/>
                  </a:lnTo>
                  <a:lnTo>
                    <a:pt x="104124" y="24863"/>
                  </a:lnTo>
                  <a:lnTo>
                    <a:pt x="115003" y="35671"/>
                  </a:lnTo>
                  <a:lnTo>
                    <a:pt x="126325" y="61767"/>
                  </a:lnTo>
                  <a:lnTo>
                    <a:pt x="141373" y="121157"/>
                  </a:lnTo>
                  <a:lnTo>
                    <a:pt x="146949" y="124390"/>
                  </a:lnTo>
                  <a:lnTo>
                    <a:pt x="153440" y="123772"/>
                  </a:lnTo>
                  <a:lnTo>
                    <a:pt x="173361" y="112115"/>
                  </a:lnTo>
                  <a:lnTo>
                    <a:pt x="185223" y="100337"/>
                  </a:lnTo>
                  <a:lnTo>
                    <a:pt x="201372" y="72914"/>
                  </a:lnTo>
                  <a:lnTo>
                    <a:pt x="218610" y="24001"/>
                  </a:lnTo>
                  <a:lnTo>
                    <a:pt x="218780" y="16165"/>
                  </a:lnTo>
                  <a:lnTo>
                    <a:pt x="214038" y="2527"/>
                  </a:lnTo>
                  <a:lnTo>
                    <a:pt x="208336" y="0"/>
                  </a:lnTo>
                  <a:lnTo>
                    <a:pt x="192138" y="2123"/>
                  </a:lnTo>
                  <a:lnTo>
                    <a:pt x="177543" y="11696"/>
                  </a:lnTo>
                  <a:lnTo>
                    <a:pt x="171062" y="18132"/>
                  </a:lnTo>
                  <a:lnTo>
                    <a:pt x="157523" y="49277"/>
                  </a:lnTo>
                  <a:lnTo>
                    <a:pt x="152073" y="83365"/>
                  </a:lnTo>
                  <a:lnTo>
                    <a:pt x="155729" y="100811"/>
                  </a:lnTo>
                  <a:lnTo>
                    <a:pt x="159294" y="108052"/>
                  </a:lnTo>
                  <a:lnTo>
                    <a:pt x="165368" y="112880"/>
                  </a:lnTo>
                  <a:lnTo>
                    <a:pt x="181978" y="118244"/>
                  </a:lnTo>
                  <a:lnTo>
                    <a:pt x="207705" y="116846"/>
                  </a:lnTo>
                  <a:lnTo>
                    <a:pt x="222060" y="110453"/>
                  </a:lnTo>
                  <a:lnTo>
                    <a:pt x="246343" y="91282"/>
                  </a:lnTo>
                  <a:lnTo>
                    <a:pt x="251137" y="92454"/>
                  </a:lnTo>
                  <a:lnTo>
                    <a:pt x="255257" y="97858"/>
                  </a:lnTo>
                  <a:lnTo>
                    <a:pt x="261377" y="118039"/>
                  </a:lnTo>
                  <a:lnTo>
                    <a:pt x="265306" y="176333"/>
                  </a:lnTo>
                  <a:lnTo>
                    <a:pt x="260428" y="235670"/>
                  </a:lnTo>
                  <a:lnTo>
                    <a:pt x="258279" y="296070"/>
                  </a:lnTo>
                  <a:lnTo>
                    <a:pt x="248944" y="350879"/>
                  </a:lnTo>
                  <a:lnTo>
                    <a:pt x="238401" y="394569"/>
                  </a:lnTo>
                  <a:lnTo>
                    <a:pt x="233823" y="401894"/>
                  </a:lnTo>
                  <a:lnTo>
                    <a:pt x="221341" y="412499"/>
                  </a:lnTo>
                  <a:lnTo>
                    <a:pt x="214129" y="413848"/>
                  </a:lnTo>
                  <a:lnTo>
                    <a:pt x="198719" y="410416"/>
                  </a:lnTo>
                  <a:lnTo>
                    <a:pt x="167150" y="393145"/>
                  </a:lnTo>
                  <a:lnTo>
                    <a:pt x="154109" y="382723"/>
                  </a:lnTo>
                  <a:lnTo>
                    <a:pt x="140788" y="362042"/>
                  </a:lnTo>
                  <a:lnTo>
                    <a:pt x="123211" y="316919"/>
                  </a:lnTo>
                  <a:lnTo>
                    <a:pt x="119480" y="290598"/>
                  </a:lnTo>
                  <a:lnTo>
                    <a:pt x="126213" y="249789"/>
                  </a:lnTo>
                  <a:lnTo>
                    <a:pt x="144337" y="217255"/>
                  </a:lnTo>
                  <a:lnTo>
                    <a:pt x="183442" y="181933"/>
                  </a:lnTo>
                  <a:lnTo>
                    <a:pt x="200798" y="172048"/>
                  </a:lnTo>
                  <a:lnTo>
                    <a:pt x="257332" y="160764"/>
                  </a:lnTo>
                  <a:lnTo>
                    <a:pt x="288587" y="161702"/>
                  </a:lnTo>
                  <a:lnTo>
                    <a:pt x="332842" y="1724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8404259" y="5208976"/>
            <a:ext cx="524226" cy="301982"/>
            <a:chOff x="8404259" y="5208976"/>
            <a:chExt cx="524226" cy="301982"/>
          </a:xfrm>
        </p:grpSpPr>
        <p:sp>
          <p:nvSpPr>
            <p:cNvPr id="167" name="Freeform 166"/>
            <p:cNvSpPr/>
            <p:nvPr/>
          </p:nvSpPr>
          <p:spPr>
            <a:xfrm>
              <a:off x="8404259" y="5208976"/>
              <a:ext cx="114007" cy="301982"/>
            </a:xfrm>
            <a:custGeom>
              <a:avLst/>
              <a:gdLst/>
              <a:ahLst/>
              <a:cxnLst/>
              <a:rect l="0" t="0" r="0" b="0"/>
              <a:pathLst>
                <a:path w="114007" h="301982">
                  <a:moveTo>
                    <a:pt x="0" y="0"/>
                  </a:moveTo>
                  <a:lnTo>
                    <a:pt x="8834" y="8835"/>
                  </a:lnTo>
                  <a:lnTo>
                    <a:pt x="23034" y="13172"/>
                  </a:lnTo>
                  <a:lnTo>
                    <a:pt x="66700" y="20374"/>
                  </a:lnTo>
                  <a:lnTo>
                    <a:pt x="85427" y="30320"/>
                  </a:lnTo>
                  <a:lnTo>
                    <a:pt x="98989" y="44911"/>
                  </a:lnTo>
                  <a:lnTo>
                    <a:pt x="108097" y="63723"/>
                  </a:lnTo>
                  <a:lnTo>
                    <a:pt x="114006" y="99523"/>
                  </a:lnTo>
                  <a:lnTo>
                    <a:pt x="109360" y="152111"/>
                  </a:lnTo>
                  <a:lnTo>
                    <a:pt x="96869" y="210377"/>
                  </a:lnTo>
                  <a:lnTo>
                    <a:pt x="68836" y="265750"/>
                  </a:lnTo>
                  <a:lnTo>
                    <a:pt x="52550" y="286664"/>
                  </a:lnTo>
                  <a:lnTo>
                    <a:pt x="31596" y="300155"/>
                  </a:lnTo>
                  <a:lnTo>
                    <a:pt x="15892" y="301981"/>
                  </a:lnTo>
                  <a:lnTo>
                    <a:pt x="7821" y="301173"/>
                  </a:lnTo>
                  <a:lnTo>
                    <a:pt x="3365" y="296012"/>
                  </a:lnTo>
                  <a:lnTo>
                    <a:pt x="0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8564024" y="5292187"/>
              <a:ext cx="89867" cy="183064"/>
            </a:xfrm>
            <a:custGeom>
              <a:avLst/>
              <a:gdLst/>
              <a:ahLst/>
              <a:cxnLst/>
              <a:rect l="0" t="0" r="0" b="0"/>
              <a:pathLst>
                <a:path w="89867" h="183064">
                  <a:moveTo>
                    <a:pt x="73224" y="0"/>
                  </a:moveTo>
                  <a:lnTo>
                    <a:pt x="55555" y="0"/>
                  </a:lnTo>
                  <a:lnTo>
                    <a:pt x="31314" y="8834"/>
                  </a:lnTo>
                  <a:lnTo>
                    <a:pt x="10983" y="23163"/>
                  </a:lnTo>
                  <a:lnTo>
                    <a:pt x="3957" y="43579"/>
                  </a:lnTo>
                  <a:lnTo>
                    <a:pt x="0" y="104564"/>
                  </a:lnTo>
                  <a:lnTo>
                    <a:pt x="3081" y="127217"/>
                  </a:lnTo>
                  <a:lnTo>
                    <a:pt x="7046" y="131964"/>
                  </a:lnTo>
                  <a:lnTo>
                    <a:pt x="12463" y="132355"/>
                  </a:lnTo>
                  <a:lnTo>
                    <a:pt x="18848" y="129842"/>
                  </a:lnTo>
                  <a:lnTo>
                    <a:pt x="36670" y="113053"/>
                  </a:lnTo>
                  <a:lnTo>
                    <a:pt x="69325" y="56043"/>
                  </a:lnTo>
                  <a:lnTo>
                    <a:pt x="72474" y="56778"/>
                  </a:lnTo>
                  <a:lnTo>
                    <a:pt x="75497" y="60041"/>
                  </a:lnTo>
                  <a:lnTo>
                    <a:pt x="78857" y="73529"/>
                  </a:lnTo>
                  <a:lnTo>
                    <a:pt x="81191" y="128677"/>
                  </a:lnTo>
                  <a:lnTo>
                    <a:pt x="83941" y="167012"/>
                  </a:lnTo>
                  <a:lnTo>
                    <a:pt x="89866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8678853" y="5258903"/>
              <a:ext cx="174743" cy="188148"/>
            </a:xfrm>
            <a:custGeom>
              <a:avLst/>
              <a:gdLst/>
              <a:ahLst/>
              <a:cxnLst/>
              <a:rect l="0" t="0" r="0" b="0"/>
              <a:pathLst>
                <a:path w="174743" h="188148">
                  <a:moveTo>
                    <a:pt x="0" y="58247"/>
                  </a:moveTo>
                  <a:lnTo>
                    <a:pt x="6643" y="115019"/>
                  </a:lnTo>
                  <a:lnTo>
                    <a:pt x="19324" y="155891"/>
                  </a:lnTo>
                  <a:lnTo>
                    <a:pt x="39361" y="186530"/>
                  </a:lnTo>
                  <a:lnTo>
                    <a:pt x="44732" y="188147"/>
                  </a:lnTo>
                  <a:lnTo>
                    <a:pt x="50161" y="186453"/>
                  </a:lnTo>
                  <a:lnTo>
                    <a:pt x="61126" y="177173"/>
                  </a:lnTo>
                  <a:lnTo>
                    <a:pt x="76770" y="156354"/>
                  </a:lnTo>
                  <a:lnTo>
                    <a:pt x="86747" y="131695"/>
                  </a:lnTo>
                  <a:lnTo>
                    <a:pt x="98679" y="69896"/>
                  </a:lnTo>
                  <a:lnTo>
                    <a:pt x="107345" y="51405"/>
                  </a:lnTo>
                  <a:lnTo>
                    <a:pt x="127036" y="29818"/>
                  </a:lnTo>
                  <a:lnTo>
                    <a:pt x="1747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8825980" y="5242260"/>
              <a:ext cx="102505" cy="191386"/>
            </a:xfrm>
            <a:custGeom>
              <a:avLst/>
              <a:gdLst/>
              <a:ahLst/>
              <a:cxnLst/>
              <a:rect l="0" t="0" r="0" b="0"/>
              <a:pathLst>
                <a:path w="102505" h="191386">
                  <a:moveTo>
                    <a:pt x="60899" y="0"/>
                  </a:moveTo>
                  <a:lnTo>
                    <a:pt x="41894" y="14211"/>
                  </a:lnTo>
                  <a:lnTo>
                    <a:pt x="9161" y="58765"/>
                  </a:lnTo>
                  <a:lnTo>
                    <a:pt x="1539" y="75120"/>
                  </a:lnTo>
                  <a:lnTo>
                    <a:pt x="0" y="91634"/>
                  </a:lnTo>
                  <a:lnTo>
                    <a:pt x="884" y="99921"/>
                  </a:lnTo>
                  <a:lnTo>
                    <a:pt x="4247" y="103597"/>
                  </a:lnTo>
                  <a:lnTo>
                    <a:pt x="9263" y="104198"/>
                  </a:lnTo>
                  <a:lnTo>
                    <a:pt x="21308" y="99935"/>
                  </a:lnTo>
                  <a:lnTo>
                    <a:pt x="32825" y="91876"/>
                  </a:lnTo>
                  <a:lnTo>
                    <a:pt x="41642" y="79666"/>
                  </a:lnTo>
                  <a:lnTo>
                    <a:pt x="45288" y="72526"/>
                  </a:lnTo>
                  <a:lnTo>
                    <a:pt x="49567" y="70541"/>
                  </a:lnTo>
                  <a:lnTo>
                    <a:pt x="54269" y="71990"/>
                  </a:lnTo>
                  <a:lnTo>
                    <a:pt x="59253" y="75731"/>
                  </a:lnTo>
                  <a:lnTo>
                    <a:pt x="64790" y="89748"/>
                  </a:lnTo>
                  <a:lnTo>
                    <a:pt x="80543" y="149675"/>
                  </a:lnTo>
                  <a:lnTo>
                    <a:pt x="102504" y="1913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8462506" y="4959345"/>
            <a:ext cx="1223195" cy="815464"/>
            <a:chOff x="8462506" y="4959345"/>
            <a:chExt cx="1223195" cy="815464"/>
          </a:xfrm>
        </p:grpSpPr>
        <p:sp>
          <p:nvSpPr>
            <p:cNvPr id="172" name="Freeform 171"/>
            <p:cNvSpPr/>
            <p:nvPr/>
          </p:nvSpPr>
          <p:spPr>
            <a:xfrm>
              <a:off x="8462506" y="5192334"/>
              <a:ext cx="474301" cy="482622"/>
            </a:xfrm>
            <a:custGeom>
              <a:avLst/>
              <a:gdLst/>
              <a:ahLst/>
              <a:cxnLst/>
              <a:rect l="0" t="0" r="0" b="0"/>
              <a:pathLst>
                <a:path w="474301" h="482622">
                  <a:moveTo>
                    <a:pt x="0" y="482621"/>
                  </a:moveTo>
                  <a:lnTo>
                    <a:pt x="55559" y="419897"/>
                  </a:lnTo>
                  <a:lnTo>
                    <a:pt x="93386" y="373414"/>
                  </a:lnTo>
                  <a:lnTo>
                    <a:pt x="112375" y="340959"/>
                  </a:lnTo>
                  <a:lnTo>
                    <a:pt x="151883" y="284633"/>
                  </a:lnTo>
                  <a:lnTo>
                    <a:pt x="199890" y="226554"/>
                  </a:lnTo>
                  <a:lnTo>
                    <a:pt x="249647" y="168322"/>
                  </a:lnTo>
                  <a:lnTo>
                    <a:pt x="307880" y="108285"/>
                  </a:lnTo>
                  <a:lnTo>
                    <a:pt x="366640" y="58468"/>
                  </a:lnTo>
                  <a:lnTo>
                    <a:pt x="422684" y="24983"/>
                  </a:lnTo>
                  <a:lnTo>
                    <a:pt x="47430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8489783" y="4959345"/>
              <a:ext cx="355492" cy="815464"/>
            </a:xfrm>
            <a:custGeom>
              <a:avLst/>
              <a:gdLst/>
              <a:ahLst/>
              <a:cxnLst/>
              <a:rect l="0" t="0" r="0" b="0"/>
              <a:pathLst>
                <a:path w="355492" h="815464">
                  <a:moveTo>
                    <a:pt x="14328" y="0"/>
                  </a:moveTo>
                  <a:lnTo>
                    <a:pt x="5494" y="13251"/>
                  </a:lnTo>
                  <a:lnTo>
                    <a:pt x="0" y="39162"/>
                  </a:lnTo>
                  <a:lnTo>
                    <a:pt x="2789" y="65844"/>
                  </a:lnTo>
                  <a:lnTo>
                    <a:pt x="21222" y="127836"/>
                  </a:lnTo>
                  <a:lnTo>
                    <a:pt x="43897" y="181612"/>
                  </a:lnTo>
                  <a:lnTo>
                    <a:pt x="77086" y="242980"/>
                  </a:lnTo>
                  <a:lnTo>
                    <a:pt x="108188" y="305998"/>
                  </a:lnTo>
                  <a:lnTo>
                    <a:pt x="139604" y="360721"/>
                  </a:lnTo>
                  <a:lnTo>
                    <a:pt x="166801" y="418306"/>
                  </a:lnTo>
                  <a:lnTo>
                    <a:pt x="195457" y="474197"/>
                  </a:lnTo>
                  <a:lnTo>
                    <a:pt x="223617" y="529753"/>
                  </a:lnTo>
                  <a:lnTo>
                    <a:pt x="255075" y="592526"/>
                  </a:lnTo>
                  <a:lnTo>
                    <a:pt x="283302" y="654646"/>
                  </a:lnTo>
                  <a:lnTo>
                    <a:pt x="311103" y="712696"/>
                  </a:lnTo>
                  <a:lnTo>
                    <a:pt x="336675" y="774611"/>
                  </a:lnTo>
                  <a:lnTo>
                    <a:pt x="355491" y="8154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8995053" y="5342113"/>
              <a:ext cx="257954" cy="41606"/>
            </a:xfrm>
            <a:custGeom>
              <a:avLst/>
              <a:gdLst/>
              <a:ahLst/>
              <a:cxnLst/>
              <a:rect l="0" t="0" r="0" b="0"/>
              <a:pathLst>
                <a:path w="257954" h="41606">
                  <a:moveTo>
                    <a:pt x="0" y="0"/>
                  </a:moveTo>
                  <a:lnTo>
                    <a:pt x="21779" y="5718"/>
                  </a:lnTo>
                  <a:lnTo>
                    <a:pt x="77427" y="12396"/>
                  </a:lnTo>
                  <a:lnTo>
                    <a:pt x="135571" y="18549"/>
                  </a:lnTo>
                  <a:lnTo>
                    <a:pt x="197080" y="30761"/>
                  </a:lnTo>
                  <a:lnTo>
                    <a:pt x="257953" y="416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9186437" y="5283866"/>
              <a:ext cx="100731" cy="199706"/>
            </a:xfrm>
            <a:custGeom>
              <a:avLst/>
              <a:gdLst/>
              <a:ahLst/>
              <a:cxnLst/>
              <a:rect l="0" t="0" r="0" b="0"/>
              <a:pathLst>
                <a:path w="100731" h="199706">
                  <a:moveTo>
                    <a:pt x="8321" y="0"/>
                  </a:moveTo>
                  <a:lnTo>
                    <a:pt x="43066" y="15998"/>
                  </a:lnTo>
                  <a:lnTo>
                    <a:pt x="68535" y="43122"/>
                  </a:lnTo>
                  <a:lnTo>
                    <a:pt x="96973" y="83410"/>
                  </a:lnTo>
                  <a:lnTo>
                    <a:pt x="100730" y="102406"/>
                  </a:lnTo>
                  <a:lnTo>
                    <a:pt x="98394" y="122252"/>
                  </a:lnTo>
                  <a:lnTo>
                    <a:pt x="86682" y="148094"/>
                  </a:lnTo>
                  <a:lnTo>
                    <a:pt x="70576" y="167873"/>
                  </a:lnTo>
                  <a:lnTo>
                    <a:pt x="32717" y="196757"/>
                  </a:lnTo>
                  <a:lnTo>
                    <a:pt x="25509" y="199589"/>
                  </a:lnTo>
                  <a:lnTo>
                    <a:pt x="0" y="1997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9505835" y="5175692"/>
              <a:ext cx="179866" cy="349485"/>
            </a:xfrm>
            <a:custGeom>
              <a:avLst/>
              <a:gdLst/>
              <a:ahLst/>
              <a:cxnLst/>
              <a:rect l="0" t="0" r="0" b="0"/>
              <a:pathLst>
                <a:path w="179866" h="349485">
                  <a:moveTo>
                    <a:pt x="138260" y="0"/>
                  </a:moveTo>
                  <a:lnTo>
                    <a:pt x="99097" y="15999"/>
                  </a:lnTo>
                  <a:lnTo>
                    <a:pt x="51361" y="54504"/>
                  </a:lnTo>
                  <a:lnTo>
                    <a:pt x="37827" y="76246"/>
                  </a:lnTo>
                  <a:lnTo>
                    <a:pt x="16347" y="133216"/>
                  </a:lnTo>
                  <a:lnTo>
                    <a:pt x="512" y="190637"/>
                  </a:lnTo>
                  <a:lnTo>
                    <a:pt x="0" y="242259"/>
                  </a:lnTo>
                  <a:lnTo>
                    <a:pt x="8536" y="280731"/>
                  </a:lnTo>
                  <a:lnTo>
                    <a:pt x="18660" y="302285"/>
                  </a:lnTo>
                  <a:lnTo>
                    <a:pt x="32405" y="318028"/>
                  </a:lnTo>
                  <a:lnTo>
                    <a:pt x="60153" y="332870"/>
                  </a:lnTo>
                  <a:lnTo>
                    <a:pt x="120190" y="346657"/>
                  </a:lnTo>
                  <a:lnTo>
                    <a:pt x="179865" y="3494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9644095" y="5433645"/>
              <a:ext cx="8322" cy="266274"/>
            </a:xfrm>
            <a:custGeom>
              <a:avLst/>
              <a:gdLst/>
              <a:ahLst/>
              <a:cxnLst/>
              <a:rect l="0" t="0" r="0" b="0"/>
              <a:pathLst>
                <a:path w="8322" h="266274">
                  <a:moveTo>
                    <a:pt x="8321" y="0"/>
                  </a:moveTo>
                  <a:lnTo>
                    <a:pt x="8321" y="50744"/>
                  </a:lnTo>
                  <a:lnTo>
                    <a:pt x="7397" y="112923"/>
                  </a:lnTo>
                  <a:lnTo>
                    <a:pt x="1157" y="169272"/>
                  </a:lnTo>
                  <a:lnTo>
                    <a:pt x="152" y="231264"/>
                  </a:lnTo>
                  <a:lnTo>
                    <a:pt x="0" y="26627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9627453" y="5034234"/>
              <a:ext cx="16129" cy="274596"/>
            </a:xfrm>
            <a:custGeom>
              <a:avLst/>
              <a:gdLst/>
              <a:ahLst/>
              <a:cxnLst/>
              <a:rect l="0" t="0" r="0" b="0"/>
              <a:pathLst>
                <a:path w="16129" h="274596">
                  <a:moveTo>
                    <a:pt x="8321" y="0"/>
                  </a:moveTo>
                  <a:lnTo>
                    <a:pt x="12738" y="60656"/>
                  </a:lnTo>
                  <a:lnTo>
                    <a:pt x="16128" y="118913"/>
                  </a:lnTo>
                  <a:lnTo>
                    <a:pt x="12123" y="172446"/>
                  </a:lnTo>
                  <a:lnTo>
                    <a:pt x="3354" y="226612"/>
                  </a:lnTo>
                  <a:lnTo>
                    <a:pt x="0" y="2745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8719582" y="3644619"/>
            <a:ext cx="433572" cy="263519"/>
            <a:chOff x="8719582" y="3644619"/>
            <a:chExt cx="433572" cy="263519"/>
          </a:xfrm>
        </p:grpSpPr>
        <p:sp>
          <p:nvSpPr>
            <p:cNvPr id="180" name="Freeform 179"/>
            <p:cNvSpPr/>
            <p:nvPr/>
          </p:nvSpPr>
          <p:spPr>
            <a:xfrm>
              <a:off x="8719582" y="3644619"/>
              <a:ext cx="92409" cy="263519"/>
            </a:xfrm>
            <a:custGeom>
              <a:avLst/>
              <a:gdLst/>
              <a:ahLst/>
              <a:cxnLst/>
              <a:rect l="0" t="0" r="0" b="0"/>
              <a:pathLst>
                <a:path w="92409" h="263519">
                  <a:moveTo>
                    <a:pt x="92408" y="0"/>
                  </a:moveTo>
                  <a:lnTo>
                    <a:pt x="79156" y="4418"/>
                  </a:lnTo>
                  <a:lnTo>
                    <a:pt x="57663" y="20417"/>
                  </a:lnTo>
                  <a:lnTo>
                    <a:pt x="9357" y="83358"/>
                  </a:lnTo>
                  <a:lnTo>
                    <a:pt x="3756" y="91630"/>
                  </a:lnTo>
                  <a:lnTo>
                    <a:pt x="0" y="108217"/>
                  </a:lnTo>
                  <a:lnTo>
                    <a:pt x="292" y="116524"/>
                  </a:lnTo>
                  <a:lnTo>
                    <a:pt x="5548" y="130684"/>
                  </a:lnTo>
                  <a:lnTo>
                    <a:pt x="43589" y="179269"/>
                  </a:lnTo>
                  <a:lnTo>
                    <a:pt x="47597" y="197403"/>
                  </a:lnTo>
                  <a:lnTo>
                    <a:pt x="44447" y="212859"/>
                  </a:lnTo>
                  <a:lnTo>
                    <a:pt x="18764" y="262139"/>
                  </a:lnTo>
                  <a:lnTo>
                    <a:pt x="16499" y="263518"/>
                  </a:lnTo>
                  <a:lnTo>
                    <a:pt x="15915" y="261662"/>
                  </a:lnTo>
                  <a:lnTo>
                    <a:pt x="17519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8838212" y="3677903"/>
              <a:ext cx="15384" cy="199707"/>
            </a:xfrm>
            <a:custGeom>
              <a:avLst/>
              <a:gdLst/>
              <a:ahLst/>
              <a:cxnLst/>
              <a:rect l="0" t="0" r="0" b="0"/>
              <a:pathLst>
                <a:path w="15384" h="199707">
                  <a:moveTo>
                    <a:pt x="15383" y="0"/>
                  </a:moveTo>
                  <a:lnTo>
                    <a:pt x="6909" y="56773"/>
                  </a:lnTo>
                  <a:lnTo>
                    <a:pt x="0" y="111119"/>
                  </a:lnTo>
                  <a:lnTo>
                    <a:pt x="1373" y="170564"/>
                  </a:lnTo>
                  <a:lnTo>
                    <a:pt x="7062" y="1997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8913974" y="3644619"/>
              <a:ext cx="114364" cy="229435"/>
            </a:xfrm>
            <a:custGeom>
              <a:avLst/>
              <a:gdLst/>
              <a:ahLst/>
              <a:cxnLst/>
              <a:rect l="0" t="0" r="0" b="0"/>
              <a:pathLst>
                <a:path w="114364" h="229435">
                  <a:moveTo>
                    <a:pt x="97722" y="0"/>
                  </a:moveTo>
                  <a:lnTo>
                    <a:pt x="78717" y="7568"/>
                  </a:lnTo>
                  <a:lnTo>
                    <a:pt x="61785" y="21761"/>
                  </a:lnTo>
                  <a:lnTo>
                    <a:pt x="22839" y="84241"/>
                  </a:lnTo>
                  <a:lnTo>
                    <a:pt x="5061" y="132211"/>
                  </a:lnTo>
                  <a:lnTo>
                    <a:pt x="0" y="168099"/>
                  </a:lnTo>
                  <a:lnTo>
                    <a:pt x="3747" y="188432"/>
                  </a:lnTo>
                  <a:lnTo>
                    <a:pt x="12501" y="205790"/>
                  </a:lnTo>
                  <a:lnTo>
                    <a:pt x="25636" y="219668"/>
                  </a:lnTo>
                  <a:lnTo>
                    <a:pt x="43186" y="227069"/>
                  </a:lnTo>
                  <a:lnTo>
                    <a:pt x="62389" y="229434"/>
                  </a:lnTo>
                  <a:lnTo>
                    <a:pt x="87869" y="225566"/>
                  </a:lnTo>
                  <a:lnTo>
                    <a:pt x="114363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9053301" y="3656844"/>
              <a:ext cx="99853" cy="220766"/>
            </a:xfrm>
            <a:custGeom>
              <a:avLst/>
              <a:gdLst/>
              <a:ahLst/>
              <a:cxnLst/>
              <a:rect l="0" t="0" r="0" b="0"/>
              <a:pathLst>
                <a:path w="99853" h="220766">
                  <a:moveTo>
                    <a:pt x="99852" y="4417"/>
                  </a:moveTo>
                  <a:lnTo>
                    <a:pt x="86600" y="0"/>
                  </a:lnTo>
                  <a:lnTo>
                    <a:pt x="72697" y="2762"/>
                  </a:lnTo>
                  <a:lnTo>
                    <a:pt x="51742" y="14713"/>
                  </a:lnTo>
                  <a:lnTo>
                    <a:pt x="40563" y="25635"/>
                  </a:lnTo>
                  <a:lnTo>
                    <a:pt x="32513" y="39735"/>
                  </a:lnTo>
                  <a:lnTo>
                    <a:pt x="31844" y="46454"/>
                  </a:lnTo>
                  <a:lnTo>
                    <a:pt x="36035" y="58850"/>
                  </a:lnTo>
                  <a:lnTo>
                    <a:pt x="48789" y="76225"/>
                  </a:lnTo>
                  <a:lnTo>
                    <a:pt x="87744" y="109790"/>
                  </a:lnTo>
                  <a:lnTo>
                    <a:pt x="94471" y="125831"/>
                  </a:lnTo>
                  <a:lnTo>
                    <a:pt x="96265" y="135286"/>
                  </a:lnTo>
                  <a:lnTo>
                    <a:pt x="93326" y="153189"/>
                  </a:lnTo>
                  <a:lnTo>
                    <a:pt x="81276" y="176395"/>
                  </a:lnTo>
                  <a:lnTo>
                    <a:pt x="60639" y="200803"/>
                  </a:lnTo>
                  <a:lnTo>
                    <a:pt x="39848" y="213412"/>
                  </a:lnTo>
                  <a:lnTo>
                    <a:pt x="0" y="22076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9311253" y="3536445"/>
            <a:ext cx="807143" cy="481094"/>
            <a:chOff x="9311253" y="3536445"/>
            <a:chExt cx="807143" cy="481094"/>
          </a:xfrm>
        </p:grpSpPr>
        <p:sp>
          <p:nvSpPr>
            <p:cNvPr id="185" name="Freeform 184"/>
            <p:cNvSpPr/>
            <p:nvPr/>
          </p:nvSpPr>
          <p:spPr>
            <a:xfrm>
              <a:off x="9311253" y="3644619"/>
              <a:ext cx="8322" cy="74891"/>
            </a:xfrm>
            <a:custGeom>
              <a:avLst/>
              <a:gdLst/>
              <a:ahLst/>
              <a:cxnLst/>
              <a:rect l="0" t="0" r="0" b="0"/>
              <a:pathLst>
                <a:path w="8322" h="74891">
                  <a:moveTo>
                    <a:pt x="0" y="0"/>
                  </a:moveTo>
                  <a:lnTo>
                    <a:pt x="7807" y="60038"/>
                  </a:lnTo>
                  <a:lnTo>
                    <a:pt x="8321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9352859" y="3644619"/>
              <a:ext cx="8321" cy="99854"/>
            </a:xfrm>
            <a:custGeom>
              <a:avLst/>
              <a:gdLst/>
              <a:ahLst/>
              <a:cxnLst/>
              <a:rect l="0" t="0" r="0" b="0"/>
              <a:pathLst>
                <a:path w="8321" h="99854">
                  <a:moveTo>
                    <a:pt x="8320" y="0"/>
                  </a:moveTo>
                  <a:lnTo>
                    <a:pt x="2602" y="58604"/>
                  </a:lnTo>
                  <a:lnTo>
                    <a:pt x="0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9371813" y="3819361"/>
              <a:ext cx="89220" cy="134411"/>
            </a:xfrm>
            <a:custGeom>
              <a:avLst/>
              <a:gdLst/>
              <a:ahLst/>
              <a:cxnLst/>
              <a:rect l="0" t="0" r="0" b="0"/>
              <a:pathLst>
                <a:path w="89220" h="134411">
                  <a:moveTo>
                    <a:pt x="14330" y="0"/>
                  </a:moveTo>
                  <a:lnTo>
                    <a:pt x="5494" y="13252"/>
                  </a:lnTo>
                  <a:lnTo>
                    <a:pt x="0" y="39163"/>
                  </a:lnTo>
                  <a:lnTo>
                    <a:pt x="457" y="89475"/>
                  </a:lnTo>
                  <a:lnTo>
                    <a:pt x="5391" y="106335"/>
                  </a:lnTo>
                  <a:lnTo>
                    <a:pt x="13747" y="119992"/>
                  </a:lnTo>
                  <a:lnTo>
                    <a:pt x="26090" y="129760"/>
                  </a:lnTo>
                  <a:lnTo>
                    <a:pt x="33264" y="133659"/>
                  </a:lnTo>
                  <a:lnTo>
                    <a:pt x="40821" y="134410"/>
                  </a:lnTo>
                  <a:lnTo>
                    <a:pt x="56614" y="130313"/>
                  </a:lnTo>
                  <a:lnTo>
                    <a:pt x="89219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9443160" y="3830320"/>
              <a:ext cx="49315" cy="80574"/>
            </a:xfrm>
            <a:custGeom>
              <a:avLst/>
              <a:gdLst/>
              <a:ahLst/>
              <a:cxnLst/>
              <a:rect l="0" t="0" r="0" b="0"/>
              <a:pathLst>
                <a:path w="49315" h="80574">
                  <a:moveTo>
                    <a:pt x="26193" y="80573"/>
                  </a:moveTo>
                  <a:lnTo>
                    <a:pt x="38555" y="66362"/>
                  </a:lnTo>
                  <a:lnTo>
                    <a:pt x="44939" y="52992"/>
                  </a:lnTo>
                  <a:lnTo>
                    <a:pt x="49314" y="25454"/>
                  </a:lnTo>
                  <a:lnTo>
                    <a:pt x="45406" y="9539"/>
                  </a:lnTo>
                  <a:lnTo>
                    <a:pt x="41775" y="2707"/>
                  </a:lnTo>
                  <a:lnTo>
                    <a:pt x="37505" y="0"/>
                  </a:lnTo>
                  <a:lnTo>
                    <a:pt x="32810" y="46"/>
                  </a:lnTo>
                  <a:lnTo>
                    <a:pt x="27831" y="1925"/>
                  </a:lnTo>
                  <a:lnTo>
                    <a:pt x="11988" y="17822"/>
                  </a:lnTo>
                  <a:lnTo>
                    <a:pt x="0" y="44516"/>
                  </a:lnTo>
                  <a:lnTo>
                    <a:pt x="992" y="62698"/>
                  </a:lnTo>
                  <a:lnTo>
                    <a:pt x="3845" y="71430"/>
                  </a:lnTo>
                  <a:lnTo>
                    <a:pt x="8520" y="76327"/>
                  </a:lnTo>
                  <a:lnTo>
                    <a:pt x="14412" y="78667"/>
                  </a:lnTo>
                  <a:lnTo>
                    <a:pt x="26504" y="78801"/>
                  </a:lnTo>
                  <a:lnTo>
                    <a:pt x="42835" y="722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9527943" y="3811040"/>
              <a:ext cx="74548" cy="90829"/>
            </a:xfrm>
            <a:custGeom>
              <a:avLst/>
              <a:gdLst/>
              <a:ahLst/>
              <a:cxnLst/>
              <a:rect l="0" t="0" r="0" b="0"/>
              <a:pathLst>
                <a:path w="74548" h="90829">
                  <a:moveTo>
                    <a:pt x="7978" y="49926"/>
                  </a:moveTo>
                  <a:lnTo>
                    <a:pt x="1392" y="79547"/>
                  </a:lnTo>
                  <a:lnTo>
                    <a:pt x="428" y="90828"/>
                  </a:lnTo>
                  <a:lnTo>
                    <a:pt x="0" y="80433"/>
                  </a:lnTo>
                  <a:lnTo>
                    <a:pt x="8594" y="57424"/>
                  </a:lnTo>
                  <a:lnTo>
                    <a:pt x="20271" y="46171"/>
                  </a:lnTo>
                  <a:lnTo>
                    <a:pt x="56578" y="21695"/>
                  </a:lnTo>
                  <a:lnTo>
                    <a:pt x="7454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9618114" y="3719509"/>
              <a:ext cx="37526" cy="191385"/>
            </a:xfrm>
            <a:custGeom>
              <a:avLst/>
              <a:gdLst/>
              <a:ahLst/>
              <a:cxnLst/>
              <a:rect l="0" t="0" r="0" b="0"/>
              <a:pathLst>
                <a:path w="37526" h="191385">
                  <a:moveTo>
                    <a:pt x="25981" y="0"/>
                  </a:moveTo>
                  <a:lnTo>
                    <a:pt x="20262" y="21778"/>
                  </a:lnTo>
                  <a:lnTo>
                    <a:pt x="13585" y="77426"/>
                  </a:lnTo>
                  <a:lnTo>
                    <a:pt x="8329" y="120146"/>
                  </a:lnTo>
                  <a:lnTo>
                    <a:pt x="0" y="137403"/>
                  </a:lnTo>
                  <a:lnTo>
                    <a:pt x="3955" y="132259"/>
                  </a:lnTo>
                  <a:lnTo>
                    <a:pt x="9448" y="130702"/>
                  </a:lnTo>
                  <a:lnTo>
                    <a:pt x="25414" y="131438"/>
                  </a:lnTo>
                  <a:lnTo>
                    <a:pt x="31151" y="135703"/>
                  </a:lnTo>
                  <a:lnTo>
                    <a:pt x="37525" y="150302"/>
                  </a:lnTo>
                  <a:lnTo>
                    <a:pt x="35898" y="185187"/>
                  </a:lnTo>
                  <a:lnTo>
                    <a:pt x="34302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9677379" y="3719509"/>
              <a:ext cx="8322" cy="24964"/>
            </a:xfrm>
            <a:custGeom>
              <a:avLst/>
              <a:gdLst/>
              <a:ahLst/>
              <a:cxnLst/>
              <a:rect l="0" t="0" r="0" b="0"/>
              <a:pathLst>
                <a:path w="8322" h="24964">
                  <a:moveTo>
                    <a:pt x="0" y="0"/>
                  </a:moveTo>
                  <a:lnTo>
                    <a:pt x="8321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9687984" y="3702867"/>
              <a:ext cx="114212" cy="314672"/>
            </a:xfrm>
            <a:custGeom>
              <a:avLst/>
              <a:gdLst/>
              <a:ahLst/>
              <a:cxnLst/>
              <a:rect l="0" t="0" r="0" b="0"/>
              <a:pathLst>
                <a:path w="114212" h="314672">
                  <a:moveTo>
                    <a:pt x="80927" y="0"/>
                  </a:moveTo>
                  <a:lnTo>
                    <a:pt x="63257" y="8834"/>
                  </a:lnTo>
                  <a:lnTo>
                    <a:pt x="52118" y="20568"/>
                  </a:lnTo>
                  <a:lnTo>
                    <a:pt x="37432" y="50702"/>
                  </a:lnTo>
                  <a:lnTo>
                    <a:pt x="31848" y="112202"/>
                  </a:lnTo>
                  <a:lnTo>
                    <a:pt x="31168" y="171120"/>
                  </a:lnTo>
                  <a:lnTo>
                    <a:pt x="37608" y="232147"/>
                  </a:lnTo>
                  <a:lnTo>
                    <a:pt x="38171" y="287427"/>
                  </a:lnTo>
                  <a:lnTo>
                    <a:pt x="34804" y="306186"/>
                  </a:lnTo>
                  <a:lnTo>
                    <a:pt x="30762" y="311372"/>
                  </a:lnTo>
                  <a:lnTo>
                    <a:pt x="25294" y="313906"/>
                  </a:lnTo>
                  <a:lnTo>
                    <a:pt x="18875" y="314671"/>
                  </a:lnTo>
                  <a:lnTo>
                    <a:pt x="13671" y="312407"/>
                  </a:lnTo>
                  <a:lnTo>
                    <a:pt x="5424" y="302494"/>
                  </a:lnTo>
                  <a:lnTo>
                    <a:pt x="0" y="276902"/>
                  </a:lnTo>
                  <a:lnTo>
                    <a:pt x="2811" y="250315"/>
                  </a:lnTo>
                  <a:lnTo>
                    <a:pt x="23715" y="201530"/>
                  </a:lnTo>
                  <a:lnTo>
                    <a:pt x="51477" y="159264"/>
                  </a:lnTo>
                  <a:lnTo>
                    <a:pt x="65989" y="145982"/>
                  </a:lnTo>
                  <a:lnTo>
                    <a:pt x="72818" y="143549"/>
                  </a:lnTo>
                  <a:lnTo>
                    <a:pt x="79218" y="143776"/>
                  </a:lnTo>
                  <a:lnTo>
                    <a:pt x="85336" y="145777"/>
                  </a:lnTo>
                  <a:lnTo>
                    <a:pt x="89414" y="151734"/>
                  </a:lnTo>
                  <a:lnTo>
                    <a:pt x="93945" y="170680"/>
                  </a:lnTo>
                  <a:lnTo>
                    <a:pt x="96077" y="173882"/>
                  </a:lnTo>
                  <a:lnTo>
                    <a:pt x="98423" y="172320"/>
                  </a:lnTo>
                  <a:lnTo>
                    <a:pt x="108832" y="143239"/>
                  </a:lnTo>
                  <a:lnTo>
                    <a:pt x="113502" y="84449"/>
                  </a:lnTo>
                  <a:lnTo>
                    <a:pt x="114211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9820641" y="3802719"/>
              <a:ext cx="56445" cy="116869"/>
            </a:xfrm>
            <a:custGeom>
              <a:avLst/>
              <a:gdLst/>
              <a:ahLst/>
              <a:cxnLst/>
              <a:rect l="0" t="0" r="0" b="0"/>
              <a:pathLst>
                <a:path w="56445" h="116869">
                  <a:moveTo>
                    <a:pt x="39801" y="0"/>
                  </a:moveTo>
                  <a:lnTo>
                    <a:pt x="26549" y="4418"/>
                  </a:lnTo>
                  <a:lnTo>
                    <a:pt x="17577" y="13983"/>
                  </a:lnTo>
                  <a:lnTo>
                    <a:pt x="4285" y="42724"/>
                  </a:lnTo>
                  <a:lnTo>
                    <a:pt x="0" y="71317"/>
                  </a:lnTo>
                  <a:lnTo>
                    <a:pt x="3148" y="98794"/>
                  </a:lnTo>
                  <a:lnTo>
                    <a:pt x="7044" y="105619"/>
                  </a:lnTo>
                  <a:lnTo>
                    <a:pt x="18771" y="115667"/>
                  </a:lnTo>
                  <a:lnTo>
                    <a:pt x="24856" y="116868"/>
                  </a:lnTo>
                  <a:lnTo>
                    <a:pt x="30762" y="115819"/>
                  </a:lnTo>
                  <a:lnTo>
                    <a:pt x="56444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9867688" y="3811040"/>
              <a:ext cx="51003" cy="83030"/>
            </a:xfrm>
            <a:custGeom>
              <a:avLst/>
              <a:gdLst/>
              <a:ahLst/>
              <a:cxnLst/>
              <a:rect l="0" t="0" r="0" b="0"/>
              <a:pathLst>
                <a:path w="51003" h="83030">
                  <a:moveTo>
                    <a:pt x="42681" y="0"/>
                  </a:moveTo>
                  <a:lnTo>
                    <a:pt x="23676" y="7568"/>
                  </a:lnTo>
                  <a:lnTo>
                    <a:pt x="12353" y="15999"/>
                  </a:lnTo>
                  <a:lnTo>
                    <a:pt x="0" y="35559"/>
                  </a:lnTo>
                  <a:lnTo>
                    <a:pt x="1282" y="40349"/>
                  </a:lnTo>
                  <a:lnTo>
                    <a:pt x="5836" y="43541"/>
                  </a:lnTo>
                  <a:lnTo>
                    <a:pt x="18909" y="48938"/>
                  </a:lnTo>
                  <a:lnTo>
                    <a:pt x="30882" y="57500"/>
                  </a:lnTo>
                  <a:lnTo>
                    <a:pt x="37437" y="72400"/>
                  </a:lnTo>
                  <a:lnTo>
                    <a:pt x="39185" y="81551"/>
                  </a:lnTo>
                  <a:lnTo>
                    <a:pt x="40350" y="83029"/>
                  </a:lnTo>
                  <a:lnTo>
                    <a:pt x="51002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9953444" y="3636298"/>
              <a:ext cx="100418" cy="291467"/>
            </a:xfrm>
            <a:custGeom>
              <a:avLst/>
              <a:gdLst/>
              <a:ahLst/>
              <a:cxnLst/>
              <a:rect l="0" t="0" r="0" b="0"/>
              <a:pathLst>
                <a:path w="100418" h="291467">
                  <a:moveTo>
                    <a:pt x="6851" y="0"/>
                  </a:moveTo>
                  <a:lnTo>
                    <a:pt x="12569" y="22703"/>
                  </a:lnTo>
                  <a:lnTo>
                    <a:pt x="10412" y="84591"/>
                  </a:lnTo>
                  <a:lnTo>
                    <a:pt x="3489" y="132108"/>
                  </a:lnTo>
                  <a:lnTo>
                    <a:pt x="0" y="182758"/>
                  </a:lnTo>
                  <a:lnTo>
                    <a:pt x="669" y="234436"/>
                  </a:lnTo>
                  <a:lnTo>
                    <a:pt x="7493" y="250891"/>
                  </a:lnTo>
                  <a:lnTo>
                    <a:pt x="12827" y="255094"/>
                  </a:lnTo>
                  <a:lnTo>
                    <a:pt x="19156" y="256971"/>
                  </a:lnTo>
                  <a:lnTo>
                    <a:pt x="26149" y="257298"/>
                  </a:lnTo>
                  <a:lnTo>
                    <a:pt x="38850" y="252731"/>
                  </a:lnTo>
                  <a:lnTo>
                    <a:pt x="44826" y="248924"/>
                  </a:lnTo>
                  <a:lnTo>
                    <a:pt x="53930" y="237298"/>
                  </a:lnTo>
                  <a:lnTo>
                    <a:pt x="57653" y="230314"/>
                  </a:lnTo>
                  <a:lnTo>
                    <a:pt x="58285" y="227508"/>
                  </a:lnTo>
                  <a:lnTo>
                    <a:pt x="56858" y="227486"/>
                  </a:lnTo>
                  <a:lnTo>
                    <a:pt x="54058" y="229320"/>
                  </a:lnTo>
                  <a:lnTo>
                    <a:pt x="45698" y="245154"/>
                  </a:lnTo>
                  <a:lnTo>
                    <a:pt x="45074" y="259661"/>
                  </a:lnTo>
                  <a:lnTo>
                    <a:pt x="48802" y="274430"/>
                  </a:lnTo>
                  <a:lnTo>
                    <a:pt x="56623" y="287157"/>
                  </a:lnTo>
                  <a:lnTo>
                    <a:pt x="62221" y="290366"/>
                  </a:lnTo>
                  <a:lnTo>
                    <a:pt x="75838" y="291466"/>
                  </a:lnTo>
                  <a:lnTo>
                    <a:pt x="81504" y="287691"/>
                  </a:lnTo>
                  <a:lnTo>
                    <a:pt x="90265" y="273635"/>
                  </a:lnTo>
                  <a:lnTo>
                    <a:pt x="100394" y="240513"/>
                  </a:lnTo>
                  <a:lnTo>
                    <a:pt x="100417" y="201421"/>
                  </a:lnTo>
                  <a:lnTo>
                    <a:pt x="90062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9926497" y="3727830"/>
              <a:ext cx="50441" cy="19735"/>
            </a:xfrm>
            <a:custGeom>
              <a:avLst/>
              <a:gdLst/>
              <a:ahLst/>
              <a:cxnLst/>
              <a:rect l="0" t="0" r="0" b="0"/>
              <a:pathLst>
                <a:path w="50441" h="19735">
                  <a:moveTo>
                    <a:pt x="8835" y="0"/>
                  </a:moveTo>
                  <a:lnTo>
                    <a:pt x="0" y="8835"/>
                  </a:lnTo>
                  <a:lnTo>
                    <a:pt x="1096" y="12361"/>
                  </a:lnTo>
                  <a:lnTo>
                    <a:pt x="12175" y="18746"/>
                  </a:lnTo>
                  <a:lnTo>
                    <a:pt x="26961" y="19734"/>
                  </a:lnTo>
                  <a:lnTo>
                    <a:pt x="50440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10026863" y="3744472"/>
              <a:ext cx="66569" cy="207616"/>
            </a:xfrm>
            <a:custGeom>
              <a:avLst/>
              <a:gdLst/>
              <a:ahLst/>
              <a:cxnLst/>
              <a:rect l="0" t="0" r="0" b="0"/>
              <a:pathLst>
                <a:path w="66569" h="207616">
                  <a:moveTo>
                    <a:pt x="66568" y="0"/>
                  </a:moveTo>
                  <a:lnTo>
                    <a:pt x="40032" y="37785"/>
                  </a:lnTo>
                  <a:lnTo>
                    <a:pt x="36283" y="55933"/>
                  </a:lnTo>
                  <a:lnTo>
                    <a:pt x="39548" y="73861"/>
                  </a:lnTo>
                  <a:lnTo>
                    <a:pt x="52294" y="107970"/>
                  </a:lnTo>
                  <a:lnTo>
                    <a:pt x="52067" y="137494"/>
                  </a:lnTo>
                  <a:lnTo>
                    <a:pt x="42782" y="173959"/>
                  </a:lnTo>
                  <a:lnTo>
                    <a:pt x="34115" y="191036"/>
                  </a:lnTo>
                  <a:lnTo>
                    <a:pt x="21635" y="202940"/>
                  </a:lnTo>
                  <a:lnTo>
                    <a:pt x="14423" y="207409"/>
                  </a:lnTo>
                  <a:lnTo>
                    <a:pt x="9615" y="207615"/>
                  </a:lnTo>
                  <a:lnTo>
                    <a:pt x="6410" y="204978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10085111" y="3561409"/>
              <a:ext cx="8321" cy="99853"/>
            </a:xfrm>
            <a:custGeom>
              <a:avLst/>
              <a:gdLst/>
              <a:ahLst/>
              <a:cxnLst/>
              <a:rect l="0" t="0" r="0" b="0"/>
              <a:pathLst>
                <a:path w="8321" h="99853">
                  <a:moveTo>
                    <a:pt x="0" y="0"/>
                  </a:moveTo>
                  <a:lnTo>
                    <a:pt x="7164" y="46327"/>
                  </a:lnTo>
                  <a:lnTo>
                    <a:pt x="4048" y="90247"/>
                  </a:lnTo>
                  <a:lnTo>
                    <a:pt x="8320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10093431" y="3536445"/>
              <a:ext cx="24965" cy="166423"/>
            </a:xfrm>
            <a:custGeom>
              <a:avLst/>
              <a:gdLst/>
              <a:ahLst/>
              <a:cxnLst/>
              <a:rect l="0" t="0" r="0" b="0"/>
              <a:pathLst>
                <a:path w="24965" h="166423">
                  <a:moveTo>
                    <a:pt x="24964" y="0"/>
                  </a:moveTo>
                  <a:lnTo>
                    <a:pt x="18321" y="58622"/>
                  </a:lnTo>
                  <a:lnTo>
                    <a:pt x="8105" y="118213"/>
                  </a:lnTo>
                  <a:lnTo>
                    <a:pt x="0" y="1664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501684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457200"/>
            <a:ext cx="6451600" cy="3937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5" name="Group 4"/>
          <p:cNvGrpSpPr/>
          <p:nvPr/>
        </p:nvGrpSpPr>
        <p:grpSpPr>
          <a:xfrm>
            <a:off x="3627977" y="2355665"/>
            <a:ext cx="407732" cy="804901"/>
            <a:chOff x="3627977" y="2355665"/>
            <a:chExt cx="407732" cy="804901"/>
          </a:xfrm>
        </p:grpSpPr>
        <p:sp>
          <p:nvSpPr>
            <p:cNvPr id="3" name="Freeform 2"/>
            <p:cNvSpPr/>
            <p:nvPr/>
          </p:nvSpPr>
          <p:spPr>
            <a:xfrm>
              <a:off x="3627977" y="2355665"/>
              <a:ext cx="274595" cy="309924"/>
            </a:xfrm>
            <a:custGeom>
              <a:avLst/>
              <a:gdLst/>
              <a:ahLst/>
              <a:cxnLst/>
              <a:rect l="0" t="0" r="0" b="0"/>
              <a:pathLst>
                <a:path w="274595" h="309924">
                  <a:moveTo>
                    <a:pt x="0" y="182255"/>
                  </a:moveTo>
                  <a:lnTo>
                    <a:pt x="925" y="244746"/>
                  </a:lnTo>
                  <a:lnTo>
                    <a:pt x="7568" y="278023"/>
                  </a:lnTo>
                  <a:lnTo>
                    <a:pt x="15999" y="296934"/>
                  </a:lnTo>
                  <a:lnTo>
                    <a:pt x="22685" y="303086"/>
                  </a:lnTo>
                  <a:lnTo>
                    <a:pt x="39977" y="309923"/>
                  </a:lnTo>
                  <a:lnTo>
                    <a:pt x="48840" y="307123"/>
                  </a:lnTo>
                  <a:lnTo>
                    <a:pt x="66086" y="291684"/>
                  </a:lnTo>
                  <a:lnTo>
                    <a:pt x="104871" y="229031"/>
                  </a:lnTo>
                  <a:lnTo>
                    <a:pt x="137188" y="167298"/>
                  </a:lnTo>
                  <a:lnTo>
                    <a:pt x="167126" y="105567"/>
                  </a:lnTo>
                  <a:lnTo>
                    <a:pt x="202297" y="44897"/>
                  </a:lnTo>
                  <a:lnTo>
                    <a:pt x="234609" y="6774"/>
                  </a:lnTo>
                  <a:lnTo>
                    <a:pt x="242390" y="2398"/>
                  </a:lnTo>
                  <a:lnTo>
                    <a:pt x="258432" y="0"/>
                  </a:lnTo>
                  <a:lnTo>
                    <a:pt x="263820" y="1580"/>
                  </a:lnTo>
                  <a:lnTo>
                    <a:pt x="267412" y="4482"/>
                  </a:lnTo>
                  <a:lnTo>
                    <a:pt x="274594" y="1583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3812775" y="2829156"/>
              <a:ext cx="222934" cy="331410"/>
            </a:xfrm>
            <a:custGeom>
              <a:avLst/>
              <a:gdLst/>
              <a:ahLst/>
              <a:cxnLst/>
              <a:rect l="0" t="0" r="0" b="0"/>
              <a:pathLst>
                <a:path w="222934" h="331410">
                  <a:moveTo>
                    <a:pt x="6586" y="224669"/>
                  </a:moveTo>
                  <a:lnTo>
                    <a:pt x="0" y="254289"/>
                  </a:lnTo>
                  <a:lnTo>
                    <a:pt x="883" y="314144"/>
                  </a:lnTo>
                  <a:lnTo>
                    <a:pt x="2784" y="323150"/>
                  </a:lnTo>
                  <a:lnTo>
                    <a:pt x="7750" y="328230"/>
                  </a:lnTo>
                  <a:lnTo>
                    <a:pt x="14758" y="330692"/>
                  </a:lnTo>
                  <a:lnTo>
                    <a:pt x="23129" y="331409"/>
                  </a:lnTo>
                  <a:lnTo>
                    <a:pt x="31483" y="327264"/>
                  </a:lnTo>
                  <a:lnTo>
                    <a:pt x="55568" y="300268"/>
                  </a:lnTo>
                  <a:lnTo>
                    <a:pt x="86533" y="242169"/>
                  </a:lnTo>
                  <a:lnTo>
                    <a:pt x="121281" y="181076"/>
                  </a:lnTo>
                  <a:lnTo>
                    <a:pt x="150581" y="120103"/>
                  </a:lnTo>
                  <a:lnTo>
                    <a:pt x="178523" y="63905"/>
                  </a:lnTo>
                  <a:lnTo>
                    <a:pt x="210408" y="15732"/>
                  </a:lnTo>
                  <a:lnTo>
                    <a:pt x="22293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6" name="Freeform 5"/>
          <p:cNvSpPr/>
          <p:nvPr/>
        </p:nvSpPr>
        <p:spPr>
          <a:xfrm>
            <a:off x="4621335" y="1173797"/>
            <a:ext cx="1037673" cy="382203"/>
          </a:xfrm>
          <a:custGeom>
            <a:avLst/>
            <a:gdLst/>
            <a:ahLst/>
            <a:cxnLst/>
            <a:rect l="0" t="0" r="0" b="0"/>
            <a:pathLst>
              <a:path w="1037673" h="382203">
                <a:moveTo>
                  <a:pt x="845594" y="99323"/>
                </a:moveTo>
                <a:lnTo>
                  <a:pt x="822430" y="68996"/>
                </a:lnTo>
                <a:lnTo>
                  <a:pt x="802056" y="56642"/>
                </a:lnTo>
                <a:lnTo>
                  <a:pt x="746728" y="38451"/>
                </a:lnTo>
                <a:lnTo>
                  <a:pt x="691484" y="21673"/>
                </a:lnTo>
                <a:lnTo>
                  <a:pt x="637363" y="14380"/>
                </a:lnTo>
                <a:lnTo>
                  <a:pt x="576348" y="8659"/>
                </a:lnTo>
                <a:lnTo>
                  <a:pt x="518638" y="3489"/>
                </a:lnTo>
                <a:lnTo>
                  <a:pt x="456284" y="0"/>
                </a:lnTo>
                <a:lnTo>
                  <a:pt x="399265" y="5259"/>
                </a:lnTo>
                <a:lnTo>
                  <a:pt x="343588" y="11876"/>
                </a:lnTo>
                <a:lnTo>
                  <a:pt x="281501" y="24606"/>
                </a:lnTo>
                <a:lnTo>
                  <a:pt x="223593" y="39250"/>
                </a:lnTo>
                <a:lnTo>
                  <a:pt x="161681" y="63756"/>
                </a:lnTo>
                <a:lnTo>
                  <a:pt x="105177" y="93532"/>
                </a:lnTo>
                <a:lnTo>
                  <a:pt x="57135" y="132941"/>
                </a:lnTo>
                <a:lnTo>
                  <a:pt x="8129" y="192025"/>
                </a:lnTo>
                <a:lnTo>
                  <a:pt x="1861" y="210482"/>
                </a:lnTo>
                <a:lnTo>
                  <a:pt x="0" y="231938"/>
                </a:lnTo>
                <a:lnTo>
                  <a:pt x="8722" y="288082"/>
                </a:lnTo>
                <a:lnTo>
                  <a:pt x="18767" y="303717"/>
                </a:lnTo>
                <a:lnTo>
                  <a:pt x="72045" y="345969"/>
                </a:lnTo>
                <a:lnTo>
                  <a:pt x="112649" y="367404"/>
                </a:lnTo>
                <a:lnTo>
                  <a:pt x="164227" y="379035"/>
                </a:lnTo>
                <a:lnTo>
                  <a:pt x="214514" y="381606"/>
                </a:lnTo>
                <a:lnTo>
                  <a:pt x="273346" y="382114"/>
                </a:lnTo>
                <a:lnTo>
                  <a:pt x="322857" y="382202"/>
                </a:lnTo>
                <a:lnTo>
                  <a:pt x="374406" y="381303"/>
                </a:lnTo>
                <a:lnTo>
                  <a:pt x="432177" y="375073"/>
                </a:lnTo>
                <a:lnTo>
                  <a:pt x="495167" y="371605"/>
                </a:lnTo>
                <a:lnTo>
                  <a:pt x="548222" y="367377"/>
                </a:lnTo>
                <a:lnTo>
                  <a:pt x="606461" y="361531"/>
                </a:lnTo>
                <a:lnTo>
                  <a:pt x="662453" y="355371"/>
                </a:lnTo>
                <a:lnTo>
                  <a:pt x="715729" y="350222"/>
                </a:lnTo>
                <a:lnTo>
                  <a:pt x="775530" y="340070"/>
                </a:lnTo>
                <a:lnTo>
                  <a:pt x="837326" y="326691"/>
                </a:lnTo>
                <a:lnTo>
                  <a:pt x="894794" y="310117"/>
                </a:lnTo>
                <a:lnTo>
                  <a:pt x="951101" y="287762"/>
                </a:lnTo>
                <a:lnTo>
                  <a:pt x="995021" y="267217"/>
                </a:lnTo>
                <a:lnTo>
                  <a:pt x="1015814" y="247073"/>
                </a:lnTo>
                <a:lnTo>
                  <a:pt x="1033686" y="219120"/>
                </a:lnTo>
                <a:lnTo>
                  <a:pt x="1037672" y="198178"/>
                </a:lnTo>
                <a:lnTo>
                  <a:pt x="1032698" y="154600"/>
                </a:lnTo>
                <a:lnTo>
                  <a:pt x="1025522" y="137451"/>
                </a:lnTo>
                <a:lnTo>
                  <a:pt x="1015244" y="123665"/>
                </a:lnTo>
                <a:lnTo>
                  <a:pt x="969038" y="88418"/>
                </a:lnTo>
                <a:lnTo>
                  <a:pt x="917163" y="64934"/>
                </a:lnTo>
                <a:lnTo>
                  <a:pt x="859699" y="58668"/>
                </a:lnTo>
                <a:lnTo>
                  <a:pt x="806261" y="62323"/>
                </a:lnTo>
                <a:lnTo>
                  <a:pt x="786199" y="69319"/>
                </a:lnTo>
                <a:lnTo>
                  <a:pt x="726410" y="111120"/>
                </a:lnTo>
                <a:lnTo>
                  <a:pt x="720778" y="115965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0" name="Group 9"/>
          <p:cNvGrpSpPr/>
          <p:nvPr/>
        </p:nvGrpSpPr>
        <p:grpSpPr>
          <a:xfrm>
            <a:off x="3037183" y="1651983"/>
            <a:ext cx="183064" cy="516409"/>
            <a:chOff x="3037183" y="1651983"/>
            <a:chExt cx="183064" cy="516409"/>
          </a:xfrm>
        </p:grpSpPr>
        <p:sp>
          <p:nvSpPr>
            <p:cNvPr id="7" name="Freeform 6"/>
            <p:cNvSpPr/>
            <p:nvPr/>
          </p:nvSpPr>
          <p:spPr>
            <a:xfrm>
              <a:off x="3128804" y="1705815"/>
              <a:ext cx="23157" cy="442604"/>
            </a:xfrm>
            <a:custGeom>
              <a:avLst/>
              <a:gdLst/>
              <a:ahLst/>
              <a:cxnLst/>
              <a:rect l="0" t="0" r="0" b="0"/>
              <a:pathLst>
                <a:path w="23157" h="442604">
                  <a:moveTo>
                    <a:pt x="16552" y="0"/>
                  </a:moveTo>
                  <a:lnTo>
                    <a:pt x="7718" y="8835"/>
                  </a:lnTo>
                  <a:lnTo>
                    <a:pt x="3380" y="23034"/>
                  </a:lnTo>
                  <a:lnTo>
                    <a:pt x="367" y="79601"/>
                  </a:lnTo>
                  <a:lnTo>
                    <a:pt x="0" y="133519"/>
                  </a:lnTo>
                  <a:lnTo>
                    <a:pt x="4345" y="188686"/>
                  </a:lnTo>
                  <a:lnTo>
                    <a:pt x="8388" y="244099"/>
                  </a:lnTo>
                  <a:lnTo>
                    <a:pt x="14666" y="302026"/>
                  </a:lnTo>
                  <a:lnTo>
                    <a:pt x="16180" y="362196"/>
                  </a:lnTo>
                  <a:lnTo>
                    <a:pt x="23089" y="423491"/>
                  </a:lnTo>
                  <a:lnTo>
                    <a:pt x="23156" y="440623"/>
                  </a:lnTo>
                  <a:lnTo>
                    <a:pt x="21879" y="442603"/>
                  </a:lnTo>
                  <a:lnTo>
                    <a:pt x="16552" y="44101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3062146" y="1930483"/>
              <a:ext cx="149780" cy="237909"/>
            </a:xfrm>
            <a:custGeom>
              <a:avLst/>
              <a:gdLst/>
              <a:ahLst/>
              <a:cxnLst/>
              <a:rect l="0" t="0" r="0" b="0"/>
              <a:pathLst>
                <a:path w="149780" h="237909">
                  <a:moveTo>
                    <a:pt x="0" y="0"/>
                  </a:moveTo>
                  <a:lnTo>
                    <a:pt x="1849" y="27497"/>
                  </a:lnTo>
                  <a:lnTo>
                    <a:pt x="15637" y="78952"/>
                  </a:lnTo>
                  <a:lnTo>
                    <a:pt x="27538" y="133426"/>
                  </a:lnTo>
                  <a:lnTo>
                    <a:pt x="44361" y="190679"/>
                  </a:lnTo>
                  <a:lnTo>
                    <a:pt x="52695" y="224973"/>
                  </a:lnTo>
                  <a:lnTo>
                    <a:pt x="57319" y="232268"/>
                  </a:lnTo>
                  <a:lnTo>
                    <a:pt x="63176" y="236207"/>
                  </a:lnTo>
                  <a:lnTo>
                    <a:pt x="69854" y="237908"/>
                  </a:lnTo>
                  <a:lnTo>
                    <a:pt x="76155" y="235344"/>
                  </a:lnTo>
                  <a:lnTo>
                    <a:pt x="88087" y="222633"/>
                  </a:lnTo>
                  <a:lnTo>
                    <a:pt x="117566" y="160235"/>
                  </a:lnTo>
                  <a:lnTo>
                    <a:pt x="135761" y="103944"/>
                  </a:lnTo>
                  <a:lnTo>
                    <a:pt x="149779" y="748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3037183" y="1651983"/>
              <a:ext cx="183064" cy="236896"/>
            </a:xfrm>
            <a:custGeom>
              <a:avLst/>
              <a:gdLst/>
              <a:ahLst/>
              <a:cxnLst/>
              <a:rect l="0" t="0" r="0" b="0"/>
              <a:pathLst>
                <a:path w="183064" h="236896">
                  <a:moveTo>
                    <a:pt x="0" y="220253"/>
                  </a:moveTo>
                  <a:lnTo>
                    <a:pt x="28375" y="164746"/>
                  </a:lnTo>
                  <a:lnTo>
                    <a:pt x="66137" y="104729"/>
                  </a:lnTo>
                  <a:lnTo>
                    <a:pt x="110930" y="42022"/>
                  </a:lnTo>
                  <a:lnTo>
                    <a:pt x="138681" y="821"/>
                  </a:lnTo>
                  <a:lnTo>
                    <a:pt x="143305" y="0"/>
                  </a:lnTo>
                  <a:lnTo>
                    <a:pt x="147312" y="3151"/>
                  </a:lnTo>
                  <a:lnTo>
                    <a:pt x="150908" y="8950"/>
                  </a:lnTo>
                  <a:lnTo>
                    <a:pt x="156679" y="50548"/>
                  </a:lnTo>
                  <a:lnTo>
                    <a:pt x="157819" y="100267"/>
                  </a:lnTo>
                  <a:lnTo>
                    <a:pt x="164706" y="159354"/>
                  </a:lnTo>
                  <a:lnTo>
                    <a:pt x="179457" y="220363"/>
                  </a:lnTo>
                  <a:lnTo>
                    <a:pt x="183063" y="2368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1" name="Freeform 10"/>
          <p:cNvSpPr/>
          <p:nvPr/>
        </p:nvSpPr>
        <p:spPr>
          <a:xfrm>
            <a:off x="541483" y="760485"/>
            <a:ext cx="1593753" cy="627230"/>
          </a:xfrm>
          <a:custGeom>
            <a:avLst/>
            <a:gdLst/>
            <a:ahLst/>
            <a:cxnLst/>
            <a:rect l="0" t="0" r="0" b="0"/>
            <a:pathLst>
              <a:path w="1593753" h="627230">
                <a:moveTo>
                  <a:pt x="1255863" y="154830"/>
                </a:moveTo>
                <a:lnTo>
                  <a:pt x="1192766" y="122875"/>
                </a:lnTo>
                <a:lnTo>
                  <a:pt x="1132509" y="95326"/>
                </a:lnTo>
                <a:lnTo>
                  <a:pt x="1069668" y="77300"/>
                </a:lnTo>
                <a:lnTo>
                  <a:pt x="1009575" y="65782"/>
                </a:lnTo>
                <a:lnTo>
                  <a:pt x="951419" y="59372"/>
                </a:lnTo>
                <a:lnTo>
                  <a:pt x="889697" y="50127"/>
                </a:lnTo>
                <a:lnTo>
                  <a:pt x="826816" y="42696"/>
                </a:lnTo>
                <a:lnTo>
                  <a:pt x="768872" y="36444"/>
                </a:lnTo>
                <a:lnTo>
                  <a:pt x="719166" y="31285"/>
                </a:lnTo>
                <a:lnTo>
                  <a:pt x="655928" y="31190"/>
                </a:lnTo>
                <a:lnTo>
                  <a:pt x="606579" y="36732"/>
                </a:lnTo>
                <a:lnTo>
                  <a:pt x="556823" y="44230"/>
                </a:lnTo>
                <a:lnTo>
                  <a:pt x="506948" y="52307"/>
                </a:lnTo>
                <a:lnTo>
                  <a:pt x="447793" y="63319"/>
                </a:lnTo>
                <a:lnTo>
                  <a:pt x="386192" y="82408"/>
                </a:lnTo>
                <a:lnTo>
                  <a:pt x="332006" y="102284"/>
                </a:lnTo>
                <a:lnTo>
                  <a:pt x="276507" y="127479"/>
                </a:lnTo>
                <a:lnTo>
                  <a:pt x="214364" y="160412"/>
                </a:lnTo>
                <a:lnTo>
                  <a:pt x="151357" y="205247"/>
                </a:lnTo>
                <a:lnTo>
                  <a:pt x="92876" y="255483"/>
                </a:lnTo>
                <a:lnTo>
                  <a:pt x="43012" y="304679"/>
                </a:lnTo>
                <a:lnTo>
                  <a:pt x="9884" y="362861"/>
                </a:lnTo>
                <a:lnTo>
                  <a:pt x="4051" y="380425"/>
                </a:lnTo>
                <a:lnTo>
                  <a:pt x="0" y="432686"/>
                </a:lnTo>
                <a:lnTo>
                  <a:pt x="11021" y="487228"/>
                </a:lnTo>
                <a:lnTo>
                  <a:pt x="23379" y="508086"/>
                </a:lnTo>
                <a:lnTo>
                  <a:pt x="52014" y="537365"/>
                </a:lnTo>
                <a:lnTo>
                  <a:pt x="75075" y="551706"/>
                </a:lnTo>
                <a:lnTo>
                  <a:pt x="112134" y="564835"/>
                </a:lnTo>
                <a:lnTo>
                  <a:pt x="168509" y="572552"/>
                </a:lnTo>
                <a:lnTo>
                  <a:pt x="226231" y="577890"/>
                </a:lnTo>
                <a:lnTo>
                  <a:pt x="274625" y="578814"/>
                </a:lnTo>
                <a:lnTo>
                  <a:pt x="324097" y="579088"/>
                </a:lnTo>
                <a:lnTo>
                  <a:pt x="373889" y="579170"/>
                </a:lnTo>
                <a:lnTo>
                  <a:pt x="428193" y="579194"/>
                </a:lnTo>
                <a:lnTo>
                  <a:pt x="480854" y="579201"/>
                </a:lnTo>
                <a:lnTo>
                  <a:pt x="534136" y="580128"/>
                </a:lnTo>
                <a:lnTo>
                  <a:pt x="596286" y="586754"/>
                </a:lnTo>
                <a:lnTo>
                  <a:pt x="656626" y="593176"/>
                </a:lnTo>
                <a:lnTo>
                  <a:pt x="709797" y="595494"/>
                </a:lnTo>
                <a:lnTo>
                  <a:pt x="771052" y="601495"/>
                </a:lnTo>
                <a:lnTo>
                  <a:pt x="833245" y="603815"/>
                </a:lnTo>
                <a:lnTo>
                  <a:pt x="880498" y="608480"/>
                </a:lnTo>
                <a:lnTo>
                  <a:pt x="935488" y="611300"/>
                </a:lnTo>
                <a:lnTo>
                  <a:pt x="992770" y="616553"/>
                </a:lnTo>
                <a:lnTo>
                  <a:pt x="1050731" y="619548"/>
                </a:lnTo>
                <a:lnTo>
                  <a:pt x="1113965" y="627229"/>
                </a:lnTo>
                <a:lnTo>
                  <a:pt x="1167532" y="624337"/>
                </a:lnTo>
                <a:lnTo>
                  <a:pt x="1219624" y="617437"/>
                </a:lnTo>
                <a:lnTo>
                  <a:pt x="1280996" y="613466"/>
                </a:lnTo>
                <a:lnTo>
                  <a:pt x="1336722" y="608199"/>
                </a:lnTo>
                <a:lnTo>
                  <a:pt x="1393542" y="602232"/>
                </a:lnTo>
                <a:lnTo>
                  <a:pt x="1451847" y="584890"/>
                </a:lnTo>
                <a:lnTo>
                  <a:pt x="1499212" y="560397"/>
                </a:lnTo>
                <a:lnTo>
                  <a:pt x="1560661" y="507176"/>
                </a:lnTo>
                <a:lnTo>
                  <a:pt x="1582173" y="471630"/>
                </a:lnTo>
                <a:lnTo>
                  <a:pt x="1592214" y="438951"/>
                </a:lnTo>
                <a:lnTo>
                  <a:pt x="1593752" y="401326"/>
                </a:lnTo>
                <a:lnTo>
                  <a:pt x="1578092" y="339341"/>
                </a:lnTo>
                <a:lnTo>
                  <a:pt x="1564762" y="297293"/>
                </a:lnTo>
                <a:lnTo>
                  <a:pt x="1533858" y="239906"/>
                </a:lnTo>
                <a:lnTo>
                  <a:pt x="1486023" y="177912"/>
                </a:lnTo>
                <a:lnTo>
                  <a:pt x="1428139" y="117441"/>
                </a:lnTo>
                <a:lnTo>
                  <a:pt x="1365924" y="71513"/>
                </a:lnTo>
                <a:lnTo>
                  <a:pt x="1328057" y="43869"/>
                </a:lnTo>
                <a:lnTo>
                  <a:pt x="1265873" y="16144"/>
                </a:lnTo>
                <a:lnTo>
                  <a:pt x="1222707" y="1524"/>
                </a:lnTo>
                <a:lnTo>
                  <a:pt x="1184915" y="0"/>
                </a:lnTo>
                <a:lnTo>
                  <a:pt x="1135662" y="15114"/>
                </a:lnTo>
                <a:lnTo>
                  <a:pt x="1089442" y="46657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5" name="Group 14"/>
          <p:cNvGrpSpPr/>
          <p:nvPr/>
        </p:nvGrpSpPr>
        <p:grpSpPr>
          <a:xfrm>
            <a:off x="1739099" y="1458223"/>
            <a:ext cx="191385" cy="326900"/>
            <a:chOff x="1739099" y="1458223"/>
            <a:chExt cx="191385" cy="326900"/>
          </a:xfrm>
        </p:grpSpPr>
        <p:sp>
          <p:nvSpPr>
            <p:cNvPr id="12" name="Freeform 11"/>
            <p:cNvSpPr/>
            <p:nvPr/>
          </p:nvSpPr>
          <p:spPr>
            <a:xfrm>
              <a:off x="1739099" y="1651038"/>
              <a:ext cx="124817" cy="21494"/>
            </a:xfrm>
            <a:custGeom>
              <a:avLst/>
              <a:gdLst/>
              <a:ahLst/>
              <a:cxnLst/>
              <a:rect l="0" t="0" r="0" b="0"/>
              <a:pathLst>
                <a:path w="124817" h="21494">
                  <a:moveTo>
                    <a:pt x="0" y="21493"/>
                  </a:moveTo>
                  <a:lnTo>
                    <a:pt x="4417" y="8241"/>
                  </a:lnTo>
                  <a:lnTo>
                    <a:pt x="9417" y="4337"/>
                  </a:lnTo>
                  <a:lnTo>
                    <a:pt x="24834" y="0"/>
                  </a:lnTo>
                  <a:lnTo>
                    <a:pt x="49888" y="1975"/>
                  </a:lnTo>
                  <a:lnTo>
                    <a:pt x="111116" y="13157"/>
                  </a:lnTo>
                  <a:lnTo>
                    <a:pt x="115683" y="15011"/>
                  </a:lnTo>
                  <a:lnTo>
                    <a:pt x="124816" y="2149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780704" y="1458223"/>
              <a:ext cx="149780" cy="22925"/>
            </a:xfrm>
            <a:custGeom>
              <a:avLst/>
              <a:gdLst/>
              <a:ahLst/>
              <a:cxnLst/>
              <a:rect l="0" t="0" r="0" b="0"/>
              <a:pathLst>
                <a:path w="149780" h="22925">
                  <a:moveTo>
                    <a:pt x="0" y="22924"/>
                  </a:moveTo>
                  <a:lnTo>
                    <a:pt x="8835" y="14089"/>
                  </a:lnTo>
                  <a:lnTo>
                    <a:pt x="23035" y="9751"/>
                  </a:lnTo>
                  <a:lnTo>
                    <a:pt x="79651" y="0"/>
                  </a:lnTo>
                  <a:lnTo>
                    <a:pt x="112975" y="1030"/>
                  </a:lnTo>
                  <a:lnTo>
                    <a:pt x="135484" y="7191"/>
                  </a:lnTo>
                  <a:lnTo>
                    <a:pt x="149779" y="1460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764062" y="1772383"/>
              <a:ext cx="83212" cy="12740"/>
            </a:xfrm>
            <a:custGeom>
              <a:avLst/>
              <a:gdLst/>
              <a:ahLst/>
              <a:cxnLst/>
              <a:rect l="0" t="0" r="0" b="0"/>
              <a:pathLst>
                <a:path w="83212" h="12740">
                  <a:moveTo>
                    <a:pt x="0" y="8321"/>
                  </a:moveTo>
                  <a:lnTo>
                    <a:pt x="13252" y="12739"/>
                  </a:lnTo>
                  <a:lnTo>
                    <a:pt x="39163" y="11068"/>
                  </a:lnTo>
                  <a:lnTo>
                    <a:pt x="8321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056249" y="632400"/>
            <a:ext cx="1539395" cy="740574"/>
            <a:chOff x="7056249" y="632400"/>
            <a:chExt cx="1539395" cy="740574"/>
          </a:xfrm>
        </p:grpSpPr>
        <p:sp>
          <p:nvSpPr>
            <p:cNvPr id="16" name="Freeform 15"/>
            <p:cNvSpPr/>
            <p:nvPr/>
          </p:nvSpPr>
          <p:spPr>
            <a:xfrm>
              <a:off x="7056249" y="1348010"/>
              <a:ext cx="299559" cy="24964"/>
            </a:xfrm>
            <a:custGeom>
              <a:avLst/>
              <a:gdLst/>
              <a:ahLst/>
              <a:cxnLst/>
              <a:rect l="0" t="0" r="0" b="0"/>
              <a:pathLst>
                <a:path w="299559" h="24964">
                  <a:moveTo>
                    <a:pt x="0" y="0"/>
                  </a:moveTo>
                  <a:lnTo>
                    <a:pt x="63416" y="0"/>
                  </a:lnTo>
                  <a:lnTo>
                    <a:pt x="116967" y="0"/>
                  </a:lnTo>
                  <a:lnTo>
                    <a:pt x="172062" y="4417"/>
                  </a:lnTo>
                  <a:lnTo>
                    <a:pt x="225611" y="8474"/>
                  </a:lnTo>
                  <a:lnTo>
                    <a:pt x="285213" y="21522"/>
                  </a:lnTo>
                  <a:lnTo>
                    <a:pt x="299558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515641" y="823784"/>
              <a:ext cx="6588" cy="158101"/>
            </a:xfrm>
            <a:custGeom>
              <a:avLst/>
              <a:gdLst/>
              <a:ahLst/>
              <a:cxnLst/>
              <a:rect l="0" t="0" r="0" b="0"/>
              <a:pathLst>
                <a:path w="6588" h="158101">
                  <a:moveTo>
                    <a:pt x="6587" y="0"/>
                  </a:moveTo>
                  <a:lnTo>
                    <a:pt x="0" y="29620"/>
                  </a:lnTo>
                  <a:lnTo>
                    <a:pt x="4212" y="86768"/>
                  </a:lnTo>
                  <a:lnTo>
                    <a:pt x="6117" y="130278"/>
                  </a:lnTo>
                  <a:lnTo>
                    <a:pt x="6587" y="1581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522228" y="657363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8321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7578371" y="824345"/>
              <a:ext cx="76995" cy="82650"/>
            </a:xfrm>
            <a:custGeom>
              <a:avLst/>
              <a:gdLst/>
              <a:ahLst/>
              <a:cxnLst/>
              <a:rect l="0" t="0" r="0" b="0"/>
              <a:pathLst>
                <a:path w="76995" h="82650">
                  <a:moveTo>
                    <a:pt x="18746" y="7760"/>
                  </a:moveTo>
                  <a:lnTo>
                    <a:pt x="0" y="42505"/>
                  </a:lnTo>
                  <a:lnTo>
                    <a:pt x="701" y="44792"/>
                  </a:lnTo>
                  <a:lnTo>
                    <a:pt x="3942" y="43543"/>
                  </a:lnTo>
                  <a:lnTo>
                    <a:pt x="8877" y="39936"/>
                  </a:lnTo>
                  <a:lnTo>
                    <a:pt x="16825" y="26067"/>
                  </a:lnTo>
                  <a:lnTo>
                    <a:pt x="20239" y="17191"/>
                  </a:lnTo>
                  <a:lnTo>
                    <a:pt x="31429" y="4863"/>
                  </a:lnTo>
                  <a:lnTo>
                    <a:pt x="38296" y="281"/>
                  </a:lnTo>
                  <a:lnTo>
                    <a:pt x="44723" y="0"/>
                  </a:lnTo>
                  <a:lnTo>
                    <a:pt x="50857" y="2587"/>
                  </a:lnTo>
                  <a:lnTo>
                    <a:pt x="56796" y="7085"/>
                  </a:lnTo>
                  <a:lnTo>
                    <a:pt x="63394" y="21945"/>
                  </a:lnTo>
                  <a:lnTo>
                    <a:pt x="76994" y="8264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674105" y="681688"/>
              <a:ext cx="255855" cy="261200"/>
            </a:xfrm>
            <a:custGeom>
              <a:avLst/>
              <a:gdLst/>
              <a:ahLst/>
              <a:cxnLst/>
              <a:rect l="0" t="0" r="0" b="0"/>
              <a:pathLst>
                <a:path w="255855" h="261200">
                  <a:moveTo>
                    <a:pt x="89433" y="50564"/>
                  </a:moveTo>
                  <a:lnTo>
                    <a:pt x="51941" y="73728"/>
                  </a:lnTo>
                  <a:lnTo>
                    <a:pt x="24599" y="122123"/>
                  </a:lnTo>
                  <a:lnTo>
                    <a:pt x="3845" y="179505"/>
                  </a:lnTo>
                  <a:lnTo>
                    <a:pt x="0" y="233312"/>
                  </a:lnTo>
                  <a:lnTo>
                    <a:pt x="2840" y="254752"/>
                  </a:lnTo>
                  <a:lnTo>
                    <a:pt x="7666" y="259730"/>
                  </a:lnTo>
                  <a:lnTo>
                    <a:pt x="14582" y="261199"/>
                  </a:lnTo>
                  <a:lnTo>
                    <a:pt x="30278" y="257901"/>
                  </a:lnTo>
                  <a:lnTo>
                    <a:pt x="43419" y="250271"/>
                  </a:lnTo>
                  <a:lnTo>
                    <a:pt x="61212" y="222328"/>
                  </a:lnTo>
                  <a:lnTo>
                    <a:pt x="83356" y="163111"/>
                  </a:lnTo>
                  <a:lnTo>
                    <a:pt x="97684" y="108657"/>
                  </a:lnTo>
                  <a:lnTo>
                    <a:pt x="104418" y="51150"/>
                  </a:lnTo>
                  <a:lnTo>
                    <a:pt x="104823" y="0"/>
                  </a:lnTo>
                  <a:lnTo>
                    <a:pt x="103392" y="1137"/>
                  </a:lnTo>
                  <a:lnTo>
                    <a:pt x="100260" y="13804"/>
                  </a:lnTo>
                  <a:lnTo>
                    <a:pt x="93180" y="72498"/>
                  </a:lnTo>
                  <a:lnTo>
                    <a:pt x="96969" y="129986"/>
                  </a:lnTo>
                  <a:lnTo>
                    <a:pt x="106356" y="163471"/>
                  </a:lnTo>
                  <a:lnTo>
                    <a:pt x="112734" y="169290"/>
                  </a:lnTo>
                  <a:lnTo>
                    <a:pt x="120684" y="172244"/>
                  </a:lnTo>
                  <a:lnTo>
                    <a:pt x="129683" y="173289"/>
                  </a:lnTo>
                  <a:lnTo>
                    <a:pt x="147078" y="167054"/>
                  </a:lnTo>
                  <a:lnTo>
                    <a:pt x="163130" y="154113"/>
                  </a:lnTo>
                  <a:lnTo>
                    <a:pt x="176428" y="136034"/>
                  </a:lnTo>
                  <a:lnTo>
                    <a:pt x="181639" y="134356"/>
                  </a:lnTo>
                  <a:lnTo>
                    <a:pt x="186037" y="137861"/>
                  </a:lnTo>
                  <a:lnTo>
                    <a:pt x="192464" y="153157"/>
                  </a:lnTo>
                  <a:lnTo>
                    <a:pt x="195322" y="172283"/>
                  </a:lnTo>
                  <a:lnTo>
                    <a:pt x="198857" y="177938"/>
                  </a:lnTo>
                  <a:lnTo>
                    <a:pt x="203987" y="180784"/>
                  </a:lnTo>
                  <a:lnTo>
                    <a:pt x="255854" y="19202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954922" y="748894"/>
              <a:ext cx="98968" cy="224786"/>
            </a:xfrm>
            <a:custGeom>
              <a:avLst/>
              <a:gdLst/>
              <a:ahLst/>
              <a:cxnLst/>
              <a:rect l="0" t="0" r="0" b="0"/>
              <a:pathLst>
                <a:path w="98968" h="224786">
                  <a:moveTo>
                    <a:pt x="66568" y="0"/>
                  </a:moveTo>
                  <a:lnTo>
                    <a:pt x="54207" y="20854"/>
                  </a:lnTo>
                  <a:lnTo>
                    <a:pt x="37115" y="75332"/>
                  </a:lnTo>
                  <a:lnTo>
                    <a:pt x="34986" y="95735"/>
                  </a:lnTo>
                  <a:lnTo>
                    <a:pt x="37192" y="104504"/>
                  </a:lnTo>
                  <a:lnTo>
                    <a:pt x="47041" y="119179"/>
                  </a:lnTo>
                  <a:lnTo>
                    <a:pt x="92009" y="147911"/>
                  </a:lnTo>
                  <a:lnTo>
                    <a:pt x="96473" y="155005"/>
                  </a:lnTo>
                  <a:lnTo>
                    <a:pt x="98967" y="172751"/>
                  </a:lnTo>
                  <a:lnTo>
                    <a:pt x="94529" y="190499"/>
                  </a:lnTo>
                  <a:lnTo>
                    <a:pt x="90756" y="199115"/>
                  </a:lnTo>
                  <a:lnTo>
                    <a:pt x="76702" y="213620"/>
                  </a:lnTo>
                  <a:lnTo>
                    <a:pt x="67777" y="220076"/>
                  </a:lnTo>
                  <a:lnTo>
                    <a:pt x="47998" y="224785"/>
                  </a:lnTo>
                  <a:lnTo>
                    <a:pt x="37546" y="224746"/>
                  </a:lnTo>
                  <a:lnTo>
                    <a:pt x="28729" y="221022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8100414" y="640721"/>
              <a:ext cx="145746" cy="295017"/>
            </a:xfrm>
            <a:custGeom>
              <a:avLst/>
              <a:gdLst/>
              <a:ahLst/>
              <a:cxnLst/>
              <a:rect l="0" t="0" r="0" b="0"/>
              <a:pathLst>
                <a:path w="145746" h="295017">
                  <a:moveTo>
                    <a:pt x="4287" y="0"/>
                  </a:moveTo>
                  <a:lnTo>
                    <a:pt x="13122" y="8834"/>
                  </a:lnTo>
                  <a:lnTo>
                    <a:pt x="18615" y="40833"/>
                  </a:lnTo>
                  <a:lnTo>
                    <a:pt x="20243" y="89864"/>
                  </a:lnTo>
                  <a:lnTo>
                    <a:pt x="14150" y="150203"/>
                  </a:lnTo>
                  <a:lnTo>
                    <a:pt x="5769" y="210125"/>
                  </a:lnTo>
                  <a:lnTo>
                    <a:pt x="3656" y="265558"/>
                  </a:lnTo>
                  <a:lnTo>
                    <a:pt x="0" y="287220"/>
                  </a:lnTo>
                  <a:lnTo>
                    <a:pt x="505" y="292257"/>
                  </a:lnTo>
                  <a:lnTo>
                    <a:pt x="2691" y="293766"/>
                  </a:lnTo>
                  <a:lnTo>
                    <a:pt x="5997" y="292923"/>
                  </a:lnTo>
                  <a:lnTo>
                    <a:pt x="12135" y="279658"/>
                  </a:lnTo>
                  <a:lnTo>
                    <a:pt x="18869" y="261128"/>
                  </a:lnTo>
                  <a:lnTo>
                    <a:pt x="43578" y="223808"/>
                  </a:lnTo>
                  <a:lnTo>
                    <a:pt x="59348" y="212575"/>
                  </a:lnTo>
                  <a:lnTo>
                    <a:pt x="68732" y="208285"/>
                  </a:lnTo>
                  <a:lnTo>
                    <a:pt x="77760" y="207274"/>
                  </a:lnTo>
                  <a:lnTo>
                    <a:pt x="95190" y="211082"/>
                  </a:lnTo>
                  <a:lnTo>
                    <a:pt x="100947" y="216535"/>
                  </a:lnTo>
                  <a:lnTo>
                    <a:pt x="107343" y="232456"/>
                  </a:lnTo>
                  <a:lnTo>
                    <a:pt x="110525" y="271887"/>
                  </a:lnTo>
                  <a:lnTo>
                    <a:pt x="107594" y="290033"/>
                  </a:lnTo>
                  <a:lnTo>
                    <a:pt x="108292" y="294132"/>
                  </a:lnTo>
                  <a:lnTo>
                    <a:pt x="110606" y="295016"/>
                  </a:lnTo>
                  <a:lnTo>
                    <a:pt x="113998" y="293756"/>
                  </a:lnTo>
                  <a:lnTo>
                    <a:pt x="127606" y="278731"/>
                  </a:lnTo>
                  <a:lnTo>
                    <a:pt x="145745" y="2496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262801" y="723931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0" y="0"/>
                  </a:moveTo>
                  <a:lnTo>
                    <a:pt x="8321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302643" y="799720"/>
              <a:ext cx="76654" cy="132238"/>
            </a:xfrm>
            <a:custGeom>
              <a:avLst/>
              <a:gdLst/>
              <a:ahLst/>
              <a:cxnLst/>
              <a:rect l="0" t="0" r="0" b="0"/>
              <a:pathLst>
                <a:path w="76654" h="132238">
                  <a:moveTo>
                    <a:pt x="43368" y="65669"/>
                  </a:moveTo>
                  <a:lnTo>
                    <a:pt x="62115" y="30924"/>
                  </a:lnTo>
                  <a:lnTo>
                    <a:pt x="63103" y="15093"/>
                  </a:lnTo>
                  <a:lnTo>
                    <a:pt x="62072" y="6989"/>
                  </a:lnTo>
                  <a:lnTo>
                    <a:pt x="58612" y="2510"/>
                  </a:lnTo>
                  <a:lnTo>
                    <a:pt x="53531" y="449"/>
                  </a:lnTo>
                  <a:lnTo>
                    <a:pt x="47370" y="0"/>
                  </a:lnTo>
                  <a:lnTo>
                    <a:pt x="41413" y="2474"/>
                  </a:lnTo>
                  <a:lnTo>
                    <a:pt x="29864" y="12619"/>
                  </a:lnTo>
                  <a:lnTo>
                    <a:pt x="12966" y="42759"/>
                  </a:lnTo>
                  <a:lnTo>
                    <a:pt x="665" y="80968"/>
                  </a:lnTo>
                  <a:lnTo>
                    <a:pt x="0" y="112732"/>
                  </a:lnTo>
                  <a:lnTo>
                    <a:pt x="3361" y="118309"/>
                  </a:lnTo>
                  <a:lnTo>
                    <a:pt x="8375" y="121103"/>
                  </a:lnTo>
                  <a:lnTo>
                    <a:pt x="14493" y="122041"/>
                  </a:lnTo>
                  <a:lnTo>
                    <a:pt x="20420" y="120817"/>
                  </a:lnTo>
                  <a:lnTo>
                    <a:pt x="31936" y="114526"/>
                  </a:lnTo>
                  <a:lnTo>
                    <a:pt x="48816" y="96171"/>
                  </a:lnTo>
                  <a:lnTo>
                    <a:pt x="61111" y="73166"/>
                  </a:lnTo>
                  <a:lnTo>
                    <a:pt x="63518" y="71591"/>
                  </a:lnTo>
                  <a:lnTo>
                    <a:pt x="65122" y="74240"/>
                  </a:lnTo>
                  <a:lnTo>
                    <a:pt x="76653" y="1322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8441941" y="632400"/>
              <a:ext cx="153703" cy="283597"/>
            </a:xfrm>
            <a:custGeom>
              <a:avLst/>
              <a:gdLst/>
              <a:ahLst/>
              <a:cxnLst/>
              <a:rect l="0" t="0" r="0" b="0"/>
              <a:pathLst>
                <a:path w="153703" h="283597">
                  <a:moveTo>
                    <a:pt x="20565" y="0"/>
                  </a:moveTo>
                  <a:lnTo>
                    <a:pt x="7297" y="63433"/>
                  </a:lnTo>
                  <a:lnTo>
                    <a:pt x="3999" y="113305"/>
                  </a:lnTo>
                  <a:lnTo>
                    <a:pt x="0" y="162229"/>
                  </a:lnTo>
                  <a:lnTo>
                    <a:pt x="11983" y="212129"/>
                  </a:lnTo>
                  <a:lnTo>
                    <a:pt x="26857" y="245916"/>
                  </a:lnTo>
                  <a:lnTo>
                    <a:pt x="47392" y="269076"/>
                  </a:lnTo>
                  <a:lnTo>
                    <a:pt x="75461" y="283232"/>
                  </a:lnTo>
                  <a:lnTo>
                    <a:pt x="130683" y="283596"/>
                  </a:lnTo>
                  <a:lnTo>
                    <a:pt x="153702" y="28291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696991" y="1164533"/>
            <a:ext cx="1231494" cy="424788"/>
            <a:chOff x="7696991" y="1164533"/>
            <a:chExt cx="1231494" cy="424788"/>
          </a:xfrm>
        </p:grpSpPr>
        <p:sp>
          <p:nvSpPr>
            <p:cNvPr id="27" name="Freeform 26"/>
            <p:cNvSpPr/>
            <p:nvPr/>
          </p:nvSpPr>
          <p:spPr>
            <a:xfrm>
              <a:off x="7696991" y="1164533"/>
              <a:ext cx="134654" cy="424184"/>
            </a:xfrm>
            <a:custGeom>
              <a:avLst/>
              <a:gdLst/>
              <a:ahLst/>
              <a:cxnLst/>
              <a:rect l="0" t="0" r="0" b="0"/>
              <a:pathLst>
                <a:path w="134654" h="424184">
                  <a:moveTo>
                    <a:pt x="24942" y="83624"/>
                  </a:moveTo>
                  <a:lnTo>
                    <a:pt x="24942" y="140399"/>
                  </a:lnTo>
                  <a:lnTo>
                    <a:pt x="24942" y="199314"/>
                  </a:lnTo>
                  <a:lnTo>
                    <a:pt x="24942" y="260361"/>
                  </a:lnTo>
                  <a:lnTo>
                    <a:pt x="24942" y="321328"/>
                  </a:lnTo>
                  <a:lnTo>
                    <a:pt x="24942" y="377525"/>
                  </a:lnTo>
                  <a:lnTo>
                    <a:pt x="20525" y="419721"/>
                  </a:lnTo>
                  <a:lnTo>
                    <a:pt x="17375" y="424183"/>
                  </a:lnTo>
                  <a:lnTo>
                    <a:pt x="13425" y="421611"/>
                  </a:lnTo>
                  <a:lnTo>
                    <a:pt x="8943" y="414349"/>
                  </a:lnTo>
                  <a:lnTo>
                    <a:pt x="2634" y="382041"/>
                  </a:lnTo>
                  <a:lnTo>
                    <a:pt x="503" y="328784"/>
                  </a:lnTo>
                  <a:lnTo>
                    <a:pt x="83" y="265804"/>
                  </a:lnTo>
                  <a:lnTo>
                    <a:pt x="0" y="204362"/>
                  </a:lnTo>
                  <a:lnTo>
                    <a:pt x="6626" y="141991"/>
                  </a:lnTo>
                  <a:lnTo>
                    <a:pt x="16838" y="86661"/>
                  </a:lnTo>
                  <a:lnTo>
                    <a:pt x="27472" y="53705"/>
                  </a:lnTo>
                  <a:lnTo>
                    <a:pt x="47631" y="22138"/>
                  </a:lnTo>
                  <a:lnTo>
                    <a:pt x="68339" y="3871"/>
                  </a:lnTo>
                  <a:lnTo>
                    <a:pt x="76062" y="870"/>
                  </a:lnTo>
                  <a:lnTo>
                    <a:pt x="92041" y="0"/>
                  </a:lnTo>
                  <a:lnTo>
                    <a:pt x="108388" y="10092"/>
                  </a:lnTo>
                  <a:lnTo>
                    <a:pt x="116631" y="17961"/>
                  </a:lnTo>
                  <a:lnTo>
                    <a:pt x="128255" y="41496"/>
                  </a:lnTo>
                  <a:lnTo>
                    <a:pt x="134653" y="68599"/>
                  </a:lnTo>
                  <a:lnTo>
                    <a:pt x="133501" y="127486"/>
                  </a:lnTo>
                  <a:lnTo>
                    <a:pt x="117529" y="181754"/>
                  </a:lnTo>
                  <a:lnTo>
                    <a:pt x="110470" y="207674"/>
                  </a:lnTo>
                  <a:lnTo>
                    <a:pt x="83830" y="252873"/>
                  </a:lnTo>
                  <a:lnTo>
                    <a:pt x="91510" y="24172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7869588" y="1426803"/>
              <a:ext cx="110298" cy="162518"/>
            </a:xfrm>
            <a:custGeom>
              <a:avLst/>
              <a:gdLst/>
              <a:ahLst/>
              <a:cxnLst/>
              <a:rect l="0" t="0" r="0" b="0"/>
              <a:pathLst>
                <a:path w="110298" h="162518">
                  <a:moveTo>
                    <a:pt x="110297" y="4417"/>
                  </a:moveTo>
                  <a:lnTo>
                    <a:pt x="97045" y="0"/>
                  </a:lnTo>
                  <a:lnTo>
                    <a:pt x="71135" y="1670"/>
                  </a:lnTo>
                  <a:lnTo>
                    <a:pt x="36815" y="11442"/>
                  </a:lnTo>
                  <a:lnTo>
                    <a:pt x="23398" y="20175"/>
                  </a:lnTo>
                  <a:lnTo>
                    <a:pt x="13736" y="35151"/>
                  </a:lnTo>
                  <a:lnTo>
                    <a:pt x="0" y="74899"/>
                  </a:lnTo>
                  <a:lnTo>
                    <a:pt x="56" y="107381"/>
                  </a:lnTo>
                  <a:lnTo>
                    <a:pt x="6136" y="124452"/>
                  </a:lnTo>
                  <a:lnTo>
                    <a:pt x="10346" y="131593"/>
                  </a:lnTo>
                  <a:lnTo>
                    <a:pt x="15927" y="135429"/>
                  </a:lnTo>
                  <a:lnTo>
                    <a:pt x="29523" y="137226"/>
                  </a:lnTo>
                  <a:lnTo>
                    <a:pt x="42346" y="132477"/>
                  </a:lnTo>
                  <a:lnTo>
                    <a:pt x="54209" y="123278"/>
                  </a:lnTo>
                  <a:lnTo>
                    <a:pt x="82479" y="86844"/>
                  </a:lnTo>
                  <a:lnTo>
                    <a:pt x="85281" y="85256"/>
                  </a:lnTo>
                  <a:lnTo>
                    <a:pt x="86223" y="87896"/>
                  </a:lnTo>
                  <a:lnTo>
                    <a:pt x="85386" y="149639"/>
                  </a:lnTo>
                  <a:lnTo>
                    <a:pt x="87219" y="155781"/>
                  </a:lnTo>
                  <a:lnTo>
                    <a:pt x="90289" y="158951"/>
                  </a:lnTo>
                  <a:lnTo>
                    <a:pt x="101977" y="16251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8014326" y="1245061"/>
              <a:ext cx="231986" cy="326870"/>
            </a:xfrm>
            <a:custGeom>
              <a:avLst/>
              <a:gdLst/>
              <a:ahLst/>
              <a:cxnLst/>
              <a:rect l="0" t="0" r="0" b="0"/>
              <a:pathLst>
                <a:path w="231986" h="326870">
                  <a:moveTo>
                    <a:pt x="7164" y="177838"/>
                  </a:moveTo>
                  <a:lnTo>
                    <a:pt x="6239" y="239405"/>
                  </a:lnTo>
                  <a:lnTo>
                    <a:pt x="0" y="294188"/>
                  </a:lnTo>
                  <a:lnTo>
                    <a:pt x="3603" y="325109"/>
                  </a:lnTo>
                  <a:lnTo>
                    <a:pt x="5715" y="326869"/>
                  </a:lnTo>
                  <a:lnTo>
                    <a:pt x="8046" y="323420"/>
                  </a:lnTo>
                  <a:lnTo>
                    <a:pt x="12179" y="306336"/>
                  </a:lnTo>
                  <a:lnTo>
                    <a:pt x="17298" y="252633"/>
                  </a:lnTo>
                  <a:lnTo>
                    <a:pt x="30518" y="191866"/>
                  </a:lnTo>
                  <a:lnTo>
                    <a:pt x="39425" y="176060"/>
                  </a:lnTo>
                  <a:lnTo>
                    <a:pt x="100043" y="118045"/>
                  </a:lnTo>
                  <a:lnTo>
                    <a:pt x="159644" y="58639"/>
                  </a:lnTo>
                  <a:lnTo>
                    <a:pt x="211257" y="2612"/>
                  </a:lnTo>
                  <a:lnTo>
                    <a:pt x="217191" y="0"/>
                  </a:lnTo>
                  <a:lnTo>
                    <a:pt x="222996" y="1032"/>
                  </a:lnTo>
                  <a:lnTo>
                    <a:pt x="228715" y="4494"/>
                  </a:lnTo>
                  <a:lnTo>
                    <a:pt x="231603" y="11424"/>
                  </a:lnTo>
                  <a:lnTo>
                    <a:pt x="231985" y="64301"/>
                  </a:lnTo>
                  <a:lnTo>
                    <a:pt x="220264" y="126284"/>
                  </a:lnTo>
                  <a:lnTo>
                    <a:pt x="213393" y="180820"/>
                  </a:lnTo>
                  <a:lnTo>
                    <a:pt x="208803" y="215396"/>
                  </a:lnTo>
                  <a:lnTo>
                    <a:pt x="206870" y="24440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179591" y="1360925"/>
              <a:ext cx="191384" cy="28691"/>
            </a:xfrm>
            <a:custGeom>
              <a:avLst/>
              <a:gdLst/>
              <a:ahLst/>
              <a:cxnLst/>
              <a:rect l="0" t="0" r="0" b="0"/>
              <a:pathLst>
                <a:path w="191384" h="28691">
                  <a:moveTo>
                    <a:pt x="0" y="28690"/>
                  </a:moveTo>
                  <a:lnTo>
                    <a:pt x="53491" y="24273"/>
                  </a:lnTo>
                  <a:lnTo>
                    <a:pt x="108278" y="11832"/>
                  </a:lnTo>
                  <a:lnTo>
                    <a:pt x="157017" y="0"/>
                  </a:lnTo>
                  <a:lnTo>
                    <a:pt x="191383" y="37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8334821" y="1372973"/>
              <a:ext cx="130149" cy="216348"/>
            </a:xfrm>
            <a:custGeom>
              <a:avLst/>
              <a:gdLst/>
              <a:ahLst/>
              <a:cxnLst/>
              <a:rect l="0" t="0" r="0" b="0"/>
              <a:pathLst>
                <a:path w="130149" h="216348">
                  <a:moveTo>
                    <a:pt x="19512" y="0"/>
                  </a:moveTo>
                  <a:lnTo>
                    <a:pt x="18587" y="61566"/>
                  </a:lnTo>
                  <a:lnTo>
                    <a:pt x="7929" y="116350"/>
                  </a:lnTo>
                  <a:lnTo>
                    <a:pt x="0" y="157523"/>
                  </a:lnTo>
                  <a:lnTo>
                    <a:pt x="1881" y="159565"/>
                  </a:lnTo>
                  <a:lnTo>
                    <a:pt x="4984" y="159076"/>
                  </a:lnTo>
                  <a:lnTo>
                    <a:pt x="44665" y="101000"/>
                  </a:lnTo>
                  <a:lnTo>
                    <a:pt x="71119" y="77890"/>
                  </a:lnTo>
                  <a:lnTo>
                    <a:pt x="94899" y="65506"/>
                  </a:lnTo>
                  <a:lnTo>
                    <a:pt x="102130" y="65860"/>
                  </a:lnTo>
                  <a:lnTo>
                    <a:pt x="108799" y="68870"/>
                  </a:lnTo>
                  <a:lnTo>
                    <a:pt x="120216" y="79610"/>
                  </a:lnTo>
                  <a:lnTo>
                    <a:pt x="128372" y="93630"/>
                  </a:lnTo>
                  <a:lnTo>
                    <a:pt x="130148" y="114037"/>
                  </a:lnTo>
                  <a:lnTo>
                    <a:pt x="128009" y="171645"/>
                  </a:lnTo>
                  <a:lnTo>
                    <a:pt x="127685" y="2163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520754" y="1437057"/>
              <a:ext cx="83211" cy="143393"/>
            </a:xfrm>
            <a:custGeom>
              <a:avLst/>
              <a:gdLst/>
              <a:ahLst/>
              <a:cxnLst/>
              <a:rect l="0" t="0" r="0" b="0"/>
              <a:pathLst>
                <a:path w="83211" h="143393">
                  <a:moveTo>
                    <a:pt x="0" y="102337"/>
                  </a:moveTo>
                  <a:lnTo>
                    <a:pt x="24689" y="72717"/>
                  </a:lnTo>
                  <a:lnTo>
                    <a:pt x="50814" y="27005"/>
                  </a:lnTo>
                  <a:lnTo>
                    <a:pt x="54943" y="6603"/>
                  </a:lnTo>
                  <a:lnTo>
                    <a:pt x="54195" y="1532"/>
                  </a:lnTo>
                  <a:lnTo>
                    <a:pt x="51848" y="0"/>
                  </a:lnTo>
                  <a:lnTo>
                    <a:pt x="48434" y="828"/>
                  </a:lnTo>
                  <a:lnTo>
                    <a:pt x="34794" y="19663"/>
                  </a:lnTo>
                  <a:lnTo>
                    <a:pt x="15468" y="64878"/>
                  </a:lnTo>
                  <a:lnTo>
                    <a:pt x="11497" y="87846"/>
                  </a:lnTo>
                  <a:lnTo>
                    <a:pt x="14663" y="110381"/>
                  </a:lnTo>
                  <a:lnTo>
                    <a:pt x="18096" y="121568"/>
                  </a:lnTo>
                  <a:lnTo>
                    <a:pt x="29307" y="136464"/>
                  </a:lnTo>
                  <a:lnTo>
                    <a:pt x="36180" y="141730"/>
                  </a:lnTo>
                  <a:lnTo>
                    <a:pt x="44460" y="143392"/>
                  </a:lnTo>
                  <a:lnTo>
                    <a:pt x="83210" y="1356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658571" y="1413382"/>
              <a:ext cx="269914" cy="160318"/>
            </a:xfrm>
            <a:custGeom>
              <a:avLst/>
              <a:gdLst/>
              <a:ahLst/>
              <a:cxnLst/>
              <a:rect l="0" t="0" r="0" b="0"/>
              <a:pathLst>
                <a:path w="269914" h="160318">
                  <a:moveTo>
                    <a:pt x="11961" y="42801"/>
                  </a:moveTo>
                  <a:lnTo>
                    <a:pt x="6243" y="100498"/>
                  </a:lnTo>
                  <a:lnTo>
                    <a:pt x="0" y="160317"/>
                  </a:lnTo>
                  <a:lnTo>
                    <a:pt x="2138" y="159977"/>
                  </a:lnTo>
                  <a:lnTo>
                    <a:pt x="9444" y="151278"/>
                  </a:lnTo>
                  <a:lnTo>
                    <a:pt x="39964" y="90685"/>
                  </a:lnTo>
                  <a:lnTo>
                    <a:pt x="76304" y="46254"/>
                  </a:lnTo>
                  <a:lnTo>
                    <a:pt x="111668" y="18861"/>
                  </a:lnTo>
                  <a:lnTo>
                    <a:pt x="155841" y="2013"/>
                  </a:lnTo>
                  <a:lnTo>
                    <a:pt x="199646" y="0"/>
                  </a:lnTo>
                  <a:lnTo>
                    <a:pt x="257465" y="14211"/>
                  </a:lnTo>
                  <a:lnTo>
                    <a:pt x="269913" y="1783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738575" y="1908588"/>
            <a:ext cx="1406258" cy="430250"/>
            <a:chOff x="7738575" y="1908588"/>
            <a:chExt cx="1406258" cy="430250"/>
          </a:xfrm>
        </p:grpSpPr>
        <p:sp>
          <p:nvSpPr>
            <p:cNvPr id="35" name="Freeform 34"/>
            <p:cNvSpPr/>
            <p:nvPr/>
          </p:nvSpPr>
          <p:spPr>
            <a:xfrm>
              <a:off x="7738575" y="2080262"/>
              <a:ext cx="133138" cy="58248"/>
            </a:xfrm>
            <a:custGeom>
              <a:avLst/>
              <a:gdLst/>
              <a:ahLst/>
              <a:cxnLst/>
              <a:rect l="0" t="0" r="0" b="0"/>
              <a:pathLst>
                <a:path w="133138" h="58248">
                  <a:moveTo>
                    <a:pt x="0" y="0"/>
                  </a:moveTo>
                  <a:lnTo>
                    <a:pt x="8835" y="8835"/>
                  </a:lnTo>
                  <a:lnTo>
                    <a:pt x="65030" y="27538"/>
                  </a:lnTo>
                  <a:lnTo>
                    <a:pt x="104342" y="39717"/>
                  </a:lnTo>
                  <a:lnTo>
                    <a:pt x="133137" y="582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001345" y="1961576"/>
              <a:ext cx="119999" cy="377262"/>
            </a:xfrm>
            <a:custGeom>
              <a:avLst/>
              <a:gdLst/>
              <a:ahLst/>
              <a:cxnLst/>
              <a:rect l="0" t="0" r="0" b="0"/>
              <a:pathLst>
                <a:path w="119999" h="377262">
                  <a:moveTo>
                    <a:pt x="119998" y="10513"/>
                  </a:moveTo>
                  <a:lnTo>
                    <a:pt x="111164" y="1678"/>
                  </a:lnTo>
                  <a:lnTo>
                    <a:pt x="104863" y="0"/>
                  </a:lnTo>
                  <a:lnTo>
                    <a:pt x="88000" y="601"/>
                  </a:lnTo>
                  <a:lnTo>
                    <a:pt x="70643" y="8881"/>
                  </a:lnTo>
                  <a:lnTo>
                    <a:pt x="45278" y="31602"/>
                  </a:lnTo>
                  <a:lnTo>
                    <a:pt x="25126" y="59291"/>
                  </a:lnTo>
                  <a:lnTo>
                    <a:pt x="3941" y="112730"/>
                  </a:lnTo>
                  <a:lnTo>
                    <a:pt x="0" y="133605"/>
                  </a:lnTo>
                  <a:lnTo>
                    <a:pt x="7277" y="183749"/>
                  </a:lnTo>
                  <a:lnTo>
                    <a:pt x="19312" y="205354"/>
                  </a:lnTo>
                  <a:lnTo>
                    <a:pt x="49485" y="237371"/>
                  </a:lnTo>
                  <a:lnTo>
                    <a:pt x="70648" y="272280"/>
                  </a:lnTo>
                  <a:lnTo>
                    <a:pt x="69729" y="300003"/>
                  </a:lnTo>
                  <a:lnTo>
                    <a:pt x="62677" y="326195"/>
                  </a:lnTo>
                  <a:lnTo>
                    <a:pt x="44196" y="357429"/>
                  </a:lnTo>
                  <a:lnTo>
                    <a:pt x="32684" y="369026"/>
                  </a:lnTo>
                  <a:lnTo>
                    <a:pt x="18322" y="377261"/>
                  </a:lnTo>
                  <a:lnTo>
                    <a:pt x="13383" y="376129"/>
                  </a:lnTo>
                  <a:lnTo>
                    <a:pt x="10089" y="371676"/>
                  </a:lnTo>
                  <a:lnTo>
                    <a:pt x="3504" y="35167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8063095" y="2197260"/>
              <a:ext cx="108175" cy="115340"/>
            </a:xfrm>
            <a:custGeom>
              <a:avLst/>
              <a:gdLst/>
              <a:ahLst/>
              <a:cxnLst/>
              <a:rect l="0" t="0" r="0" b="0"/>
              <a:pathLst>
                <a:path w="108175" h="115340">
                  <a:moveTo>
                    <a:pt x="0" y="32781"/>
                  </a:moveTo>
                  <a:lnTo>
                    <a:pt x="33741" y="30315"/>
                  </a:lnTo>
                  <a:lnTo>
                    <a:pt x="49205" y="25213"/>
                  </a:lnTo>
                  <a:lnTo>
                    <a:pt x="79977" y="1639"/>
                  </a:lnTo>
                  <a:lnTo>
                    <a:pt x="80130" y="0"/>
                  </a:lnTo>
                  <a:lnTo>
                    <a:pt x="70439" y="3111"/>
                  </a:lnTo>
                  <a:lnTo>
                    <a:pt x="58736" y="15588"/>
                  </a:lnTo>
                  <a:lnTo>
                    <a:pt x="53026" y="24093"/>
                  </a:lnTo>
                  <a:lnTo>
                    <a:pt x="44990" y="58149"/>
                  </a:lnTo>
                  <a:lnTo>
                    <a:pt x="42609" y="93100"/>
                  </a:lnTo>
                  <a:lnTo>
                    <a:pt x="45049" y="101655"/>
                  </a:lnTo>
                  <a:lnTo>
                    <a:pt x="49449" y="108283"/>
                  </a:lnTo>
                  <a:lnTo>
                    <a:pt x="55155" y="113626"/>
                  </a:lnTo>
                  <a:lnTo>
                    <a:pt x="60809" y="115339"/>
                  </a:lnTo>
                  <a:lnTo>
                    <a:pt x="66427" y="114632"/>
                  </a:lnTo>
                  <a:lnTo>
                    <a:pt x="72022" y="112311"/>
                  </a:lnTo>
                  <a:lnTo>
                    <a:pt x="108174" y="7438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8239937" y="1955446"/>
              <a:ext cx="156002" cy="348849"/>
            </a:xfrm>
            <a:custGeom>
              <a:avLst/>
              <a:gdLst/>
              <a:ahLst/>
              <a:cxnLst/>
              <a:rect l="0" t="0" r="0" b="0"/>
              <a:pathLst>
                <a:path w="156002" h="348849">
                  <a:moveTo>
                    <a:pt x="22864" y="0"/>
                  </a:moveTo>
                  <a:lnTo>
                    <a:pt x="14029" y="13252"/>
                  </a:lnTo>
                  <a:lnTo>
                    <a:pt x="4785" y="70334"/>
                  </a:lnTo>
                  <a:lnTo>
                    <a:pt x="1885" y="89507"/>
                  </a:lnTo>
                  <a:lnTo>
                    <a:pt x="0" y="149773"/>
                  </a:lnTo>
                  <a:lnTo>
                    <a:pt x="780" y="209669"/>
                  </a:lnTo>
                  <a:lnTo>
                    <a:pt x="9564" y="270502"/>
                  </a:lnTo>
                  <a:lnTo>
                    <a:pt x="21902" y="299784"/>
                  </a:lnTo>
                  <a:lnTo>
                    <a:pt x="28695" y="304331"/>
                  </a:lnTo>
                  <a:lnTo>
                    <a:pt x="46104" y="306919"/>
                  </a:lnTo>
                  <a:lnTo>
                    <a:pt x="54075" y="304465"/>
                  </a:lnTo>
                  <a:lnTo>
                    <a:pt x="90437" y="273050"/>
                  </a:lnTo>
                  <a:lnTo>
                    <a:pt x="105858" y="249174"/>
                  </a:lnTo>
                  <a:lnTo>
                    <a:pt x="105006" y="245628"/>
                  </a:lnTo>
                  <a:lnTo>
                    <a:pt x="100739" y="245113"/>
                  </a:lnTo>
                  <a:lnTo>
                    <a:pt x="94197" y="246620"/>
                  </a:lnTo>
                  <a:lnTo>
                    <a:pt x="81996" y="260620"/>
                  </a:lnTo>
                  <a:lnTo>
                    <a:pt x="63514" y="302859"/>
                  </a:lnTo>
                  <a:lnTo>
                    <a:pt x="61887" y="322290"/>
                  </a:lnTo>
                  <a:lnTo>
                    <a:pt x="62748" y="331355"/>
                  </a:lnTo>
                  <a:lnTo>
                    <a:pt x="67020" y="338323"/>
                  </a:lnTo>
                  <a:lnTo>
                    <a:pt x="81629" y="348530"/>
                  </a:lnTo>
                  <a:lnTo>
                    <a:pt x="90702" y="348848"/>
                  </a:lnTo>
                  <a:lnTo>
                    <a:pt x="110645" y="341805"/>
                  </a:lnTo>
                  <a:lnTo>
                    <a:pt x="156001" y="3078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8420901" y="2146830"/>
              <a:ext cx="71953" cy="191386"/>
            </a:xfrm>
            <a:custGeom>
              <a:avLst/>
              <a:gdLst/>
              <a:ahLst/>
              <a:cxnLst/>
              <a:rect l="0" t="0" r="0" b="0"/>
              <a:pathLst>
                <a:path w="71953" h="191386">
                  <a:moveTo>
                    <a:pt x="0" y="0"/>
                  </a:moveTo>
                  <a:lnTo>
                    <a:pt x="33717" y="59628"/>
                  </a:lnTo>
                  <a:lnTo>
                    <a:pt x="60020" y="122472"/>
                  </a:lnTo>
                  <a:lnTo>
                    <a:pt x="68281" y="141341"/>
                  </a:lnTo>
                  <a:lnTo>
                    <a:pt x="71952" y="162055"/>
                  </a:lnTo>
                  <a:lnTo>
                    <a:pt x="70157" y="169982"/>
                  </a:lnTo>
                  <a:lnTo>
                    <a:pt x="66187" y="176192"/>
                  </a:lnTo>
                  <a:lnTo>
                    <a:pt x="49926" y="19138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8404259" y="2171794"/>
              <a:ext cx="124817" cy="124816"/>
            </a:xfrm>
            <a:custGeom>
              <a:avLst/>
              <a:gdLst/>
              <a:ahLst/>
              <a:cxnLst/>
              <a:rect l="0" t="0" r="0" b="0"/>
              <a:pathLst>
                <a:path w="124817" h="124816">
                  <a:moveTo>
                    <a:pt x="0" y="124815"/>
                  </a:moveTo>
                  <a:lnTo>
                    <a:pt x="12361" y="110604"/>
                  </a:lnTo>
                  <a:lnTo>
                    <a:pt x="31956" y="78531"/>
                  </a:lnTo>
                  <a:lnTo>
                    <a:pt x="83620" y="31332"/>
                  </a:lnTo>
                  <a:lnTo>
                    <a:pt x="12481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8820311" y="1913841"/>
              <a:ext cx="24964" cy="335305"/>
            </a:xfrm>
            <a:custGeom>
              <a:avLst/>
              <a:gdLst/>
              <a:ahLst/>
              <a:cxnLst/>
              <a:rect l="0" t="0" r="0" b="0"/>
              <a:pathLst>
                <a:path w="24964" h="335305">
                  <a:moveTo>
                    <a:pt x="24963" y="0"/>
                  </a:moveTo>
                  <a:lnTo>
                    <a:pt x="17799" y="62326"/>
                  </a:lnTo>
                  <a:lnTo>
                    <a:pt x="14330" y="123892"/>
                  </a:lnTo>
                  <a:lnTo>
                    <a:pt x="9113" y="185886"/>
                  </a:lnTo>
                  <a:lnTo>
                    <a:pt x="4009" y="243725"/>
                  </a:lnTo>
                  <a:lnTo>
                    <a:pt x="792" y="300754"/>
                  </a:lnTo>
                  <a:lnTo>
                    <a:pt x="235" y="335148"/>
                  </a:lnTo>
                  <a:lnTo>
                    <a:pt x="157" y="335304"/>
                  </a:lnTo>
                  <a:lnTo>
                    <a:pt x="0" y="2995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8820311" y="1908588"/>
              <a:ext cx="162672" cy="38538"/>
            </a:xfrm>
            <a:custGeom>
              <a:avLst/>
              <a:gdLst/>
              <a:ahLst/>
              <a:cxnLst/>
              <a:rect l="0" t="0" r="0" b="0"/>
              <a:pathLst>
                <a:path w="162672" h="38538">
                  <a:moveTo>
                    <a:pt x="0" y="38537"/>
                  </a:moveTo>
                  <a:lnTo>
                    <a:pt x="15136" y="25251"/>
                  </a:lnTo>
                  <a:lnTo>
                    <a:pt x="42598" y="11076"/>
                  </a:lnTo>
                  <a:lnTo>
                    <a:pt x="92823" y="0"/>
                  </a:lnTo>
                  <a:lnTo>
                    <a:pt x="147260" y="1955"/>
                  </a:lnTo>
                  <a:lnTo>
                    <a:pt x="155497" y="5828"/>
                  </a:lnTo>
                  <a:lnTo>
                    <a:pt x="160063" y="11184"/>
                  </a:lnTo>
                  <a:lnTo>
                    <a:pt x="162183" y="17528"/>
                  </a:lnTo>
                  <a:lnTo>
                    <a:pt x="162671" y="22682"/>
                  </a:lnTo>
                  <a:lnTo>
                    <a:pt x="158100" y="385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8802987" y="2080262"/>
              <a:ext cx="133820" cy="194746"/>
            </a:xfrm>
            <a:custGeom>
              <a:avLst/>
              <a:gdLst/>
              <a:ahLst/>
              <a:cxnLst/>
              <a:rect l="0" t="0" r="0" b="0"/>
              <a:pathLst>
                <a:path w="133820" h="194746">
                  <a:moveTo>
                    <a:pt x="25645" y="0"/>
                  </a:moveTo>
                  <a:lnTo>
                    <a:pt x="38897" y="8835"/>
                  </a:lnTo>
                  <a:lnTo>
                    <a:pt x="64807" y="14329"/>
                  </a:lnTo>
                  <a:lnTo>
                    <a:pt x="95907" y="15957"/>
                  </a:lnTo>
                  <a:lnTo>
                    <a:pt x="102073" y="18959"/>
                  </a:lnTo>
                  <a:lnTo>
                    <a:pt x="105258" y="23734"/>
                  </a:lnTo>
                  <a:lnTo>
                    <a:pt x="106458" y="29691"/>
                  </a:lnTo>
                  <a:lnTo>
                    <a:pt x="104483" y="36436"/>
                  </a:lnTo>
                  <a:lnTo>
                    <a:pt x="94893" y="51327"/>
                  </a:lnTo>
                  <a:lnTo>
                    <a:pt x="35332" y="113974"/>
                  </a:lnTo>
                  <a:lnTo>
                    <a:pt x="4001" y="157768"/>
                  </a:lnTo>
                  <a:lnTo>
                    <a:pt x="0" y="174595"/>
                  </a:lnTo>
                  <a:lnTo>
                    <a:pt x="227" y="182965"/>
                  </a:lnTo>
                  <a:lnTo>
                    <a:pt x="5002" y="188545"/>
                  </a:lnTo>
                  <a:lnTo>
                    <a:pt x="22634" y="194745"/>
                  </a:lnTo>
                  <a:lnTo>
                    <a:pt x="54134" y="193818"/>
                  </a:lnTo>
                  <a:lnTo>
                    <a:pt x="86889" y="183271"/>
                  </a:lnTo>
                  <a:lnTo>
                    <a:pt x="133819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8986732" y="1926066"/>
              <a:ext cx="158101" cy="378865"/>
            </a:xfrm>
            <a:custGeom>
              <a:avLst/>
              <a:gdLst/>
              <a:ahLst/>
              <a:cxnLst/>
              <a:rect l="0" t="0" r="0" b="0"/>
              <a:pathLst>
                <a:path w="158101" h="378865">
                  <a:moveTo>
                    <a:pt x="158100" y="4417"/>
                  </a:moveTo>
                  <a:lnTo>
                    <a:pt x="144848" y="0"/>
                  </a:lnTo>
                  <a:lnTo>
                    <a:pt x="118938" y="1670"/>
                  </a:lnTo>
                  <a:lnTo>
                    <a:pt x="92256" y="12438"/>
                  </a:lnTo>
                  <a:lnTo>
                    <a:pt x="48834" y="43466"/>
                  </a:lnTo>
                  <a:lnTo>
                    <a:pt x="37730" y="56905"/>
                  </a:lnTo>
                  <a:lnTo>
                    <a:pt x="6964" y="105576"/>
                  </a:lnTo>
                  <a:lnTo>
                    <a:pt x="2064" y="134038"/>
                  </a:lnTo>
                  <a:lnTo>
                    <a:pt x="5028" y="165892"/>
                  </a:lnTo>
                  <a:lnTo>
                    <a:pt x="14254" y="185282"/>
                  </a:lnTo>
                  <a:lnTo>
                    <a:pt x="69402" y="248244"/>
                  </a:lnTo>
                  <a:lnTo>
                    <a:pt x="104129" y="283247"/>
                  </a:lnTo>
                  <a:lnTo>
                    <a:pt x="110999" y="300002"/>
                  </a:lnTo>
                  <a:lnTo>
                    <a:pt x="112831" y="309647"/>
                  </a:lnTo>
                  <a:lnTo>
                    <a:pt x="109935" y="325295"/>
                  </a:lnTo>
                  <a:lnTo>
                    <a:pt x="106574" y="332057"/>
                  </a:lnTo>
                  <a:lnTo>
                    <a:pt x="92978" y="344501"/>
                  </a:lnTo>
                  <a:lnTo>
                    <a:pt x="64532" y="359437"/>
                  </a:lnTo>
                  <a:lnTo>
                    <a:pt x="9683" y="376154"/>
                  </a:lnTo>
                  <a:lnTo>
                    <a:pt x="0" y="37886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6" name="Freeform 45"/>
          <p:cNvSpPr/>
          <p:nvPr/>
        </p:nvSpPr>
        <p:spPr>
          <a:xfrm>
            <a:off x="7734157" y="2612809"/>
            <a:ext cx="170840" cy="74891"/>
          </a:xfrm>
          <a:custGeom>
            <a:avLst/>
            <a:gdLst/>
            <a:ahLst/>
            <a:cxnLst/>
            <a:rect l="0" t="0" r="0" b="0"/>
            <a:pathLst>
              <a:path w="170840" h="74891">
                <a:moveTo>
                  <a:pt x="4418" y="0"/>
                </a:moveTo>
                <a:lnTo>
                  <a:pt x="0" y="13252"/>
                </a:lnTo>
                <a:lnTo>
                  <a:pt x="548" y="19005"/>
                </a:lnTo>
                <a:lnTo>
                  <a:pt x="6088" y="30328"/>
                </a:lnTo>
                <a:lnTo>
                  <a:pt x="17180" y="39059"/>
                </a:lnTo>
                <a:lnTo>
                  <a:pt x="46901" y="52197"/>
                </a:lnTo>
                <a:lnTo>
                  <a:pt x="107609" y="57717"/>
                </a:lnTo>
                <a:lnTo>
                  <a:pt x="151076" y="67229"/>
                </a:lnTo>
                <a:lnTo>
                  <a:pt x="170839" y="7489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55" name="Group 54"/>
          <p:cNvGrpSpPr/>
          <p:nvPr/>
        </p:nvGrpSpPr>
        <p:grpSpPr>
          <a:xfrm>
            <a:off x="8074697" y="2554481"/>
            <a:ext cx="654084" cy="371626"/>
            <a:chOff x="8074697" y="2554481"/>
            <a:chExt cx="654084" cy="371626"/>
          </a:xfrm>
        </p:grpSpPr>
        <p:sp>
          <p:nvSpPr>
            <p:cNvPr id="47" name="Freeform 46"/>
            <p:cNvSpPr/>
            <p:nvPr/>
          </p:nvSpPr>
          <p:spPr>
            <a:xfrm>
              <a:off x="8074697" y="2573026"/>
              <a:ext cx="163438" cy="353081"/>
            </a:xfrm>
            <a:custGeom>
              <a:avLst/>
              <a:gdLst/>
              <a:ahLst/>
              <a:cxnLst/>
              <a:rect l="0" t="0" r="0" b="0"/>
              <a:pathLst>
                <a:path w="163438" h="353081">
                  <a:moveTo>
                    <a:pt x="54967" y="172920"/>
                  </a:moveTo>
                  <a:lnTo>
                    <a:pt x="47417" y="236335"/>
                  </a:lnTo>
                  <a:lnTo>
                    <a:pt x="46798" y="289887"/>
                  </a:lnTo>
                  <a:lnTo>
                    <a:pt x="42259" y="336147"/>
                  </a:lnTo>
                  <a:lnTo>
                    <a:pt x="38174" y="339985"/>
                  </a:lnTo>
                  <a:lnTo>
                    <a:pt x="32676" y="339771"/>
                  </a:lnTo>
                  <a:lnTo>
                    <a:pt x="26238" y="336854"/>
                  </a:lnTo>
                  <a:lnTo>
                    <a:pt x="16619" y="321285"/>
                  </a:lnTo>
                  <a:lnTo>
                    <a:pt x="847" y="267039"/>
                  </a:lnTo>
                  <a:lnTo>
                    <a:pt x="0" y="220344"/>
                  </a:lnTo>
                  <a:lnTo>
                    <a:pt x="4045" y="166878"/>
                  </a:lnTo>
                  <a:lnTo>
                    <a:pt x="12412" y="118444"/>
                  </a:lnTo>
                  <a:lnTo>
                    <a:pt x="35784" y="58533"/>
                  </a:lnTo>
                  <a:lnTo>
                    <a:pt x="62457" y="15077"/>
                  </a:lnTo>
                  <a:lnTo>
                    <a:pt x="78944" y="2299"/>
                  </a:lnTo>
                  <a:lnTo>
                    <a:pt x="87594" y="0"/>
                  </a:lnTo>
                  <a:lnTo>
                    <a:pt x="104601" y="2378"/>
                  </a:lnTo>
                  <a:lnTo>
                    <a:pt x="110246" y="7450"/>
                  </a:lnTo>
                  <a:lnTo>
                    <a:pt x="116518" y="22947"/>
                  </a:lnTo>
                  <a:lnTo>
                    <a:pt x="119620" y="73543"/>
                  </a:lnTo>
                  <a:lnTo>
                    <a:pt x="107256" y="130626"/>
                  </a:lnTo>
                  <a:lnTo>
                    <a:pt x="101937" y="147651"/>
                  </a:lnTo>
                  <a:lnTo>
                    <a:pt x="103847" y="153300"/>
                  </a:lnTo>
                  <a:lnTo>
                    <a:pt x="108819" y="157066"/>
                  </a:lnTo>
                  <a:lnTo>
                    <a:pt x="138953" y="167528"/>
                  </a:lnTo>
                  <a:lnTo>
                    <a:pt x="152698" y="180386"/>
                  </a:lnTo>
                  <a:lnTo>
                    <a:pt x="158953" y="188992"/>
                  </a:lnTo>
                  <a:lnTo>
                    <a:pt x="163437" y="210882"/>
                  </a:lnTo>
                  <a:lnTo>
                    <a:pt x="158782" y="262602"/>
                  </a:lnTo>
                  <a:lnTo>
                    <a:pt x="147159" y="294722"/>
                  </a:lnTo>
                  <a:lnTo>
                    <a:pt x="108638" y="350145"/>
                  </a:lnTo>
                  <a:lnTo>
                    <a:pt x="101843" y="353015"/>
                  </a:lnTo>
                  <a:lnTo>
                    <a:pt x="94538" y="353080"/>
                  </a:lnTo>
                  <a:lnTo>
                    <a:pt x="71610" y="34766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8250905" y="2795872"/>
              <a:ext cx="36860" cy="93621"/>
            </a:xfrm>
            <a:custGeom>
              <a:avLst/>
              <a:gdLst/>
              <a:ahLst/>
              <a:cxnLst/>
              <a:rect l="0" t="0" r="0" b="0"/>
              <a:pathLst>
                <a:path w="36860" h="93621">
                  <a:moveTo>
                    <a:pt x="11896" y="0"/>
                  </a:moveTo>
                  <a:lnTo>
                    <a:pt x="16314" y="13252"/>
                  </a:lnTo>
                  <a:lnTo>
                    <a:pt x="16017" y="27155"/>
                  </a:lnTo>
                  <a:lnTo>
                    <a:pt x="7720" y="90503"/>
                  </a:lnTo>
                  <a:lnTo>
                    <a:pt x="5414" y="93620"/>
                  </a:lnTo>
                  <a:lnTo>
                    <a:pt x="2951" y="92924"/>
                  </a:lnTo>
                  <a:lnTo>
                    <a:pt x="385" y="89686"/>
                  </a:lnTo>
                  <a:lnTo>
                    <a:pt x="0" y="76227"/>
                  </a:lnTo>
                  <a:lnTo>
                    <a:pt x="3835" y="59766"/>
                  </a:lnTo>
                  <a:lnTo>
                    <a:pt x="11704" y="46287"/>
                  </a:lnTo>
                  <a:lnTo>
                    <a:pt x="36859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8263594" y="2554481"/>
              <a:ext cx="148540" cy="305287"/>
            </a:xfrm>
            <a:custGeom>
              <a:avLst/>
              <a:gdLst/>
              <a:ahLst/>
              <a:cxnLst/>
              <a:rect l="0" t="0" r="0" b="0"/>
              <a:pathLst>
                <a:path w="148540" h="305287">
                  <a:moveTo>
                    <a:pt x="24170" y="33365"/>
                  </a:moveTo>
                  <a:lnTo>
                    <a:pt x="15695" y="90137"/>
                  </a:lnTo>
                  <a:lnTo>
                    <a:pt x="8786" y="148901"/>
                  </a:lnTo>
                  <a:lnTo>
                    <a:pt x="5228" y="210081"/>
                  </a:lnTo>
                  <a:lnTo>
                    <a:pt x="0" y="271990"/>
                  </a:lnTo>
                  <a:lnTo>
                    <a:pt x="367" y="303260"/>
                  </a:lnTo>
                  <a:lnTo>
                    <a:pt x="1829" y="302978"/>
                  </a:lnTo>
                  <a:lnTo>
                    <a:pt x="3729" y="299091"/>
                  </a:lnTo>
                  <a:lnTo>
                    <a:pt x="7195" y="241256"/>
                  </a:lnTo>
                  <a:lnTo>
                    <a:pt x="8387" y="187192"/>
                  </a:lnTo>
                  <a:lnTo>
                    <a:pt x="16566" y="128983"/>
                  </a:lnTo>
                  <a:lnTo>
                    <a:pt x="29811" y="70886"/>
                  </a:lnTo>
                  <a:lnTo>
                    <a:pt x="43297" y="34202"/>
                  </a:lnTo>
                  <a:lnTo>
                    <a:pt x="63492" y="4664"/>
                  </a:lnTo>
                  <a:lnTo>
                    <a:pt x="69801" y="1287"/>
                  </a:lnTo>
                  <a:lnTo>
                    <a:pt x="84207" y="0"/>
                  </a:lnTo>
                  <a:lnTo>
                    <a:pt x="107911" y="8892"/>
                  </a:lnTo>
                  <a:lnTo>
                    <a:pt x="121793" y="25570"/>
                  </a:lnTo>
                  <a:lnTo>
                    <a:pt x="133202" y="50241"/>
                  </a:lnTo>
                  <a:lnTo>
                    <a:pt x="145594" y="111417"/>
                  </a:lnTo>
                  <a:lnTo>
                    <a:pt x="148539" y="171370"/>
                  </a:lnTo>
                  <a:lnTo>
                    <a:pt x="144510" y="227433"/>
                  </a:lnTo>
                  <a:lnTo>
                    <a:pt x="132120" y="282985"/>
                  </a:lnTo>
                  <a:lnTo>
                    <a:pt x="129421" y="294083"/>
                  </a:lnTo>
                  <a:lnTo>
                    <a:pt x="124847" y="300558"/>
                  </a:lnTo>
                  <a:lnTo>
                    <a:pt x="119025" y="303950"/>
                  </a:lnTo>
                  <a:lnTo>
                    <a:pt x="112370" y="305286"/>
                  </a:lnTo>
                  <a:lnTo>
                    <a:pt x="106084" y="302479"/>
                  </a:lnTo>
                  <a:lnTo>
                    <a:pt x="82417" y="27467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8296085" y="2679378"/>
              <a:ext cx="99854" cy="66569"/>
            </a:xfrm>
            <a:custGeom>
              <a:avLst/>
              <a:gdLst/>
              <a:ahLst/>
              <a:cxnLst/>
              <a:rect l="0" t="0" r="0" b="0"/>
              <a:pathLst>
                <a:path w="99854" h="66569">
                  <a:moveTo>
                    <a:pt x="0" y="0"/>
                  </a:moveTo>
                  <a:lnTo>
                    <a:pt x="4417" y="13252"/>
                  </a:lnTo>
                  <a:lnTo>
                    <a:pt x="20417" y="34745"/>
                  </a:lnTo>
                  <a:lnTo>
                    <a:pt x="47141" y="54262"/>
                  </a:lnTo>
                  <a:lnTo>
                    <a:pt x="99853" y="665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8520754" y="2596167"/>
              <a:ext cx="24963" cy="256082"/>
            </a:xfrm>
            <a:custGeom>
              <a:avLst/>
              <a:gdLst/>
              <a:ahLst/>
              <a:cxnLst/>
              <a:rect l="0" t="0" r="0" b="0"/>
              <a:pathLst>
                <a:path w="24963" h="256082">
                  <a:moveTo>
                    <a:pt x="24962" y="0"/>
                  </a:moveTo>
                  <a:lnTo>
                    <a:pt x="15911" y="52654"/>
                  </a:lnTo>
                  <a:lnTo>
                    <a:pt x="9820" y="114876"/>
                  </a:lnTo>
                  <a:lnTo>
                    <a:pt x="8518" y="174164"/>
                  </a:lnTo>
                  <a:lnTo>
                    <a:pt x="2628" y="230140"/>
                  </a:lnTo>
                  <a:lnTo>
                    <a:pt x="778" y="256081"/>
                  </a:lnTo>
                  <a:lnTo>
                    <a:pt x="0" y="2413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520754" y="2554562"/>
              <a:ext cx="199705" cy="41606"/>
            </a:xfrm>
            <a:custGeom>
              <a:avLst/>
              <a:gdLst/>
              <a:ahLst/>
              <a:cxnLst/>
              <a:rect l="0" t="0" r="0" b="0"/>
              <a:pathLst>
                <a:path w="199705" h="41606">
                  <a:moveTo>
                    <a:pt x="0" y="41605"/>
                  </a:moveTo>
                  <a:lnTo>
                    <a:pt x="59528" y="34962"/>
                  </a:lnTo>
                  <a:lnTo>
                    <a:pt x="118523" y="26462"/>
                  </a:lnTo>
                  <a:lnTo>
                    <a:pt x="181354" y="13513"/>
                  </a:lnTo>
                  <a:lnTo>
                    <a:pt x="191548" y="8163"/>
                  </a:lnTo>
                  <a:lnTo>
                    <a:pt x="19970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8545716" y="2696020"/>
              <a:ext cx="124817" cy="16643"/>
            </a:xfrm>
            <a:custGeom>
              <a:avLst/>
              <a:gdLst/>
              <a:ahLst/>
              <a:cxnLst/>
              <a:rect l="0" t="0" r="0" b="0"/>
              <a:pathLst>
                <a:path w="124817" h="16643">
                  <a:moveTo>
                    <a:pt x="0" y="0"/>
                  </a:moveTo>
                  <a:lnTo>
                    <a:pt x="29621" y="6586"/>
                  </a:lnTo>
                  <a:lnTo>
                    <a:pt x="91940" y="10634"/>
                  </a:lnTo>
                  <a:lnTo>
                    <a:pt x="124816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8504111" y="2829258"/>
              <a:ext cx="224670" cy="24863"/>
            </a:xfrm>
            <a:custGeom>
              <a:avLst/>
              <a:gdLst/>
              <a:ahLst/>
              <a:cxnLst/>
              <a:rect l="0" t="0" r="0" b="0"/>
              <a:pathLst>
                <a:path w="224670" h="24863">
                  <a:moveTo>
                    <a:pt x="0" y="8219"/>
                  </a:moveTo>
                  <a:lnTo>
                    <a:pt x="33741" y="5754"/>
                  </a:lnTo>
                  <a:lnTo>
                    <a:pt x="87312" y="669"/>
                  </a:lnTo>
                  <a:lnTo>
                    <a:pt x="144041" y="0"/>
                  </a:lnTo>
                  <a:lnTo>
                    <a:pt x="187648" y="7486"/>
                  </a:lnTo>
                  <a:lnTo>
                    <a:pt x="224669" y="2486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738575" y="3146957"/>
            <a:ext cx="1075669" cy="400365"/>
            <a:chOff x="7738575" y="3146957"/>
            <a:chExt cx="1075669" cy="400365"/>
          </a:xfrm>
        </p:grpSpPr>
        <p:sp>
          <p:nvSpPr>
            <p:cNvPr id="56" name="Freeform 55"/>
            <p:cNvSpPr/>
            <p:nvPr/>
          </p:nvSpPr>
          <p:spPr>
            <a:xfrm>
              <a:off x="7738575" y="3320098"/>
              <a:ext cx="208027" cy="24964"/>
            </a:xfrm>
            <a:custGeom>
              <a:avLst/>
              <a:gdLst/>
              <a:ahLst/>
              <a:cxnLst/>
              <a:rect l="0" t="0" r="0" b="0"/>
              <a:pathLst>
                <a:path w="208027" h="24964">
                  <a:moveTo>
                    <a:pt x="0" y="0"/>
                  </a:moveTo>
                  <a:lnTo>
                    <a:pt x="63415" y="13269"/>
                  </a:lnTo>
                  <a:lnTo>
                    <a:pt x="126261" y="16198"/>
                  </a:lnTo>
                  <a:lnTo>
                    <a:pt x="184543" y="23170"/>
                  </a:lnTo>
                  <a:lnTo>
                    <a:pt x="208026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8114714" y="3203604"/>
              <a:ext cx="14951" cy="300223"/>
            </a:xfrm>
            <a:custGeom>
              <a:avLst/>
              <a:gdLst/>
              <a:ahLst/>
              <a:cxnLst/>
              <a:rect l="0" t="0" r="0" b="0"/>
              <a:pathLst>
                <a:path w="14951" h="300223">
                  <a:moveTo>
                    <a:pt x="14950" y="0"/>
                  </a:moveTo>
                  <a:lnTo>
                    <a:pt x="3368" y="47997"/>
                  </a:lnTo>
                  <a:lnTo>
                    <a:pt x="5560" y="107554"/>
                  </a:lnTo>
                  <a:lnTo>
                    <a:pt x="6488" y="170208"/>
                  </a:lnTo>
                  <a:lnTo>
                    <a:pt x="4136" y="222402"/>
                  </a:lnTo>
                  <a:lnTo>
                    <a:pt x="0" y="278919"/>
                  </a:lnTo>
                  <a:lnTo>
                    <a:pt x="3066" y="297781"/>
                  </a:lnTo>
                  <a:lnTo>
                    <a:pt x="5179" y="300222"/>
                  </a:lnTo>
                  <a:lnTo>
                    <a:pt x="7511" y="298152"/>
                  </a:lnTo>
                  <a:lnTo>
                    <a:pt x="9991" y="293073"/>
                  </a:lnTo>
                  <a:lnTo>
                    <a:pt x="14515" y="237480"/>
                  </a:lnTo>
                  <a:lnTo>
                    <a:pt x="14893" y="176337"/>
                  </a:lnTo>
                  <a:lnTo>
                    <a:pt x="14945" y="118175"/>
                  </a:lnTo>
                  <a:lnTo>
                    <a:pt x="14950" y="10817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8129664" y="3146957"/>
              <a:ext cx="158101" cy="31684"/>
            </a:xfrm>
            <a:custGeom>
              <a:avLst/>
              <a:gdLst/>
              <a:ahLst/>
              <a:cxnLst/>
              <a:rect l="0" t="0" r="0" b="0"/>
              <a:pathLst>
                <a:path w="158101" h="31684">
                  <a:moveTo>
                    <a:pt x="0" y="23362"/>
                  </a:moveTo>
                  <a:lnTo>
                    <a:pt x="62093" y="6504"/>
                  </a:lnTo>
                  <a:lnTo>
                    <a:pt x="114481" y="0"/>
                  </a:lnTo>
                  <a:lnTo>
                    <a:pt x="134399" y="4042"/>
                  </a:lnTo>
                  <a:lnTo>
                    <a:pt x="142299" y="7708"/>
                  </a:lnTo>
                  <a:lnTo>
                    <a:pt x="147566" y="12002"/>
                  </a:lnTo>
                  <a:lnTo>
                    <a:pt x="158100" y="3168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8113022" y="3331947"/>
              <a:ext cx="86899" cy="4795"/>
            </a:xfrm>
            <a:custGeom>
              <a:avLst/>
              <a:gdLst/>
              <a:ahLst/>
              <a:cxnLst/>
              <a:rect l="0" t="0" r="0" b="0"/>
              <a:pathLst>
                <a:path w="86899" h="4795">
                  <a:moveTo>
                    <a:pt x="0" y="4794"/>
                  </a:moveTo>
                  <a:lnTo>
                    <a:pt x="63398" y="3869"/>
                  </a:lnTo>
                  <a:lnTo>
                    <a:pt x="85969" y="0"/>
                  </a:lnTo>
                  <a:lnTo>
                    <a:pt x="86898" y="673"/>
                  </a:lnTo>
                  <a:lnTo>
                    <a:pt x="83210" y="47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8070150" y="3469877"/>
              <a:ext cx="117763" cy="30287"/>
            </a:xfrm>
            <a:custGeom>
              <a:avLst/>
              <a:gdLst/>
              <a:ahLst/>
              <a:cxnLst/>
              <a:rect l="0" t="0" r="0" b="0"/>
              <a:pathLst>
                <a:path w="117763" h="30287">
                  <a:moveTo>
                    <a:pt x="9588" y="0"/>
                  </a:moveTo>
                  <a:lnTo>
                    <a:pt x="753" y="8835"/>
                  </a:lnTo>
                  <a:lnTo>
                    <a:pt x="0" y="13286"/>
                  </a:lnTo>
                  <a:lnTo>
                    <a:pt x="1347" y="18104"/>
                  </a:lnTo>
                  <a:lnTo>
                    <a:pt x="4094" y="23164"/>
                  </a:lnTo>
                  <a:lnTo>
                    <a:pt x="9623" y="26537"/>
                  </a:lnTo>
                  <a:lnTo>
                    <a:pt x="25629" y="30286"/>
                  </a:lnTo>
                  <a:lnTo>
                    <a:pt x="76808" y="23838"/>
                  </a:lnTo>
                  <a:lnTo>
                    <a:pt x="102237" y="16309"/>
                  </a:lnTo>
                  <a:lnTo>
                    <a:pt x="117762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8321351" y="3191935"/>
              <a:ext cx="140801" cy="272123"/>
            </a:xfrm>
            <a:custGeom>
              <a:avLst/>
              <a:gdLst/>
              <a:ahLst/>
              <a:cxnLst/>
              <a:rect l="0" t="0" r="0" b="0"/>
              <a:pathLst>
                <a:path w="140801" h="272123">
                  <a:moveTo>
                    <a:pt x="24660" y="3347"/>
                  </a:moveTo>
                  <a:lnTo>
                    <a:pt x="20243" y="59586"/>
                  </a:lnTo>
                  <a:lnTo>
                    <a:pt x="12265" y="122927"/>
                  </a:lnTo>
                  <a:lnTo>
                    <a:pt x="1991" y="178131"/>
                  </a:lnTo>
                  <a:lnTo>
                    <a:pt x="0" y="234836"/>
                  </a:lnTo>
                  <a:lnTo>
                    <a:pt x="4155" y="190847"/>
                  </a:lnTo>
                  <a:lnTo>
                    <a:pt x="16561" y="136338"/>
                  </a:lnTo>
                  <a:lnTo>
                    <a:pt x="30237" y="81916"/>
                  </a:lnTo>
                  <a:lnTo>
                    <a:pt x="48702" y="28634"/>
                  </a:lnTo>
                  <a:lnTo>
                    <a:pt x="61233" y="11812"/>
                  </a:lnTo>
                  <a:lnTo>
                    <a:pt x="78514" y="2487"/>
                  </a:lnTo>
                  <a:lnTo>
                    <a:pt x="88299" y="0"/>
                  </a:lnTo>
                  <a:lnTo>
                    <a:pt x="97597" y="1116"/>
                  </a:lnTo>
                  <a:lnTo>
                    <a:pt x="115324" y="9752"/>
                  </a:lnTo>
                  <a:lnTo>
                    <a:pt x="127517" y="22836"/>
                  </a:lnTo>
                  <a:lnTo>
                    <a:pt x="132062" y="30208"/>
                  </a:lnTo>
                  <a:lnTo>
                    <a:pt x="139359" y="85769"/>
                  </a:lnTo>
                  <a:lnTo>
                    <a:pt x="140800" y="137698"/>
                  </a:lnTo>
                  <a:lnTo>
                    <a:pt x="134465" y="201192"/>
                  </a:lnTo>
                  <a:lnTo>
                    <a:pt x="124288" y="255180"/>
                  </a:lnTo>
                  <a:lnTo>
                    <a:pt x="121589" y="265541"/>
                  </a:lnTo>
                  <a:lnTo>
                    <a:pt x="117016" y="270599"/>
                  </a:lnTo>
                  <a:lnTo>
                    <a:pt x="111194" y="272122"/>
                  </a:lnTo>
                  <a:lnTo>
                    <a:pt x="91229" y="2696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8354333" y="3303456"/>
              <a:ext cx="99853" cy="16643"/>
            </a:xfrm>
            <a:custGeom>
              <a:avLst/>
              <a:gdLst/>
              <a:ahLst/>
              <a:cxnLst/>
              <a:rect l="0" t="0" r="0" b="0"/>
              <a:pathLst>
                <a:path w="99853" h="16643">
                  <a:moveTo>
                    <a:pt x="0" y="0"/>
                  </a:moveTo>
                  <a:lnTo>
                    <a:pt x="8834" y="8835"/>
                  </a:lnTo>
                  <a:lnTo>
                    <a:pt x="23033" y="13172"/>
                  </a:lnTo>
                  <a:lnTo>
                    <a:pt x="78840" y="16337"/>
                  </a:lnTo>
                  <a:lnTo>
                    <a:pt x="99852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8562359" y="3211925"/>
              <a:ext cx="24964" cy="237686"/>
            </a:xfrm>
            <a:custGeom>
              <a:avLst/>
              <a:gdLst/>
              <a:ahLst/>
              <a:cxnLst/>
              <a:rect l="0" t="0" r="0" b="0"/>
              <a:pathLst>
                <a:path w="24964" h="237686">
                  <a:moveTo>
                    <a:pt x="24963" y="0"/>
                  </a:moveTo>
                  <a:lnTo>
                    <a:pt x="13381" y="55162"/>
                  </a:lnTo>
                  <a:lnTo>
                    <a:pt x="5403" y="105821"/>
                  </a:lnTo>
                  <a:lnTo>
                    <a:pt x="1067" y="162840"/>
                  </a:lnTo>
                  <a:lnTo>
                    <a:pt x="211" y="220673"/>
                  </a:lnTo>
                  <a:lnTo>
                    <a:pt x="94" y="237685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8537395" y="3186961"/>
              <a:ext cx="155854" cy="276271"/>
            </a:xfrm>
            <a:custGeom>
              <a:avLst/>
              <a:gdLst/>
              <a:ahLst/>
              <a:cxnLst/>
              <a:rect l="0" t="0" r="0" b="0"/>
              <a:pathLst>
                <a:path w="155854" h="276271">
                  <a:moveTo>
                    <a:pt x="0" y="0"/>
                  </a:moveTo>
                  <a:lnTo>
                    <a:pt x="55848" y="925"/>
                  </a:lnTo>
                  <a:lnTo>
                    <a:pt x="81575" y="7568"/>
                  </a:lnTo>
                  <a:lnTo>
                    <a:pt x="109769" y="28376"/>
                  </a:lnTo>
                  <a:lnTo>
                    <a:pt x="142422" y="61299"/>
                  </a:lnTo>
                  <a:lnTo>
                    <a:pt x="150516" y="76246"/>
                  </a:lnTo>
                  <a:lnTo>
                    <a:pt x="155853" y="109089"/>
                  </a:lnTo>
                  <a:lnTo>
                    <a:pt x="148752" y="163711"/>
                  </a:lnTo>
                  <a:lnTo>
                    <a:pt x="142851" y="180935"/>
                  </a:lnTo>
                  <a:lnTo>
                    <a:pt x="118722" y="212928"/>
                  </a:lnTo>
                  <a:lnTo>
                    <a:pt x="78557" y="252368"/>
                  </a:lnTo>
                  <a:lnTo>
                    <a:pt x="33951" y="275720"/>
                  </a:lnTo>
                  <a:lnTo>
                    <a:pt x="26332" y="276270"/>
                  </a:lnTo>
                  <a:lnTo>
                    <a:pt x="12936" y="271949"/>
                  </a:lnTo>
                  <a:lnTo>
                    <a:pt x="10473" y="266359"/>
                  </a:lnTo>
                  <a:lnTo>
                    <a:pt x="12668" y="250286"/>
                  </a:lnTo>
                  <a:lnTo>
                    <a:pt x="41606" y="19970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8670532" y="3186961"/>
              <a:ext cx="143712" cy="360361"/>
            </a:xfrm>
            <a:custGeom>
              <a:avLst/>
              <a:gdLst/>
              <a:ahLst/>
              <a:cxnLst/>
              <a:rect l="0" t="0" r="0" b="0"/>
              <a:pathLst>
                <a:path w="143712" h="360361">
                  <a:moveTo>
                    <a:pt x="141458" y="0"/>
                  </a:moveTo>
                  <a:lnTo>
                    <a:pt x="128206" y="4418"/>
                  </a:lnTo>
                  <a:lnTo>
                    <a:pt x="81244" y="44029"/>
                  </a:lnTo>
                  <a:lnTo>
                    <a:pt x="64959" y="61842"/>
                  </a:lnTo>
                  <a:lnTo>
                    <a:pt x="47672" y="100326"/>
                  </a:lnTo>
                  <a:lnTo>
                    <a:pt x="46767" y="116706"/>
                  </a:lnTo>
                  <a:lnTo>
                    <a:pt x="50371" y="132306"/>
                  </a:lnTo>
                  <a:lnTo>
                    <a:pt x="58138" y="145403"/>
                  </a:lnTo>
                  <a:lnTo>
                    <a:pt x="72683" y="154923"/>
                  </a:lnTo>
                  <a:lnTo>
                    <a:pt x="122156" y="176929"/>
                  </a:lnTo>
                  <a:lnTo>
                    <a:pt x="128591" y="181748"/>
                  </a:lnTo>
                  <a:lnTo>
                    <a:pt x="138205" y="196963"/>
                  </a:lnTo>
                  <a:lnTo>
                    <a:pt x="143711" y="215129"/>
                  </a:lnTo>
                  <a:lnTo>
                    <a:pt x="143075" y="232448"/>
                  </a:lnTo>
                  <a:lnTo>
                    <a:pt x="137246" y="246926"/>
                  </a:lnTo>
                  <a:lnTo>
                    <a:pt x="93545" y="304304"/>
                  </a:lnTo>
                  <a:lnTo>
                    <a:pt x="46671" y="350800"/>
                  </a:lnTo>
                  <a:lnTo>
                    <a:pt x="31838" y="358699"/>
                  </a:lnTo>
                  <a:lnTo>
                    <a:pt x="18465" y="360360"/>
                  </a:lnTo>
                  <a:lnTo>
                    <a:pt x="0" y="35780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755217" y="3752793"/>
            <a:ext cx="748895" cy="116495"/>
            <a:chOff x="7755217" y="3752793"/>
            <a:chExt cx="748895" cy="116495"/>
          </a:xfrm>
        </p:grpSpPr>
        <p:sp>
          <p:nvSpPr>
            <p:cNvPr id="67" name="Freeform 66"/>
            <p:cNvSpPr/>
            <p:nvPr/>
          </p:nvSpPr>
          <p:spPr>
            <a:xfrm>
              <a:off x="7755217" y="3769435"/>
              <a:ext cx="166422" cy="99853"/>
            </a:xfrm>
            <a:custGeom>
              <a:avLst/>
              <a:gdLst/>
              <a:ahLst/>
              <a:cxnLst/>
              <a:rect l="0" t="0" r="0" b="0"/>
              <a:pathLst>
                <a:path w="166422" h="99853">
                  <a:moveTo>
                    <a:pt x="0" y="0"/>
                  </a:moveTo>
                  <a:lnTo>
                    <a:pt x="20854" y="12362"/>
                  </a:lnTo>
                  <a:lnTo>
                    <a:pt x="75332" y="36097"/>
                  </a:lnTo>
                  <a:lnTo>
                    <a:pt x="112200" y="51852"/>
                  </a:lnTo>
                  <a:lnTo>
                    <a:pt x="166421" y="998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8063095" y="3844324"/>
              <a:ext cx="16644" cy="8322"/>
            </a:xfrm>
            <a:custGeom>
              <a:avLst/>
              <a:gdLst/>
              <a:ahLst/>
              <a:cxnLst/>
              <a:rect l="0" t="0" r="0" b="0"/>
              <a:pathLst>
                <a:path w="16644" h="8322">
                  <a:moveTo>
                    <a:pt x="0" y="0"/>
                  </a:moveTo>
                  <a:lnTo>
                    <a:pt x="16643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8196232" y="3811040"/>
              <a:ext cx="41606" cy="1"/>
            </a:xfrm>
            <a:custGeom>
              <a:avLst/>
              <a:gdLst/>
              <a:ahLst/>
              <a:cxnLst/>
              <a:rect l="0" t="0" r="0" b="0"/>
              <a:pathLst>
                <a:path w="41606" h="1">
                  <a:moveTo>
                    <a:pt x="0" y="0"/>
                  </a:move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8354333" y="3786077"/>
              <a:ext cx="41606" cy="8322"/>
            </a:xfrm>
            <a:custGeom>
              <a:avLst/>
              <a:gdLst/>
              <a:ahLst/>
              <a:cxnLst/>
              <a:rect l="0" t="0" r="0" b="0"/>
              <a:pathLst>
                <a:path w="41606" h="8322">
                  <a:moveTo>
                    <a:pt x="0" y="8321"/>
                  </a:moveTo>
                  <a:lnTo>
                    <a:pt x="23798" y="7396"/>
                  </a:ln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487470" y="3752793"/>
              <a:ext cx="16642" cy="24964"/>
            </a:xfrm>
            <a:custGeom>
              <a:avLst/>
              <a:gdLst/>
              <a:ahLst/>
              <a:cxnLst/>
              <a:rect l="0" t="0" r="0" b="0"/>
              <a:pathLst>
                <a:path w="16642" h="24964">
                  <a:moveTo>
                    <a:pt x="0" y="0"/>
                  </a:moveTo>
                  <a:lnTo>
                    <a:pt x="11436" y="12362"/>
                  </a:lnTo>
                  <a:lnTo>
                    <a:pt x="16641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7695702" y="4112237"/>
            <a:ext cx="1965036" cy="404080"/>
            <a:chOff x="7695702" y="4112237"/>
            <a:chExt cx="1965036" cy="404080"/>
          </a:xfrm>
        </p:grpSpPr>
        <p:sp>
          <p:nvSpPr>
            <p:cNvPr id="73" name="Freeform 72"/>
            <p:cNvSpPr/>
            <p:nvPr/>
          </p:nvSpPr>
          <p:spPr>
            <a:xfrm>
              <a:off x="7695702" y="4202130"/>
              <a:ext cx="234258" cy="108174"/>
            </a:xfrm>
            <a:custGeom>
              <a:avLst/>
              <a:gdLst/>
              <a:ahLst/>
              <a:cxnLst/>
              <a:rect l="0" t="0" r="0" b="0"/>
              <a:pathLst>
                <a:path w="234258" h="108174">
                  <a:moveTo>
                    <a:pt x="9589" y="0"/>
                  </a:moveTo>
                  <a:lnTo>
                    <a:pt x="754" y="8834"/>
                  </a:lnTo>
                  <a:lnTo>
                    <a:pt x="0" y="13286"/>
                  </a:lnTo>
                  <a:lnTo>
                    <a:pt x="1348" y="18103"/>
                  </a:lnTo>
                  <a:lnTo>
                    <a:pt x="4095" y="23163"/>
                  </a:lnTo>
                  <a:lnTo>
                    <a:pt x="14544" y="31251"/>
                  </a:lnTo>
                  <a:lnTo>
                    <a:pt x="48269" y="43977"/>
                  </a:lnTo>
                  <a:lnTo>
                    <a:pt x="108028" y="53821"/>
                  </a:lnTo>
                  <a:lnTo>
                    <a:pt x="170826" y="66693"/>
                  </a:lnTo>
                  <a:lnTo>
                    <a:pt x="207345" y="81762"/>
                  </a:lnTo>
                  <a:lnTo>
                    <a:pt x="234257" y="10817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8090662" y="4152203"/>
              <a:ext cx="213745" cy="330503"/>
            </a:xfrm>
            <a:custGeom>
              <a:avLst/>
              <a:gdLst/>
              <a:ahLst/>
              <a:cxnLst/>
              <a:rect l="0" t="0" r="0" b="0"/>
              <a:pathLst>
                <a:path w="213745" h="330503">
                  <a:moveTo>
                    <a:pt x="5718" y="0"/>
                  </a:moveTo>
                  <a:lnTo>
                    <a:pt x="0" y="22703"/>
                  </a:lnTo>
                  <a:lnTo>
                    <a:pt x="376" y="70334"/>
                  </a:lnTo>
                  <a:lnTo>
                    <a:pt x="5249" y="133467"/>
                  </a:lnTo>
                  <a:lnTo>
                    <a:pt x="11375" y="191428"/>
                  </a:lnTo>
                  <a:lnTo>
                    <a:pt x="15978" y="252756"/>
                  </a:lnTo>
                  <a:lnTo>
                    <a:pt x="25400" y="287231"/>
                  </a:lnTo>
                  <a:lnTo>
                    <a:pt x="29934" y="296887"/>
                  </a:lnTo>
                  <a:lnTo>
                    <a:pt x="36655" y="300551"/>
                  </a:lnTo>
                  <a:lnTo>
                    <a:pt x="44834" y="300220"/>
                  </a:lnTo>
                  <a:lnTo>
                    <a:pt x="53985" y="297226"/>
                  </a:lnTo>
                  <a:lnTo>
                    <a:pt x="66618" y="286502"/>
                  </a:lnTo>
                  <a:lnTo>
                    <a:pt x="82262" y="257018"/>
                  </a:lnTo>
                  <a:lnTo>
                    <a:pt x="99568" y="200587"/>
                  </a:lnTo>
                  <a:lnTo>
                    <a:pt x="118649" y="138629"/>
                  </a:lnTo>
                  <a:lnTo>
                    <a:pt x="133203" y="80795"/>
                  </a:lnTo>
                  <a:lnTo>
                    <a:pt x="142532" y="44450"/>
                  </a:lnTo>
                  <a:lnTo>
                    <a:pt x="136686" y="101074"/>
                  </a:lnTo>
                  <a:lnTo>
                    <a:pt x="130420" y="162130"/>
                  </a:lnTo>
                  <a:lnTo>
                    <a:pt x="124108" y="214130"/>
                  </a:lnTo>
                  <a:lnTo>
                    <a:pt x="123387" y="270605"/>
                  </a:lnTo>
                  <a:lnTo>
                    <a:pt x="133827" y="320092"/>
                  </a:lnTo>
                  <a:lnTo>
                    <a:pt x="139202" y="326191"/>
                  </a:lnTo>
                  <a:lnTo>
                    <a:pt x="146483" y="329333"/>
                  </a:lnTo>
                  <a:lnTo>
                    <a:pt x="155035" y="330502"/>
                  </a:lnTo>
                  <a:lnTo>
                    <a:pt x="161661" y="328508"/>
                  </a:lnTo>
                  <a:lnTo>
                    <a:pt x="167002" y="324406"/>
                  </a:lnTo>
                  <a:lnTo>
                    <a:pt x="178939" y="305379"/>
                  </a:lnTo>
                  <a:lnTo>
                    <a:pt x="196969" y="248681"/>
                  </a:lnTo>
                  <a:lnTo>
                    <a:pt x="211267" y="192842"/>
                  </a:lnTo>
                  <a:lnTo>
                    <a:pt x="213744" y="183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8308001" y="4160773"/>
              <a:ext cx="135589" cy="240223"/>
            </a:xfrm>
            <a:custGeom>
              <a:avLst/>
              <a:gdLst/>
              <a:ahLst/>
              <a:cxnLst/>
              <a:rect l="0" t="0" r="0" b="0"/>
              <a:pathLst>
                <a:path w="135589" h="240223">
                  <a:moveTo>
                    <a:pt x="13048" y="49677"/>
                  </a:moveTo>
                  <a:lnTo>
                    <a:pt x="7329" y="108281"/>
                  </a:lnTo>
                  <a:lnTo>
                    <a:pt x="5069" y="165454"/>
                  </a:lnTo>
                  <a:lnTo>
                    <a:pt x="0" y="198595"/>
                  </a:lnTo>
                  <a:lnTo>
                    <a:pt x="13421" y="139293"/>
                  </a:lnTo>
                  <a:lnTo>
                    <a:pt x="26965" y="77676"/>
                  </a:lnTo>
                  <a:lnTo>
                    <a:pt x="37100" y="49652"/>
                  </a:lnTo>
                  <a:lnTo>
                    <a:pt x="56848" y="20187"/>
                  </a:lnTo>
                  <a:lnTo>
                    <a:pt x="72270" y="5444"/>
                  </a:lnTo>
                  <a:lnTo>
                    <a:pt x="81191" y="1697"/>
                  </a:lnTo>
                  <a:lnTo>
                    <a:pt x="100964" y="0"/>
                  </a:lnTo>
                  <a:lnTo>
                    <a:pt x="108641" y="3615"/>
                  </a:lnTo>
                  <a:lnTo>
                    <a:pt x="119637" y="17494"/>
                  </a:lnTo>
                  <a:lnTo>
                    <a:pt x="131025" y="41683"/>
                  </a:lnTo>
                  <a:lnTo>
                    <a:pt x="135588" y="98504"/>
                  </a:lnTo>
                  <a:lnTo>
                    <a:pt x="130521" y="159749"/>
                  </a:lnTo>
                  <a:lnTo>
                    <a:pt x="123092" y="215344"/>
                  </a:lnTo>
                  <a:lnTo>
                    <a:pt x="118046" y="237028"/>
                  </a:lnTo>
                  <a:lnTo>
                    <a:pt x="115406" y="240222"/>
                  </a:lnTo>
                  <a:lnTo>
                    <a:pt x="112721" y="238653"/>
                  </a:lnTo>
                  <a:lnTo>
                    <a:pt x="104579" y="22441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8337690" y="4268698"/>
              <a:ext cx="66570" cy="10707"/>
            </a:xfrm>
            <a:custGeom>
              <a:avLst/>
              <a:gdLst/>
              <a:ahLst/>
              <a:cxnLst/>
              <a:rect l="0" t="0" r="0" b="0"/>
              <a:pathLst>
                <a:path w="66570" h="10707">
                  <a:moveTo>
                    <a:pt x="0" y="0"/>
                  </a:moveTo>
                  <a:lnTo>
                    <a:pt x="13253" y="8834"/>
                  </a:lnTo>
                  <a:lnTo>
                    <a:pt x="29621" y="10706"/>
                  </a:lnTo>
                  <a:lnTo>
                    <a:pt x="66569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8554038" y="4161352"/>
              <a:ext cx="103483" cy="230421"/>
            </a:xfrm>
            <a:custGeom>
              <a:avLst/>
              <a:gdLst/>
              <a:ahLst/>
              <a:cxnLst/>
              <a:rect l="0" t="0" r="0" b="0"/>
              <a:pathLst>
                <a:path w="103483" h="230421">
                  <a:moveTo>
                    <a:pt x="0" y="7493"/>
                  </a:moveTo>
                  <a:lnTo>
                    <a:pt x="0" y="58238"/>
                  </a:lnTo>
                  <a:lnTo>
                    <a:pt x="0" y="115623"/>
                  </a:lnTo>
                  <a:lnTo>
                    <a:pt x="2465" y="169420"/>
                  </a:lnTo>
                  <a:lnTo>
                    <a:pt x="7164" y="224083"/>
                  </a:lnTo>
                  <a:lnTo>
                    <a:pt x="9399" y="229549"/>
                  </a:lnTo>
                  <a:lnTo>
                    <a:pt x="12738" y="230420"/>
                  </a:lnTo>
                  <a:lnTo>
                    <a:pt x="16812" y="228227"/>
                  </a:lnTo>
                  <a:lnTo>
                    <a:pt x="31382" y="203053"/>
                  </a:lnTo>
                  <a:lnTo>
                    <a:pt x="52289" y="144900"/>
                  </a:lnTo>
                  <a:lnTo>
                    <a:pt x="73723" y="86661"/>
                  </a:lnTo>
                  <a:lnTo>
                    <a:pt x="96848" y="23461"/>
                  </a:lnTo>
                  <a:lnTo>
                    <a:pt x="103482" y="0"/>
                  </a:lnTo>
                  <a:lnTo>
                    <a:pt x="99852" y="1581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8905410" y="4268611"/>
              <a:ext cx="123081" cy="247706"/>
            </a:xfrm>
            <a:custGeom>
              <a:avLst/>
              <a:gdLst/>
              <a:ahLst/>
              <a:cxnLst/>
              <a:rect l="0" t="0" r="0" b="0"/>
              <a:pathLst>
                <a:path w="123081" h="247706">
                  <a:moveTo>
                    <a:pt x="23074" y="16729"/>
                  </a:moveTo>
                  <a:lnTo>
                    <a:pt x="18658" y="79055"/>
                  </a:lnTo>
                  <a:lnTo>
                    <a:pt x="15268" y="140621"/>
                  </a:lnTo>
                  <a:lnTo>
                    <a:pt x="13897" y="195972"/>
                  </a:lnTo>
                  <a:lnTo>
                    <a:pt x="7598" y="245312"/>
                  </a:lnTo>
                  <a:lnTo>
                    <a:pt x="6285" y="247705"/>
                  </a:lnTo>
                  <a:lnTo>
                    <a:pt x="4485" y="244678"/>
                  </a:lnTo>
                  <a:lnTo>
                    <a:pt x="0" y="220796"/>
                  </a:lnTo>
                  <a:lnTo>
                    <a:pt x="1137" y="190298"/>
                  </a:lnTo>
                  <a:lnTo>
                    <a:pt x="6660" y="135843"/>
                  </a:lnTo>
                  <a:lnTo>
                    <a:pt x="17813" y="91588"/>
                  </a:lnTo>
                  <a:lnTo>
                    <a:pt x="44186" y="34099"/>
                  </a:lnTo>
                  <a:lnTo>
                    <a:pt x="73884" y="4648"/>
                  </a:lnTo>
                  <a:lnTo>
                    <a:pt x="81910" y="1278"/>
                  </a:lnTo>
                  <a:lnTo>
                    <a:pt x="98226" y="0"/>
                  </a:lnTo>
                  <a:lnTo>
                    <a:pt x="105535" y="2803"/>
                  </a:lnTo>
                  <a:lnTo>
                    <a:pt x="118587" y="13313"/>
                  </a:lnTo>
                  <a:lnTo>
                    <a:pt x="121883" y="19999"/>
                  </a:lnTo>
                  <a:lnTo>
                    <a:pt x="123080" y="34824"/>
                  </a:lnTo>
                  <a:lnTo>
                    <a:pt x="115390" y="73586"/>
                  </a:lnTo>
                  <a:lnTo>
                    <a:pt x="97023" y="111924"/>
                  </a:lnTo>
                  <a:lnTo>
                    <a:pt x="91790" y="119024"/>
                  </a:lnTo>
                  <a:lnTo>
                    <a:pt x="85526" y="122832"/>
                  </a:lnTo>
                  <a:lnTo>
                    <a:pt x="56359" y="12490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9053301" y="4238741"/>
              <a:ext cx="150712" cy="120025"/>
            </a:xfrm>
            <a:custGeom>
              <a:avLst/>
              <a:gdLst/>
              <a:ahLst/>
              <a:cxnLst/>
              <a:rect l="0" t="0" r="0" b="0"/>
              <a:pathLst>
                <a:path w="150712" h="120025">
                  <a:moveTo>
                    <a:pt x="0" y="38278"/>
                  </a:moveTo>
                  <a:lnTo>
                    <a:pt x="7550" y="95050"/>
                  </a:lnTo>
                  <a:lnTo>
                    <a:pt x="7978" y="116518"/>
                  </a:lnTo>
                  <a:lnTo>
                    <a:pt x="9016" y="120024"/>
                  </a:lnTo>
                  <a:lnTo>
                    <a:pt x="10633" y="118663"/>
                  </a:lnTo>
                  <a:lnTo>
                    <a:pt x="34217" y="63267"/>
                  </a:lnTo>
                  <a:lnTo>
                    <a:pt x="52668" y="32430"/>
                  </a:lnTo>
                  <a:lnTo>
                    <a:pt x="60075" y="23285"/>
                  </a:lnTo>
                  <a:lnTo>
                    <a:pt x="78167" y="13123"/>
                  </a:lnTo>
                  <a:lnTo>
                    <a:pt x="97611" y="9531"/>
                  </a:lnTo>
                  <a:lnTo>
                    <a:pt x="145579" y="12634"/>
                  </a:lnTo>
                  <a:lnTo>
                    <a:pt x="149753" y="13785"/>
                  </a:lnTo>
                  <a:lnTo>
                    <a:pt x="149761" y="15478"/>
                  </a:lnTo>
                  <a:lnTo>
                    <a:pt x="123546" y="35960"/>
                  </a:lnTo>
                  <a:lnTo>
                    <a:pt x="111616" y="53274"/>
                  </a:lnTo>
                  <a:lnTo>
                    <a:pt x="111392" y="57521"/>
                  </a:lnTo>
                  <a:lnTo>
                    <a:pt x="114942" y="58503"/>
                  </a:lnTo>
                  <a:lnTo>
                    <a:pt x="121006" y="57308"/>
                  </a:lnTo>
                  <a:lnTo>
                    <a:pt x="125974" y="53738"/>
                  </a:lnTo>
                  <a:lnTo>
                    <a:pt x="148071" y="24801"/>
                  </a:lnTo>
                  <a:lnTo>
                    <a:pt x="150489" y="18199"/>
                  </a:lnTo>
                  <a:lnTo>
                    <a:pt x="150711" y="3466"/>
                  </a:lnTo>
                  <a:lnTo>
                    <a:pt x="148551" y="277"/>
                  </a:lnTo>
                  <a:lnTo>
                    <a:pt x="145262" y="0"/>
                  </a:lnTo>
                  <a:lnTo>
                    <a:pt x="141220" y="1665"/>
                  </a:lnTo>
                  <a:lnTo>
                    <a:pt x="134264" y="10911"/>
                  </a:lnTo>
                  <a:lnTo>
                    <a:pt x="129939" y="21492"/>
                  </a:lnTo>
                  <a:lnTo>
                    <a:pt x="130080" y="24314"/>
                  </a:lnTo>
                  <a:lnTo>
                    <a:pt x="133136" y="2995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9250460" y="4112237"/>
              <a:ext cx="202252" cy="231351"/>
            </a:xfrm>
            <a:custGeom>
              <a:avLst/>
              <a:gdLst/>
              <a:ahLst/>
              <a:cxnLst/>
              <a:rect l="0" t="0" r="0" b="0"/>
              <a:pathLst>
                <a:path w="202252" h="231351">
                  <a:moveTo>
                    <a:pt x="60793" y="148140"/>
                  </a:moveTo>
                  <a:lnTo>
                    <a:pt x="51959" y="139305"/>
                  </a:lnTo>
                  <a:lnTo>
                    <a:pt x="46583" y="137627"/>
                  </a:lnTo>
                  <a:lnTo>
                    <a:pt x="33212" y="138228"/>
                  </a:lnTo>
                  <a:lnTo>
                    <a:pt x="20490" y="146508"/>
                  </a:lnTo>
                  <a:lnTo>
                    <a:pt x="9596" y="159434"/>
                  </a:lnTo>
                  <a:lnTo>
                    <a:pt x="1673" y="174424"/>
                  </a:lnTo>
                  <a:lnTo>
                    <a:pt x="0" y="190333"/>
                  </a:lnTo>
                  <a:lnTo>
                    <a:pt x="3264" y="205723"/>
                  </a:lnTo>
                  <a:lnTo>
                    <a:pt x="10878" y="218728"/>
                  </a:lnTo>
                  <a:lnTo>
                    <a:pt x="15497" y="221086"/>
                  </a:lnTo>
                  <a:lnTo>
                    <a:pt x="20425" y="220809"/>
                  </a:lnTo>
                  <a:lnTo>
                    <a:pt x="25561" y="218775"/>
                  </a:lnTo>
                  <a:lnTo>
                    <a:pt x="36196" y="204188"/>
                  </a:lnTo>
                  <a:lnTo>
                    <a:pt x="53674" y="165991"/>
                  </a:lnTo>
                  <a:lnTo>
                    <a:pt x="64585" y="107797"/>
                  </a:lnTo>
                  <a:lnTo>
                    <a:pt x="75103" y="51113"/>
                  </a:lnTo>
                  <a:lnTo>
                    <a:pt x="81392" y="2206"/>
                  </a:lnTo>
                  <a:lnTo>
                    <a:pt x="80998" y="0"/>
                  </a:lnTo>
                  <a:lnTo>
                    <a:pt x="75628" y="9876"/>
                  </a:lnTo>
                  <a:lnTo>
                    <a:pt x="64682" y="64396"/>
                  </a:lnTo>
                  <a:lnTo>
                    <a:pt x="64026" y="118585"/>
                  </a:lnTo>
                  <a:lnTo>
                    <a:pt x="68108" y="177743"/>
                  </a:lnTo>
                  <a:lnTo>
                    <a:pt x="73598" y="198587"/>
                  </a:lnTo>
                  <a:lnTo>
                    <a:pt x="77650" y="206735"/>
                  </a:lnTo>
                  <a:lnTo>
                    <a:pt x="82201" y="210317"/>
                  </a:lnTo>
                  <a:lnTo>
                    <a:pt x="87085" y="210856"/>
                  </a:lnTo>
                  <a:lnTo>
                    <a:pt x="97442" y="206524"/>
                  </a:lnTo>
                  <a:lnTo>
                    <a:pt x="108208" y="198435"/>
                  </a:lnTo>
                  <a:lnTo>
                    <a:pt x="111819" y="199237"/>
                  </a:lnTo>
                  <a:lnTo>
                    <a:pt x="114226" y="203469"/>
                  </a:lnTo>
                  <a:lnTo>
                    <a:pt x="115830" y="209989"/>
                  </a:lnTo>
                  <a:lnTo>
                    <a:pt x="119674" y="213411"/>
                  </a:lnTo>
                  <a:lnTo>
                    <a:pt x="125010" y="214768"/>
                  </a:lnTo>
                  <a:lnTo>
                    <a:pt x="131342" y="214748"/>
                  </a:lnTo>
                  <a:lnTo>
                    <a:pt x="153504" y="205885"/>
                  </a:lnTo>
                  <a:lnTo>
                    <a:pt x="173220" y="191548"/>
                  </a:lnTo>
                  <a:lnTo>
                    <a:pt x="178275" y="190947"/>
                  </a:lnTo>
                  <a:lnTo>
                    <a:pt x="182568" y="193320"/>
                  </a:lnTo>
                  <a:lnTo>
                    <a:pt x="186355" y="197676"/>
                  </a:lnTo>
                  <a:lnTo>
                    <a:pt x="190564" y="212377"/>
                  </a:lnTo>
                  <a:lnTo>
                    <a:pt x="193359" y="226616"/>
                  </a:lnTo>
                  <a:lnTo>
                    <a:pt x="195398" y="229119"/>
                  </a:lnTo>
                  <a:lnTo>
                    <a:pt x="202251" y="23135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9510958" y="4185487"/>
              <a:ext cx="83812" cy="183278"/>
            </a:xfrm>
            <a:custGeom>
              <a:avLst/>
              <a:gdLst/>
              <a:ahLst/>
              <a:cxnLst/>
              <a:rect l="0" t="0" r="0" b="0"/>
              <a:pathLst>
                <a:path w="83812" h="183278">
                  <a:moveTo>
                    <a:pt x="33284" y="0"/>
                  </a:moveTo>
                  <a:lnTo>
                    <a:pt x="10121" y="27581"/>
                  </a:lnTo>
                  <a:lnTo>
                    <a:pt x="8597" y="34105"/>
                  </a:lnTo>
                  <a:lnTo>
                    <a:pt x="9430" y="40303"/>
                  </a:lnTo>
                  <a:lnTo>
                    <a:pt x="11834" y="46285"/>
                  </a:lnTo>
                  <a:lnTo>
                    <a:pt x="21902" y="55396"/>
                  </a:lnTo>
                  <a:lnTo>
                    <a:pt x="52297" y="78384"/>
                  </a:lnTo>
                  <a:lnTo>
                    <a:pt x="80384" y="109912"/>
                  </a:lnTo>
                  <a:lnTo>
                    <a:pt x="83175" y="117654"/>
                  </a:lnTo>
                  <a:lnTo>
                    <a:pt x="83811" y="133652"/>
                  </a:lnTo>
                  <a:lnTo>
                    <a:pt x="74554" y="158253"/>
                  </a:lnTo>
                  <a:lnTo>
                    <a:pt x="60255" y="172345"/>
                  </a:lnTo>
                  <a:lnTo>
                    <a:pt x="51265" y="178691"/>
                  </a:lnTo>
                  <a:lnTo>
                    <a:pt x="33880" y="183277"/>
                  </a:lnTo>
                  <a:lnTo>
                    <a:pt x="25360" y="183206"/>
                  </a:lnTo>
                  <a:lnTo>
                    <a:pt x="18756" y="181310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9652416" y="4310303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0" y="0"/>
                  </a:moveTo>
                  <a:lnTo>
                    <a:pt x="8321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6816139" y="4776282"/>
            <a:ext cx="2672443" cy="690648"/>
            <a:chOff x="6816139" y="4776282"/>
            <a:chExt cx="2672443" cy="690648"/>
          </a:xfrm>
        </p:grpSpPr>
        <p:sp>
          <p:nvSpPr>
            <p:cNvPr id="84" name="Freeform 83"/>
            <p:cNvSpPr/>
            <p:nvPr/>
          </p:nvSpPr>
          <p:spPr>
            <a:xfrm>
              <a:off x="6816139" y="5000950"/>
              <a:ext cx="315000" cy="99854"/>
            </a:xfrm>
            <a:custGeom>
              <a:avLst/>
              <a:gdLst/>
              <a:ahLst/>
              <a:cxnLst/>
              <a:rect l="0" t="0" r="0" b="0"/>
              <a:pathLst>
                <a:path w="315000" h="99854">
                  <a:moveTo>
                    <a:pt x="23763" y="0"/>
                  </a:moveTo>
                  <a:lnTo>
                    <a:pt x="599" y="23163"/>
                  </a:lnTo>
                  <a:lnTo>
                    <a:pt x="0" y="27462"/>
                  </a:lnTo>
                  <a:lnTo>
                    <a:pt x="2373" y="31252"/>
                  </a:lnTo>
                  <a:lnTo>
                    <a:pt x="6730" y="34703"/>
                  </a:lnTo>
                  <a:lnTo>
                    <a:pt x="12407" y="36079"/>
                  </a:lnTo>
                  <a:lnTo>
                    <a:pt x="71721" y="33652"/>
                  </a:lnTo>
                  <a:lnTo>
                    <a:pt x="130726" y="35822"/>
                  </a:lnTo>
                  <a:lnTo>
                    <a:pt x="187171" y="44880"/>
                  </a:lnTo>
                  <a:lnTo>
                    <a:pt x="243549" y="60779"/>
                  </a:lnTo>
                  <a:lnTo>
                    <a:pt x="275337" y="75639"/>
                  </a:lnTo>
                  <a:lnTo>
                    <a:pt x="314999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7356061" y="4776282"/>
              <a:ext cx="199452" cy="601855"/>
            </a:xfrm>
            <a:custGeom>
              <a:avLst/>
              <a:gdLst/>
              <a:ahLst/>
              <a:cxnLst/>
              <a:rect l="0" t="0" r="0" b="0"/>
              <a:pathLst>
                <a:path w="199452" h="601855">
                  <a:moveTo>
                    <a:pt x="24709" y="0"/>
                  </a:moveTo>
                  <a:lnTo>
                    <a:pt x="11440" y="53827"/>
                  </a:lnTo>
                  <a:lnTo>
                    <a:pt x="6268" y="112060"/>
                  </a:lnTo>
                  <a:lnTo>
                    <a:pt x="1034" y="168832"/>
                  </a:lnTo>
                  <a:lnTo>
                    <a:pt x="0" y="227747"/>
                  </a:lnTo>
                  <a:lnTo>
                    <a:pt x="746" y="275507"/>
                  </a:lnTo>
                  <a:lnTo>
                    <a:pt x="6346" y="338877"/>
                  </a:lnTo>
                  <a:lnTo>
                    <a:pt x="7727" y="400602"/>
                  </a:lnTo>
                  <a:lnTo>
                    <a:pt x="10488" y="462209"/>
                  </a:lnTo>
                  <a:lnTo>
                    <a:pt x="19571" y="489824"/>
                  </a:lnTo>
                  <a:lnTo>
                    <a:pt x="24058" y="498518"/>
                  </a:lnTo>
                  <a:lnTo>
                    <a:pt x="30746" y="502464"/>
                  </a:lnTo>
                  <a:lnTo>
                    <a:pt x="38904" y="503246"/>
                  </a:lnTo>
                  <a:lnTo>
                    <a:pt x="48041" y="501918"/>
                  </a:lnTo>
                  <a:lnTo>
                    <a:pt x="63123" y="493046"/>
                  </a:lnTo>
                  <a:lnTo>
                    <a:pt x="69735" y="486798"/>
                  </a:lnTo>
                  <a:lnTo>
                    <a:pt x="99318" y="429032"/>
                  </a:lnTo>
                  <a:lnTo>
                    <a:pt x="123806" y="372391"/>
                  </a:lnTo>
                  <a:lnTo>
                    <a:pt x="130698" y="353193"/>
                  </a:lnTo>
                  <a:lnTo>
                    <a:pt x="139924" y="338496"/>
                  </a:lnTo>
                  <a:lnTo>
                    <a:pt x="144049" y="337536"/>
                  </a:lnTo>
                  <a:lnTo>
                    <a:pt x="147723" y="340594"/>
                  </a:lnTo>
                  <a:lnTo>
                    <a:pt x="151097" y="346331"/>
                  </a:lnTo>
                  <a:lnTo>
                    <a:pt x="156512" y="399267"/>
                  </a:lnTo>
                  <a:lnTo>
                    <a:pt x="157582" y="453143"/>
                  </a:lnTo>
                  <a:lnTo>
                    <a:pt x="157794" y="512239"/>
                  </a:lnTo>
                  <a:lnTo>
                    <a:pt x="158759" y="568429"/>
                  </a:lnTo>
                  <a:lnTo>
                    <a:pt x="162258" y="596263"/>
                  </a:lnTo>
                  <a:lnTo>
                    <a:pt x="164485" y="601837"/>
                  </a:lnTo>
                  <a:lnTo>
                    <a:pt x="166895" y="601854"/>
                  </a:lnTo>
                  <a:lnTo>
                    <a:pt x="172038" y="592012"/>
                  </a:lnTo>
                  <a:lnTo>
                    <a:pt x="187460" y="528734"/>
                  </a:lnTo>
                  <a:lnTo>
                    <a:pt x="195063" y="467337"/>
                  </a:lnTo>
                  <a:lnTo>
                    <a:pt x="199451" y="4410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7536679" y="5042555"/>
              <a:ext cx="10512" cy="41607"/>
            </a:xfrm>
            <a:custGeom>
              <a:avLst/>
              <a:gdLst/>
              <a:ahLst/>
              <a:cxnLst/>
              <a:rect l="0" t="0" r="0" b="0"/>
              <a:pathLst>
                <a:path w="10512" h="41607">
                  <a:moveTo>
                    <a:pt x="10511" y="0"/>
                  </a:moveTo>
                  <a:lnTo>
                    <a:pt x="1677" y="8835"/>
                  </a:lnTo>
                  <a:lnTo>
                    <a:pt x="0" y="14211"/>
                  </a:lnTo>
                  <a:lnTo>
                    <a:pt x="2191" y="416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7598441" y="5092481"/>
              <a:ext cx="373125" cy="314336"/>
            </a:xfrm>
            <a:custGeom>
              <a:avLst/>
              <a:gdLst/>
              <a:ahLst/>
              <a:cxnLst/>
              <a:rect l="0" t="0" r="0" b="0"/>
              <a:pathLst>
                <a:path w="373125" h="314336">
                  <a:moveTo>
                    <a:pt x="65245" y="0"/>
                  </a:moveTo>
                  <a:lnTo>
                    <a:pt x="37783" y="29311"/>
                  </a:lnTo>
                  <a:lnTo>
                    <a:pt x="12641" y="90407"/>
                  </a:lnTo>
                  <a:lnTo>
                    <a:pt x="1708" y="152673"/>
                  </a:lnTo>
                  <a:lnTo>
                    <a:pt x="0" y="212860"/>
                  </a:lnTo>
                  <a:lnTo>
                    <a:pt x="10311" y="273371"/>
                  </a:lnTo>
                  <a:lnTo>
                    <a:pt x="20489" y="295316"/>
                  </a:lnTo>
                  <a:lnTo>
                    <a:pt x="27087" y="305051"/>
                  </a:lnTo>
                  <a:lnTo>
                    <a:pt x="34258" y="310617"/>
                  </a:lnTo>
                  <a:lnTo>
                    <a:pt x="41814" y="313403"/>
                  </a:lnTo>
                  <a:lnTo>
                    <a:pt x="49624" y="314335"/>
                  </a:lnTo>
                  <a:lnTo>
                    <a:pt x="65698" y="307975"/>
                  </a:lnTo>
                  <a:lnTo>
                    <a:pt x="90342" y="286334"/>
                  </a:lnTo>
                  <a:lnTo>
                    <a:pt x="128628" y="239876"/>
                  </a:lnTo>
                  <a:lnTo>
                    <a:pt x="148175" y="186328"/>
                  </a:lnTo>
                  <a:lnTo>
                    <a:pt x="155077" y="134912"/>
                  </a:lnTo>
                  <a:lnTo>
                    <a:pt x="151090" y="112661"/>
                  </a:lnTo>
                  <a:lnTo>
                    <a:pt x="147437" y="102845"/>
                  </a:lnTo>
                  <a:lnTo>
                    <a:pt x="142229" y="98149"/>
                  </a:lnTo>
                  <a:lnTo>
                    <a:pt x="135984" y="96868"/>
                  </a:lnTo>
                  <a:lnTo>
                    <a:pt x="129046" y="97863"/>
                  </a:lnTo>
                  <a:lnTo>
                    <a:pt x="123497" y="101300"/>
                  </a:lnTo>
                  <a:lnTo>
                    <a:pt x="114865" y="112516"/>
                  </a:lnTo>
                  <a:lnTo>
                    <a:pt x="109225" y="143259"/>
                  </a:lnTo>
                  <a:lnTo>
                    <a:pt x="111971" y="177228"/>
                  </a:lnTo>
                  <a:lnTo>
                    <a:pt x="123057" y="206298"/>
                  </a:lnTo>
                  <a:lnTo>
                    <a:pt x="128749" y="211497"/>
                  </a:lnTo>
                  <a:lnTo>
                    <a:pt x="135318" y="214039"/>
                  </a:lnTo>
                  <a:lnTo>
                    <a:pt x="142471" y="214808"/>
                  </a:lnTo>
                  <a:lnTo>
                    <a:pt x="157814" y="210733"/>
                  </a:lnTo>
                  <a:lnTo>
                    <a:pt x="179581" y="198042"/>
                  </a:lnTo>
                  <a:lnTo>
                    <a:pt x="240226" y="139973"/>
                  </a:lnTo>
                  <a:lnTo>
                    <a:pt x="248468" y="138619"/>
                  </a:lnTo>
                  <a:lnTo>
                    <a:pt x="256735" y="139566"/>
                  </a:lnTo>
                  <a:lnTo>
                    <a:pt x="262247" y="143895"/>
                  </a:lnTo>
                  <a:lnTo>
                    <a:pt x="268371" y="158567"/>
                  </a:lnTo>
                  <a:lnTo>
                    <a:pt x="277557" y="210474"/>
                  </a:lnTo>
                  <a:lnTo>
                    <a:pt x="281676" y="217979"/>
                  </a:lnTo>
                  <a:lnTo>
                    <a:pt x="286271" y="219285"/>
                  </a:lnTo>
                  <a:lnTo>
                    <a:pt x="291183" y="216457"/>
                  </a:lnTo>
                  <a:lnTo>
                    <a:pt x="328819" y="170358"/>
                  </a:lnTo>
                  <a:lnTo>
                    <a:pt x="334341" y="169046"/>
                  </a:lnTo>
                  <a:lnTo>
                    <a:pt x="339872" y="170945"/>
                  </a:lnTo>
                  <a:lnTo>
                    <a:pt x="345408" y="174984"/>
                  </a:lnTo>
                  <a:lnTo>
                    <a:pt x="354026" y="189335"/>
                  </a:lnTo>
                  <a:lnTo>
                    <a:pt x="373124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8028827" y="5092481"/>
              <a:ext cx="233975" cy="255967"/>
            </a:xfrm>
            <a:custGeom>
              <a:avLst/>
              <a:gdLst/>
              <a:ahLst/>
              <a:cxnLst/>
              <a:rect l="0" t="0" r="0" b="0"/>
              <a:pathLst>
                <a:path w="233975" h="255967">
                  <a:moveTo>
                    <a:pt x="50911" y="0"/>
                  </a:moveTo>
                  <a:lnTo>
                    <a:pt x="12058" y="61157"/>
                  </a:lnTo>
                  <a:lnTo>
                    <a:pt x="157" y="94962"/>
                  </a:lnTo>
                  <a:lnTo>
                    <a:pt x="0" y="114321"/>
                  </a:lnTo>
                  <a:lnTo>
                    <a:pt x="5478" y="129706"/>
                  </a:lnTo>
                  <a:lnTo>
                    <a:pt x="9528" y="136397"/>
                  </a:lnTo>
                  <a:lnTo>
                    <a:pt x="21423" y="146297"/>
                  </a:lnTo>
                  <a:lnTo>
                    <a:pt x="51660" y="164604"/>
                  </a:lnTo>
                  <a:lnTo>
                    <a:pt x="62955" y="177633"/>
                  </a:lnTo>
                  <a:lnTo>
                    <a:pt x="67262" y="184990"/>
                  </a:lnTo>
                  <a:lnTo>
                    <a:pt x="69581" y="200562"/>
                  </a:lnTo>
                  <a:lnTo>
                    <a:pt x="68905" y="208598"/>
                  </a:lnTo>
                  <a:lnTo>
                    <a:pt x="60758" y="224923"/>
                  </a:lnTo>
                  <a:lnTo>
                    <a:pt x="37344" y="253586"/>
                  </a:lnTo>
                  <a:lnTo>
                    <a:pt x="36319" y="255966"/>
                  </a:lnTo>
                  <a:lnTo>
                    <a:pt x="38409" y="255704"/>
                  </a:lnTo>
                  <a:lnTo>
                    <a:pt x="99628" y="213933"/>
                  </a:lnTo>
                  <a:lnTo>
                    <a:pt x="142209" y="172298"/>
                  </a:lnTo>
                  <a:lnTo>
                    <a:pt x="186813" y="115629"/>
                  </a:lnTo>
                  <a:lnTo>
                    <a:pt x="197912" y="99468"/>
                  </a:lnTo>
                  <a:lnTo>
                    <a:pt x="199762" y="92200"/>
                  </a:lnTo>
                  <a:lnTo>
                    <a:pt x="199147" y="85505"/>
                  </a:lnTo>
                  <a:lnTo>
                    <a:pt x="196888" y="79193"/>
                  </a:lnTo>
                  <a:lnTo>
                    <a:pt x="193532" y="76834"/>
                  </a:lnTo>
                  <a:lnTo>
                    <a:pt x="189447" y="77111"/>
                  </a:lnTo>
                  <a:lnTo>
                    <a:pt x="184873" y="79144"/>
                  </a:lnTo>
                  <a:lnTo>
                    <a:pt x="177326" y="88800"/>
                  </a:lnTo>
                  <a:lnTo>
                    <a:pt x="149240" y="146203"/>
                  </a:lnTo>
                  <a:lnTo>
                    <a:pt x="131457" y="208226"/>
                  </a:lnTo>
                  <a:lnTo>
                    <a:pt x="133245" y="226915"/>
                  </a:lnTo>
                  <a:lnTo>
                    <a:pt x="136311" y="234488"/>
                  </a:lnTo>
                  <a:lnTo>
                    <a:pt x="142053" y="238611"/>
                  </a:lnTo>
                  <a:lnTo>
                    <a:pt x="158295" y="240727"/>
                  </a:lnTo>
                  <a:lnTo>
                    <a:pt x="188231" y="232303"/>
                  </a:lnTo>
                  <a:lnTo>
                    <a:pt x="233974" y="2080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8557793" y="5109124"/>
              <a:ext cx="237556" cy="241311"/>
            </a:xfrm>
            <a:custGeom>
              <a:avLst/>
              <a:gdLst/>
              <a:ahLst/>
              <a:cxnLst/>
              <a:rect l="0" t="0" r="0" b="0"/>
              <a:pathLst>
                <a:path w="237556" h="241311">
                  <a:moveTo>
                    <a:pt x="12887" y="0"/>
                  </a:moveTo>
                  <a:lnTo>
                    <a:pt x="10421" y="50189"/>
                  </a:lnTo>
                  <a:lnTo>
                    <a:pt x="5722" y="107711"/>
                  </a:lnTo>
                  <a:lnTo>
                    <a:pt x="0" y="166124"/>
                  </a:lnTo>
                  <a:lnTo>
                    <a:pt x="1921" y="191560"/>
                  </a:lnTo>
                  <a:lnTo>
                    <a:pt x="4652" y="197973"/>
                  </a:lnTo>
                  <a:lnTo>
                    <a:pt x="8321" y="200400"/>
                  </a:lnTo>
                  <a:lnTo>
                    <a:pt x="12616" y="200168"/>
                  </a:lnTo>
                  <a:lnTo>
                    <a:pt x="22320" y="190049"/>
                  </a:lnTo>
                  <a:lnTo>
                    <a:pt x="35713" y="163560"/>
                  </a:lnTo>
                  <a:lnTo>
                    <a:pt x="63357" y="106187"/>
                  </a:lnTo>
                  <a:lnTo>
                    <a:pt x="87093" y="50482"/>
                  </a:lnTo>
                  <a:lnTo>
                    <a:pt x="93945" y="34455"/>
                  </a:lnTo>
                  <a:lnTo>
                    <a:pt x="103154" y="21169"/>
                  </a:lnTo>
                  <a:lnTo>
                    <a:pt x="108197" y="18735"/>
                  </a:lnTo>
                  <a:lnTo>
                    <a:pt x="113410" y="18962"/>
                  </a:lnTo>
                  <a:lnTo>
                    <a:pt x="118733" y="20962"/>
                  </a:lnTo>
                  <a:lnTo>
                    <a:pt x="127114" y="33047"/>
                  </a:lnTo>
                  <a:lnTo>
                    <a:pt x="130643" y="41447"/>
                  </a:lnTo>
                  <a:lnTo>
                    <a:pt x="132099" y="60642"/>
                  </a:lnTo>
                  <a:lnTo>
                    <a:pt x="129918" y="111934"/>
                  </a:lnTo>
                  <a:lnTo>
                    <a:pt x="129540" y="150379"/>
                  </a:lnTo>
                  <a:lnTo>
                    <a:pt x="132261" y="156651"/>
                  </a:lnTo>
                  <a:lnTo>
                    <a:pt x="136848" y="158983"/>
                  </a:lnTo>
                  <a:lnTo>
                    <a:pt x="142680" y="158689"/>
                  </a:lnTo>
                  <a:lnTo>
                    <a:pt x="154092" y="150965"/>
                  </a:lnTo>
                  <a:lnTo>
                    <a:pt x="193161" y="111016"/>
                  </a:lnTo>
                  <a:lnTo>
                    <a:pt x="199638" y="108220"/>
                  </a:lnTo>
                  <a:lnTo>
                    <a:pt x="214231" y="107577"/>
                  </a:lnTo>
                  <a:lnTo>
                    <a:pt x="220157" y="112399"/>
                  </a:lnTo>
                  <a:lnTo>
                    <a:pt x="229206" y="130084"/>
                  </a:lnTo>
                  <a:lnTo>
                    <a:pt x="235906" y="184823"/>
                  </a:lnTo>
                  <a:lnTo>
                    <a:pt x="237555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8842108" y="5142408"/>
              <a:ext cx="90356" cy="148408"/>
            </a:xfrm>
            <a:custGeom>
              <a:avLst/>
              <a:gdLst/>
              <a:ahLst/>
              <a:cxnLst/>
              <a:rect l="0" t="0" r="0" b="0"/>
              <a:pathLst>
                <a:path w="90356" h="148408">
                  <a:moveTo>
                    <a:pt x="53092" y="33284"/>
                  </a:moveTo>
                  <a:lnTo>
                    <a:pt x="39841" y="37701"/>
                  </a:lnTo>
                  <a:lnTo>
                    <a:pt x="28403" y="49732"/>
                  </a:lnTo>
                  <a:lnTo>
                    <a:pt x="10411" y="83172"/>
                  </a:lnTo>
                  <a:lnTo>
                    <a:pt x="896" y="112579"/>
                  </a:lnTo>
                  <a:lnTo>
                    <a:pt x="0" y="131396"/>
                  </a:lnTo>
                  <a:lnTo>
                    <a:pt x="1055" y="140297"/>
                  </a:lnTo>
                  <a:lnTo>
                    <a:pt x="4533" y="145307"/>
                  </a:lnTo>
                  <a:lnTo>
                    <a:pt x="9625" y="147722"/>
                  </a:lnTo>
                  <a:lnTo>
                    <a:pt x="15793" y="148407"/>
                  </a:lnTo>
                  <a:lnTo>
                    <a:pt x="30043" y="141773"/>
                  </a:lnTo>
                  <a:lnTo>
                    <a:pt x="69062" y="107119"/>
                  </a:lnTo>
                  <a:lnTo>
                    <a:pt x="82071" y="91063"/>
                  </a:lnTo>
                  <a:lnTo>
                    <a:pt x="89086" y="69750"/>
                  </a:lnTo>
                  <a:lnTo>
                    <a:pt x="90355" y="46718"/>
                  </a:lnTo>
                  <a:lnTo>
                    <a:pt x="84755" y="27235"/>
                  </a:lnTo>
                  <a:lnTo>
                    <a:pt x="73636" y="14262"/>
                  </a:lnTo>
                  <a:lnTo>
                    <a:pt x="56714" y="4226"/>
                  </a:lnTo>
                  <a:lnTo>
                    <a:pt x="4477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8941687" y="4998434"/>
              <a:ext cx="546895" cy="468496"/>
            </a:xfrm>
            <a:custGeom>
              <a:avLst/>
              <a:gdLst/>
              <a:ahLst/>
              <a:cxnLst/>
              <a:rect l="0" t="0" r="0" b="0"/>
              <a:pathLst>
                <a:path w="546895" h="468496">
                  <a:moveTo>
                    <a:pt x="111614" y="185579"/>
                  </a:moveTo>
                  <a:lnTo>
                    <a:pt x="85966" y="180785"/>
                  </a:lnTo>
                  <a:lnTo>
                    <a:pt x="69704" y="182832"/>
                  </a:lnTo>
                  <a:lnTo>
                    <a:pt x="40538" y="198017"/>
                  </a:lnTo>
                  <a:lnTo>
                    <a:pt x="26708" y="212372"/>
                  </a:lnTo>
                  <a:lnTo>
                    <a:pt x="17480" y="229846"/>
                  </a:lnTo>
                  <a:lnTo>
                    <a:pt x="0" y="293207"/>
                  </a:lnTo>
                  <a:lnTo>
                    <a:pt x="1295" y="314158"/>
                  </a:lnTo>
                  <a:lnTo>
                    <a:pt x="5708" y="322149"/>
                  </a:lnTo>
                  <a:lnTo>
                    <a:pt x="20474" y="333494"/>
                  </a:lnTo>
                  <a:lnTo>
                    <a:pt x="28664" y="334115"/>
                  </a:lnTo>
                  <a:lnTo>
                    <a:pt x="45161" y="327410"/>
                  </a:lnTo>
                  <a:lnTo>
                    <a:pt x="65625" y="308039"/>
                  </a:lnTo>
                  <a:lnTo>
                    <a:pt x="105972" y="245366"/>
                  </a:lnTo>
                  <a:lnTo>
                    <a:pt x="133791" y="190964"/>
                  </a:lnTo>
                  <a:lnTo>
                    <a:pt x="159073" y="135631"/>
                  </a:lnTo>
                  <a:lnTo>
                    <a:pt x="175084" y="81101"/>
                  </a:lnTo>
                  <a:lnTo>
                    <a:pt x="191097" y="26879"/>
                  </a:lnTo>
                  <a:lnTo>
                    <a:pt x="193168" y="6564"/>
                  </a:lnTo>
                  <a:lnTo>
                    <a:pt x="190022" y="1516"/>
                  </a:lnTo>
                  <a:lnTo>
                    <a:pt x="184226" y="0"/>
                  </a:lnTo>
                  <a:lnTo>
                    <a:pt x="176663" y="839"/>
                  </a:lnTo>
                  <a:lnTo>
                    <a:pt x="170698" y="7870"/>
                  </a:lnTo>
                  <a:lnTo>
                    <a:pt x="158809" y="45913"/>
                  </a:lnTo>
                  <a:lnTo>
                    <a:pt x="149538" y="109065"/>
                  </a:lnTo>
                  <a:lnTo>
                    <a:pt x="151533" y="162692"/>
                  </a:lnTo>
                  <a:lnTo>
                    <a:pt x="157414" y="221180"/>
                  </a:lnTo>
                  <a:lnTo>
                    <a:pt x="172760" y="276583"/>
                  </a:lnTo>
                  <a:lnTo>
                    <a:pt x="189827" y="301918"/>
                  </a:lnTo>
                  <a:lnTo>
                    <a:pt x="212451" y="318156"/>
                  </a:lnTo>
                  <a:lnTo>
                    <a:pt x="220444" y="319267"/>
                  </a:lnTo>
                  <a:lnTo>
                    <a:pt x="236721" y="315571"/>
                  </a:lnTo>
                  <a:lnTo>
                    <a:pt x="261479" y="298676"/>
                  </a:lnTo>
                  <a:lnTo>
                    <a:pt x="273142" y="281456"/>
                  </a:lnTo>
                  <a:lnTo>
                    <a:pt x="277546" y="271687"/>
                  </a:lnTo>
                  <a:lnTo>
                    <a:pt x="279975" y="250970"/>
                  </a:lnTo>
                  <a:lnTo>
                    <a:pt x="279328" y="240268"/>
                  </a:lnTo>
                  <a:lnTo>
                    <a:pt x="275198" y="234982"/>
                  </a:lnTo>
                  <a:lnTo>
                    <a:pt x="268748" y="233307"/>
                  </a:lnTo>
                  <a:lnTo>
                    <a:pt x="260748" y="234040"/>
                  </a:lnTo>
                  <a:lnTo>
                    <a:pt x="253566" y="239151"/>
                  </a:lnTo>
                  <a:lnTo>
                    <a:pt x="240656" y="257158"/>
                  </a:lnTo>
                  <a:lnTo>
                    <a:pt x="227408" y="293286"/>
                  </a:lnTo>
                  <a:lnTo>
                    <a:pt x="226463" y="328850"/>
                  </a:lnTo>
                  <a:lnTo>
                    <a:pt x="229785" y="337491"/>
                  </a:lnTo>
                  <a:lnTo>
                    <a:pt x="240873" y="349558"/>
                  </a:lnTo>
                  <a:lnTo>
                    <a:pt x="262443" y="353072"/>
                  </a:lnTo>
                  <a:lnTo>
                    <a:pt x="287747" y="350627"/>
                  </a:lnTo>
                  <a:lnTo>
                    <a:pt x="326592" y="333991"/>
                  </a:lnTo>
                  <a:lnTo>
                    <a:pt x="369386" y="300798"/>
                  </a:lnTo>
                  <a:lnTo>
                    <a:pt x="425195" y="251111"/>
                  </a:lnTo>
                  <a:lnTo>
                    <a:pt x="469073" y="194528"/>
                  </a:lnTo>
                  <a:lnTo>
                    <a:pt x="508513" y="136101"/>
                  </a:lnTo>
                  <a:lnTo>
                    <a:pt x="531787" y="81163"/>
                  </a:lnTo>
                  <a:lnTo>
                    <a:pt x="546894" y="36295"/>
                  </a:lnTo>
                  <a:lnTo>
                    <a:pt x="545149" y="19378"/>
                  </a:lnTo>
                  <a:lnTo>
                    <a:pt x="542095" y="10983"/>
                  </a:lnTo>
                  <a:lnTo>
                    <a:pt x="537286" y="6312"/>
                  </a:lnTo>
                  <a:lnTo>
                    <a:pt x="531305" y="4122"/>
                  </a:lnTo>
                  <a:lnTo>
                    <a:pt x="524544" y="3587"/>
                  </a:lnTo>
                  <a:lnTo>
                    <a:pt x="504705" y="12854"/>
                  </a:lnTo>
                  <a:lnTo>
                    <a:pt x="463137" y="44520"/>
                  </a:lnTo>
                  <a:lnTo>
                    <a:pt x="428812" y="101417"/>
                  </a:lnTo>
                  <a:lnTo>
                    <a:pt x="419011" y="125059"/>
                  </a:lnTo>
                  <a:lnTo>
                    <a:pt x="407787" y="187141"/>
                  </a:lnTo>
                  <a:lnTo>
                    <a:pt x="410086" y="250253"/>
                  </a:lnTo>
                  <a:lnTo>
                    <a:pt x="412538" y="273495"/>
                  </a:lnTo>
                  <a:lnTo>
                    <a:pt x="429853" y="329700"/>
                  </a:lnTo>
                  <a:lnTo>
                    <a:pt x="449105" y="373243"/>
                  </a:lnTo>
                  <a:lnTo>
                    <a:pt x="496389" y="432528"/>
                  </a:lnTo>
                  <a:lnTo>
                    <a:pt x="535987" y="468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956921" y="3969140"/>
            <a:ext cx="2929009" cy="2014072"/>
            <a:chOff x="956921" y="3969140"/>
            <a:chExt cx="2929009" cy="2014072"/>
          </a:xfrm>
        </p:grpSpPr>
        <p:sp>
          <p:nvSpPr>
            <p:cNvPr id="93" name="Freeform 92"/>
            <p:cNvSpPr/>
            <p:nvPr/>
          </p:nvSpPr>
          <p:spPr>
            <a:xfrm>
              <a:off x="956921" y="3969140"/>
              <a:ext cx="73801" cy="665685"/>
            </a:xfrm>
            <a:custGeom>
              <a:avLst/>
              <a:gdLst/>
              <a:ahLst/>
              <a:cxnLst/>
              <a:rect l="0" t="0" r="0" b="0"/>
              <a:pathLst>
                <a:path w="73801" h="665685">
                  <a:moveTo>
                    <a:pt x="0" y="0"/>
                  </a:moveTo>
                  <a:lnTo>
                    <a:pt x="7164" y="57909"/>
                  </a:lnTo>
                  <a:lnTo>
                    <a:pt x="13811" y="116222"/>
                  </a:lnTo>
                  <a:lnTo>
                    <a:pt x="18548" y="172668"/>
                  </a:lnTo>
                  <a:lnTo>
                    <a:pt x="23062" y="226519"/>
                  </a:lnTo>
                  <a:lnTo>
                    <a:pt x="29005" y="285028"/>
                  </a:lnTo>
                  <a:lnTo>
                    <a:pt x="35186" y="348473"/>
                  </a:lnTo>
                  <a:lnTo>
                    <a:pt x="40337" y="407018"/>
                  </a:lnTo>
                  <a:lnTo>
                    <a:pt x="47998" y="456969"/>
                  </a:lnTo>
                  <a:lnTo>
                    <a:pt x="58414" y="516420"/>
                  </a:lnTo>
                  <a:lnTo>
                    <a:pt x="69375" y="569220"/>
                  </a:lnTo>
                  <a:lnTo>
                    <a:pt x="73800" y="625502"/>
                  </a:lnTo>
                  <a:lnTo>
                    <a:pt x="73642" y="657065"/>
                  </a:lnTo>
                  <a:lnTo>
                    <a:pt x="72208" y="660863"/>
                  </a:lnTo>
                  <a:lnTo>
                    <a:pt x="66568" y="6656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965242" y="4410156"/>
              <a:ext cx="162952" cy="199682"/>
            </a:xfrm>
            <a:custGeom>
              <a:avLst/>
              <a:gdLst/>
              <a:ahLst/>
              <a:cxnLst/>
              <a:rect l="0" t="0" r="0" b="0"/>
              <a:pathLst>
                <a:path w="162952" h="199682">
                  <a:moveTo>
                    <a:pt x="149779" y="0"/>
                  </a:moveTo>
                  <a:lnTo>
                    <a:pt x="158613" y="8834"/>
                  </a:lnTo>
                  <a:lnTo>
                    <a:pt x="162951" y="25499"/>
                  </a:lnTo>
                  <a:lnTo>
                    <a:pt x="162927" y="60871"/>
                  </a:lnTo>
                  <a:lnTo>
                    <a:pt x="152092" y="121291"/>
                  </a:lnTo>
                  <a:lnTo>
                    <a:pt x="134945" y="180976"/>
                  </a:lnTo>
                  <a:lnTo>
                    <a:pt x="125927" y="194771"/>
                  </a:lnTo>
                  <a:lnTo>
                    <a:pt x="120009" y="198265"/>
                  </a:lnTo>
                  <a:lnTo>
                    <a:pt x="106037" y="199681"/>
                  </a:lnTo>
                  <a:lnTo>
                    <a:pt x="82577" y="190863"/>
                  </a:lnTo>
                  <a:lnTo>
                    <a:pt x="62477" y="172122"/>
                  </a:lnTo>
                  <a:lnTo>
                    <a:pt x="23199" y="114510"/>
                  </a:lnTo>
                  <a:lnTo>
                    <a:pt x="0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1290493" y="4538875"/>
              <a:ext cx="132407" cy="294756"/>
            </a:xfrm>
            <a:custGeom>
              <a:avLst/>
              <a:gdLst/>
              <a:ahLst/>
              <a:cxnLst/>
              <a:rect l="0" t="0" r="0" b="0"/>
              <a:pathLst>
                <a:path w="132407" h="294756">
                  <a:moveTo>
                    <a:pt x="132406" y="4417"/>
                  </a:moveTo>
                  <a:lnTo>
                    <a:pt x="119154" y="0"/>
                  </a:lnTo>
                  <a:lnTo>
                    <a:pt x="102786" y="2763"/>
                  </a:lnTo>
                  <a:lnTo>
                    <a:pt x="72779" y="17179"/>
                  </a:lnTo>
                  <a:lnTo>
                    <a:pt x="54130" y="31354"/>
                  </a:lnTo>
                  <a:lnTo>
                    <a:pt x="42759" y="46900"/>
                  </a:lnTo>
                  <a:lnTo>
                    <a:pt x="35578" y="84497"/>
                  </a:lnTo>
                  <a:lnTo>
                    <a:pt x="39794" y="138408"/>
                  </a:lnTo>
                  <a:lnTo>
                    <a:pt x="52192" y="186497"/>
                  </a:lnTo>
                  <a:lnTo>
                    <a:pt x="82818" y="244763"/>
                  </a:lnTo>
                  <a:lnTo>
                    <a:pt x="83246" y="265948"/>
                  </a:lnTo>
                  <a:lnTo>
                    <a:pt x="80217" y="274001"/>
                  </a:lnTo>
                  <a:lnTo>
                    <a:pt x="69455" y="285414"/>
                  </a:lnTo>
                  <a:lnTo>
                    <a:pt x="50495" y="291103"/>
                  </a:lnTo>
                  <a:lnTo>
                    <a:pt x="5074" y="294755"/>
                  </a:lnTo>
                  <a:lnTo>
                    <a:pt x="365" y="292281"/>
                  </a:lnTo>
                  <a:lnTo>
                    <a:pt x="0" y="287858"/>
                  </a:lnTo>
                  <a:lnTo>
                    <a:pt x="7591" y="2706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1445490" y="4751319"/>
              <a:ext cx="43979" cy="89245"/>
            </a:xfrm>
            <a:custGeom>
              <a:avLst/>
              <a:gdLst/>
              <a:ahLst/>
              <a:cxnLst/>
              <a:rect l="0" t="0" r="0" b="0"/>
              <a:pathLst>
                <a:path w="43979" h="89245">
                  <a:moveTo>
                    <a:pt x="43978" y="0"/>
                  </a:moveTo>
                  <a:lnTo>
                    <a:pt x="9275" y="51515"/>
                  </a:lnTo>
                  <a:lnTo>
                    <a:pt x="0" y="79777"/>
                  </a:lnTo>
                  <a:lnTo>
                    <a:pt x="2640" y="85544"/>
                  </a:lnTo>
                  <a:lnTo>
                    <a:pt x="9023" y="88465"/>
                  </a:lnTo>
                  <a:lnTo>
                    <a:pt x="24744" y="89244"/>
                  </a:lnTo>
                  <a:lnTo>
                    <a:pt x="43978" y="83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1616375" y="4510008"/>
              <a:ext cx="255862" cy="424375"/>
            </a:xfrm>
            <a:custGeom>
              <a:avLst/>
              <a:gdLst/>
              <a:ahLst/>
              <a:cxnLst/>
              <a:rect l="0" t="0" r="0" b="0"/>
              <a:pathLst>
                <a:path w="255862" h="424375">
                  <a:moveTo>
                    <a:pt x="39514" y="0"/>
                  </a:moveTo>
                  <a:lnTo>
                    <a:pt x="51875" y="20854"/>
                  </a:lnTo>
                  <a:lnTo>
                    <a:pt x="60332" y="50147"/>
                  </a:lnTo>
                  <a:lnTo>
                    <a:pt x="61400" y="86769"/>
                  </a:lnTo>
                  <a:lnTo>
                    <a:pt x="45569" y="139552"/>
                  </a:lnTo>
                  <a:lnTo>
                    <a:pt x="22208" y="200915"/>
                  </a:lnTo>
                  <a:lnTo>
                    <a:pt x="2615" y="262564"/>
                  </a:lnTo>
                  <a:lnTo>
                    <a:pt x="0" y="285273"/>
                  </a:lnTo>
                  <a:lnTo>
                    <a:pt x="3769" y="302763"/>
                  </a:lnTo>
                  <a:lnTo>
                    <a:pt x="7363" y="310016"/>
                  </a:lnTo>
                  <a:lnTo>
                    <a:pt x="12532" y="313926"/>
                  </a:lnTo>
                  <a:lnTo>
                    <a:pt x="18752" y="315609"/>
                  </a:lnTo>
                  <a:lnTo>
                    <a:pt x="25673" y="315806"/>
                  </a:lnTo>
                  <a:lnTo>
                    <a:pt x="53082" y="307248"/>
                  </a:lnTo>
                  <a:lnTo>
                    <a:pt x="75791" y="293002"/>
                  </a:lnTo>
                  <a:lnTo>
                    <a:pt x="79416" y="286866"/>
                  </a:lnTo>
                  <a:lnTo>
                    <a:pt x="80978" y="272652"/>
                  </a:lnTo>
                  <a:lnTo>
                    <a:pt x="78251" y="268677"/>
                  </a:lnTo>
                  <a:lnTo>
                    <a:pt x="73660" y="266951"/>
                  </a:lnTo>
                  <a:lnTo>
                    <a:pt x="67825" y="266725"/>
                  </a:lnTo>
                  <a:lnTo>
                    <a:pt x="56411" y="271405"/>
                  </a:lnTo>
                  <a:lnTo>
                    <a:pt x="45175" y="280574"/>
                  </a:lnTo>
                  <a:lnTo>
                    <a:pt x="29377" y="302254"/>
                  </a:lnTo>
                  <a:lnTo>
                    <a:pt x="21756" y="321405"/>
                  </a:lnTo>
                  <a:lnTo>
                    <a:pt x="22684" y="339778"/>
                  </a:lnTo>
                  <a:lnTo>
                    <a:pt x="29260" y="356265"/>
                  </a:lnTo>
                  <a:lnTo>
                    <a:pt x="38347" y="369757"/>
                  </a:lnTo>
                  <a:lnTo>
                    <a:pt x="46132" y="373169"/>
                  </a:lnTo>
                  <a:lnTo>
                    <a:pt x="67110" y="374496"/>
                  </a:lnTo>
                  <a:lnTo>
                    <a:pt x="105883" y="366889"/>
                  </a:lnTo>
                  <a:lnTo>
                    <a:pt x="136431" y="352689"/>
                  </a:lnTo>
                  <a:lnTo>
                    <a:pt x="176168" y="319944"/>
                  </a:lnTo>
                  <a:lnTo>
                    <a:pt x="179618" y="319620"/>
                  </a:lnTo>
                  <a:lnTo>
                    <a:pt x="180994" y="323103"/>
                  </a:lnTo>
                  <a:lnTo>
                    <a:pt x="178513" y="343209"/>
                  </a:lnTo>
                  <a:lnTo>
                    <a:pt x="176180" y="358714"/>
                  </a:lnTo>
                  <a:lnTo>
                    <a:pt x="178226" y="374851"/>
                  </a:lnTo>
                  <a:lnTo>
                    <a:pt x="181915" y="381188"/>
                  </a:lnTo>
                  <a:lnTo>
                    <a:pt x="193410" y="390695"/>
                  </a:lnTo>
                  <a:lnTo>
                    <a:pt x="200358" y="392676"/>
                  </a:lnTo>
                  <a:lnTo>
                    <a:pt x="243997" y="395898"/>
                  </a:lnTo>
                  <a:lnTo>
                    <a:pt x="249801" y="399843"/>
                  </a:lnTo>
                  <a:lnTo>
                    <a:pt x="252746" y="405246"/>
                  </a:lnTo>
                  <a:lnTo>
                    <a:pt x="255861" y="4243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1997052" y="4626503"/>
              <a:ext cx="58248" cy="266275"/>
            </a:xfrm>
            <a:custGeom>
              <a:avLst/>
              <a:gdLst/>
              <a:ahLst/>
              <a:cxnLst/>
              <a:rect l="0" t="0" r="0" b="0"/>
              <a:pathLst>
                <a:path w="58248" h="266275">
                  <a:moveTo>
                    <a:pt x="58247" y="0"/>
                  </a:moveTo>
                  <a:lnTo>
                    <a:pt x="42248" y="55161"/>
                  </a:lnTo>
                  <a:lnTo>
                    <a:pt x="31999" y="115723"/>
                  </a:lnTo>
                  <a:lnTo>
                    <a:pt x="22116" y="147085"/>
                  </a:lnTo>
                  <a:lnTo>
                    <a:pt x="14452" y="166148"/>
                  </a:lnTo>
                  <a:lnTo>
                    <a:pt x="4711" y="223867"/>
                  </a:lnTo>
                  <a:lnTo>
                    <a:pt x="0" y="2662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1988731" y="4759640"/>
              <a:ext cx="116495" cy="8322"/>
            </a:xfrm>
            <a:custGeom>
              <a:avLst/>
              <a:gdLst/>
              <a:ahLst/>
              <a:cxnLst/>
              <a:rect l="0" t="0" r="0" b="0"/>
              <a:pathLst>
                <a:path w="116495" h="8322">
                  <a:moveTo>
                    <a:pt x="0" y="0"/>
                  </a:moveTo>
                  <a:lnTo>
                    <a:pt x="21778" y="5718"/>
                  </a:lnTo>
                  <a:lnTo>
                    <a:pt x="71144" y="7807"/>
                  </a:lnTo>
                  <a:lnTo>
                    <a:pt x="116494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2346739" y="4576576"/>
              <a:ext cx="230301" cy="333632"/>
            </a:xfrm>
            <a:custGeom>
              <a:avLst/>
              <a:gdLst/>
              <a:ahLst/>
              <a:cxnLst/>
              <a:rect l="0" t="0" r="0" b="0"/>
              <a:pathLst>
                <a:path w="230301" h="333632">
                  <a:moveTo>
                    <a:pt x="16439" y="66569"/>
                  </a:moveTo>
                  <a:lnTo>
                    <a:pt x="5002" y="94066"/>
                  </a:lnTo>
                  <a:lnTo>
                    <a:pt x="825" y="145520"/>
                  </a:lnTo>
                  <a:lnTo>
                    <a:pt x="0" y="204412"/>
                  </a:lnTo>
                  <a:lnTo>
                    <a:pt x="6409" y="258847"/>
                  </a:lnTo>
                  <a:lnTo>
                    <a:pt x="5502" y="322134"/>
                  </a:lnTo>
                  <a:lnTo>
                    <a:pt x="3600" y="331251"/>
                  </a:lnTo>
                  <a:lnTo>
                    <a:pt x="4182" y="333631"/>
                  </a:lnTo>
                  <a:lnTo>
                    <a:pt x="6418" y="331519"/>
                  </a:lnTo>
                  <a:lnTo>
                    <a:pt x="38715" y="272370"/>
                  </a:lnTo>
                  <a:lnTo>
                    <a:pt x="68465" y="209536"/>
                  </a:lnTo>
                  <a:lnTo>
                    <a:pt x="88252" y="152514"/>
                  </a:lnTo>
                  <a:lnTo>
                    <a:pt x="111813" y="98244"/>
                  </a:lnTo>
                  <a:lnTo>
                    <a:pt x="135630" y="40395"/>
                  </a:lnTo>
                  <a:lnTo>
                    <a:pt x="135656" y="40799"/>
                  </a:lnTo>
                  <a:lnTo>
                    <a:pt x="126586" y="98504"/>
                  </a:lnTo>
                  <a:lnTo>
                    <a:pt x="118200" y="159717"/>
                  </a:lnTo>
                  <a:lnTo>
                    <a:pt x="117467" y="218581"/>
                  </a:lnTo>
                  <a:lnTo>
                    <a:pt x="127906" y="269890"/>
                  </a:lnTo>
                  <a:lnTo>
                    <a:pt x="133280" y="275157"/>
                  </a:lnTo>
                  <a:lnTo>
                    <a:pt x="140561" y="276819"/>
                  </a:lnTo>
                  <a:lnTo>
                    <a:pt x="156664" y="273734"/>
                  </a:lnTo>
                  <a:lnTo>
                    <a:pt x="169984" y="266200"/>
                  </a:lnTo>
                  <a:lnTo>
                    <a:pt x="187880" y="229475"/>
                  </a:lnTo>
                  <a:lnTo>
                    <a:pt x="207023" y="167420"/>
                  </a:lnTo>
                  <a:lnTo>
                    <a:pt x="221586" y="109230"/>
                  </a:lnTo>
                  <a:lnTo>
                    <a:pt x="230300" y="53422"/>
                  </a:lnTo>
                  <a:lnTo>
                    <a:pt x="229584" y="22609"/>
                  </a:lnTo>
                  <a:lnTo>
                    <a:pt x="22446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2610235" y="4784603"/>
              <a:ext cx="35859" cy="95752"/>
            </a:xfrm>
            <a:custGeom>
              <a:avLst/>
              <a:gdLst/>
              <a:ahLst/>
              <a:cxnLst/>
              <a:rect l="0" t="0" r="0" b="0"/>
              <a:pathLst>
                <a:path w="35859" h="95752">
                  <a:moveTo>
                    <a:pt x="35858" y="0"/>
                  </a:moveTo>
                  <a:lnTo>
                    <a:pt x="12413" y="57162"/>
                  </a:lnTo>
                  <a:lnTo>
                    <a:pt x="100" y="91317"/>
                  </a:lnTo>
                  <a:lnTo>
                    <a:pt x="0" y="95087"/>
                  </a:lnTo>
                  <a:lnTo>
                    <a:pt x="1783" y="95751"/>
                  </a:lnTo>
                  <a:lnTo>
                    <a:pt x="4820" y="94344"/>
                  </a:lnTo>
                  <a:lnTo>
                    <a:pt x="27537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2679378" y="4693071"/>
              <a:ext cx="199706" cy="152734"/>
            </a:xfrm>
            <a:custGeom>
              <a:avLst/>
              <a:gdLst/>
              <a:ahLst/>
              <a:cxnLst/>
              <a:rect l="0" t="0" r="0" b="0"/>
              <a:pathLst>
                <a:path w="199706" h="152734">
                  <a:moveTo>
                    <a:pt x="0" y="0"/>
                  </a:moveTo>
                  <a:lnTo>
                    <a:pt x="17669" y="0"/>
                  </a:lnTo>
                  <a:lnTo>
                    <a:pt x="24723" y="2774"/>
                  </a:lnTo>
                  <a:lnTo>
                    <a:pt x="37492" y="13253"/>
                  </a:lnTo>
                  <a:lnTo>
                    <a:pt x="50659" y="39163"/>
                  </a:lnTo>
                  <a:lnTo>
                    <a:pt x="57248" y="100992"/>
                  </a:lnTo>
                  <a:lnTo>
                    <a:pt x="54246" y="151436"/>
                  </a:lnTo>
                  <a:lnTo>
                    <a:pt x="56504" y="152733"/>
                  </a:lnTo>
                  <a:lnTo>
                    <a:pt x="59859" y="151748"/>
                  </a:lnTo>
                  <a:lnTo>
                    <a:pt x="103036" y="116732"/>
                  </a:lnTo>
                  <a:lnTo>
                    <a:pt x="117909" y="115984"/>
                  </a:lnTo>
                  <a:lnTo>
                    <a:pt x="131300" y="121199"/>
                  </a:lnTo>
                  <a:lnTo>
                    <a:pt x="143415" y="130605"/>
                  </a:lnTo>
                  <a:lnTo>
                    <a:pt x="154963" y="144031"/>
                  </a:lnTo>
                  <a:lnTo>
                    <a:pt x="162481" y="147796"/>
                  </a:lnTo>
                  <a:lnTo>
                    <a:pt x="199705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783437" y="4782411"/>
              <a:ext cx="150510" cy="318691"/>
            </a:xfrm>
            <a:custGeom>
              <a:avLst/>
              <a:gdLst/>
              <a:ahLst/>
              <a:cxnLst/>
              <a:rect l="0" t="0" r="0" b="0"/>
              <a:pathLst>
                <a:path w="150510" h="318691">
                  <a:moveTo>
                    <a:pt x="137251" y="10513"/>
                  </a:moveTo>
                  <a:lnTo>
                    <a:pt x="128416" y="1678"/>
                  </a:lnTo>
                  <a:lnTo>
                    <a:pt x="123040" y="0"/>
                  </a:lnTo>
                  <a:lnTo>
                    <a:pt x="109670" y="602"/>
                  </a:lnTo>
                  <a:lnTo>
                    <a:pt x="103146" y="4830"/>
                  </a:lnTo>
                  <a:lnTo>
                    <a:pt x="90966" y="19390"/>
                  </a:lnTo>
                  <a:lnTo>
                    <a:pt x="78131" y="52797"/>
                  </a:lnTo>
                  <a:lnTo>
                    <a:pt x="78924" y="76150"/>
                  </a:lnTo>
                  <a:lnTo>
                    <a:pt x="86365" y="97932"/>
                  </a:lnTo>
                  <a:lnTo>
                    <a:pt x="135216" y="157586"/>
                  </a:lnTo>
                  <a:lnTo>
                    <a:pt x="141442" y="164035"/>
                  </a:lnTo>
                  <a:lnTo>
                    <a:pt x="148359" y="181063"/>
                  </a:lnTo>
                  <a:lnTo>
                    <a:pt x="150509" y="200034"/>
                  </a:lnTo>
                  <a:lnTo>
                    <a:pt x="148383" y="217711"/>
                  </a:lnTo>
                  <a:lnTo>
                    <a:pt x="133153" y="247674"/>
                  </a:lnTo>
                  <a:lnTo>
                    <a:pt x="94129" y="294221"/>
                  </a:lnTo>
                  <a:lnTo>
                    <a:pt x="65816" y="314209"/>
                  </a:lnTo>
                  <a:lnTo>
                    <a:pt x="44789" y="318690"/>
                  </a:lnTo>
                  <a:lnTo>
                    <a:pt x="24966" y="316675"/>
                  </a:lnTo>
                  <a:lnTo>
                    <a:pt x="9992" y="309616"/>
                  </a:lnTo>
                  <a:lnTo>
                    <a:pt x="5259" y="303296"/>
                  </a:lnTo>
                  <a:lnTo>
                    <a:pt x="0" y="286411"/>
                  </a:lnTo>
                  <a:lnTo>
                    <a:pt x="1457" y="251696"/>
                  </a:lnTo>
                  <a:lnTo>
                    <a:pt x="12162" y="220967"/>
                  </a:lnTo>
                  <a:lnTo>
                    <a:pt x="31462" y="194295"/>
                  </a:lnTo>
                  <a:lnTo>
                    <a:pt x="70683" y="16029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2995577" y="4809566"/>
              <a:ext cx="119414" cy="177699"/>
            </a:xfrm>
            <a:custGeom>
              <a:avLst/>
              <a:gdLst/>
              <a:ahLst/>
              <a:cxnLst/>
              <a:rect l="0" t="0" r="0" b="0"/>
              <a:pathLst>
                <a:path w="119414" h="177699">
                  <a:moveTo>
                    <a:pt x="99853" y="0"/>
                  </a:moveTo>
                  <a:lnTo>
                    <a:pt x="104270" y="49074"/>
                  </a:lnTo>
                  <a:lnTo>
                    <a:pt x="119413" y="99778"/>
                  </a:lnTo>
                  <a:lnTo>
                    <a:pt x="119365" y="103501"/>
                  </a:lnTo>
                  <a:lnTo>
                    <a:pt x="117483" y="104134"/>
                  </a:lnTo>
                  <a:lnTo>
                    <a:pt x="110462" y="99906"/>
                  </a:lnTo>
                  <a:lnTo>
                    <a:pt x="88422" y="84591"/>
                  </a:lnTo>
                  <a:lnTo>
                    <a:pt x="81138" y="81357"/>
                  </a:lnTo>
                  <a:lnTo>
                    <a:pt x="65648" y="80229"/>
                  </a:lnTo>
                  <a:lnTo>
                    <a:pt x="57634" y="81223"/>
                  </a:lnTo>
                  <a:lnTo>
                    <a:pt x="51366" y="84659"/>
                  </a:lnTo>
                  <a:lnTo>
                    <a:pt x="41937" y="95874"/>
                  </a:lnTo>
                  <a:lnTo>
                    <a:pt x="35848" y="126616"/>
                  </a:lnTo>
                  <a:lnTo>
                    <a:pt x="38462" y="160585"/>
                  </a:lnTo>
                  <a:lnTo>
                    <a:pt x="35811" y="168078"/>
                  </a:lnTo>
                  <a:lnTo>
                    <a:pt x="30346" y="173073"/>
                  </a:lnTo>
                  <a:lnTo>
                    <a:pt x="17186" y="177698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3371655" y="4643145"/>
              <a:ext cx="514275" cy="273349"/>
            </a:xfrm>
            <a:custGeom>
              <a:avLst/>
              <a:gdLst/>
              <a:ahLst/>
              <a:cxnLst/>
              <a:rect l="0" t="0" r="0" b="0"/>
              <a:pathLst>
                <a:path w="514275" h="273349">
                  <a:moveTo>
                    <a:pt x="31654" y="116495"/>
                  </a:moveTo>
                  <a:lnTo>
                    <a:pt x="14795" y="178587"/>
                  </a:lnTo>
                  <a:lnTo>
                    <a:pt x="3874" y="230975"/>
                  </a:lnTo>
                  <a:lnTo>
                    <a:pt x="0" y="267629"/>
                  </a:lnTo>
                  <a:lnTo>
                    <a:pt x="2231" y="272724"/>
                  </a:lnTo>
                  <a:lnTo>
                    <a:pt x="6491" y="273348"/>
                  </a:lnTo>
                  <a:lnTo>
                    <a:pt x="12105" y="270990"/>
                  </a:lnTo>
                  <a:lnTo>
                    <a:pt x="64256" y="213196"/>
                  </a:lnTo>
                  <a:lnTo>
                    <a:pt x="117971" y="158050"/>
                  </a:lnTo>
                  <a:lnTo>
                    <a:pt x="170952" y="113711"/>
                  </a:lnTo>
                  <a:lnTo>
                    <a:pt x="233501" y="75983"/>
                  </a:lnTo>
                  <a:lnTo>
                    <a:pt x="288289" y="51175"/>
                  </a:lnTo>
                  <a:lnTo>
                    <a:pt x="345511" y="31702"/>
                  </a:lnTo>
                  <a:lnTo>
                    <a:pt x="402531" y="16071"/>
                  </a:lnTo>
                  <a:lnTo>
                    <a:pt x="454045" y="9693"/>
                  </a:lnTo>
                  <a:lnTo>
                    <a:pt x="51427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1397936" y="5125766"/>
              <a:ext cx="90919" cy="457659"/>
            </a:xfrm>
            <a:custGeom>
              <a:avLst/>
              <a:gdLst/>
              <a:ahLst/>
              <a:cxnLst/>
              <a:rect l="0" t="0" r="0" b="0"/>
              <a:pathLst>
                <a:path w="90919" h="457659">
                  <a:moveTo>
                    <a:pt x="0" y="0"/>
                  </a:moveTo>
                  <a:lnTo>
                    <a:pt x="19912" y="54941"/>
                  </a:lnTo>
                  <a:lnTo>
                    <a:pt x="43426" y="116276"/>
                  </a:lnTo>
                  <a:lnTo>
                    <a:pt x="57905" y="169531"/>
                  </a:lnTo>
                  <a:lnTo>
                    <a:pt x="70359" y="224712"/>
                  </a:lnTo>
                  <a:lnTo>
                    <a:pt x="79403" y="257965"/>
                  </a:lnTo>
                  <a:lnTo>
                    <a:pt x="88428" y="313428"/>
                  </a:lnTo>
                  <a:lnTo>
                    <a:pt x="90918" y="362736"/>
                  </a:lnTo>
                  <a:lnTo>
                    <a:pt x="86993" y="420930"/>
                  </a:lnTo>
                  <a:lnTo>
                    <a:pt x="83211" y="4576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1381294" y="5242260"/>
              <a:ext cx="241311" cy="91533"/>
            </a:xfrm>
            <a:custGeom>
              <a:avLst/>
              <a:gdLst/>
              <a:ahLst/>
              <a:cxnLst/>
              <a:rect l="0" t="0" r="0" b="0"/>
              <a:pathLst>
                <a:path w="241311" h="91533">
                  <a:moveTo>
                    <a:pt x="0" y="91532"/>
                  </a:moveTo>
                  <a:lnTo>
                    <a:pt x="27581" y="68369"/>
                  </a:lnTo>
                  <a:lnTo>
                    <a:pt x="89448" y="40390"/>
                  </a:lnTo>
                  <a:lnTo>
                    <a:pt x="138615" y="22327"/>
                  </a:lnTo>
                  <a:lnTo>
                    <a:pt x="195856" y="8896"/>
                  </a:lnTo>
                  <a:lnTo>
                    <a:pt x="24131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1605962" y="5358755"/>
              <a:ext cx="158101" cy="33285"/>
            </a:xfrm>
            <a:custGeom>
              <a:avLst/>
              <a:gdLst/>
              <a:ahLst/>
              <a:cxnLst/>
              <a:rect l="0" t="0" r="0" b="0"/>
              <a:pathLst>
                <a:path w="158101" h="33285">
                  <a:moveTo>
                    <a:pt x="0" y="0"/>
                  </a:moveTo>
                  <a:lnTo>
                    <a:pt x="14211" y="12362"/>
                  </a:lnTo>
                  <a:lnTo>
                    <a:pt x="27581" y="18746"/>
                  </a:lnTo>
                  <a:lnTo>
                    <a:pt x="85017" y="26610"/>
                  </a:lnTo>
                  <a:lnTo>
                    <a:pt x="147666" y="32698"/>
                  </a:lnTo>
                  <a:lnTo>
                    <a:pt x="158100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1841628" y="5208334"/>
              <a:ext cx="166056" cy="343220"/>
            </a:xfrm>
            <a:custGeom>
              <a:avLst/>
              <a:gdLst/>
              <a:ahLst/>
              <a:cxnLst/>
              <a:rect l="0" t="0" r="0" b="0"/>
              <a:pathLst>
                <a:path w="166056" h="343220">
                  <a:moveTo>
                    <a:pt x="38929" y="83853"/>
                  </a:moveTo>
                  <a:lnTo>
                    <a:pt x="25660" y="129206"/>
                  </a:lnTo>
                  <a:lnTo>
                    <a:pt x="18314" y="188685"/>
                  </a:lnTo>
                  <a:lnTo>
                    <a:pt x="12073" y="242243"/>
                  </a:lnTo>
                  <a:lnTo>
                    <a:pt x="6915" y="295224"/>
                  </a:lnTo>
                  <a:lnTo>
                    <a:pt x="4971" y="343219"/>
                  </a:lnTo>
                  <a:lnTo>
                    <a:pt x="3346" y="341823"/>
                  </a:lnTo>
                  <a:lnTo>
                    <a:pt x="0" y="326096"/>
                  </a:lnTo>
                  <a:lnTo>
                    <a:pt x="318" y="268196"/>
                  </a:lnTo>
                  <a:lnTo>
                    <a:pt x="9010" y="216112"/>
                  </a:lnTo>
                  <a:lnTo>
                    <a:pt x="19630" y="164493"/>
                  </a:lnTo>
                  <a:lnTo>
                    <a:pt x="33397" y="106434"/>
                  </a:lnTo>
                  <a:lnTo>
                    <a:pt x="61607" y="43926"/>
                  </a:lnTo>
                  <a:lnTo>
                    <a:pt x="84329" y="15938"/>
                  </a:lnTo>
                  <a:lnTo>
                    <a:pt x="98863" y="4050"/>
                  </a:lnTo>
                  <a:lnTo>
                    <a:pt x="117033" y="0"/>
                  </a:lnTo>
                  <a:lnTo>
                    <a:pt x="127056" y="214"/>
                  </a:lnTo>
                  <a:lnTo>
                    <a:pt x="135588" y="3130"/>
                  </a:lnTo>
                  <a:lnTo>
                    <a:pt x="149998" y="13767"/>
                  </a:lnTo>
                  <a:lnTo>
                    <a:pt x="160100" y="30206"/>
                  </a:lnTo>
                  <a:lnTo>
                    <a:pt x="164089" y="39767"/>
                  </a:lnTo>
                  <a:lnTo>
                    <a:pt x="166055" y="60253"/>
                  </a:lnTo>
                  <a:lnTo>
                    <a:pt x="162922" y="81685"/>
                  </a:lnTo>
                  <a:lnTo>
                    <a:pt x="151687" y="109920"/>
                  </a:lnTo>
                  <a:lnTo>
                    <a:pt x="148310" y="113250"/>
                  </a:lnTo>
                  <a:lnTo>
                    <a:pt x="138782" y="117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2064137" y="5192334"/>
              <a:ext cx="57731" cy="349485"/>
            </a:xfrm>
            <a:custGeom>
              <a:avLst/>
              <a:gdLst/>
              <a:ahLst/>
              <a:cxnLst/>
              <a:rect l="0" t="0" r="0" b="0"/>
              <a:pathLst>
                <a:path w="57731" h="349485">
                  <a:moveTo>
                    <a:pt x="57730" y="0"/>
                  </a:moveTo>
                  <a:lnTo>
                    <a:pt x="40872" y="57162"/>
                  </a:lnTo>
                  <a:lnTo>
                    <a:pt x="21473" y="112072"/>
                  </a:lnTo>
                  <a:lnTo>
                    <a:pt x="3407" y="174426"/>
                  </a:lnTo>
                  <a:lnTo>
                    <a:pt x="0" y="236600"/>
                  </a:lnTo>
                  <a:lnTo>
                    <a:pt x="8603" y="294452"/>
                  </a:lnTo>
                  <a:lnTo>
                    <a:pt x="11110" y="307249"/>
                  </a:lnTo>
                  <a:lnTo>
                    <a:pt x="23758" y="326398"/>
                  </a:lnTo>
                  <a:lnTo>
                    <a:pt x="49409" y="34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2150466" y="5379043"/>
              <a:ext cx="104539" cy="146134"/>
            </a:xfrm>
            <a:custGeom>
              <a:avLst/>
              <a:gdLst/>
              <a:ahLst/>
              <a:cxnLst/>
              <a:rect l="0" t="0" r="0" b="0"/>
              <a:pathLst>
                <a:path w="104539" h="146134">
                  <a:moveTo>
                    <a:pt x="104538" y="62923"/>
                  </a:moveTo>
                  <a:lnTo>
                    <a:pt x="75227" y="21268"/>
                  </a:lnTo>
                  <a:lnTo>
                    <a:pt x="61001" y="8660"/>
                  </a:lnTo>
                  <a:lnTo>
                    <a:pt x="42967" y="1823"/>
                  </a:lnTo>
                  <a:lnTo>
                    <a:pt x="32980" y="0"/>
                  </a:lnTo>
                  <a:lnTo>
                    <a:pt x="24473" y="2483"/>
                  </a:lnTo>
                  <a:lnTo>
                    <a:pt x="10090" y="15104"/>
                  </a:lnTo>
                  <a:lnTo>
                    <a:pt x="2465" y="33041"/>
                  </a:lnTo>
                  <a:lnTo>
                    <a:pt x="0" y="53340"/>
                  </a:lnTo>
                  <a:lnTo>
                    <a:pt x="4736" y="84636"/>
                  </a:lnTo>
                  <a:lnTo>
                    <a:pt x="12721" y="103083"/>
                  </a:lnTo>
                  <a:lnTo>
                    <a:pt x="32029" y="124646"/>
                  </a:lnTo>
                  <a:lnTo>
                    <a:pt x="61554" y="140930"/>
                  </a:lnTo>
                  <a:lnTo>
                    <a:pt x="79575" y="1461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2300856" y="5417002"/>
              <a:ext cx="245386" cy="257954"/>
            </a:xfrm>
            <a:custGeom>
              <a:avLst/>
              <a:gdLst/>
              <a:ahLst/>
              <a:cxnLst/>
              <a:rect l="0" t="0" r="0" b="0"/>
              <a:pathLst>
                <a:path w="245386" h="257954">
                  <a:moveTo>
                    <a:pt x="12395" y="0"/>
                  </a:moveTo>
                  <a:lnTo>
                    <a:pt x="7978" y="57909"/>
                  </a:lnTo>
                  <a:lnTo>
                    <a:pt x="2123" y="113620"/>
                  </a:lnTo>
                  <a:lnTo>
                    <a:pt x="0" y="122899"/>
                  </a:lnTo>
                  <a:lnTo>
                    <a:pt x="433" y="126312"/>
                  </a:lnTo>
                  <a:lnTo>
                    <a:pt x="2572" y="125814"/>
                  </a:lnTo>
                  <a:lnTo>
                    <a:pt x="5846" y="122708"/>
                  </a:lnTo>
                  <a:lnTo>
                    <a:pt x="38950" y="65141"/>
                  </a:lnTo>
                  <a:lnTo>
                    <a:pt x="65362" y="31362"/>
                  </a:lnTo>
                  <a:lnTo>
                    <a:pt x="91789" y="4038"/>
                  </a:lnTo>
                  <a:lnTo>
                    <a:pt x="98609" y="1768"/>
                  </a:lnTo>
                  <a:lnTo>
                    <a:pt x="113583" y="4176"/>
                  </a:lnTo>
                  <a:lnTo>
                    <a:pt x="127018" y="13875"/>
                  </a:lnTo>
                  <a:lnTo>
                    <a:pt x="138228" y="27432"/>
                  </a:lnTo>
                  <a:lnTo>
                    <a:pt x="152511" y="49734"/>
                  </a:lnTo>
                  <a:lnTo>
                    <a:pt x="169282" y="62477"/>
                  </a:lnTo>
                  <a:lnTo>
                    <a:pt x="189064" y="69373"/>
                  </a:lnTo>
                  <a:lnTo>
                    <a:pt x="199516" y="71212"/>
                  </a:lnTo>
                  <a:lnTo>
                    <a:pt x="218527" y="68324"/>
                  </a:lnTo>
                  <a:lnTo>
                    <a:pt x="227480" y="64965"/>
                  </a:lnTo>
                  <a:lnTo>
                    <a:pt x="231599" y="59952"/>
                  </a:lnTo>
                  <a:lnTo>
                    <a:pt x="232496" y="53837"/>
                  </a:lnTo>
                  <a:lnTo>
                    <a:pt x="231245" y="46986"/>
                  </a:lnTo>
                  <a:lnTo>
                    <a:pt x="226713" y="41494"/>
                  </a:lnTo>
                  <a:lnTo>
                    <a:pt x="211815" y="32927"/>
                  </a:lnTo>
                  <a:lnTo>
                    <a:pt x="203589" y="32122"/>
                  </a:lnTo>
                  <a:lnTo>
                    <a:pt x="187053" y="36157"/>
                  </a:lnTo>
                  <a:lnTo>
                    <a:pt x="172923" y="49046"/>
                  </a:lnTo>
                  <a:lnTo>
                    <a:pt x="161404" y="68026"/>
                  </a:lnTo>
                  <a:lnTo>
                    <a:pt x="153203" y="91872"/>
                  </a:lnTo>
                  <a:lnTo>
                    <a:pt x="152222" y="135704"/>
                  </a:lnTo>
                  <a:lnTo>
                    <a:pt x="157787" y="170572"/>
                  </a:lnTo>
                  <a:lnTo>
                    <a:pt x="180535" y="217138"/>
                  </a:lnTo>
                  <a:lnTo>
                    <a:pt x="191600" y="228410"/>
                  </a:lnTo>
                  <a:lnTo>
                    <a:pt x="245385" y="2579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3313499" y="5367076"/>
              <a:ext cx="31563" cy="457659"/>
            </a:xfrm>
            <a:custGeom>
              <a:avLst/>
              <a:gdLst/>
              <a:ahLst/>
              <a:cxnLst/>
              <a:rect l="0" t="0" r="0" b="0"/>
              <a:pathLst>
                <a:path w="31563" h="457659">
                  <a:moveTo>
                    <a:pt x="23242" y="0"/>
                  </a:moveTo>
                  <a:lnTo>
                    <a:pt x="11660" y="50744"/>
                  </a:lnTo>
                  <a:lnTo>
                    <a:pt x="7599" y="108130"/>
                  </a:lnTo>
                  <a:lnTo>
                    <a:pt x="4331" y="159461"/>
                  </a:lnTo>
                  <a:lnTo>
                    <a:pt x="0" y="221903"/>
                  </a:lnTo>
                  <a:lnTo>
                    <a:pt x="5022" y="275144"/>
                  </a:lnTo>
                  <a:lnTo>
                    <a:pt x="7316" y="337366"/>
                  </a:lnTo>
                  <a:lnTo>
                    <a:pt x="18153" y="393728"/>
                  </a:lnTo>
                  <a:lnTo>
                    <a:pt x="29157" y="441922"/>
                  </a:lnTo>
                  <a:lnTo>
                    <a:pt x="31562" y="4576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3345061" y="5268958"/>
              <a:ext cx="374447" cy="714254"/>
            </a:xfrm>
            <a:custGeom>
              <a:avLst/>
              <a:gdLst/>
              <a:ahLst/>
              <a:cxnLst/>
              <a:rect l="0" t="0" r="0" b="0"/>
              <a:pathLst>
                <a:path w="374447" h="714254">
                  <a:moveTo>
                    <a:pt x="0" y="6587"/>
                  </a:moveTo>
                  <a:lnTo>
                    <a:pt x="29621" y="0"/>
                  </a:lnTo>
                  <a:lnTo>
                    <a:pt x="79097" y="3026"/>
                  </a:lnTo>
                  <a:lnTo>
                    <a:pt x="140440" y="6808"/>
                  </a:lnTo>
                  <a:lnTo>
                    <a:pt x="195019" y="15499"/>
                  </a:lnTo>
                  <a:lnTo>
                    <a:pt x="254253" y="26119"/>
                  </a:lnTo>
                  <a:lnTo>
                    <a:pt x="309545" y="23834"/>
                  </a:lnTo>
                  <a:lnTo>
                    <a:pt x="343712" y="16114"/>
                  </a:lnTo>
                  <a:lnTo>
                    <a:pt x="359555" y="7431"/>
                  </a:lnTo>
                  <a:lnTo>
                    <a:pt x="363594" y="8074"/>
                  </a:lnTo>
                  <a:lnTo>
                    <a:pt x="365363" y="12201"/>
                  </a:lnTo>
                  <a:lnTo>
                    <a:pt x="359473" y="72643"/>
                  </a:lnTo>
                  <a:lnTo>
                    <a:pt x="358135" y="130685"/>
                  </a:lnTo>
                  <a:lnTo>
                    <a:pt x="358795" y="185467"/>
                  </a:lnTo>
                  <a:lnTo>
                    <a:pt x="364404" y="237380"/>
                  </a:lnTo>
                  <a:lnTo>
                    <a:pt x="366824" y="294761"/>
                  </a:lnTo>
                  <a:lnTo>
                    <a:pt x="373261" y="350485"/>
                  </a:lnTo>
                  <a:lnTo>
                    <a:pt x="374213" y="403387"/>
                  </a:lnTo>
                  <a:lnTo>
                    <a:pt x="374401" y="466845"/>
                  </a:lnTo>
                  <a:lnTo>
                    <a:pt x="374441" y="529135"/>
                  </a:lnTo>
                  <a:lnTo>
                    <a:pt x="374446" y="590372"/>
                  </a:lnTo>
                  <a:lnTo>
                    <a:pt x="370030" y="647053"/>
                  </a:lnTo>
                  <a:lnTo>
                    <a:pt x="362866" y="686885"/>
                  </a:lnTo>
                  <a:lnTo>
                    <a:pt x="358405" y="696807"/>
                  </a:lnTo>
                  <a:lnTo>
                    <a:pt x="346053" y="710296"/>
                  </a:lnTo>
                  <a:lnTo>
                    <a:pt x="337951" y="713338"/>
                  </a:lnTo>
                  <a:lnTo>
                    <a:pt x="319087" y="714253"/>
                  </a:lnTo>
                  <a:lnTo>
                    <a:pt x="298376" y="706647"/>
                  </a:lnTo>
                  <a:lnTo>
                    <a:pt x="235351" y="668246"/>
                  </a:lnTo>
                  <a:lnTo>
                    <a:pt x="178340" y="638633"/>
                  </a:lnTo>
                  <a:lnTo>
                    <a:pt x="120667" y="617846"/>
                  </a:lnTo>
                  <a:lnTo>
                    <a:pt x="91843" y="610636"/>
                  </a:lnTo>
                  <a:lnTo>
                    <a:pt x="62141" y="613533"/>
                  </a:lnTo>
                  <a:lnTo>
                    <a:pt x="33285" y="6223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1489468" y="5924073"/>
            <a:ext cx="499264" cy="548785"/>
            <a:chOff x="1489468" y="5924073"/>
            <a:chExt cx="499264" cy="548785"/>
          </a:xfrm>
        </p:grpSpPr>
        <p:sp>
          <p:nvSpPr>
            <p:cNvPr id="116" name="Freeform 115"/>
            <p:cNvSpPr/>
            <p:nvPr/>
          </p:nvSpPr>
          <p:spPr>
            <a:xfrm>
              <a:off x="1489468" y="5924073"/>
              <a:ext cx="131802" cy="488768"/>
            </a:xfrm>
            <a:custGeom>
              <a:avLst/>
              <a:gdLst/>
              <a:ahLst/>
              <a:cxnLst/>
              <a:rect l="0" t="0" r="0" b="0"/>
              <a:pathLst>
                <a:path w="131802" h="488768">
                  <a:moveTo>
                    <a:pt x="116494" y="8834"/>
                  </a:moveTo>
                  <a:lnTo>
                    <a:pt x="129746" y="0"/>
                  </a:lnTo>
                  <a:lnTo>
                    <a:pt x="131801" y="171"/>
                  </a:lnTo>
                  <a:lnTo>
                    <a:pt x="131321" y="3059"/>
                  </a:lnTo>
                  <a:lnTo>
                    <a:pt x="109197" y="55493"/>
                  </a:lnTo>
                  <a:lnTo>
                    <a:pt x="95055" y="108555"/>
                  </a:lnTo>
                  <a:lnTo>
                    <a:pt x="84953" y="161918"/>
                  </a:lnTo>
                  <a:lnTo>
                    <a:pt x="80974" y="216930"/>
                  </a:lnTo>
                  <a:lnTo>
                    <a:pt x="75690" y="278062"/>
                  </a:lnTo>
                  <a:lnTo>
                    <a:pt x="70577" y="340205"/>
                  </a:lnTo>
                  <a:lnTo>
                    <a:pt x="60717" y="389840"/>
                  </a:lnTo>
                  <a:lnTo>
                    <a:pt x="49866" y="448680"/>
                  </a:lnTo>
                  <a:lnTo>
                    <a:pt x="47112" y="462938"/>
                  </a:lnTo>
                  <a:lnTo>
                    <a:pt x="36656" y="481246"/>
                  </a:lnTo>
                  <a:lnTo>
                    <a:pt x="29985" y="487423"/>
                  </a:lnTo>
                  <a:lnTo>
                    <a:pt x="23688" y="488767"/>
                  </a:lnTo>
                  <a:lnTo>
                    <a:pt x="17641" y="486889"/>
                  </a:lnTo>
                  <a:lnTo>
                    <a:pt x="11761" y="482864"/>
                  </a:lnTo>
                  <a:lnTo>
                    <a:pt x="5227" y="473461"/>
                  </a:lnTo>
                  <a:lnTo>
                    <a:pt x="0" y="45817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1522752" y="6124292"/>
              <a:ext cx="141459" cy="22650"/>
            </a:xfrm>
            <a:custGeom>
              <a:avLst/>
              <a:gdLst/>
              <a:ahLst/>
              <a:cxnLst/>
              <a:rect l="0" t="0" r="0" b="0"/>
              <a:pathLst>
                <a:path w="141459" h="22650">
                  <a:moveTo>
                    <a:pt x="0" y="8320"/>
                  </a:moveTo>
                  <a:lnTo>
                    <a:pt x="13252" y="17155"/>
                  </a:lnTo>
                  <a:lnTo>
                    <a:pt x="43580" y="22649"/>
                  </a:lnTo>
                  <a:lnTo>
                    <a:pt x="77426" y="19860"/>
                  </a:lnTo>
                  <a:lnTo>
                    <a:pt x="125709" y="3894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1740772" y="5924586"/>
              <a:ext cx="247960" cy="548272"/>
            </a:xfrm>
            <a:custGeom>
              <a:avLst/>
              <a:gdLst/>
              <a:ahLst/>
              <a:cxnLst/>
              <a:rect l="0" t="0" r="0" b="0"/>
              <a:pathLst>
                <a:path w="247960" h="548272">
                  <a:moveTo>
                    <a:pt x="56574" y="0"/>
                  </a:moveTo>
                  <a:lnTo>
                    <a:pt x="61369" y="25648"/>
                  </a:lnTo>
                  <a:lnTo>
                    <a:pt x="56193" y="80668"/>
                  </a:lnTo>
                  <a:lnTo>
                    <a:pt x="45064" y="133316"/>
                  </a:lnTo>
                  <a:lnTo>
                    <a:pt x="24971" y="186922"/>
                  </a:lnTo>
                  <a:lnTo>
                    <a:pt x="9643" y="240552"/>
                  </a:lnTo>
                  <a:lnTo>
                    <a:pt x="0" y="294276"/>
                  </a:lnTo>
                  <a:lnTo>
                    <a:pt x="3141" y="301584"/>
                  </a:lnTo>
                  <a:lnTo>
                    <a:pt x="8933" y="306456"/>
                  </a:lnTo>
                  <a:lnTo>
                    <a:pt x="16492" y="309704"/>
                  </a:lnTo>
                  <a:lnTo>
                    <a:pt x="24306" y="309096"/>
                  </a:lnTo>
                  <a:lnTo>
                    <a:pt x="40384" y="301024"/>
                  </a:lnTo>
                  <a:lnTo>
                    <a:pt x="65029" y="280885"/>
                  </a:lnTo>
                  <a:lnTo>
                    <a:pt x="105259" y="227341"/>
                  </a:lnTo>
                  <a:lnTo>
                    <a:pt x="104748" y="227375"/>
                  </a:lnTo>
                  <a:lnTo>
                    <a:pt x="102559" y="229247"/>
                  </a:lnTo>
                  <a:lnTo>
                    <a:pt x="95060" y="249550"/>
                  </a:lnTo>
                  <a:lnTo>
                    <a:pt x="91811" y="290467"/>
                  </a:lnTo>
                  <a:lnTo>
                    <a:pt x="97731" y="325937"/>
                  </a:lnTo>
                  <a:lnTo>
                    <a:pt x="105993" y="342409"/>
                  </a:lnTo>
                  <a:lnTo>
                    <a:pt x="112634" y="347541"/>
                  </a:lnTo>
                  <a:lnTo>
                    <a:pt x="129875" y="353244"/>
                  </a:lnTo>
                  <a:lnTo>
                    <a:pt x="137801" y="352915"/>
                  </a:lnTo>
                  <a:lnTo>
                    <a:pt x="151539" y="347619"/>
                  </a:lnTo>
                  <a:lnTo>
                    <a:pt x="191169" y="314149"/>
                  </a:lnTo>
                  <a:lnTo>
                    <a:pt x="206272" y="290629"/>
                  </a:lnTo>
                  <a:lnTo>
                    <a:pt x="208148" y="289907"/>
                  </a:lnTo>
                  <a:lnTo>
                    <a:pt x="206371" y="310978"/>
                  </a:lnTo>
                  <a:lnTo>
                    <a:pt x="194896" y="368395"/>
                  </a:lnTo>
                  <a:lnTo>
                    <a:pt x="178585" y="423842"/>
                  </a:lnTo>
                  <a:lnTo>
                    <a:pt x="164744" y="477426"/>
                  </a:lnTo>
                  <a:lnTo>
                    <a:pt x="158274" y="500653"/>
                  </a:lnTo>
                  <a:lnTo>
                    <a:pt x="133750" y="541234"/>
                  </a:lnTo>
                  <a:lnTo>
                    <a:pt x="126516" y="545735"/>
                  </a:lnTo>
                  <a:lnTo>
                    <a:pt x="108616" y="548271"/>
                  </a:lnTo>
                  <a:lnTo>
                    <a:pt x="100515" y="545803"/>
                  </a:lnTo>
                  <a:lnTo>
                    <a:pt x="86582" y="535665"/>
                  </a:lnTo>
                  <a:lnTo>
                    <a:pt x="68342" y="509946"/>
                  </a:lnTo>
                  <a:lnTo>
                    <a:pt x="55644" y="478904"/>
                  </a:lnTo>
                  <a:lnTo>
                    <a:pt x="54860" y="446284"/>
                  </a:lnTo>
                  <a:lnTo>
                    <a:pt x="60744" y="429180"/>
                  </a:lnTo>
                  <a:lnTo>
                    <a:pt x="64901" y="422031"/>
                  </a:lnTo>
                  <a:lnTo>
                    <a:pt x="79383" y="411621"/>
                  </a:lnTo>
                  <a:lnTo>
                    <a:pt x="99071" y="404837"/>
                  </a:lnTo>
                  <a:lnTo>
                    <a:pt x="134296" y="401943"/>
                  </a:lnTo>
                  <a:lnTo>
                    <a:pt x="193919" y="411204"/>
                  </a:lnTo>
                  <a:lnTo>
                    <a:pt x="247959" y="4160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2156341" y="5766486"/>
            <a:ext cx="1616860" cy="1042523"/>
            <a:chOff x="2156341" y="5766486"/>
            <a:chExt cx="1616860" cy="1042523"/>
          </a:xfrm>
        </p:grpSpPr>
        <p:sp>
          <p:nvSpPr>
            <p:cNvPr id="120" name="Freeform 119"/>
            <p:cNvSpPr/>
            <p:nvPr/>
          </p:nvSpPr>
          <p:spPr>
            <a:xfrm>
              <a:off x="2297867" y="5999476"/>
              <a:ext cx="338590" cy="218892"/>
            </a:xfrm>
            <a:custGeom>
              <a:avLst/>
              <a:gdLst/>
              <a:ahLst/>
              <a:cxnLst/>
              <a:rect l="0" t="0" r="0" b="0"/>
              <a:pathLst>
                <a:path w="338590" h="218892">
                  <a:moveTo>
                    <a:pt x="15384" y="0"/>
                  </a:moveTo>
                  <a:lnTo>
                    <a:pt x="15384" y="53491"/>
                  </a:lnTo>
                  <a:lnTo>
                    <a:pt x="8798" y="110743"/>
                  </a:lnTo>
                  <a:lnTo>
                    <a:pt x="1573" y="171211"/>
                  </a:lnTo>
                  <a:lnTo>
                    <a:pt x="0" y="193821"/>
                  </a:lnTo>
                  <a:lnTo>
                    <a:pt x="2355" y="199481"/>
                  </a:lnTo>
                  <a:lnTo>
                    <a:pt x="6698" y="201404"/>
                  </a:lnTo>
                  <a:lnTo>
                    <a:pt x="12367" y="200838"/>
                  </a:lnTo>
                  <a:lnTo>
                    <a:pt x="17996" y="196762"/>
                  </a:lnTo>
                  <a:lnTo>
                    <a:pt x="33827" y="174281"/>
                  </a:lnTo>
                  <a:lnTo>
                    <a:pt x="56770" y="116468"/>
                  </a:lnTo>
                  <a:lnTo>
                    <a:pt x="77472" y="70092"/>
                  </a:lnTo>
                  <a:lnTo>
                    <a:pt x="87974" y="55499"/>
                  </a:lnTo>
                  <a:lnTo>
                    <a:pt x="93364" y="53641"/>
                  </a:lnTo>
                  <a:lnTo>
                    <a:pt x="98806" y="55177"/>
                  </a:lnTo>
                  <a:lnTo>
                    <a:pt x="109783" y="64279"/>
                  </a:lnTo>
                  <a:lnTo>
                    <a:pt x="125435" y="84998"/>
                  </a:lnTo>
                  <a:lnTo>
                    <a:pt x="146908" y="120633"/>
                  </a:lnTo>
                  <a:lnTo>
                    <a:pt x="167151" y="133849"/>
                  </a:lnTo>
                  <a:lnTo>
                    <a:pt x="173885" y="134536"/>
                  </a:lnTo>
                  <a:lnTo>
                    <a:pt x="186298" y="130369"/>
                  </a:lnTo>
                  <a:lnTo>
                    <a:pt x="190348" y="124820"/>
                  </a:lnTo>
                  <a:lnTo>
                    <a:pt x="194848" y="108792"/>
                  </a:lnTo>
                  <a:lnTo>
                    <a:pt x="192349" y="101189"/>
                  </a:lnTo>
                  <a:lnTo>
                    <a:pt x="179712" y="87811"/>
                  </a:lnTo>
                  <a:lnTo>
                    <a:pt x="172088" y="85353"/>
                  </a:lnTo>
                  <a:lnTo>
                    <a:pt x="156222" y="87552"/>
                  </a:lnTo>
                  <a:lnTo>
                    <a:pt x="136113" y="99187"/>
                  </a:lnTo>
                  <a:lnTo>
                    <a:pt x="132852" y="105881"/>
                  </a:lnTo>
                  <a:lnTo>
                    <a:pt x="131695" y="123180"/>
                  </a:lnTo>
                  <a:lnTo>
                    <a:pt x="140659" y="149294"/>
                  </a:lnTo>
                  <a:lnTo>
                    <a:pt x="163861" y="179015"/>
                  </a:lnTo>
                  <a:lnTo>
                    <a:pt x="189741" y="197992"/>
                  </a:lnTo>
                  <a:lnTo>
                    <a:pt x="223810" y="205053"/>
                  </a:lnTo>
                  <a:lnTo>
                    <a:pt x="254348" y="202728"/>
                  </a:lnTo>
                  <a:lnTo>
                    <a:pt x="269828" y="196117"/>
                  </a:lnTo>
                  <a:lnTo>
                    <a:pt x="276545" y="191765"/>
                  </a:lnTo>
                  <a:lnTo>
                    <a:pt x="286474" y="179534"/>
                  </a:lnTo>
                  <a:lnTo>
                    <a:pt x="290416" y="172390"/>
                  </a:lnTo>
                  <a:lnTo>
                    <a:pt x="292331" y="157054"/>
                  </a:lnTo>
                  <a:lnTo>
                    <a:pt x="291547" y="149082"/>
                  </a:lnTo>
                  <a:lnTo>
                    <a:pt x="287326" y="142842"/>
                  </a:lnTo>
                  <a:lnTo>
                    <a:pt x="272774" y="133444"/>
                  </a:lnTo>
                  <a:lnTo>
                    <a:pt x="264641" y="132417"/>
                  </a:lnTo>
                  <a:lnTo>
                    <a:pt x="248207" y="136207"/>
                  </a:lnTo>
                  <a:lnTo>
                    <a:pt x="242715" y="142580"/>
                  </a:lnTo>
                  <a:lnTo>
                    <a:pt x="236613" y="161988"/>
                  </a:lnTo>
                  <a:lnTo>
                    <a:pt x="236835" y="170862"/>
                  </a:lnTo>
                  <a:lnTo>
                    <a:pt x="242013" y="185653"/>
                  </a:lnTo>
                  <a:lnTo>
                    <a:pt x="255324" y="204376"/>
                  </a:lnTo>
                  <a:lnTo>
                    <a:pt x="275396" y="217217"/>
                  </a:lnTo>
                  <a:lnTo>
                    <a:pt x="293360" y="218891"/>
                  </a:lnTo>
                  <a:lnTo>
                    <a:pt x="312746" y="215629"/>
                  </a:lnTo>
                  <a:lnTo>
                    <a:pt x="330608" y="208014"/>
                  </a:lnTo>
                  <a:lnTo>
                    <a:pt x="335556" y="202471"/>
                  </a:lnTo>
                  <a:lnTo>
                    <a:pt x="337931" y="196001"/>
                  </a:lnTo>
                  <a:lnTo>
                    <a:pt x="338589" y="188914"/>
                  </a:lnTo>
                  <a:lnTo>
                    <a:pt x="334389" y="176110"/>
                  </a:lnTo>
                  <a:lnTo>
                    <a:pt x="323263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2725259" y="5882981"/>
              <a:ext cx="53972" cy="316900"/>
            </a:xfrm>
            <a:custGeom>
              <a:avLst/>
              <a:gdLst/>
              <a:ahLst/>
              <a:cxnLst/>
              <a:rect l="0" t="0" r="0" b="0"/>
              <a:pathLst>
                <a:path w="53972" h="316900">
                  <a:moveTo>
                    <a:pt x="20687" y="0"/>
                  </a:moveTo>
                  <a:lnTo>
                    <a:pt x="14968" y="63415"/>
                  </a:lnTo>
                  <a:lnTo>
                    <a:pt x="10415" y="119433"/>
                  </a:lnTo>
                  <a:lnTo>
                    <a:pt x="5932" y="167292"/>
                  </a:lnTo>
                  <a:lnTo>
                    <a:pt x="0" y="224326"/>
                  </a:lnTo>
                  <a:lnTo>
                    <a:pt x="3212" y="282643"/>
                  </a:lnTo>
                  <a:lnTo>
                    <a:pt x="7681" y="308066"/>
                  </a:lnTo>
                  <a:lnTo>
                    <a:pt x="12016" y="314476"/>
                  </a:lnTo>
                  <a:lnTo>
                    <a:pt x="17680" y="316899"/>
                  </a:lnTo>
                  <a:lnTo>
                    <a:pt x="24230" y="316666"/>
                  </a:lnTo>
                  <a:lnTo>
                    <a:pt x="30445" y="311888"/>
                  </a:lnTo>
                  <a:lnTo>
                    <a:pt x="53971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2823666" y="5882981"/>
              <a:ext cx="80381" cy="332843"/>
            </a:xfrm>
            <a:custGeom>
              <a:avLst/>
              <a:gdLst/>
              <a:ahLst/>
              <a:cxnLst/>
              <a:rect l="0" t="0" r="0" b="0"/>
              <a:pathLst>
                <a:path w="80381" h="332843">
                  <a:moveTo>
                    <a:pt x="13811" y="0"/>
                  </a:moveTo>
                  <a:lnTo>
                    <a:pt x="6647" y="57909"/>
                  </a:lnTo>
                  <a:lnTo>
                    <a:pt x="0" y="107559"/>
                  </a:lnTo>
                  <a:lnTo>
                    <a:pt x="194" y="166950"/>
                  </a:lnTo>
                  <a:lnTo>
                    <a:pt x="5717" y="221040"/>
                  </a:lnTo>
                  <a:lnTo>
                    <a:pt x="20547" y="274277"/>
                  </a:lnTo>
                  <a:lnTo>
                    <a:pt x="35326" y="298539"/>
                  </a:lnTo>
                  <a:lnTo>
                    <a:pt x="62235" y="321307"/>
                  </a:lnTo>
                  <a:lnTo>
                    <a:pt x="80380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2156341" y="5791450"/>
              <a:ext cx="131948" cy="582474"/>
            </a:xfrm>
            <a:custGeom>
              <a:avLst/>
              <a:gdLst/>
              <a:ahLst/>
              <a:cxnLst/>
              <a:rect l="0" t="0" r="0" b="0"/>
              <a:pathLst>
                <a:path w="131948" h="582474">
                  <a:moveTo>
                    <a:pt x="131947" y="0"/>
                  </a:moveTo>
                  <a:lnTo>
                    <a:pt x="85492" y="51386"/>
                  </a:lnTo>
                  <a:lnTo>
                    <a:pt x="53235" y="107099"/>
                  </a:lnTo>
                  <a:lnTo>
                    <a:pt x="21832" y="166398"/>
                  </a:lnTo>
                  <a:lnTo>
                    <a:pt x="4833" y="223900"/>
                  </a:lnTo>
                  <a:lnTo>
                    <a:pt x="0" y="277764"/>
                  </a:lnTo>
                  <a:lnTo>
                    <a:pt x="1511" y="335386"/>
                  </a:lnTo>
                  <a:lnTo>
                    <a:pt x="14856" y="395495"/>
                  </a:lnTo>
                  <a:lnTo>
                    <a:pt x="36223" y="452809"/>
                  </a:lnTo>
                  <a:lnTo>
                    <a:pt x="66194" y="514125"/>
                  </a:lnTo>
                  <a:lnTo>
                    <a:pt x="93049" y="552051"/>
                  </a:lnTo>
                  <a:lnTo>
                    <a:pt x="123626" y="5824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2987256" y="5766486"/>
              <a:ext cx="49711" cy="582475"/>
            </a:xfrm>
            <a:custGeom>
              <a:avLst/>
              <a:gdLst/>
              <a:ahLst/>
              <a:cxnLst/>
              <a:rect l="0" t="0" r="0" b="0"/>
              <a:pathLst>
                <a:path w="49711" h="582475">
                  <a:moveTo>
                    <a:pt x="0" y="0"/>
                  </a:moveTo>
                  <a:lnTo>
                    <a:pt x="16859" y="58383"/>
                  </a:lnTo>
                  <a:lnTo>
                    <a:pt x="30539" y="114082"/>
                  </a:lnTo>
                  <a:lnTo>
                    <a:pt x="41611" y="173444"/>
                  </a:lnTo>
                  <a:lnTo>
                    <a:pt x="47463" y="220893"/>
                  </a:lnTo>
                  <a:lnTo>
                    <a:pt x="49197" y="275942"/>
                  </a:lnTo>
                  <a:lnTo>
                    <a:pt x="49710" y="335707"/>
                  </a:lnTo>
                  <a:lnTo>
                    <a:pt x="47397" y="397794"/>
                  </a:lnTo>
                  <a:lnTo>
                    <a:pt x="40856" y="459644"/>
                  </a:lnTo>
                  <a:lnTo>
                    <a:pt x="30597" y="522350"/>
                  </a:lnTo>
                  <a:lnTo>
                    <a:pt x="16642" y="5824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3303456" y="6016118"/>
              <a:ext cx="49928" cy="499264"/>
            </a:xfrm>
            <a:custGeom>
              <a:avLst/>
              <a:gdLst/>
              <a:ahLst/>
              <a:cxnLst/>
              <a:rect l="0" t="0" r="0" b="0"/>
              <a:pathLst>
                <a:path w="49928" h="499264">
                  <a:moveTo>
                    <a:pt x="0" y="0"/>
                  </a:moveTo>
                  <a:lnTo>
                    <a:pt x="2465" y="33741"/>
                  </a:lnTo>
                  <a:lnTo>
                    <a:pt x="11582" y="84328"/>
                  </a:lnTo>
                  <a:lnTo>
                    <a:pt x="16567" y="137638"/>
                  </a:lnTo>
                  <a:lnTo>
                    <a:pt x="23031" y="191725"/>
                  </a:lnTo>
                  <a:lnTo>
                    <a:pt x="28999" y="246925"/>
                  </a:lnTo>
                  <a:lnTo>
                    <a:pt x="33362" y="302344"/>
                  </a:lnTo>
                  <a:lnTo>
                    <a:pt x="39703" y="357808"/>
                  </a:lnTo>
                  <a:lnTo>
                    <a:pt x="45647" y="408862"/>
                  </a:lnTo>
                  <a:lnTo>
                    <a:pt x="49081" y="464147"/>
                  </a:lnTo>
                  <a:lnTo>
                    <a:pt x="49927" y="4992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3324002" y="6009981"/>
              <a:ext cx="449199" cy="799028"/>
            </a:xfrm>
            <a:custGeom>
              <a:avLst/>
              <a:gdLst/>
              <a:ahLst/>
              <a:cxnLst/>
              <a:rect l="0" t="0" r="0" b="0"/>
              <a:pathLst>
                <a:path w="449199" h="799028">
                  <a:moveTo>
                    <a:pt x="4417" y="31100"/>
                  </a:moveTo>
                  <a:lnTo>
                    <a:pt x="0" y="17848"/>
                  </a:lnTo>
                  <a:lnTo>
                    <a:pt x="1472" y="13020"/>
                  </a:lnTo>
                  <a:lnTo>
                    <a:pt x="5228" y="8876"/>
                  </a:lnTo>
                  <a:lnTo>
                    <a:pt x="10505" y="5189"/>
                  </a:lnTo>
                  <a:lnTo>
                    <a:pt x="35601" y="0"/>
                  </a:lnTo>
                  <a:lnTo>
                    <a:pt x="91425" y="4891"/>
                  </a:lnTo>
                  <a:lnTo>
                    <a:pt x="142275" y="12137"/>
                  </a:lnTo>
                  <a:lnTo>
                    <a:pt x="201274" y="25612"/>
                  </a:lnTo>
                  <a:lnTo>
                    <a:pt x="258216" y="42201"/>
                  </a:lnTo>
                  <a:lnTo>
                    <a:pt x="316349" y="58837"/>
                  </a:lnTo>
                  <a:lnTo>
                    <a:pt x="379003" y="75479"/>
                  </a:lnTo>
                  <a:lnTo>
                    <a:pt x="409724" y="74966"/>
                  </a:lnTo>
                  <a:lnTo>
                    <a:pt x="425248" y="68779"/>
                  </a:lnTo>
                  <a:lnTo>
                    <a:pt x="431976" y="64540"/>
                  </a:lnTo>
                  <a:lnTo>
                    <a:pt x="434613" y="59866"/>
                  </a:lnTo>
                  <a:lnTo>
                    <a:pt x="434521" y="54900"/>
                  </a:lnTo>
                  <a:lnTo>
                    <a:pt x="432611" y="49741"/>
                  </a:lnTo>
                  <a:lnTo>
                    <a:pt x="429489" y="49999"/>
                  </a:lnTo>
                  <a:lnTo>
                    <a:pt x="421088" y="60148"/>
                  </a:lnTo>
                  <a:lnTo>
                    <a:pt x="404274" y="100672"/>
                  </a:lnTo>
                  <a:lnTo>
                    <a:pt x="397239" y="151475"/>
                  </a:lnTo>
                  <a:lnTo>
                    <a:pt x="395849" y="207362"/>
                  </a:lnTo>
                  <a:lnTo>
                    <a:pt x="399969" y="261916"/>
                  </a:lnTo>
                  <a:lnTo>
                    <a:pt x="416870" y="323134"/>
                  </a:lnTo>
                  <a:lnTo>
                    <a:pt x="427722" y="380726"/>
                  </a:lnTo>
                  <a:lnTo>
                    <a:pt x="441387" y="422765"/>
                  </a:lnTo>
                  <a:lnTo>
                    <a:pt x="449198" y="479757"/>
                  </a:lnTo>
                  <a:lnTo>
                    <a:pt x="445929" y="535238"/>
                  </a:lnTo>
                  <a:lnTo>
                    <a:pt x="445531" y="591491"/>
                  </a:lnTo>
                  <a:lnTo>
                    <a:pt x="445452" y="651330"/>
                  </a:lnTo>
                  <a:lnTo>
                    <a:pt x="444512" y="711536"/>
                  </a:lnTo>
                  <a:lnTo>
                    <a:pt x="433852" y="762008"/>
                  </a:lnTo>
                  <a:lnTo>
                    <a:pt x="421456" y="783500"/>
                  </a:lnTo>
                  <a:lnTo>
                    <a:pt x="408888" y="793263"/>
                  </a:lnTo>
                  <a:lnTo>
                    <a:pt x="401654" y="797162"/>
                  </a:lnTo>
                  <a:lnTo>
                    <a:pt x="386220" y="799027"/>
                  </a:lnTo>
                  <a:lnTo>
                    <a:pt x="353710" y="792691"/>
                  </a:lnTo>
                  <a:lnTo>
                    <a:pt x="339640" y="782864"/>
                  </a:lnTo>
                  <a:lnTo>
                    <a:pt x="321322" y="759271"/>
                  </a:lnTo>
                  <a:lnTo>
                    <a:pt x="281984" y="696178"/>
                  </a:lnTo>
                  <a:lnTo>
                    <a:pt x="266230" y="672566"/>
                  </a:lnTo>
                  <a:lnTo>
                    <a:pt x="203948" y="617642"/>
                  </a:lnTo>
                  <a:lnTo>
                    <a:pt x="154181" y="587594"/>
                  </a:lnTo>
                  <a:lnTo>
                    <a:pt x="99417" y="568079"/>
                  </a:lnTo>
                  <a:lnTo>
                    <a:pt x="70986" y="5636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6773333" y="6074365"/>
            <a:ext cx="1755743" cy="833810"/>
            <a:chOff x="6773333" y="6074365"/>
            <a:chExt cx="1755743" cy="833810"/>
          </a:xfrm>
        </p:grpSpPr>
        <p:sp>
          <p:nvSpPr>
            <p:cNvPr id="128" name="Freeform 127"/>
            <p:cNvSpPr/>
            <p:nvPr/>
          </p:nvSpPr>
          <p:spPr>
            <a:xfrm>
              <a:off x="6773333" y="6140934"/>
              <a:ext cx="324522" cy="141458"/>
            </a:xfrm>
            <a:custGeom>
              <a:avLst/>
              <a:gdLst/>
              <a:ahLst/>
              <a:cxnLst/>
              <a:rect l="0" t="0" r="0" b="0"/>
              <a:pathLst>
                <a:path w="324522" h="141458">
                  <a:moveTo>
                    <a:pt x="0" y="0"/>
                  </a:moveTo>
                  <a:lnTo>
                    <a:pt x="8834" y="13252"/>
                  </a:lnTo>
                  <a:lnTo>
                    <a:pt x="23034" y="22223"/>
                  </a:lnTo>
                  <a:lnTo>
                    <a:pt x="78677" y="44189"/>
                  </a:lnTo>
                  <a:lnTo>
                    <a:pt x="141132" y="63534"/>
                  </a:lnTo>
                  <a:lnTo>
                    <a:pt x="199749" y="81338"/>
                  </a:lnTo>
                  <a:lnTo>
                    <a:pt x="262823" y="105551"/>
                  </a:lnTo>
                  <a:lnTo>
                    <a:pt x="324521" y="1414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7248323" y="6147150"/>
              <a:ext cx="199016" cy="391009"/>
            </a:xfrm>
            <a:custGeom>
              <a:avLst/>
              <a:gdLst/>
              <a:ahLst/>
              <a:cxnLst/>
              <a:rect l="0" t="0" r="0" b="0"/>
              <a:pathLst>
                <a:path w="199016" h="391009">
                  <a:moveTo>
                    <a:pt x="199015" y="18747"/>
                  </a:moveTo>
                  <a:lnTo>
                    <a:pt x="178162" y="6385"/>
                  </a:lnTo>
                  <a:lnTo>
                    <a:pt x="159853" y="0"/>
                  </a:lnTo>
                  <a:lnTo>
                    <a:pt x="128753" y="43"/>
                  </a:lnTo>
                  <a:lnTo>
                    <a:pt x="80665" y="13350"/>
                  </a:lnTo>
                  <a:lnTo>
                    <a:pt x="53617" y="27934"/>
                  </a:lnTo>
                  <a:lnTo>
                    <a:pt x="22077" y="55843"/>
                  </a:lnTo>
                  <a:lnTo>
                    <a:pt x="10661" y="70367"/>
                  </a:lnTo>
                  <a:lnTo>
                    <a:pt x="6820" y="90999"/>
                  </a:lnTo>
                  <a:lnTo>
                    <a:pt x="9120" y="114654"/>
                  </a:lnTo>
                  <a:lnTo>
                    <a:pt x="20811" y="146913"/>
                  </a:lnTo>
                  <a:lnTo>
                    <a:pt x="57679" y="193035"/>
                  </a:lnTo>
                  <a:lnTo>
                    <a:pt x="102866" y="248174"/>
                  </a:lnTo>
                  <a:lnTo>
                    <a:pt x="128247" y="292912"/>
                  </a:lnTo>
                  <a:lnTo>
                    <a:pt x="134278" y="314415"/>
                  </a:lnTo>
                  <a:lnTo>
                    <a:pt x="133878" y="333218"/>
                  </a:lnTo>
                  <a:lnTo>
                    <a:pt x="125686" y="348355"/>
                  </a:lnTo>
                  <a:lnTo>
                    <a:pt x="111876" y="361246"/>
                  </a:lnTo>
                  <a:lnTo>
                    <a:pt x="82384" y="377975"/>
                  </a:lnTo>
                  <a:lnTo>
                    <a:pt x="33937" y="389914"/>
                  </a:lnTo>
                  <a:lnTo>
                    <a:pt x="22394" y="391008"/>
                  </a:lnTo>
                  <a:lnTo>
                    <a:pt x="13775" y="388038"/>
                  </a:lnTo>
                  <a:lnTo>
                    <a:pt x="7105" y="382360"/>
                  </a:lnTo>
                  <a:lnTo>
                    <a:pt x="1733" y="374877"/>
                  </a:lnTo>
                  <a:lnTo>
                    <a:pt x="0" y="367114"/>
                  </a:lnTo>
                  <a:lnTo>
                    <a:pt x="3007" y="351092"/>
                  </a:lnTo>
                  <a:lnTo>
                    <a:pt x="33897" y="288536"/>
                  </a:lnTo>
                  <a:lnTo>
                    <a:pt x="40915" y="27669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7509472" y="6074365"/>
              <a:ext cx="395525" cy="494159"/>
            </a:xfrm>
            <a:custGeom>
              <a:avLst/>
              <a:gdLst/>
              <a:ahLst/>
              <a:cxnLst/>
              <a:rect l="0" t="0" r="0" b="0"/>
              <a:pathLst>
                <a:path w="395525" h="494159">
                  <a:moveTo>
                    <a:pt x="112608" y="0"/>
                  </a:moveTo>
                  <a:lnTo>
                    <a:pt x="98416" y="51072"/>
                  </a:lnTo>
                  <a:lnTo>
                    <a:pt x="87581" y="105112"/>
                  </a:lnTo>
                  <a:lnTo>
                    <a:pt x="72843" y="164169"/>
                  </a:lnTo>
                  <a:lnTo>
                    <a:pt x="58559" y="216999"/>
                  </a:lnTo>
                  <a:lnTo>
                    <a:pt x="48271" y="280056"/>
                  </a:lnTo>
                  <a:lnTo>
                    <a:pt x="34874" y="342647"/>
                  </a:lnTo>
                  <a:lnTo>
                    <a:pt x="21067" y="399240"/>
                  </a:lnTo>
                  <a:lnTo>
                    <a:pt x="9980" y="443756"/>
                  </a:lnTo>
                  <a:lnTo>
                    <a:pt x="7207" y="447465"/>
                  </a:lnTo>
                  <a:lnTo>
                    <a:pt x="4434" y="446239"/>
                  </a:lnTo>
                  <a:lnTo>
                    <a:pt x="1660" y="441724"/>
                  </a:lnTo>
                  <a:lnTo>
                    <a:pt x="1044" y="429311"/>
                  </a:lnTo>
                  <a:lnTo>
                    <a:pt x="3988" y="372564"/>
                  </a:lnTo>
                  <a:lnTo>
                    <a:pt x="4376" y="313908"/>
                  </a:lnTo>
                  <a:lnTo>
                    <a:pt x="0" y="284703"/>
                  </a:lnTo>
                  <a:lnTo>
                    <a:pt x="2403" y="278560"/>
                  </a:lnTo>
                  <a:lnTo>
                    <a:pt x="7703" y="274465"/>
                  </a:lnTo>
                  <a:lnTo>
                    <a:pt x="23454" y="269914"/>
                  </a:lnTo>
                  <a:lnTo>
                    <a:pt x="52189" y="268277"/>
                  </a:lnTo>
                  <a:lnTo>
                    <a:pt x="95680" y="277998"/>
                  </a:lnTo>
                  <a:lnTo>
                    <a:pt x="102247" y="282411"/>
                  </a:lnTo>
                  <a:lnTo>
                    <a:pt x="112009" y="294711"/>
                  </a:lnTo>
                  <a:lnTo>
                    <a:pt x="122703" y="326064"/>
                  </a:lnTo>
                  <a:lnTo>
                    <a:pt x="121802" y="382607"/>
                  </a:lnTo>
                  <a:lnTo>
                    <a:pt x="121511" y="393755"/>
                  </a:lnTo>
                  <a:lnTo>
                    <a:pt x="123166" y="399339"/>
                  </a:lnTo>
                  <a:lnTo>
                    <a:pt x="126119" y="401211"/>
                  </a:lnTo>
                  <a:lnTo>
                    <a:pt x="129936" y="400611"/>
                  </a:lnTo>
                  <a:lnTo>
                    <a:pt x="133406" y="397437"/>
                  </a:lnTo>
                  <a:lnTo>
                    <a:pt x="145617" y="372414"/>
                  </a:lnTo>
                  <a:lnTo>
                    <a:pt x="152243" y="357826"/>
                  </a:lnTo>
                  <a:lnTo>
                    <a:pt x="188908" y="311480"/>
                  </a:lnTo>
                  <a:lnTo>
                    <a:pt x="204766" y="300850"/>
                  </a:lnTo>
                  <a:lnTo>
                    <a:pt x="223526" y="297975"/>
                  </a:lnTo>
                  <a:lnTo>
                    <a:pt x="243266" y="300704"/>
                  </a:lnTo>
                  <a:lnTo>
                    <a:pt x="269049" y="312636"/>
                  </a:lnTo>
                  <a:lnTo>
                    <a:pt x="324388" y="352138"/>
                  </a:lnTo>
                  <a:lnTo>
                    <a:pt x="323137" y="352178"/>
                  </a:lnTo>
                  <a:lnTo>
                    <a:pt x="319529" y="351280"/>
                  </a:lnTo>
                  <a:lnTo>
                    <a:pt x="273784" y="361224"/>
                  </a:lnTo>
                  <a:lnTo>
                    <a:pt x="246656" y="373508"/>
                  </a:lnTo>
                  <a:lnTo>
                    <a:pt x="234439" y="386050"/>
                  </a:lnTo>
                  <a:lnTo>
                    <a:pt x="229887" y="393277"/>
                  </a:lnTo>
                  <a:lnTo>
                    <a:pt x="228701" y="400869"/>
                  </a:lnTo>
                  <a:lnTo>
                    <a:pt x="232314" y="416701"/>
                  </a:lnTo>
                  <a:lnTo>
                    <a:pt x="238640" y="422032"/>
                  </a:lnTo>
                  <a:lnTo>
                    <a:pt x="257997" y="427956"/>
                  </a:lnTo>
                  <a:lnTo>
                    <a:pt x="267781" y="426761"/>
                  </a:lnTo>
                  <a:lnTo>
                    <a:pt x="286049" y="418038"/>
                  </a:lnTo>
                  <a:lnTo>
                    <a:pt x="329998" y="381056"/>
                  </a:lnTo>
                  <a:lnTo>
                    <a:pt x="349810" y="357298"/>
                  </a:lnTo>
                  <a:lnTo>
                    <a:pt x="353029" y="355618"/>
                  </a:lnTo>
                  <a:lnTo>
                    <a:pt x="354250" y="358196"/>
                  </a:lnTo>
                  <a:lnTo>
                    <a:pt x="347319" y="403674"/>
                  </a:lnTo>
                  <a:lnTo>
                    <a:pt x="338782" y="457636"/>
                  </a:lnTo>
                  <a:lnTo>
                    <a:pt x="342139" y="488471"/>
                  </a:lnTo>
                  <a:lnTo>
                    <a:pt x="345141" y="492992"/>
                  </a:lnTo>
                  <a:lnTo>
                    <a:pt x="348991" y="494158"/>
                  </a:lnTo>
                  <a:lnTo>
                    <a:pt x="353408" y="493086"/>
                  </a:lnTo>
                  <a:lnTo>
                    <a:pt x="363246" y="484499"/>
                  </a:lnTo>
                  <a:lnTo>
                    <a:pt x="372857" y="470511"/>
                  </a:lnTo>
                  <a:lnTo>
                    <a:pt x="392867" y="408888"/>
                  </a:lnTo>
                  <a:lnTo>
                    <a:pt x="395524" y="3994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7979885" y="6074365"/>
              <a:ext cx="66570" cy="499264"/>
            </a:xfrm>
            <a:custGeom>
              <a:avLst/>
              <a:gdLst/>
              <a:ahLst/>
              <a:cxnLst/>
              <a:rect l="0" t="0" r="0" b="0"/>
              <a:pathLst>
                <a:path w="66570" h="499264">
                  <a:moveTo>
                    <a:pt x="66569" y="0"/>
                  </a:moveTo>
                  <a:lnTo>
                    <a:pt x="59019" y="62491"/>
                  </a:lnTo>
                  <a:lnTo>
                    <a:pt x="53932" y="119097"/>
                  </a:lnTo>
                  <a:lnTo>
                    <a:pt x="43868" y="174720"/>
                  </a:lnTo>
                  <a:lnTo>
                    <a:pt x="35260" y="236856"/>
                  </a:lnTo>
                  <a:lnTo>
                    <a:pt x="27271" y="288987"/>
                  </a:lnTo>
                  <a:lnTo>
                    <a:pt x="18624" y="352133"/>
                  </a:lnTo>
                  <a:lnTo>
                    <a:pt x="9861" y="410123"/>
                  </a:lnTo>
                  <a:lnTo>
                    <a:pt x="6059" y="465929"/>
                  </a:lnTo>
                  <a:lnTo>
                    <a:pt x="0" y="4992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7929959" y="6381962"/>
              <a:ext cx="232990" cy="193572"/>
            </a:xfrm>
            <a:custGeom>
              <a:avLst/>
              <a:gdLst/>
              <a:ahLst/>
              <a:cxnLst/>
              <a:rect l="0" t="0" r="0" b="0"/>
              <a:pathLst>
                <a:path w="232990" h="193572">
                  <a:moveTo>
                    <a:pt x="0" y="41887"/>
                  </a:moveTo>
                  <a:lnTo>
                    <a:pt x="14211" y="60892"/>
                  </a:lnTo>
                  <a:lnTo>
                    <a:pt x="27581" y="72215"/>
                  </a:lnTo>
                  <a:lnTo>
                    <a:pt x="45235" y="78481"/>
                  </a:lnTo>
                  <a:lnTo>
                    <a:pt x="91119" y="82503"/>
                  </a:lnTo>
                  <a:lnTo>
                    <a:pt x="131063" y="74365"/>
                  </a:lnTo>
                  <a:lnTo>
                    <a:pt x="190472" y="44347"/>
                  </a:lnTo>
                  <a:lnTo>
                    <a:pt x="202690" y="30961"/>
                  </a:lnTo>
                  <a:lnTo>
                    <a:pt x="207243" y="23509"/>
                  </a:lnTo>
                  <a:lnTo>
                    <a:pt x="208428" y="16691"/>
                  </a:lnTo>
                  <a:lnTo>
                    <a:pt x="207370" y="10297"/>
                  </a:lnTo>
                  <a:lnTo>
                    <a:pt x="204815" y="4185"/>
                  </a:lnTo>
                  <a:lnTo>
                    <a:pt x="200338" y="1035"/>
                  </a:lnTo>
                  <a:lnTo>
                    <a:pt x="187967" y="0"/>
                  </a:lnTo>
                  <a:lnTo>
                    <a:pt x="165408" y="9033"/>
                  </a:lnTo>
                  <a:lnTo>
                    <a:pt x="145575" y="23421"/>
                  </a:lnTo>
                  <a:lnTo>
                    <a:pt x="123232" y="62929"/>
                  </a:lnTo>
                  <a:lnTo>
                    <a:pt x="113046" y="92501"/>
                  </a:lnTo>
                  <a:lnTo>
                    <a:pt x="110339" y="116774"/>
                  </a:lnTo>
                  <a:lnTo>
                    <a:pt x="117651" y="152011"/>
                  </a:lnTo>
                  <a:lnTo>
                    <a:pt x="133959" y="169727"/>
                  </a:lnTo>
                  <a:lnTo>
                    <a:pt x="157541" y="182840"/>
                  </a:lnTo>
                  <a:lnTo>
                    <a:pt x="198307" y="193571"/>
                  </a:lnTo>
                  <a:lnTo>
                    <a:pt x="232989" y="19166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8127485" y="6392580"/>
              <a:ext cx="260133" cy="515595"/>
            </a:xfrm>
            <a:custGeom>
              <a:avLst/>
              <a:gdLst/>
              <a:ahLst/>
              <a:cxnLst/>
              <a:rect l="0" t="0" r="0" b="0"/>
              <a:pathLst>
                <a:path w="260133" h="515595">
                  <a:moveTo>
                    <a:pt x="193564" y="114479"/>
                  </a:moveTo>
                  <a:lnTo>
                    <a:pt x="176705" y="56097"/>
                  </a:lnTo>
                  <a:lnTo>
                    <a:pt x="162100" y="15534"/>
                  </a:lnTo>
                  <a:lnTo>
                    <a:pt x="153075" y="2394"/>
                  </a:lnTo>
                  <a:lnTo>
                    <a:pt x="147156" y="0"/>
                  </a:lnTo>
                  <a:lnTo>
                    <a:pt x="140435" y="253"/>
                  </a:lnTo>
                  <a:lnTo>
                    <a:pt x="133181" y="2270"/>
                  </a:lnTo>
                  <a:lnTo>
                    <a:pt x="120191" y="14374"/>
                  </a:lnTo>
                  <a:lnTo>
                    <a:pt x="109178" y="33006"/>
                  </a:lnTo>
                  <a:lnTo>
                    <a:pt x="98704" y="69485"/>
                  </a:lnTo>
                  <a:lnTo>
                    <a:pt x="96115" y="107722"/>
                  </a:lnTo>
                  <a:lnTo>
                    <a:pt x="101717" y="137441"/>
                  </a:lnTo>
                  <a:lnTo>
                    <a:pt x="109904" y="155196"/>
                  </a:lnTo>
                  <a:lnTo>
                    <a:pt x="122173" y="167401"/>
                  </a:lnTo>
                  <a:lnTo>
                    <a:pt x="129328" y="171950"/>
                  </a:lnTo>
                  <a:lnTo>
                    <a:pt x="147139" y="174539"/>
                  </a:lnTo>
                  <a:lnTo>
                    <a:pt x="157067" y="173935"/>
                  </a:lnTo>
                  <a:lnTo>
                    <a:pt x="188707" y="159833"/>
                  </a:lnTo>
                  <a:lnTo>
                    <a:pt x="212670" y="142506"/>
                  </a:lnTo>
                  <a:lnTo>
                    <a:pt x="223011" y="126319"/>
                  </a:lnTo>
                  <a:lnTo>
                    <a:pt x="229765" y="106798"/>
                  </a:lnTo>
                  <a:lnTo>
                    <a:pt x="232767" y="85795"/>
                  </a:lnTo>
                  <a:lnTo>
                    <a:pt x="231719" y="80563"/>
                  </a:lnTo>
                  <a:lnTo>
                    <a:pt x="229170" y="78925"/>
                  </a:lnTo>
                  <a:lnTo>
                    <a:pt x="225622" y="79682"/>
                  </a:lnTo>
                  <a:lnTo>
                    <a:pt x="211794" y="107251"/>
                  </a:lnTo>
                  <a:lnTo>
                    <a:pt x="197199" y="159622"/>
                  </a:lnTo>
                  <a:lnTo>
                    <a:pt x="187878" y="214483"/>
                  </a:lnTo>
                  <a:lnTo>
                    <a:pt x="185763" y="269836"/>
                  </a:lnTo>
                  <a:lnTo>
                    <a:pt x="179627" y="325285"/>
                  </a:lnTo>
                  <a:lnTo>
                    <a:pt x="177455" y="380754"/>
                  </a:lnTo>
                  <a:lnTo>
                    <a:pt x="176067" y="443452"/>
                  </a:lnTo>
                  <a:lnTo>
                    <a:pt x="165418" y="488711"/>
                  </a:lnTo>
                  <a:lnTo>
                    <a:pt x="160932" y="499878"/>
                  </a:lnTo>
                  <a:lnTo>
                    <a:pt x="154242" y="507322"/>
                  </a:lnTo>
                  <a:lnTo>
                    <a:pt x="136947" y="515594"/>
                  </a:lnTo>
                  <a:lnTo>
                    <a:pt x="116933" y="514339"/>
                  </a:lnTo>
                  <a:lnTo>
                    <a:pt x="97559" y="506693"/>
                  </a:lnTo>
                  <a:lnTo>
                    <a:pt x="76257" y="486795"/>
                  </a:lnTo>
                  <a:lnTo>
                    <a:pt x="28992" y="430555"/>
                  </a:lnTo>
                  <a:lnTo>
                    <a:pt x="17795" y="413057"/>
                  </a:lnTo>
                  <a:lnTo>
                    <a:pt x="0" y="365260"/>
                  </a:lnTo>
                  <a:lnTo>
                    <a:pt x="96" y="326236"/>
                  </a:lnTo>
                  <a:lnTo>
                    <a:pt x="5979" y="292793"/>
                  </a:lnTo>
                  <a:lnTo>
                    <a:pt x="17995" y="269734"/>
                  </a:lnTo>
                  <a:lnTo>
                    <a:pt x="30474" y="259604"/>
                  </a:lnTo>
                  <a:lnTo>
                    <a:pt x="65502" y="245567"/>
                  </a:lnTo>
                  <a:lnTo>
                    <a:pt x="110419" y="245571"/>
                  </a:lnTo>
                  <a:lnTo>
                    <a:pt x="173004" y="262985"/>
                  </a:lnTo>
                  <a:lnTo>
                    <a:pt x="233090" y="287375"/>
                  </a:lnTo>
                  <a:lnTo>
                    <a:pt x="260132" y="2975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8470827" y="6482097"/>
              <a:ext cx="8322" cy="158100"/>
            </a:xfrm>
            <a:custGeom>
              <a:avLst/>
              <a:gdLst/>
              <a:ahLst/>
              <a:cxnLst/>
              <a:rect l="0" t="0" r="0" b="0"/>
              <a:pathLst>
                <a:path w="8322" h="158100">
                  <a:moveTo>
                    <a:pt x="8321" y="0"/>
                  </a:moveTo>
                  <a:lnTo>
                    <a:pt x="2602" y="59529"/>
                  </a:lnTo>
                  <a:lnTo>
                    <a:pt x="4760" y="122942"/>
                  </a:lnTo>
                  <a:lnTo>
                    <a:pt x="4273" y="140317"/>
                  </a:lnTo>
                  <a:lnTo>
                    <a:pt x="0" y="15809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8487470" y="6240786"/>
              <a:ext cx="41606" cy="83212"/>
            </a:xfrm>
            <a:custGeom>
              <a:avLst/>
              <a:gdLst/>
              <a:ahLst/>
              <a:cxnLst/>
              <a:rect l="0" t="0" r="0" b="0"/>
              <a:pathLst>
                <a:path w="41606" h="83212">
                  <a:moveTo>
                    <a:pt x="0" y="83211"/>
                  </a:moveTo>
                  <a:lnTo>
                    <a:pt x="31250" y="21928"/>
                  </a:ln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9344537" y="1755741"/>
            <a:ext cx="362378" cy="349485"/>
            <a:chOff x="9344537" y="1755741"/>
            <a:chExt cx="362378" cy="349485"/>
          </a:xfrm>
        </p:grpSpPr>
        <p:sp>
          <p:nvSpPr>
            <p:cNvPr id="137" name="Freeform 136"/>
            <p:cNvSpPr/>
            <p:nvPr/>
          </p:nvSpPr>
          <p:spPr>
            <a:xfrm>
              <a:off x="9344715" y="1772780"/>
              <a:ext cx="179566" cy="249236"/>
            </a:xfrm>
            <a:custGeom>
              <a:avLst/>
              <a:gdLst/>
              <a:ahLst/>
              <a:cxnLst/>
              <a:rect l="0" t="0" r="0" b="0"/>
              <a:pathLst>
                <a:path w="179566" h="249236">
                  <a:moveTo>
                    <a:pt x="8144" y="249235"/>
                  </a:moveTo>
                  <a:lnTo>
                    <a:pt x="54428" y="190555"/>
                  </a:lnTo>
                  <a:lnTo>
                    <a:pt x="109913" y="132209"/>
                  </a:lnTo>
                  <a:lnTo>
                    <a:pt x="160446" y="72776"/>
                  </a:lnTo>
                  <a:lnTo>
                    <a:pt x="175415" y="42652"/>
                  </a:lnTo>
                  <a:lnTo>
                    <a:pt x="179565" y="21202"/>
                  </a:lnTo>
                  <a:lnTo>
                    <a:pt x="177898" y="13077"/>
                  </a:lnTo>
                  <a:lnTo>
                    <a:pt x="174013" y="6737"/>
                  </a:lnTo>
                  <a:lnTo>
                    <a:pt x="168650" y="1586"/>
                  </a:lnTo>
                  <a:lnTo>
                    <a:pt x="161375" y="0"/>
                  </a:lnTo>
                  <a:lnTo>
                    <a:pt x="112537" y="10933"/>
                  </a:lnTo>
                  <a:lnTo>
                    <a:pt x="88795" y="23506"/>
                  </a:lnTo>
                  <a:lnTo>
                    <a:pt x="51877" y="58807"/>
                  </a:lnTo>
                  <a:lnTo>
                    <a:pt x="11171" y="116906"/>
                  </a:lnTo>
                  <a:lnTo>
                    <a:pt x="1476" y="133099"/>
                  </a:lnTo>
                  <a:lnTo>
                    <a:pt x="0" y="140376"/>
                  </a:lnTo>
                  <a:lnTo>
                    <a:pt x="866" y="147076"/>
                  </a:lnTo>
                  <a:lnTo>
                    <a:pt x="3292" y="153392"/>
                  </a:lnTo>
                  <a:lnTo>
                    <a:pt x="8607" y="158528"/>
                  </a:lnTo>
                  <a:lnTo>
                    <a:pt x="24375" y="166699"/>
                  </a:lnTo>
                  <a:lnTo>
                    <a:pt x="58462" y="172080"/>
                  </a:lnTo>
                  <a:lnTo>
                    <a:pt x="112727" y="167461"/>
                  </a:lnTo>
                  <a:lnTo>
                    <a:pt x="124638" y="16602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9361179" y="1755741"/>
              <a:ext cx="142459" cy="349485"/>
            </a:xfrm>
            <a:custGeom>
              <a:avLst/>
              <a:gdLst/>
              <a:ahLst/>
              <a:cxnLst/>
              <a:rect l="0" t="0" r="0" b="0"/>
              <a:pathLst>
                <a:path w="142459" h="349485">
                  <a:moveTo>
                    <a:pt x="0" y="0"/>
                  </a:moveTo>
                  <a:lnTo>
                    <a:pt x="23445" y="57162"/>
                  </a:lnTo>
                  <a:lnTo>
                    <a:pt x="55872" y="116431"/>
                  </a:lnTo>
                  <a:lnTo>
                    <a:pt x="88793" y="173580"/>
                  </a:lnTo>
                  <a:lnTo>
                    <a:pt x="120948" y="232922"/>
                  </a:lnTo>
                  <a:lnTo>
                    <a:pt x="142458" y="295272"/>
                  </a:lnTo>
                  <a:lnTo>
                    <a:pt x="141458" y="3494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9344537" y="1817844"/>
              <a:ext cx="108175" cy="204172"/>
            </a:xfrm>
            <a:custGeom>
              <a:avLst/>
              <a:gdLst/>
              <a:ahLst/>
              <a:cxnLst/>
              <a:rect l="0" t="0" r="0" b="0"/>
              <a:pathLst>
                <a:path w="108175" h="204172">
                  <a:moveTo>
                    <a:pt x="0" y="204171"/>
                  </a:moveTo>
                  <a:lnTo>
                    <a:pt x="15999" y="150679"/>
                  </a:lnTo>
                  <a:lnTo>
                    <a:pt x="52825" y="87954"/>
                  </a:lnTo>
                  <a:lnTo>
                    <a:pt x="92667" y="28283"/>
                  </a:lnTo>
                  <a:lnTo>
                    <a:pt x="108022" y="541"/>
                  </a:lnTo>
                  <a:lnTo>
                    <a:pt x="107148" y="0"/>
                  </a:lnTo>
                  <a:lnTo>
                    <a:pt x="82390" y="22177"/>
                  </a:lnTo>
                  <a:lnTo>
                    <a:pt x="72676" y="33602"/>
                  </a:lnTo>
                  <a:lnTo>
                    <a:pt x="47284" y="96160"/>
                  </a:lnTo>
                  <a:lnTo>
                    <a:pt x="43288" y="125426"/>
                  </a:lnTo>
                  <a:lnTo>
                    <a:pt x="45501" y="134107"/>
                  </a:lnTo>
                  <a:lnTo>
                    <a:pt x="55356" y="148685"/>
                  </a:lnTo>
                  <a:lnTo>
                    <a:pt x="63716" y="151463"/>
                  </a:lnTo>
                  <a:lnTo>
                    <a:pt x="108174" y="14592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9569206" y="1808205"/>
              <a:ext cx="137709" cy="280379"/>
            </a:xfrm>
            <a:custGeom>
              <a:avLst/>
              <a:gdLst/>
              <a:ahLst/>
              <a:cxnLst/>
              <a:rect l="0" t="0" r="0" b="0"/>
              <a:pathLst>
                <a:path w="137709" h="280379">
                  <a:moveTo>
                    <a:pt x="0" y="105636"/>
                  </a:moveTo>
                  <a:lnTo>
                    <a:pt x="61427" y="51373"/>
                  </a:lnTo>
                  <a:lnTo>
                    <a:pt x="108452" y="2656"/>
                  </a:lnTo>
                  <a:lnTo>
                    <a:pt x="115756" y="0"/>
                  </a:lnTo>
                  <a:lnTo>
                    <a:pt x="122474" y="79"/>
                  </a:lnTo>
                  <a:lnTo>
                    <a:pt x="128801" y="1980"/>
                  </a:lnTo>
                  <a:lnTo>
                    <a:pt x="133020" y="6946"/>
                  </a:lnTo>
                  <a:lnTo>
                    <a:pt x="137708" y="22326"/>
                  </a:lnTo>
                  <a:lnTo>
                    <a:pt x="134378" y="79655"/>
                  </a:lnTo>
                  <a:lnTo>
                    <a:pt x="133382" y="133686"/>
                  </a:lnTo>
                  <a:lnTo>
                    <a:pt x="132260" y="187265"/>
                  </a:lnTo>
                  <a:lnTo>
                    <a:pt x="126560" y="247432"/>
                  </a:lnTo>
                  <a:lnTo>
                    <a:pt x="124815" y="2803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548261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48894" y="326338"/>
            <a:ext cx="4239608" cy="647226"/>
            <a:chOff x="748894" y="326338"/>
            <a:chExt cx="4239608" cy="647226"/>
          </a:xfrm>
        </p:grpSpPr>
        <p:sp>
          <p:nvSpPr>
            <p:cNvPr id="2" name="Freeform 1"/>
            <p:cNvSpPr/>
            <p:nvPr/>
          </p:nvSpPr>
          <p:spPr>
            <a:xfrm>
              <a:off x="748894" y="326338"/>
              <a:ext cx="232991" cy="647226"/>
            </a:xfrm>
            <a:custGeom>
              <a:avLst/>
              <a:gdLst/>
              <a:ahLst/>
              <a:cxnLst/>
              <a:rect l="0" t="0" r="0" b="0"/>
              <a:pathLst>
                <a:path w="232991" h="647226">
                  <a:moveTo>
                    <a:pt x="232990" y="39788"/>
                  </a:moveTo>
                  <a:lnTo>
                    <a:pt x="225422" y="15065"/>
                  </a:lnTo>
                  <a:lnTo>
                    <a:pt x="216991" y="2296"/>
                  </a:lnTo>
                  <a:lnTo>
                    <a:pt x="209380" y="0"/>
                  </a:lnTo>
                  <a:lnTo>
                    <a:pt x="188596" y="2381"/>
                  </a:lnTo>
                  <a:lnTo>
                    <a:pt x="166415" y="16999"/>
                  </a:lnTo>
                  <a:lnTo>
                    <a:pt x="138066" y="48753"/>
                  </a:lnTo>
                  <a:lnTo>
                    <a:pt x="99406" y="103668"/>
                  </a:lnTo>
                  <a:lnTo>
                    <a:pt x="62606" y="163485"/>
                  </a:lnTo>
                  <a:lnTo>
                    <a:pt x="33493" y="222339"/>
                  </a:lnTo>
                  <a:lnTo>
                    <a:pt x="12218" y="278257"/>
                  </a:lnTo>
                  <a:lnTo>
                    <a:pt x="2688" y="327621"/>
                  </a:lnTo>
                  <a:lnTo>
                    <a:pt x="3044" y="357249"/>
                  </a:lnTo>
                  <a:lnTo>
                    <a:pt x="18339" y="409006"/>
                  </a:lnTo>
                  <a:lnTo>
                    <a:pt x="56662" y="467823"/>
                  </a:lnTo>
                  <a:lnTo>
                    <a:pt x="74420" y="495141"/>
                  </a:lnTo>
                  <a:lnTo>
                    <a:pt x="92569" y="536952"/>
                  </a:lnTo>
                  <a:lnTo>
                    <a:pt x="91685" y="557226"/>
                  </a:lnTo>
                  <a:lnTo>
                    <a:pt x="84203" y="577639"/>
                  </a:lnTo>
                  <a:lnTo>
                    <a:pt x="53379" y="617447"/>
                  </a:lnTo>
                  <a:lnTo>
                    <a:pt x="31842" y="635525"/>
                  </a:lnTo>
                  <a:lnTo>
                    <a:pt x="18467" y="642025"/>
                  </a:lnTo>
                  <a:lnTo>
                    <a:pt x="0" y="64722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966932" y="619661"/>
              <a:ext cx="183043" cy="279013"/>
            </a:xfrm>
            <a:custGeom>
              <a:avLst/>
              <a:gdLst/>
              <a:ahLst/>
              <a:cxnLst/>
              <a:rect l="0" t="0" r="0" b="0"/>
              <a:pathLst>
                <a:path w="183043" h="279013">
                  <a:moveTo>
                    <a:pt x="139767" y="4418"/>
                  </a:moveTo>
                  <a:lnTo>
                    <a:pt x="126515" y="0"/>
                  </a:lnTo>
                  <a:lnTo>
                    <a:pt x="100605" y="1671"/>
                  </a:lnTo>
                  <a:lnTo>
                    <a:pt x="82606" y="10593"/>
                  </a:lnTo>
                  <a:lnTo>
                    <a:pt x="59344" y="31211"/>
                  </a:lnTo>
                  <a:lnTo>
                    <a:pt x="30112" y="71227"/>
                  </a:lnTo>
                  <a:lnTo>
                    <a:pt x="9761" y="127577"/>
                  </a:lnTo>
                  <a:lnTo>
                    <a:pt x="0" y="182080"/>
                  </a:lnTo>
                  <a:lnTo>
                    <a:pt x="998" y="239892"/>
                  </a:lnTo>
                  <a:lnTo>
                    <a:pt x="2875" y="252932"/>
                  </a:lnTo>
                  <a:lnTo>
                    <a:pt x="6901" y="262550"/>
                  </a:lnTo>
                  <a:lnTo>
                    <a:pt x="18770" y="275702"/>
                  </a:lnTo>
                  <a:lnTo>
                    <a:pt x="26743" y="277730"/>
                  </a:lnTo>
                  <a:lnTo>
                    <a:pt x="45464" y="275052"/>
                  </a:lnTo>
                  <a:lnTo>
                    <a:pt x="72378" y="263149"/>
                  </a:lnTo>
                  <a:lnTo>
                    <a:pt x="105396" y="235917"/>
                  </a:lnTo>
                  <a:lnTo>
                    <a:pt x="147863" y="172486"/>
                  </a:lnTo>
                  <a:lnTo>
                    <a:pt x="178887" y="112005"/>
                  </a:lnTo>
                  <a:lnTo>
                    <a:pt x="183042" y="96613"/>
                  </a:lnTo>
                  <a:lnTo>
                    <a:pt x="181561" y="96392"/>
                  </a:lnTo>
                  <a:lnTo>
                    <a:pt x="178724" y="99018"/>
                  </a:lnTo>
                  <a:lnTo>
                    <a:pt x="170315" y="115966"/>
                  </a:lnTo>
                  <a:lnTo>
                    <a:pt x="160804" y="169978"/>
                  </a:lnTo>
                  <a:lnTo>
                    <a:pt x="158202" y="209671"/>
                  </a:lnTo>
                  <a:lnTo>
                    <a:pt x="164234" y="237510"/>
                  </a:lnTo>
                  <a:lnTo>
                    <a:pt x="181373" y="27901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274721" y="732252"/>
              <a:ext cx="272995" cy="166422"/>
            </a:xfrm>
            <a:custGeom>
              <a:avLst/>
              <a:gdLst/>
              <a:ahLst/>
              <a:cxnLst/>
              <a:rect l="0" t="0" r="0" b="0"/>
              <a:pathLst>
                <a:path w="272995" h="166422">
                  <a:moveTo>
                    <a:pt x="23363" y="0"/>
                  </a:moveTo>
                  <a:lnTo>
                    <a:pt x="9169" y="61567"/>
                  </a:lnTo>
                  <a:lnTo>
                    <a:pt x="0" y="116350"/>
                  </a:lnTo>
                  <a:lnTo>
                    <a:pt x="3165" y="122870"/>
                  </a:lnTo>
                  <a:lnTo>
                    <a:pt x="8973" y="125368"/>
                  </a:lnTo>
                  <a:lnTo>
                    <a:pt x="16543" y="125184"/>
                  </a:lnTo>
                  <a:lnTo>
                    <a:pt x="29886" y="120048"/>
                  </a:lnTo>
                  <a:lnTo>
                    <a:pt x="41979" y="110678"/>
                  </a:lnTo>
                  <a:lnTo>
                    <a:pt x="92684" y="48097"/>
                  </a:lnTo>
                  <a:lnTo>
                    <a:pt x="120439" y="19540"/>
                  </a:lnTo>
                  <a:lnTo>
                    <a:pt x="125987" y="17650"/>
                  </a:lnTo>
                  <a:lnTo>
                    <a:pt x="131535" y="18239"/>
                  </a:lnTo>
                  <a:lnTo>
                    <a:pt x="137083" y="20480"/>
                  </a:lnTo>
                  <a:lnTo>
                    <a:pt x="140781" y="26597"/>
                  </a:lnTo>
                  <a:lnTo>
                    <a:pt x="146717" y="67165"/>
                  </a:lnTo>
                  <a:lnTo>
                    <a:pt x="152307" y="106648"/>
                  </a:lnTo>
                  <a:lnTo>
                    <a:pt x="157403" y="110855"/>
                  </a:lnTo>
                  <a:lnTo>
                    <a:pt x="164498" y="111810"/>
                  </a:lnTo>
                  <a:lnTo>
                    <a:pt x="172927" y="110598"/>
                  </a:lnTo>
                  <a:lnTo>
                    <a:pt x="189688" y="101855"/>
                  </a:lnTo>
                  <a:lnTo>
                    <a:pt x="223049" y="82476"/>
                  </a:lnTo>
                  <a:lnTo>
                    <a:pt x="230452" y="81796"/>
                  </a:lnTo>
                  <a:lnTo>
                    <a:pt x="243608" y="85972"/>
                  </a:lnTo>
                  <a:lnTo>
                    <a:pt x="253153" y="98923"/>
                  </a:lnTo>
                  <a:lnTo>
                    <a:pt x="259553" y="117006"/>
                  </a:lnTo>
                  <a:lnTo>
                    <a:pt x="266127" y="151353"/>
                  </a:lnTo>
                  <a:lnTo>
                    <a:pt x="272994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635698" y="682326"/>
              <a:ext cx="136686" cy="224669"/>
            </a:xfrm>
            <a:custGeom>
              <a:avLst/>
              <a:gdLst/>
              <a:ahLst/>
              <a:cxnLst/>
              <a:rect l="0" t="0" r="0" b="0"/>
              <a:pathLst>
                <a:path w="136686" h="224669">
                  <a:moveTo>
                    <a:pt x="136685" y="0"/>
                  </a:moveTo>
                  <a:lnTo>
                    <a:pt x="110113" y="1849"/>
                  </a:lnTo>
                  <a:lnTo>
                    <a:pt x="90358" y="8835"/>
                  </a:lnTo>
                  <a:lnTo>
                    <a:pt x="58445" y="31998"/>
                  </a:lnTo>
                  <a:lnTo>
                    <a:pt x="28740" y="66314"/>
                  </a:lnTo>
                  <a:lnTo>
                    <a:pt x="3886" y="124801"/>
                  </a:lnTo>
                  <a:lnTo>
                    <a:pt x="0" y="141451"/>
                  </a:lnTo>
                  <a:lnTo>
                    <a:pt x="5039" y="174741"/>
                  </a:lnTo>
                  <a:lnTo>
                    <a:pt x="7316" y="183062"/>
                  </a:lnTo>
                  <a:lnTo>
                    <a:pt x="13457" y="187685"/>
                  </a:lnTo>
                  <a:lnTo>
                    <a:pt x="32607" y="190356"/>
                  </a:lnTo>
                  <a:lnTo>
                    <a:pt x="51597" y="183531"/>
                  </a:lnTo>
                  <a:lnTo>
                    <a:pt x="77882" y="161628"/>
                  </a:lnTo>
                  <a:lnTo>
                    <a:pt x="92983" y="142101"/>
                  </a:lnTo>
                  <a:lnTo>
                    <a:pt x="102777" y="121095"/>
                  </a:lnTo>
                  <a:lnTo>
                    <a:pt x="105759" y="117713"/>
                  </a:lnTo>
                  <a:lnTo>
                    <a:pt x="107747" y="119156"/>
                  </a:lnTo>
                  <a:lnTo>
                    <a:pt x="109955" y="132470"/>
                  </a:lnTo>
                  <a:lnTo>
                    <a:pt x="115907" y="192974"/>
                  </a:lnTo>
                  <a:lnTo>
                    <a:pt x="123136" y="208425"/>
                  </a:lnTo>
                  <a:lnTo>
                    <a:pt x="136685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865839" y="446323"/>
              <a:ext cx="394777" cy="463295"/>
            </a:xfrm>
            <a:custGeom>
              <a:avLst/>
              <a:gdLst/>
              <a:ahLst/>
              <a:cxnLst/>
              <a:rect l="0" t="0" r="0" b="0"/>
              <a:pathLst>
                <a:path w="394777" h="463295">
                  <a:moveTo>
                    <a:pt x="14718" y="310892"/>
                  </a:moveTo>
                  <a:lnTo>
                    <a:pt x="10301" y="373218"/>
                  </a:lnTo>
                  <a:lnTo>
                    <a:pt x="325" y="430664"/>
                  </a:lnTo>
                  <a:lnTo>
                    <a:pt x="0" y="449184"/>
                  </a:lnTo>
                  <a:lnTo>
                    <a:pt x="1208" y="450239"/>
                  </a:lnTo>
                  <a:lnTo>
                    <a:pt x="2937" y="448169"/>
                  </a:lnTo>
                  <a:lnTo>
                    <a:pt x="24839" y="390901"/>
                  </a:lnTo>
                  <a:lnTo>
                    <a:pt x="42018" y="335799"/>
                  </a:lnTo>
                  <a:lnTo>
                    <a:pt x="67726" y="275580"/>
                  </a:lnTo>
                  <a:lnTo>
                    <a:pt x="99805" y="219913"/>
                  </a:lnTo>
                  <a:lnTo>
                    <a:pt x="121278" y="182246"/>
                  </a:lnTo>
                  <a:lnTo>
                    <a:pt x="172250" y="121485"/>
                  </a:lnTo>
                  <a:lnTo>
                    <a:pt x="222557" y="64133"/>
                  </a:lnTo>
                  <a:lnTo>
                    <a:pt x="264176" y="6814"/>
                  </a:lnTo>
                  <a:lnTo>
                    <a:pt x="269781" y="0"/>
                  </a:lnTo>
                  <a:lnTo>
                    <a:pt x="271669" y="80"/>
                  </a:lnTo>
                  <a:lnTo>
                    <a:pt x="255888" y="62144"/>
                  </a:lnTo>
                  <a:lnTo>
                    <a:pt x="247860" y="123494"/>
                  </a:lnTo>
                  <a:lnTo>
                    <a:pt x="241334" y="175530"/>
                  </a:lnTo>
                  <a:lnTo>
                    <a:pt x="239643" y="232936"/>
                  </a:lnTo>
                  <a:lnTo>
                    <a:pt x="243837" y="293082"/>
                  </a:lnTo>
                  <a:lnTo>
                    <a:pt x="250978" y="324723"/>
                  </a:lnTo>
                  <a:lnTo>
                    <a:pt x="256360" y="329358"/>
                  </a:lnTo>
                  <a:lnTo>
                    <a:pt x="263646" y="330599"/>
                  </a:lnTo>
                  <a:lnTo>
                    <a:pt x="272201" y="329578"/>
                  </a:lnTo>
                  <a:lnTo>
                    <a:pt x="286639" y="321046"/>
                  </a:lnTo>
                  <a:lnTo>
                    <a:pt x="315391" y="297386"/>
                  </a:lnTo>
                  <a:lnTo>
                    <a:pt x="333879" y="291021"/>
                  </a:lnTo>
                  <a:lnTo>
                    <a:pt x="343987" y="289324"/>
                  </a:lnTo>
                  <a:lnTo>
                    <a:pt x="353499" y="290966"/>
                  </a:lnTo>
                  <a:lnTo>
                    <a:pt x="371464" y="300187"/>
                  </a:lnTo>
                  <a:lnTo>
                    <a:pt x="383764" y="315997"/>
                  </a:lnTo>
                  <a:lnTo>
                    <a:pt x="391387" y="335350"/>
                  </a:lnTo>
                  <a:lnTo>
                    <a:pt x="394776" y="356280"/>
                  </a:lnTo>
                  <a:lnTo>
                    <a:pt x="387848" y="388854"/>
                  </a:lnTo>
                  <a:lnTo>
                    <a:pt x="374085" y="413093"/>
                  </a:lnTo>
                  <a:lnTo>
                    <a:pt x="330324" y="449296"/>
                  </a:lnTo>
                  <a:lnTo>
                    <a:pt x="305779" y="461718"/>
                  </a:lnTo>
                  <a:lnTo>
                    <a:pt x="289234" y="463294"/>
                  </a:lnTo>
                  <a:lnTo>
                    <a:pt x="280939" y="462420"/>
                  </a:lnTo>
                  <a:lnTo>
                    <a:pt x="277258" y="459063"/>
                  </a:lnTo>
                  <a:lnTo>
                    <a:pt x="276654" y="454052"/>
                  </a:lnTo>
                  <a:lnTo>
                    <a:pt x="278100" y="447937"/>
                  </a:lnTo>
                  <a:lnTo>
                    <a:pt x="282762" y="442936"/>
                  </a:lnTo>
                  <a:lnTo>
                    <a:pt x="314276" y="42738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8288" y="731974"/>
              <a:ext cx="167022" cy="208305"/>
            </a:xfrm>
            <a:custGeom>
              <a:avLst/>
              <a:gdLst/>
              <a:ahLst/>
              <a:cxnLst/>
              <a:rect l="0" t="0" r="0" b="0"/>
              <a:pathLst>
                <a:path w="167022" h="208305">
                  <a:moveTo>
                    <a:pt x="0" y="91810"/>
                  </a:moveTo>
                  <a:lnTo>
                    <a:pt x="60642" y="70974"/>
                  </a:lnTo>
                  <a:lnTo>
                    <a:pt x="100351" y="44470"/>
                  </a:lnTo>
                  <a:lnTo>
                    <a:pt x="111785" y="31014"/>
                  </a:lnTo>
                  <a:lnTo>
                    <a:pt x="116129" y="23542"/>
                  </a:lnTo>
                  <a:lnTo>
                    <a:pt x="117175" y="16712"/>
                  </a:lnTo>
                  <a:lnTo>
                    <a:pt x="116024" y="10310"/>
                  </a:lnTo>
                  <a:lnTo>
                    <a:pt x="113407" y="4192"/>
                  </a:lnTo>
                  <a:lnTo>
                    <a:pt x="108889" y="1038"/>
                  </a:lnTo>
                  <a:lnTo>
                    <a:pt x="96472" y="0"/>
                  </a:lnTo>
                  <a:lnTo>
                    <a:pt x="73888" y="9030"/>
                  </a:lnTo>
                  <a:lnTo>
                    <a:pt x="54047" y="23417"/>
                  </a:lnTo>
                  <a:lnTo>
                    <a:pt x="19534" y="86163"/>
                  </a:lnTo>
                  <a:lnTo>
                    <a:pt x="15770" y="105942"/>
                  </a:lnTo>
                  <a:lnTo>
                    <a:pt x="18104" y="123054"/>
                  </a:lnTo>
                  <a:lnTo>
                    <a:pt x="25305" y="136823"/>
                  </a:lnTo>
                  <a:lnTo>
                    <a:pt x="32588" y="141234"/>
                  </a:lnTo>
                  <a:lnTo>
                    <a:pt x="53007" y="146136"/>
                  </a:lnTo>
                  <a:lnTo>
                    <a:pt x="77491" y="140918"/>
                  </a:lnTo>
                  <a:lnTo>
                    <a:pt x="122043" y="119385"/>
                  </a:lnTo>
                  <a:lnTo>
                    <a:pt x="144540" y="98439"/>
                  </a:lnTo>
                  <a:lnTo>
                    <a:pt x="162917" y="74666"/>
                  </a:lnTo>
                  <a:lnTo>
                    <a:pt x="165934" y="73909"/>
                  </a:lnTo>
                  <a:lnTo>
                    <a:pt x="167021" y="78027"/>
                  </a:lnTo>
                  <a:lnTo>
                    <a:pt x="159857" y="136154"/>
                  </a:lnTo>
                  <a:lnTo>
                    <a:pt x="152044" y="184259"/>
                  </a:lnTo>
                  <a:lnTo>
                    <a:pt x="149779" y="20830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496314" y="657363"/>
              <a:ext cx="16643" cy="33285"/>
            </a:xfrm>
            <a:custGeom>
              <a:avLst/>
              <a:gdLst/>
              <a:ahLst/>
              <a:cxnLst/>
              <a:rect l="0" t="0" r="0" b="0"/>
              <a:pathLst>
                <a:path w="16643" h="33285">
                  <a:moveTo>
                    <a:pt x="0" y="33284"/>
                  </a:moveTo>
                  <a:lnTo>
                    <a:pt x="9052" y="11060"/>
                  </a:ln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526165" y="574318"/>
              <a:ext cx="253066" cy="399246"/>
            </a:xfrm>
            <a:custGeom>
              <a:avLst/>
              <a:gdLst/>
              <a:ahLst/>
              <a:cxnLst/>
              <a:rect l="0" t="0" r="0" b="0"/>
              <a:pathLst>
                <a:path w="253066" h="399246">
                  <a:moveTo>
                    <a:pt x="161533" y="191218"/>
                  </a:moveTo>
                  <a:lnTo>
                    <a:pt x="170368" y="177966"/>
                  </a:lnTo>
                  <a:lnTo>
                    <a:pt x="172240" y="161598"/>
                  </a:lnTo>
                  <a:lnTo>
                    <a:pt x="171445" y="152056"/>
                  </a:lnTo>
                  <a:lnTo>
                    <a:pt x="168141" y="144770"/>
                  </a:lnTo>
                  <a:lnTo>
                    <a:pt x="157074" y="134209"/>
                  </a:lnTo>
                  <a:lnTo>
                    <a:pt x="140444" y="131364"/>
                  </a:lnTo>
                  <a:lnTo>
                    <a:pt x="119801" y="135030"/>
                  </a:lnTo>
                  <a:lnTo>
                    <a:pt x="76277" y="157519"/>
                  </a:lnTo>
                  <a:lnTo>
                    <a:pt x="55219" y="176919"/>
                  </a:lnTo>
                  <a:lnTo>
                    <a:pt x="14637" y="240125"/>
                  </a:lnTo>
                  <a:lnTo>
                    <a:pt x="0" y="298146"/>
                  </a:lnTo>
                  <a:lnTo>
                    <a:pt x="978" y="332821"/>
                  </a:lnTo>
                  <a:lnTo>
                    <a:pt x="7273" y="351540"/>
                  </a:lnTo>
                  <a:lnTo>
                    <a:pt x="11541" y="359120"/>
                  </a:lnTo>
                  <a:lnTo>
                    <a:pt x="17159" y="363250"/>
                  </a:lnTo>
                  <a:lnTo>
                    <a:pt x="23679" y="365078"/>
                  </a:lnTo>
                  <a:lnTo>
                    <a:pt x="30799" y="365372"/>
                  </a:lnTo>
                  <a:lnTo>
                    <a:pt x="48572" y="355837"/>
                  </a:lnTo>
                  <a:lnTo>
                    <a:pt x="93410" y="314872"/>
                  </a:lnTo>
                  <a:lnTo>
                    <a:pt x="124905" y="262816"/>
                  </a:lnTo>
                  <a:lnTo>
                    <a:pt x="147552" y="212210"/>
                  </a:lnTo>
                  <a:lnTo>
                    <a:pt x="169832" y="157698"/>
                  </a:lnTo>
                  <a:lnTo>
                    <a:pt x="187622" y="102414"/>
                  </a:lnTo>
                  <a:lnTo>
                    <a:pt x="202922" y="44629"/>
                  </a:lnTo>
                  <a:lnTo>
                    <a:pt x="209773" y="4368"/>
                  </a:lnTo>
                  <a:lnTo>
                    <a:pt x="209411" y="83"/>
                  </a:lnTo>
                  <a:lnTo>
                    <a:pt x="208245" y="0"/>
                  </a:lnTo>
                  <a:lnTo>
                    <a:pt x="199730" y="19797"/>
                  </a:lnTo>
                  <a:lnTo>
                    <a:pt x="186413" y="76622"/>
                  </a:lnTo>
                  <a:lnTo>
                    <a:pt x="179803" y="130572"/>
                  </a:lnTo>
                  <a:lnTo>
                    <a:pt x="172778" y="185745"/>
                  </a:lnTo>
                  <a:lnTo>
                    <a:pt x="172898" y="241159"/>
                  </a:lnTo>
                  <a:lnTo>
                    <a:pt x="178405" y="302921"/>
                  </a:lnTo>
                  <a:lnTo>
                    <a:pt x="189666" y="348687"/>
                  </a:lnTo>
                  <a:lnTo>
                    <a:pt x="206543" y="378512"/>
                  </a:lnTo>
                  <a:lnTo>
                    <a:pt x="214654" y="385423"/>
                  </a:lnTo>
                  <a:lnTo>
                    <a:pt x="253065" y="39924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306424" y="399410"/>
              <a:ext cx="261120" cy="464953"/>
            </a:xfrm>
            <a:custGeom>
              <a:avLst/>
              <a:gdLst/>
              <a:ahLst/>
              <a:cxnLst/>
              <a:rect l="0" t="0" r="0" b="0"/>
              <a:pathLst>
                <a:path w="261120" h="464953">
                  <a:moveTo>
                    <a:pt x="180095" y="0"/>
                  </a:moveTo>
                  <a:lnTo>
                    <a:pt x="155372" y="7568"/>
                  </a:lnTo>
                  <a:lnTo>
                    <a:pt x="120601" y="31142"/>
                  </a:lnTo>
                  <a:lnTo>
                    <a:pt x="109583" y="44352"/>
                  </a:lnTo>
                  <a:lnTo>
                    <a:pt x="69919" y="102563"/>
                  </a:lnTo>
                  <a:lnTo>
                    <a:pt x="52972" y="141815"/>
                  </a:lnTo>
                  <a:lnTo>
                    <a:pt x="49071" y="191969"/>
                  </a:lnTo>
                  <a:lnTo>
                    <a:pt x="51904" y="212909"/>
                  </a:lnTo>
                  <a:lnTo>
                    <a:pt x="58710" y="228996"/>
                  </a:lnTo>
                  <a:lnTo>
                    <a:pt x="92243" y="291406"/>
                  </a:lnTo>
                  <a:lnTo>
                    <a:pt x="123777" y="343027"/>
                  </a:lnTo>
                  <a:lnTo>
                    <a:pt x="132795" y="378493"/>
                  </a:lnTo>
                  <a:lnTo>
                    <a:pt x="131953" y="401517"/>
                  </a:lnTo>
                  <a:lnTo>
                    <a:pt x="123565" y="421612"/>
                  </a:lnTo>
                  <a:lnTo>
                    <a:pt x="117445" y="430853"/>
                  </a:lnTo>
                  <a:lnTo>
                    <a:pt x="100784" y="443587"/>
                  </a:lnTo>
                  <a:lnTo>
                    <a:pt x="59953" y="459296"/>
                  </a:lnTo>
                  <a:lnTo>
                    <a:pt x="27284" y="463999"/>
                  </a:lnTo>
                  <a:lnTo>
                    <a:pt x="10169" y="460168"/>
                  </a:lnTo>
                  <a:lnTo>
                    <a:pt x="3017" y="456558"/>
                  </a:lnTo>
                  <a:lnTo>
                    <a:pt x="97" y="451377"/>
                  </a:lnTo>
                  <a:lnTo>
                    <a:pt x="0" y="445150"/>
                  </a:lnTo>
                  <a:lnTo>
                    <a:pt x="1785" y="438224"/>
                  </a:lnTo>
                  <a:lnTo>
                    <a:pt x="13629" y="425599"/>
                  </a:lnTo>
                  <a:lnTo>
                    <a:pt x="46949" y="406844"/>
                  </a:lnTo>
                  <a:lnTo>
                    <a:pt x="82090" y="395160"/>
                  </a:lnTo>
                  <a:lnTo>
                    <a:pt x="140594" y="391626"/>
                  </a:lnTo>
                  <a:lnTo>
                    <a:pt x="184586" y="389346"/>
                  </a:lnTo>
                  <a:lnTo>
                    <a:pt x="203356" y="382302"/>
                  </a:lnTo>
                  <a:lnTo>
                    <a:pt x="243254" y="344809"/>
                  </a:lnTo>
                  <a:lnTo>
                    <a:pt x="255926" y="323136"/>
                  </a:lnTo>
                  <a:lnTo>
                    <a:pt x="261119" y="294730"/>
                  </a:lnTo>
                  <a:lnTo>
                    <a:pt x="259074" y="286169"/>
                  </a:lnTo>
                  <a:lnTo>
                    <a:pt x="249406" y="271726"/>
                  </a:lnTo>
                  <a:lnTo>
                    <a:pt x="243869" y="268984"/>
                  </a:lnTo>
                  <a:lnTo>
                    <a:pt x="238329" y="269005"/>
                  </a:lnTo>
                  <a:lnTo>
                    <a:pt x="227242" y="273960"/>
                  </a:lnTo>
                  <a:lnTo>
                    <a:pt x="216151" y="282326"/>
                  </a:lnTo>
                  <a:lnTo>
                    <a:pt x="185796" y="333295"/>
                  </a:lnTo>
                  <a:lnTo>
                    <a:pt x="169386" y="374507"/>
                  </a:lnTo>
                  <a:lnTo>
                    <a:pt x="165211" y="412680"/>
                  </a:lnTo>
                  <a:lnTo>
                    <a:pt x="169165" y="435819"/>
                  </a:lnTo>
                  <a:lnTo>
                    <a:pt x="172809" y="445872"/>
                  </a:lnTo>
                  <a:lnTo>
                    <a:pt x="178936" y="453499"/>
                  </a:lnTo>
                  <a:lnTo>
                    <a:pt x="195606" y="464439"/>
                  </a:lnTo>
                  <a:lnTo>
                    <a:pt x="206153" y="464952"/>
                  </a:lnTo>
                  <a:lnTo>
                    <a:pt x="254985" y="4493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670193" y="382768"/>
              <a:ext cx="282306" cy="484563"/>
            </a:xfrm>
            <a:custGeom>
              <a:avLst/>
              <a:gdLst/>
              <a:ahLst/>
              <a:cxnLst/>
              <a:rect l="0" t="0" r="0" b="0"/>
              <a:pathLst>
                <a:path w="282306" h="484563">
                  <a:moveTo>
                    <a:pt x="65958" y="0"/>
                  </a:moveTo>
                  <a:lnTo>
                    <a:pt x="46046" y="60660"/>
                  </a:lnTo>
                  <a:lnTo>
                    <a:pt x="30200" y="123273"/>
                  </a:lnTo>
                  <a:lnTo>
                    <a:pt x="23658" y="177759"/>
                  </a:lnTo>
                  <a:lnTo>
                    <a:pt x="11409" y="233038"/>
                  </a:lnTo>
                  <a:lnTo>
                    <a:pt x="2479" y="295695"/>
                  </a:lnTo>
                  <a:lnTo>
                    <a:pt x="0" y="345879"/>
                  </a:lnTo>
                  <a:lnTo>
                    <a:pt x="3927" y="404246"/>
                  </a:lnTo>
                  <a:lnTo>
                    <a:pt x="15424" y="437517"/>
                  </a:lnTo>
                  <a:lnTo>
                    <a:pt x="27781" y="451172"/>
                  </a:lnTo>
                  <a:lnTo>
                    <a:pt x="34959" y="456108"/>
                  </a:lnTo>
                  <a:lnTo>
                    <a:pt x="55262" y="459126"/>
                  </a:lnTo>
                  <a:lnTo>
                    <a:pt x="97129" y="453531"/>
                  </a:lnTo>
                  <a:lnTo>
                    <a:pt x="123579" y="441745"/>
                  </a:lnTo>
                  <a:lnTo>
                    <a:pt x="169659" y="403161"/>
                  </a:lnTo>
                  <a:lnTo>
                    <a:pt x="183079" y="381414"/>
                  </a:lnTo>
                  <a:lnTo>
                    <a:pt x="192911" y="357404"/>
                  </a:lnTo>
                  <a:lnTo>
                    <a:pt x="191274" y="351990"/>
                  </a:lnTo>
                  <a:lnTo>
                    <a:pt x="186484" y="348381"/>
                  </a:lnTo>
                  <a:lnTo>
                    <a:pt x="179593" y="345975"/>
                  </a:lnTo>
                  <a:lnTo>
                    <a:pt x="173150" y="346220"/>
                  </a:lnTo>
                  <a:lnTo>
                    <a:pt x="161059" y="351424"/>
                  </a:lnTo>
                  <a:lnTo>
                    <a:pt x="139439" y="373584"/>
                  </a:lnTo>
                  <a:lnTo>
                    <a:pt x="124301" y="399155"/>
                  </a:lnTo>
                  <a:lnTo>
                    <a:pt x="113961" y="428715"/>
                  </a:lnTo>
                  <a:lnTo>
                    <a:pt x="115338" y="447568"/>
                  </a:lnTo>
                  <a:lnTo>
                    <a:pt x="118293" y="456479"/>
                  </a:lnTo>
                  <a:lnTo>
                    <a:pt x="124887" y="463344"/>
                  </a:lnTo>
                  <a:lnTo>
                    <a:pt x="172760" y="484317"/>
                  </a:lnTo>
                  <a:lnTo>
                    <a:pt x="203105" y="484562"/>
                  </a:lnTo>
                  <a:lnTo>
                    <a:pt x="264128" y="471210"/>
                  </a:lnTo>
                  <a:lnTo>
                    <a:pt x="282305" y="4659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985782" y="657363"/>
              <a:ext cx="83212" cy="224669"/>
            </a:xfrm>
            <a:custGeom>
              <a:avLst/>
              <a:gdLst/>
              <a:ahLst/>
              <a:cxnLst/>
              <a:rect l="0" t="0" r="0" b="0"/>
              <a:pathLst>
                <a:path w="83212" h="224669">
                  <a:moveTo>
                    <a:pt x="0" y="0"/>
                  </a:moveTo>
                  <a:lnTo>
                    <a:pt x="13287" y="15135"/>
                  </a:lnTo>
                  <a:lnTo>
                    <a:pt x="47589" y="74720"/>
                  </a:lnTo>
                  <a:lnTo>
                    <a:pt x="69205" y="137544"/>
                  </a:lnTo>
                  <a:lnTo>
                    <a:pt x="81555" y="195458"/>
                  </a:lnTo>
                  <a:lnTo>
                    <a:pt x="83211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952498" y="698968"/>
              <a:ext cx="191385" cy="149780"/>
            </a:xfrm>
            <a:custGeom>
              <a:avLst/>
              <a:gdLst/>
              <a:ahLst/>
              <a:cxnLst/>
              <a:rect l="0" t="0" r="0" b="0"/>
              <a:pathLst>
                <a:path w="191385" h="149780">
                  <a:moveTo>
                    <a:pt x="0" y="149779"/>
                  </a:moveTo>
                  <a:lnTo>
                    <a:pt x="8492" y="123206"/>
                  </a:lnTo>
                  <a:lnTo>
                    <a:pt x="20416" y="103452"/>
                  </a:lnTo>
                  <a:lnTo>
                    <a:pt x="65330" y="67773"/>
                  </a:lnTo>
                  <a:lnTo>
                    <a:pt x="119448" y="38990"/>
                  </a:lnTo>
                  <a:lnTo>
                    <a:pt x="181939" y="4940"/>
                  </a:lnTo>
                  <a:lnTo>
                    <a:pt x="19138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570202" y="366126"/>
              <a:ext cx="39660" cy="354324"/>
            </a:xfrm>
            <a:custGeom>
              <a:avLst/>
              <a:gdLst/>
              <a:ahLst/>
              <a:cxnLst/>
              <a:rect l="0" t="0" r="0" b="0"/>
              <a:pathLst>
                <a:path w="39660" h="354324">
                  <a:moveTo>
                    <a:pt x="39659" y="0"/>
                  </a:moveTo>
                  <a:lnTo>
                    <a:pt x="37193" y="50189"/>
                  </a:lnTo>
                  <a:lnTo>
                    <a:pt x="28077" y="112129"/>
                  </a:lnTo>
                  <a:lnTo>
                    <a:pt x="23091" y="163162"/>
                  </a:lnTo>
                  <a:lnTo>
                    <a:pt x="16628" y="216799"/>
                  </a:lnTo>
                  <a:lnTo>
                    <a:pt x="10660" y="267493"/>
                  </a:lnTo>
                  <a:lnTo>
                    <a:pt x="1502" y="324556"/>
                  </a:lnTo>
                  <a:lnTo>
                    <a:pt x="0" y="354323"/>
                  </a:lnTo>
                  <a:lnTo>
                    <a:pt x="1200" y="353635"/>
                  </a:lnTo>
                  <a:lnTo>
                    <a:pt x="6374" y="3411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593218" y="374952"/>
              <a:ext cx="254910" cy="57744"/>
            </a:xfrm>
            <a:custGeom>
              <a:avLst/>
              <a:gdLst/>
              <a:ahLst/>
              <a:cxnLst/>
              <a:rect l="0" t="0" r="0" b="0"/>
              <a:pathLst>
                <a:path w="254910" h="57744">
                  <a:moveTo>
                    <a:pt x="0" y="32779"/>
                  </a:moveTo>
                  <a:lnTo>
                    <a:pt x="8835" y="23945"/>
                  </a:lnTo>
                  <a:lnTo>
                    <a:pt x="31999" y="14033"/>
                  </a:lnTo>
                  <a:lnTo>
                    <a:pt x="84395" y="3326"/>
                  </a:lnTo>
                  <a:lnTo>
                    <a:pt x="143658" y="0"/>
                  </a:lnTo>
                  <a:lnTo>
                    <a:pt x="206332" y="11121"/>
                  </a:lnTo>
                  <a:lnTo>
                    <a:pt x="240052" y="22714"/>
                  </a:lnTo>
                  <a:lnTo>
                    <a:pt x="253387" y="31696"/>
                  </a:lnTo>
                  <a:lnTo>
                    <a:pt x="254909" y="36680"/>
                  </a:lnTo>
                  <a:lnTo>
                    <a:pt x="253150" y="41852"/>
                  </a:lnTo>
                  <a:lnTo>
                    <a:pt x="241311" y="577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568256" y="574152"/>
              <a:ext cx="191385" cy="16643"/>
            </a:xfrm>
            <a:custGeom>
              <a:avLst/>
              <a:gdLst/>
              <a:ahLst/>
              <a:cxnLst/>
              <a:rect l="0" t="0" r="0" b="0"/>
              <a:pathLst>
                <a:path w="191385" h="16643">
                  <a:moveTo>
                    <a:pt x="0" y="0"/>
                  </a:moveTo>
                  <a:lnTo>
                    <a:pt x="56774" y="0"/>
                  </a:lnTo>
                  <a:lnTo>
                    <a:pt x="115689" y="4418"/>
                  </a:lnTo>
                  <a:lnTo>
                    <a:pt x="165219" y="14393"/>
                  </a:lnTo>
                  <a:lnTo>
                    <a:pt x="191384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526650" y="732252"/>
              <a:ext cx="274596" cy="24824"/>
            </a:xfrm>
            <a:custGeom>
              <a:avLst/>
              <a:gdLst/>
              <a:ahLst/>
              <a:cxnLst/>
              <a:rect l="0" t="0" r="0" b="0"/>
              <a:pathLst>
                <a:path w="274596" h="24824">
                  <a:moveTo>
                    <a:pt x="0" y="0"/>
                  </a:moveTo>
                  <a:lnTo>
                    <a:pt x="59735" y="14193"/>
                  </a:lnTo>
                  <a:lnTo>
                    <a:pt x="122538" y="23896"/>
                  </a:lnTo>
                  <a:lnTo>
                    <a:pt x="177581" y="24823"/>
                  </a:lnTo>
                  <a:lnTo>
                    <a:pt x="232420" y="18292"/>
                  </a:lnTo>
                  <a:lnTo>
                    <a:pt x="274595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759640" y="422182"/>
              <a:ext cx="228862" cy="375698"/>
            </a:xfrm>
            <a:custGeom>
              <a:avLst/>
              <a:gdLst/>
              <a:ahLst/>
              <a:cxnLst/>
              <a:rect l="0" t="0" r="0" b="0"/>
              <a:pathLst>
                <a:path w="228862" h="375698">
                  <a:moveTo>
                    <a:pt x="208026" y="10513"/>
                  </a:moveTo>
                  <a:lnTo>
                    <a:pt x="199191" y="1678"/>
                  </a:lnTo>
                  <a:lnTo>
                    <a:pt x="193815" y="0"/>
                  </a:lnTo>
                  <a:lnTo>
                    <a:pt x="180445" y="601"/>
                  </a:lnTo>
                  <a:lnTo>
                    <a:pt x="152907" y="14972"/>
                  </a:lnTo>
                  <a:lnTo>
                    <a:pt x="130159" y="32380"/>
                  </a:lnTo>
                  <a:lnTo>
                    <a:pt x="111708" y="58083"/>
                  </a:lnTo>
                  <a:lnTo>
                    <a:pt x="109605" y="69039"/>
                  </a:lnTo>
                  <a:lnTo>
                    <a:pt x="112199" y="93539"/>
                  </a:lnTo>
                  <a:lnTo>
                    <a:pt x="128932" y="133648"/>
                  </a:lnTo>
                  <a:lnTo>
                    <a:pt x="167634" y="185107"/>
                  </a:lnTo>
                  <a:lnTo>
                    <a:pt x="215688" y="247614"/>
                  </a:lnTo>
                  <a:lnTo>
                    <a:pt x="221455" y="254564"/>
                  </a:lnTo>
                  <a:lnTo>
                    <a:pt x="227863" y="274614"/>
                  </a:lnTo>
                  <a:lnTo>
                    <a:pt x="228861" y="298010"/>
                  </a:lnTo>
                  <a:lnTo>
                    <a:pt x="223142" y="320736"/>
                  </a:lnTo>
                  <a:lnTo>
                    <a:pt x="211970" y="335767"/>
                  </a:lnTo>
                  <a:lnTo>
                    <a:pt x="194986" y="346454"/>
                  </a:lnTo>
                  <a:lnTo>
                    <a:pt x="136350" y="369491"/>
                  </a:lnTo>
                  <a:lnTo>
                    <a:pt x="82903" y="375697"/>
                  </a:lnTo>
                  <a:lnTo>
                    <a:pt x="52300" y="373894"/>
                  </a:lnTo>
                  <a:lnTo>
                    <a:pt x="0" y="36831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48599" y="1347576"/>
            <a:ext cx="2496182" cy="582908"/>
            <a:chOff x="948599" y="1347576"/>
            <a:chExt cx="2496182" cy="582908"/>
          </a:xfrm>
        </p:grpSpPr>
        <p:sp>
          <p:nvSpPr>
            <p:cNvPr id="20" name="Freeform 19"/>
            <p:cNvSpPr/>
            <p:nvPr/>
          </p:nvSpPr>
          <p:spPr>
            <a:xfrm>
              <a:off x="948599" y="1772383"/>
              <a:ext cx="208028" cy="33285"/>
            </a:xfrm>
            <a:custGeom>
              <a:avLst/>
              <a:gdLst/>
              <a:ahLst/>
              <a:cxnLst/>
              <a:rect l="0" t="0" r="0" b="0"/>
              <a:pathLst>
                <a:path w="208028" h="33285">
                  <a:moveTo>
                    <a:pt x="0" y="0"/>
                  </a:moveTo>
                  <a:lnTo>
                    <a:pt x="22704" y="5719"/>
                  </a:lnTo>
                  <a:lnTo>
                    <a:pt x="84591" y="12396"/>
                  </a:lnTo>
                  <a:lnTo>
                    <a:pt x="141275" y="22669"/>
                  </a:lnTo>
                  <a:lnTo>
                    <a:pt x="198149" y="31348"/>
                  </a:lnTo>
                  <a:lnTo>
                    <a:pt x="208027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514783" y="1686493"/>
              <a:ext cx="141107" cy="243991"/>
            </a:xfrm>
            <a:custGeom>
              <a:avLst/>
              <a:gdLst/>
              <a:ahLst/>
              <a:cxnLst/>
              <a:rect l="0" t="0" r="0" b="0"/>
              <a:pathLst>
                <a:path w="141107" h="243991">
                  <a:moveTo>
                    <a:pt x="16290" y="11001"/>
                  </a:moveTo>
                  <a:lnTo>
                    <a:pt x="10571" y="33704"/>
                  </a:lnTo>
                  <a:lnTo>
                    <a:pt x="8483" y="91197"/>
                  </a:lnTo>
                  <a:lnTo>
                    <a:pt x="3653" y="146932"/>
                  </a:lnTo>
                  <a:lnTo>
                    <a:pt x="439" y="202732"/>
                  </a:lnTo>
                  <a:lnTo>
                    <a:pt x="0" y="227810"/>
                  </a:lnTo>
                  <a:lnTo>
                    <a:pt x="807" y="231354"/>
                  </a:lnTo>
                  <a:lnTo>
                    <a:pt x="2270" y="229095"/>
                  </a:lnTo>
                  <a:lnTo>
                    <a:pt x="21940" y="167920"/>
                  </a:lnTo>
                  <a:lnTo>
                    <a:pt x="44207" y="104959"/>
                  </a:lnTo>
                  <a:lnTo>
                    <a:pt x="64139" y="45350"/>
                  </a:lnTo>
                  <a:lnTo>
                    <a:pt x="88863" y="2820"/>
                  </a:lnTo>
                  <a:lnTo>
                    <a:pt x="94258" y="0"/>
                  </a:lnTo>
                  <a:lnTo>
                    <a:pt x="99703" y="893"/>
                  </a:lnTo>
                  <a:lnTo>
                    <a:pt x="105183" y="4262"/>
                  </a:lnTo>
                  <a:lnTo>
                    <a:pt x="113737" y="20333"/>
                  </a:lnTo>
                  <a:lnTo>
                    <a:pt x="121285" y="57837"/>
                  </a:lnTo>
                  <a:lnTo>
                    <a:pt x="119418" y="111373"/>
                  </a:lnTo>
                  <a:lnTo>
                    <a:pt x="116790" y="169923"/>
                  </a:lnTo>
                  <a:lnTo>
                    <a:pt x="118183" y="210128"/>
                  </a:lnTo>
                  <a:lnTo>
                    <a:pt x="125062" y="227707"/>
                  </a:lnTo>
                  <a:lnTo>
                    <a:pt x="131818" y="236753"/>
                  </a:lnTo>
                  <a:lnTo>
                    <a:pt x="141106" y="2439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880557" y="1347576"/>
              <a:ext cx="158101" cy="556863"/>
            </a:xfrm>
            <a:custGeom>
              <a:avLst/>
              <a:gdLst/>
              <a:ahLst/>
              <a:cxnLst/>
              <a:rect l="0" t="0" r="0" b="0"/>
              <a:pathLst>
                <a:path w="158101" h="556863">
                  <a:moveTo>
                    <a:pt x="158100" y="17076"/>
                  </a:moveTo>
                  <a:lnTo>
                    <a:pt x="149265" y="3824"/>
                  </a:lnTo>
                  <a:lnTo>
                    <a:pt x="142964" y="845"/>
                  </a:lnTo>
                  <a:lnTo>
                    <a:pt x="126102" y="0"/>
                  </a:lnTo>
                  <a:lnTo>
                    <a:pt x="95816" y="9140"/>
                  </a:lnTo>
                  <a:lnTo>
                    <a:pt x="81725" y="20945"/>
                  </a:lnTo>
                  <a:lnTo>
                    <a:pt x="39698" y="77170"/>
                  </a:lnTo>
                  <a:lnTo>
                    <a:pt x="20660" y="133805"/>
                  </a:lnTo>
                  <a:lnTo>
                    <a:pt x="17435" y="183166"/>
                  </a:lnTo>
                  <a:lnTo>
                    <a:pt x="21216" y="236748"/>
                  </a:lnTo>
                  <a:lnTo>
                    <a:pt x="31791" y="274041"/>
                  </a:lnTo>
                  <a:lnTo>
                    <a:pt x="64340" y="333218"/>
                  </a:lnTo>
                  <a:lnTo>
                    <a:pt x="84937" y="389084"/>
                  </a:lnTo>
                  <a:lnTo>
                    <a:pt x="87764" y="448467"/>
                  </a:lnTo>
                  <a:lnTo>
                    <a:pt x="79692" y="496152"/>
                  </a:lnTo>
                  <a:lnTo>
                    <a:pt x="67478" y="519192"/>
                  </a:lnTo>
                  <a:lnTo>
                    <a:pt x="52148" y="537730"/>
                  </a:lnTo>
                  <a:lnTo>
                    <a:pt x="27060" y="554934"/>
                  </a:lnTo>
                  <a:lnTo>
                    <a:pt x="19889" y="556862"/>
                  </a:lnTo>
                  <a:lnTo>
                    <a:pt x="14184" y="556298"/>
                  </a:lnTo>
                  <a:lnTo>
                    <a:pt x="0" y="54962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102418" y="1406257"/>
              <a:ext cx="61056" cy="436336"/>
            </a:xfrm>
            <a:custGeom>
              <a:avLst/>
              <a:gdLst/>
              <a:ahLst/>
              <a:cxnLst/>
              <a:rect l="0" t="0" r="0" b="0"/>
              <a:pathLst>
                <a:path w="61056" h="436336">
                  <a:moveTo>
                    <a:pt x="61055" y="0"/>
                  </a:moveTo>
                  <a:lnTo>
                    <a:pt x="46661" y="59627"/>
                  </a:lnTo>
                  <a:lnTo>
                    <a:pt x="38990" y="114827"/>
                  </a:lnTo>
                  <a:lnTo>
                    <a:pt x="36473" y="176383"/>
                  </a:lnTo>
                  <a:lnTo>
                    <a:pt x="35242" y="228314"/>
                  </a:lnTo>
                  <a:lnTo>
                    <a:pt x="29520" y="280623"/>
                  </a:lnTo>
                  <a:lnTo>
                    <a:pt x="21358" y="343806"/>
                  </a:lnTo>
                  <a:lnTo>
                    <a:pt x="8241" y="397384"/>
                  </a:lnTo>
                  <a:lnTo>
                    <a:pt x="0" y="432608"/>
                  </a:lnTo>
                  <a:lnTo>
                    <a:pt x="11" y="436335"/>
                  </a:lnTo>
                  <a:lnTo>
                    <a:pt x="1868" y="434197"/>
                  </a:lnTo>
                  <a:lnTo>
                    <a:pt x="11128" y="4160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246683" y="1364652"/>
              <a:ext cx="58222" cy="443316"/>
            </a:xfrm>
            <a:custGeom>
              <a:avLst/>
              <a:gdLst/>
              <a:ahLst/>
              <a:cxnLst/>
              <a:rect l="0" t="0" r="0" b="0"/>
              <a:pathLst>
                <a:path w="58222" h="443316">
                  <a:moveTo>
                    <a:pt x="41605" y="0"/>
                  </a:moveTo>
                  <a:lnTo>
                    <a:pt x="53187" y="59579"/>
                  </a:lnTo>
                  <a:lnTo>
                    <a:pt x="57248" y="111792"/>
                  </a:lnTo>
                  <a:lnTo>
                    <a:pt x="58116" y="173358"/>
                  </a:lnTo>
                  <a:lnTo>
                    <a:pt x="58221" y="227716"/>
                  </a:lnTo>
                  <a:lnTo>
                    <a:pt x="55777" y="282970"/>
                  </a:lnTo>
                  <a:lnTo>
                    <a:pt x="51082" y="338400"/>
                  </a:lnTo>
                  <a:lnTo>
                    <a:pt x="41027" y="396216"/>
                  </a:lnTo>
                  <a:lnTo>
                    <a:pt x="30396" y="436481"/>
                  </a:lnTo>
                  <a:lnTo>
                    <a:pt x="25812" y="441690"/>
                  </a:lnTo>
                  <a:lnTo>
                    <a:pt x="19981" y="443315"/>
                  </a:lnTo>
                  <a:lnTo>
                    <a:pt x="0" y="4410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171794" y="1580999"/>
              <a:ext cx="83211" cy="1"/>
            </a:xfrm>
            <a:custGeom>
              <a:avLst/>
              <a:gdLst/>
              <a:ahLst/>
              <a:cxnLst/>
              <a:rect l="0" t="0" r="0" b="0"/>
              <a:pathLst>
                <a:path w="83211" h="1">
                  <a:moveTo>
                    <a:pt x="0" y="0"/>
                  </a:moveTo>
                  <a:lnTo>
                    <a:pt x="57908" y="0"/>
                  </a:lnTo>
                  <a:lnTo>
                    <a:pt x="8321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423417" y="1422899"/>
              <a:ext cx="39614" cy="424375"/>
            </a:xfrm>
            <a:custGeom>
              <a:avLst/>
              <a:gdLst/>
              <a:ahLst/>
              <a:cxnLst/>
              <a:rect l="0" t="0" r="0" b="0"/>
              <a:pathLst>
                <a:path w="39614" h="424375">
                  <a:moveTo>
                    <a:pt x="39613" y="0"/>
                  </a:moveTo>
                  <a:lnTo>
                    <a:pt x="37148" y="33741"/>
                  </a:lnTo>
                  <a:lnTo>
                    <a:pt x="31806" y="92302"/>
                  </a:lnTo>
                  <a:lnTo>
                    <a:pt x="25641" y="152826"/>
                  </a:lnTo>
                  <a:lnTo>
                    <a:pt x="23323" y="214888"/>
                  </a:lnTo>
                  <a:lnTo>
                    <a:pt x="20552" y="274037"/>
                  </a:lnTo>
                  <a:lnTo>
                    <a:pt x="11399" y="327698"/>
                  </a:lnTo>
                  <a:lnTo>
                    <a:pt x="1612" y="384149"/>
                  </a:lnTo>
                  <a:lnTo>
                    <a:pt x="0" y="415743"/>
                  </a:lnTo>
                  <a:lnTo>
                    <a:pt x="1185" y="419544"/>
                  </a:lnTo>
                  <a:lnTo>
                    <a:pt x="6329" y="4243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621130" y="1422899"/>
              <a:ext cx="41607" cy="374448"/>
            </a:xfrm>
            <a:custGeom>
              <a:avLst/>
              <a:gdLst/>
              <a:ahLst/>
              <a:cxnLst/>
              <a:rect l="0" t="0" r="0" b="0"/>
              <a:pathLst>
                <a:path w="41607" h="374448">
                  <a:moveTo>
                    <a:pt x="41606" y="0"/>
                  </a:moveTo>
                  <a:lnTo>
                    <a:pt x="41606" y="59579"/>
                  </a:lnTo>
                  <a:lnTo>
                    <a:pt x="40681" y="112717"/>
                  </a:lnTo>
                  <a:lnTo>
                    <a:pt x="35019" y="166771"/>
                  </a:lnTo>
                  <a:lnTo>
                    <a:pt x="33627" y="221964"/>
                  </a:lnTo>
                  <a:lnTo>
                    <a:pt x="26709" y="276458"/>
                  </a:lnTo>
                  <a:lnTo>
                    <a:pt x="16439" y="328724"/>
                  </a:lnTo>
                  <a:lnTo>
                    <a:pt x="8261" y="360900"/>
                  </a:lnTo>
                  <a:lnTo>
                    <a:pt x="0" y="3744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654414" y="1423445"/>
              <a:ext cx="199707" cy="24418"/>
            </a:xfrm>
            <a:custGeom>
              <a:avLst/>
              <a:gdLst/>
              <a:ahLst/>
              <a:cxnLst/>
              <a:rect l="0" t="0" r="0" b="0"/>
              <a:pathLst>
                <a:path w="199707" h="24418">
                  <a:moveTo>
                    <a:pt x="0" y="24417"/>
                  </a:moveTo>
                  <a:lnTo>
                    <a:pt x="13252" y="15583"/>
                  </a:lnTo>
                  <a:lnTo>
                    <a:pt x="66379" y="3599"/>
                  </a:lnTo>
                  <a:lnTo>
                    <a:pt x="126834" y="0"/>
                  </a:lnTo>
                  <a:lnTo>
                    <a:pt x="173912" y="6112"/>
                  </a:lnTo>
                  <a:lnTo>
                    <a:pt x="199706" y="777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662736" y="1639246"/>
              <a:ext cx="158100" cy="8323"/>
            </a:xfrm>
            <a:custGeom>
              <a:avLst/>
              <a:gdLst/>
              <a:ahLst/>
              <a:cxnLst/>
              <a:rect l="0" t="0" r="0" b="0"/>
              <a:pathLst>
                <a:path w="158100" h="8323">
                  <a:moveTo>
                    <a:pt x="0" y="0"/>
                  </a:moveTo>
                  <a:lnTo>
                    <a:pt x="55161" y="0"/>
                  </a:lnTo>
                  <a:lnTo>
                    <a:pt x="113257" y="2466"/>
                  </a:lnTo>
                  <a:lnTo>
                    <a:pt x="158099" y="832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612809" y="1780704"/>
              <a:ext cx="166422" cy="16643"/>
            </a:xfrm>
            <a:custGeom>
              <a:avLst/>
              <a:gdLst/>
              <a:ahLst/>
              <a:cxnLst/>
              <a:rect l="0" t="0" r="0" b="0"/>
              <a:pathLst>
                <a:path w="166422" h="16643">
                  <a:moveTo>
                    <a:pt x="0" y="16642"/>
                  </a:moveTo>
                  <a:lnTo>
                    <a:pt x="56772" y="15718"/>
                  </a:lnTo>
                  <a:lnTo>
                    <a:pt x="111119" y="5061"/>
                  </a:lnTo>
                  <a:lnTo>
                    <a:pt x="16642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980184" y="1456183"/>
              <a:ext cx="140210" cy="452050"/>
            </a:xfrm>
            <a:custGeom>
              <a:avLst/>
              <a:gdLst/>
              <a:ahLst/>
              <a:cxnLst/>
              <a:rect l="0" t="0" r="0" b="0"/>
              <a:pathLst>
                <a:path w="140210" h="452050">
                  <a:moveTo>
                    <a:pt x="56998" y="0"/>
                  </a:moveTo>
                  <a:lnTo>
                    <a:pt x="43730" y="60660"/>
                  </a:lnTo>
                  <a:lnTo>
                    <a:pt x="36383" y="118856"/>
                  </a:lnTo>
                  <a:lnTo>
                    <a:pt x="23556" y="174688"/>
                  </a:lnTo>
                  <a:lnTo>
                    <a:pt x="12588" y="223528"/>
                  </a:lnTo>
                  <a:lnTo>
                    <a:pt x="4289" y="272819"/>
                  </a:lnTo>
                  <a:lnTo>
                    <a:pt x="392" y="323995"/>
                  </a:lnTo>
                  <a:lnTo>
                    <a:pt x="0" y="383418"/>
                  </a:lnTo>
                  <a:lnTo>
                    <a:pt x="6415" y="419224"/>
                  </a:lnTo>
                  <a:lnTo>
                    <a:pt x="14793" y="438727"/>
                  </a:lnTo>
                  <a:lnTo>
                    <a:pt x="22390" y="445038"/>
                  </a:lnTo>
                  <a:lnTo>
                    <a:pt x="43158" y="452049"/>
                  </a:lnTo>
                  <a:lnTo>
                    <a:pt x="85257" y="447161"/>
                  </a:lnTo>
                  <a:lnTo>
                    <a:pt x="140209" y="4326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253530" y="1497789"/>
              <a:ext cx="24964" cy="341164"/>
            </a:xfrm>
            <a:custGeom>
              <a:avLst/>
              <a:gdLst/>
              <a:ahLst/>
              <a:cxnLst/>
              <a:rect l="0" t="0" r="0" b="0"/>
              <a:pathLst>
                <a:path w="24964" h="341164">
                  <a:moveTo>
                    <a:pt x="24963" y="0"/>
                  </a:moveTo>
                  <a:lnTo>
                    <a:pt x="24963" y="56775"/>
                  </a:lnTo>
                  <a:lnTo>
                    <a:pt x="24963" y="115690"/>
                  </a:lnTo>
                  <a:lnTo>
                    <a:pt x="24963" y="168659"/>
                  </a:lnTo>
                  <a:lnTo>
                    <a:pt x="20546" y="227006"/>
                  </a:lnTo>
                  <a:lnTo>
                    <a:pt x="14691" y="285323"/>
                  </a:lnTo>
                  <a:lnTo>
                    <a:pt x="0" y="3411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253530" y="17890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211925" y="1453798"/>
              <a:ext cx="232856" cy="399287"/>
            </a:xfrm>
            <a:custGeom>
              <a:avLst/>
              <a:gdLst/>
              <a:ahLst/>
              <a:cxnLst/>
              <a:rect l="0" t="0" r="0" b="0"/>
              <a:pathLst>
                <a:path w="232856" h="399287">
                  <a:moveTo>
                    <a:pt x="24963" y="10707"/>
                  </a:moveTo>
                  <a:lnTo>
                    <a:pt x="42632" y="1872"/>
                  </a:lnTo>
                  <a:lnTo>
                    <a:pt x="63635" y="0"/>
                  </a:lnTo>
                  <a:lnTo>
                    <a:pt x="105950" y="6332"/>
                  </a:lnTo>
                  <a:lnTo>
                    <a:pt x="132478" y="18245"/>
                  </a:lnTo>
                  <a:lnTo>
                    <a:pt x="183005" y="61295"/>
                  </a:lnTo>
                  <a:lnTo>
                    <a:pt x="215609" y="104791"/>
                  </a:lnTo>
                  <a:lnTo>
                    <a:pt x="225264" y="125562"/>
                  </a:lnTo>
                  <a:lnTo>
                    <a:pt x="231972" y="180051"/>
                  </a:lnTo>
                  <a:lnTo>
                    <a:pt x="232855" y="235394"/>
                  </a:lnTo>
                  <a:lnTo>
                    <a:pt x="228545" y="275340"/>
                  </a:lnTo>
                  <a:lnTo>
                    <a:pt x="201845" y="326762"/>
                  </a:lnTo>
                  <a:lnTo>
                    <a:pt x="172596" y="364956"/>
                  </a:lnTo>
                  <a:lnTo>
                    <a:pt x="134630" y="389759"/>
                  </a:lnTo>
                  <a:lnTo>
                    <a:pt x="115309" y="396446"/>
                  </a:lnTo>
                  <a:lnTo>
                    <a:pt x="78442" y="399286"/>
                  </a:lnTo>
                  <a:lnTo>
                    <a:pt x="19666" y="390005"/>
                  </a:lnTo>
                  <a:lnTo>
                    <a:pt x="0" y="38515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48599" y="2454709"/>
            <a:ext cx="1764064" cy="483670"/>
            <a:chOff x="948599" y="2454709"/>
            <a:chExt cx="1764064" cy="483670"/>
          </a:xfrm>
        </p:grpSpPr>
        <p:sp>
          <p:nvSpPr>
            <p:cNvPr id="36" name="Freeform 35"/>
            <p:cNvSpPr/>
            <p:nvPr/>
          </p:nvSpPr>
          <p:spPr>
            <a:xfrm>
              <a:off x="948599" y="2596167"/>
              <a:ext cx="307880" cy="58248"/>
            </a:xfrm>
            <a:custGeom>
              <a:avLst/>
              <a:gdLst/>
              <a:ahLst/>
              <a:cxnLst/>
              <a:rect l="0" t="0" r="0" b="0"/>
              <a:pathLst>
                <a:path w="307880" h="58248">
                  <a:moveTo>
                    <a:pt x="0" y="0"/>
                  </a:moveTo>
                  <a:lnTo>
                    <a:pt x="62327" y="4417"/>
                  </a:lnTo>
                  <a:lnTo>
                    <a:pt x="123892" y="14393"/>
                  </a:lnTo>
                  <a:lnTo>
                    <a:pt x="179244" y="22989"/>
                  </a:lnTo>
                  <a:lnTo>
                    <a:pt x="240222" y="38902"/>
                  </a:lnTo>
                  <a:lnTo>
                    <a:pt x="284721" y="49940"/>
                  </a:lnTo>
                  <a:lnTo>
                    <a:pt x="307879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673018" y="2454709"/>
              <a:ext cx="265787" cy="454936"/>
            </a:xfrm>
            <a:custGeom>
              <a:avLst/>
              <a:gdLst/>
              <a:ahLst/>
              <a:cxnLst/>
              <a:rect l="0" t="0" r="0" b="0"/>
              <a:pathLst>
                <a:path w="265787" h="454936">
                  <a:moveTo>
                    <a:pt x="74402" y="0"/>
                  </a:moveTo>
                  <a:lnTo>
                    <a:pt x="60209" y="56773"/>
                  </a:lnTo>
                  <a:lnTo>
                    <a:pt x="46623" y="111119"/>
                  </a:lnTo>
                  <a:lnTo>
                    <a:pt x="35562" y="162928"/>
                  </a:lnTo>
                  <a:lnTo>
                    <a:pt x="24474" y="223157"/>
                  </a:lnTo>
                  <a:lnTo>
                    <a:pt x="13381" y="279843"/>
                  </a:lnTo>
                  <a:lnTo>
                    <a:pt x="1978" y="340393"/>
                  </a:lnTo>
                  <a:lnTo>
                    <a:pt x="0" y="394225"/>
                  </a:lnTo>
                  <a:lnTo>
                    <a:pt x="4074" y="428693"/>
                  </a:lnTo>
                  <a:lnTo>
                    <a:pt x="9026" y="435574"/>
                  </a:lnTo>
                  <a:lnTo>
                    <a:pt x="16025" y="440162"/>
                  </a:lnTo>
                  <a:lnTo>
                    <a:pt x="24389" y="443220"/>
                  </a:lnTo>
                  <a:lnTo>
                    <a:pt x="31815" y="443410"/>
                  </a:lnTo>
                  <a:lnTo>
                    <a:pt x="44996" y="438690"/>
                  </a:lnTo>
                  <a:lnTo>
                    <a:pt x="62813" y="425636"/>
                  </a:lnTo>
                  <a:lnTo>
                    <a:pt x="96548" y="370567"/>
                  </a:lnTo>
                  <a:lnTo>
                    <a:pt x="124491" y="320433"/>
                  </a:lnTo>
                  <a:lnTo>
                    <a:pt x="148776" y="266014"/>
                  </a:lnTo>
                  <a:lnTo>
                    <a:pt x="171379" y="210749"/>
                  </a:lnTo>
                  <a:lnTo>
                    <a:pt x="187007" y="154392"/>
                  </a:lnTo>
                  <a:lnTo>
                    <a:pt x="198997" y="95730"/>
                  </a:lnTo>
                  <a:lnTo>
                    <a:pt x="201844" y="83236"/>
                  </a:lnTo>
                  <a:lnTo>
                    <a:pt x="203743" y="80454"/>
                  </a:lnTo>
                  <a:lnTo>
                    <a:pt x="205008" y="84146"/>
                  </a:lnTo>
                  <a:lnTo>
                    <a:pt x="207206" y="138225"/>
                  </a:lnTo>
                  <a:lnTo>
                    <a:pt x="207473" y="191842"/>
                  </a:lnTo>
                  <a:lnTo>
                    <a:pt x="207526" y="246948"/>
                  </a:lnTo>
                  <a:lnTo>
                    <a:pt x="201818" y="308068"/>
                  </a:lnTo>
                  <a:lnTo>
                    <a:pt x="199731" y="363150"/>
                  </a:lnTo>
                  <a:lnTo>
                    <a:pt x="205929" y="421208"/>
                  </a:lnTo>
                  <a:lnTo>
                    <a:pt x="210830" y="443615"/>
                  </a:lnTo>
                  <a:lnTo>
                    <a:pt x="216205" y="450145"/>
                  </a:lnTo>
                  <a:lnTo>
                    <a:pt x="223486" y="453574"/>
                  </a:lnTo>
                  <a:lnTo>
                    <a:pt x="232039" y="454935"/>
                  </a:lnTo>
                  <a:lnTo>
                    <a:pt x="246473" y="451517"/>
                  </a:lnTo>
                  <a:lnTo>
                    <a:pt x="265786" y="4410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032105" y="2473409"/>
              <a:ext cx="222900" cy="428672"/>
            </a:xfrm>
            <a:custGeom>
              <a:avLst/>
              <a:gdLst/>
              <a:ahLst/>
              <a:cxnLst/>
              <a:rect l="0" t="0" r="0" b="0"/>
              <a:pathLst>
                <a:path w="222900" h="428672">
                  <a:moveTo>
                    <a:pt x="14873" y="72832"/>
                  </a:moveTo>
                  <a:lnTo>
                    <a:pt x="21459" y="123021"/>
                  </a:lnTo>
                  <a:lnTo>
                    <a:pt x="22851" y="184961"/>
                  </a:lnTo>
                  <a:lnTo>
                    <a:pt x="22202" y="242636"/>
                  </a:lnTo>
                  <a:lnTo>
                    <a:pt x="16595" y="304024"/>
                  </a:lnTo>
                  <a:lnTo>
                    <a:pt x="10795" y="356523"/>
                  </a:lnTo>
                  <a:lnTo>
                    <a:pt x="4645" y="413732"/>
                  </a:lnTo>
                  <a:lnTo>
                    <a:pt x="1082" y="428671"/>
                  </a:lnTo>
                  <a:lnTo>
                    <a:pt x="131" y="427477"/>
                  </a:lnTo>
                  <a:lnTo>
                    <a:pt x="0" y="416289"/>
                  </a:lnTo>
                  <a:lnTo>
                    <a:pt x="9924" y="364040"/>
                  </a:lnTo>
                  <a:lnTo>
                    <a:pt x="20539" y="309890"/>
                  </a:lnTo>
                  <a:lnTo>
                    <a:pt x="31538" y="246734"/>
                  </a:lnTo>
                  <a:lnTo>
                    <a:pt x="47032" y="185257"/>
                  </a:lnTo>
                  <a:lnTo>
                    <a:pt x="61255" y="129522"/>
                  </a:lnTo>
                  <a:lnTo>
                    <a:pt x="75792" y="75001"/>
                  </a:lnTo>
                  <a:lnTo>
                    <a:pt x="96945" y="23096"/>
                  </a:lnTo>
                  <a:lnTo>
                    <a:pt x="112436" y="2416"/>
                  </a:lnTo>
                  <a:lnTo>
                    <a:pt x="117822" y="0"/>
                  </a:lnTo>
                  <a:lnTo>
                    <a:pt x="123262" y="239"/>
                  </a:lnTo>
                  <a:lnTo>
                    <a:pt x="128737" y="2247"/>
                  </a:lnTo>
                  <a:lnTo>
                    <a:pt x="139752" y="16806"/>
                  </a:lnTo>
                  <a:lnTo>
                    <a:pt x="157473" y="54985"/>
                  </a:lnTo>
                  <a:lnTo>
                    <a:pt x="163707" y="109153"/>
                  </a:lnTo>
                  <a:lnTo>
                    <a:pt x="164465" y="162190"/>
                  </a:lnTo>
                  <a:lnTo>
                    <a:pt x="164615" y="217182"/>
                  </a:lnTo>
                  <a:lnTo>
                    <a:pt x="164645" y="272560"/>
                  </a:lnTo>
                  <a:lnTo>
                    <a:pt x="160233" y="328015"/>
                  </a:lnTo>
                  <a:lnTo>
                    <a:pt x="147793" y="385836"/>
                  </a:lnTo>
                  <a:lnTo>
                    <a:pt x="136872" y="421685"/>
                  </a:lnTo>
                  <a:lnTo>
                    <a:pt x="133188" y="422819"/>
                  </a:lnTo>
                  <a:lnTo>
                    <a:pt x="128883" y="418953"/>
                  </a:lnTo>
                  <a:lnTo>
                    <a:pt x="113105" y="388367"/>
                  </a:lnTo>
                  <a:lnTo>
                    <a:pt x="95411" y="327465"/>
                  </a:lnTo>
                  <a:lnTo>
                    <a:pt x="78676" y="265812"/>
                  </a:lnTo>
                  <a:lnTo>
                    <a:pt x="62026" y="202848"/>
                  </a:lnTo>
                  <a:lnTo>
                    <a:pt x="63875" y="195567"/>
                  </a:lnTo>
                  <a:lnTo>
                    <a:pt x="68806" y="190713"/>
                  </a:lnTo>
                  <a:lnTo>
                    <a:pt x="75792" y="187477"/>
                  </a:lnTo>
                  <a:lnTo>
                    <a:pt x="90950" y="186347"/>
                  </a:lnTo>
                  <a:lnTo>
                    <a:pt x="123281" y="193155"/>
                  </a:lnTo>
                  <a:lnTo>
                    <a:pt x="180158" y="215999"/>
                  </a:lnTo>
                  <a:lnTo>
                    <a:pt x="222899" y="2226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446388" y="2513316"/>
              <a:ext cx="266275" cy="425063"/>
            </a:xfrm>
            <a:custGeom>
              <a:avLst/>
              <a:gdLst/>
              <a:ahLst/>
              <a:cxnLst/>
              <a:rect l="0" t="0" r="0" b="0"/>
              <a:pathLst>
                <a:path w="266275" h="425063">
                  <a:moveTo>
                    <a:pt x="0" y="7962"/>
                  </a:moveTo>
                  <a:lnTo>
                    <a:pt x="0" y="67202"/>
                  </a:lnTo>
                  <a:lnTo>
                    <a:pt x="0" y="117354"/>
                  </a:lnTo>
                  <a:lnTo>
                    <a:pt x="0" y="171850"/>
                  </a:lnTo>
                  <a:lnTo>
                    <a:pt x="0" y="227130"/>
                  </a:lnTo>
                  <a:lnTo>
                    <a:pt x="2466" y="280100"/>
                  </a:lnTo>
                  <a:lnTo>
                    <a:pt x="7550" y="339556"/>
                  </a:lnTo>
                  <a:lnTo>
                    <a:pt x="8169" y="395517"/>
                  </a:lnTo>
                  <a:lnTo>
                    <a:pt x="8220" y="407790"/>
                  </a:lnTo>
                  <a:lnTo>
                    <a:pt x="11952" y="415971"/>
                  </a:lnTo>
                  <a:lnTo>
                    <a:pt x="18138" y="421426"/>
                  </a:lnTo>
                  <a:lnTo>
                    <a:pt x="25961" y="425062"/>
                  </a:lnTo>
                  <a:lnTo>
                    <a:pt x="33949" y="422864"/>
                  </a:lnTo>
                  <a:lnTo>
                    <a:pt x="50222" y="408093"/>
                  </a:lnTo>
                  <a:lnTo>
                    <a:pt x="82519" y="354345"/>
                  </a:lnTo>
                  <a:lnTo>
                    <a:pt x="109681" y="301359"/>
                  </a:lnTo>
                  <a:lnTo>
                    <a:pt x="135113" y="240659"/>
                  </a:lnTo>
                  <a:lnTo>
                    <a:pt x="155477" y="183194"/>
                  </a:lnTo>
                  <a:lnTo>
                    <a:pt x="168677" y="127327"/>
                  </a:lnTo>
                  <a:lnTo>
                    <a:pt x="192956" y="67191"/>
                  </a:lnTo>
                  <a:lnTo>
                    <a:pt x="215112" y="16369"/>
                  </a:lnTo>
                  <a:lnTo>
                    <a:pt x="227818" y="4610"/>
                  </a:lnTo>
                  <a:lnTo>
                    <a:pt x="235089" y="180"/>
                  </a:lnTo>
                  <a:lnTo>
                    <a:pt x="241786" y="0"/>
                  </a:lnTo>
                  <a:lnTo>
                    <a:pt x="248099" y="2654"/>
                  </a:lnTo>
                  <a:lnTo>
                    <a:pt x="266274" y="1628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097163" y="2671057"/>
            <a:ext cx="1469508" cy="481680"/>
            <a:chOff x="3097163" y="2671057"/>
            <a:chExt cx="1469508" cy="481680"/>
          </a:xfrm>
        </p:grpSpPr>
        <p:sp>
          <p:nvSpPr>
            <p:cNvPr id="41" name="Freeform 40"/>
            <p:cNvSpPr/>
            <p:nvPr/>
          </p:nvSpPr>
          <p:spPr>
            <a:xfrm>
              <a:off x="3097163" y="2779230"/>
              <a:ext cx="150771" cy="202108"/>
            </a:xfrm>
            <a:custGeom>
              <a:avLst/>
              <a:gdLst/>
              <a:ahLst/>
              <a:cxnLst/>
              <a:rect l="0" t="0" r="0" b="0"/>
              <a:pathLst>
                <a:path w="150771" h="202108">
                  <a:moveTo>
                    <a:pt x="56514" y="0"/>
                  </a:moveTo>
                  <a:lnTo>
                    <a:pt x="33351" y="27581"/>
                  </a:lnTo>
                  <a:lnTo>
                    <a:pt x="12537" y="75119"/>
                  </a:lnTo>
                  <a:lnTo>
                    <a:pt x="8688" y="127224"/>
                  </a:lnTo>
                  <a:lnTo>
                    <a:pt x="14504" y="167237"/>
                  </a:lnTo>
                  <a:lnTo>
                    <a:pt x="22742" y="188049"/>
                  </a:lnTo>
                  <a:lnTo>
                    <a:pt x="30301" y="194708"/>
                  </a:lnTo>
                  <a:lnTo>
                    <a:pt x="51028" y="202107"/>
                  </a:lnTo>
                  <a:lnTo>
                    <a:pt x="73183" y="197999"/>
                  </a:lnTo>
                  <a:lnTo>
                    <a:pt x="117541" y="172762"/>
                  </a:lnTo>
                  <a:lnTo>
                    <a:pt x="132331" y="157220"/>
                  </a:lnTo>
                  <a:lnTo>
                    <a:pt x="145855" y="130411"/>
                  </a:lnTo>
                  <a:lnTo>
                    <a:pt x="150770" y="108811"/>
                  </a:lnTo>
                  <a:lnTo>
                    <a:pt x="147415" y="71586"/>
                  </a:lnTo>
                  <a:lnTo>
                    <a:pt x="139753" y="48150"/>
                  </a:lnTo>
                  <a:lnTo>
                    <a:pt x="132347" y="39496"/>
                  </a:lnTo>
                  <a:lnTo>
                    <a:pt x="111791" y="27416"/>
                  </a:lnTo>
                  <a:lnTo>
                    <a:pt x="92176" y="23896"/>
                  </a:lnTo>
                  <a:lnTo>
                    <a:pt x="72364" y="26338"/>
                  </a:lnTo>
                  <a:lnTo>
                    <a:pt x="37994" y="38109"/>
                  </a:lnTo>
                  <a:lnTo>
                    <a:pt x="2254" y="64065"/>
                  </a:lnTo>
                  <a:lnTo>
                    <a:pt x="0" y="71371"/>
                  </a:lnTo>
                  <a:lnTo>
                    <a:pt x="2427" y="89352"/>
                  </a:lnTo>
                  <a:lnTo>
                    <a:pt x="7513" y="95626"/>
                  </a:lnTo>
                  <a:lnTo>
                    <a:pt x="39872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257314" y="2803554"/>
              <a:ext cx="186394" cy="349183"/>
            </a:xfrm>
            <a:custGeom>
              <a:avLst/>
              <a:gdLst/>
              <a:ahLst/>
              <a:cxnLst/>
              <a:rect l="0" t="0" r="0" b="0"/>
              <a:pathLst>
                <a:path w="186394" h="349183">
                  <a:moveTo>
                    <a:pt x="62784" y="50566"/>
                  </a:moveTo>
                  <a:lnTo>
                    <a:pt x="45926" y="107727"/>
                  </a:lnTo>
                  <a:lnTo>
                    <a:pt x="29481" y="167695"/>
                  </a:lnTo>
                  <a:lnTo>
                    <a:pt x="16554" y="222618"/>
                  </a:lnTo>
                  <a:lnTo>
                    <a:pt x="8927" y="278019"/>
                  </a:lnTo>
                  <a:lnTo>
                    <a:pt x="2649" y="337603"/>
                  </a:lnTo>
                  <a:lnTo>
                    <a:pt x="0" y="349182"/>
                  </a:lnTo>
                  <a:lnTo>
                    <a:pt x="8174" y="298315"/>
                  </a:lnTo>
                  <a:lnTo>
                    <a:pt x="18576" y="245619"/>
                  </a:lnTo>
                  <a:lnTo>
                    <a:pt x="32296" y="182325"/>
                  </a:lnTo>
                  <a:lnTo>
                    <a:pt x="52731" y="119053"/>
                  </a:lnTo>
                  <a:lnTo>
                    <a:pt x="74747" y="62838"/>
                  </a:lnTo>
                  <a:lnTo>
                    <a:pt x="101730" y="22219"/>
                  </a:lnTo>
                  <a:lnTo>
                    <a:pt x="122709" y="4054"/>
                  </a:lnTo>
                  <a:lnTo>
                    <a:pt x="140885" y="0"/>
                  </a:lnTo>
                  <a:lnTo>
                    <a:pt x="150909" y="213"/>
                  </a:lnTo>
                  <a:lnTo>
                    <a:pt x="159441" y="3129"/>
                  </a:lnTo>
                  <a:lnTo>
                    <a:pt x="173852" y="13765"/>
                  </a:lnTo>
                  <a:lnTo>
                    <a:pt x="181490" y="30203"/>
                  </a:lnTo>
                  <a:lnTo>
                    <a:pt x="186393" y="70890"/>
                  </a:lnTo>
                  <a:lnTo>
                    <a:pt x="179667" y="92575"/>
                  </a:lnTo>
                  <a:lnTo>
                    <a:pt x="157166" y="127795"/>
                  </a:lnTo>
                  <a:lnTo>
                    <a:pt x="150669" y="131638"/>
                  </a:lnTo>
                  <a:lnTo>
                    <a:pt x="136053" y="133442"/>
                  </a:lnTo>
                  <a:lnTo>
                    <a:pt x="131046" y="131704"/>
                  </a:lnTo>
                  <a:lnTo>
                    <a:pt x="127708" y="128697"/>
                  </a:lnTo>
                  <a:lnTo>
                    <a:pt x="121032" y="11713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3478198" y="2785339"/>
              <a:ext cx="374448" cy="159565"/>
            </a:xfrm>
            <a:custGeom>
              <a:avLst/>
              <a:gdLst/>
              <a:ahLst/>
              <a:cxnLst/>
              <a:rect l="0" t="0" r="0" b="0"/>
              <a:pathLst>
                <a:path w="374448" h="159565">
                  <a:moveTo>
                    <a:pt x="0" y="85423"/>
                  </a:moveTo>
                  <a:lnTo>
                    <a:pt x="31367" y="76930"/>
                  </a:lnTo>
                  <a:lnTo>
                    <a:pt x="49074" y="65006"/>
                  </a:lnTo>
                  <a:lnTo>
                    <a:pt x="70220" y="38282"/>
                  </a:lnTo>
                  <a:lnTo>
                    <a:pt x="74972" y="17627"/>
                  </a:lnTo>
                  <a:lnTo>
                    <a:pt x="74944" y="6941"/>
                  </a:lnTo>
                  <a:lnTo>
                    <a:pt x="73077" y="1667"/>
                  </a:lnTo>
                  <a:lnTo>
                    <a:pt x="69983" y="0"/>
                  </a:lnTo>
                  <a:lnTo>
                    <a:pt x="66071" y="737"/>
                  </a:lnTo>
                  <a:lnTo>
                    <a:pt x="62539" y="4927"/>
                  </a:lnTo>
                  <a:lnTo>
                    <a:pt x="56148" y="19445"/>
                  </a:lnTo>
                  <a:lnTo>
                    <a:pt x="55157" y="38224"/>
                  </a:lnTo>
                  <a:lnTo>
                    <a:pt x="64484" y="97048"/>
                  </a:lnTo>
                  <a:lnTo>
                    <a:pt x="73337" y="154469"/>
                  </a:lnTo>
                  <a:lnTo>
                    <a:pt x="75704" y="159191"/>
                  </a:lnTo>
                  <a:lnTo>
                    <a:pt x="79131" y="159564"/>
                  </a:lnTo>
                  <a:lnTo>
                    <a:pt x="97917" y="144652"/>
                  </a:lnTo>
                  <a:lnTo>
                    <a:pt x="147027" y="81328"/>
                  </a:lnTo>
                  <a:lnTo>
                    <a:pt x="186262" y="45744"/>
                  </a:lnTo>
                  <a:lnTo>
                    <a:pt x="206674" y="35428"/>
                  </a:lnTo>
                  <a:lnTo>
                    <a:pt x="238034" y="30545"/>
                  </a:lnTo>
                  <a:lnTo>
                    <a:pt x="299366" y="44177"/>
                  </a:lnTo>
                  <a:lnTo>
                    <a:pt x="307751" y="46831"/>
                  </a:lnTo>
                  <a:lnTo>
                    <a:pt x="315190" y="46751"/>
                  </a:lnTo>
                  <a:lnTo>
                    <a:pt x="328387" y="41731"/>
                  </a:lnTo>
                  <a:lnTo>
                    <a:pt x="330796" y="37804"/>
                  </a:lnTo>
                  <a:lnTo>
                    <a:pt x="330554" y="33336"/>
                  </a:lnTo>
                  <a:lnTo>
                    <a:pt x="328543" y="28509"/>
                  </a:lnTo>
                  <a:lnTo>
                    <a:pt x="323504" y="25291"/>
                  </a:lnTo>
                  <a:lnTo>
                    <a:pt x="308043" y="21715"/>
                  </a:lnTo>
                  <a:lnTo>
                    <a:pt x="291310" y="25057"/>
                  </a:lnTo>
                  <a:lnTo>
                    <a:pt x="275552" y="33630"/>
                  </a:lnTo>
                  <a:lnTo>
                    <a:pt x="262385" y="46686"/>
                  </a:lnTo>
                  <a:lnTo>
                    <a:pt x="255300" y="64200"/>
                  </a:lnTo>
                  <a:lnTo>
                    <a:pt x="253410" y="74048"/>
                  </a:lnTo>
                  <a:lnTo>
                    <a:pt x="256774" y="82462"/>
                  </a:lnTo>
                  <a:lnTo>
                    <a:pt x="272838" y="96743"/>
                  </a:lnTo>
                  <a:lnTo>
                    <a:pt x="292922" y="101857"/>
                  </a:lnTo>
                  <a:lnTo>
                    <a:pt x="345083" y="100188"/>
                  </a:lnTo>
                  <a:lnTo>
                    <a:pt x="360164" y="93218"/>
                  </a:lnTo>
                  <a:lnTo>
                    <a:pt x="363076" y="93393"/>
                  </a:lnTo>
                  <a:lnTo>
                    <a:pt x="363168" y="96284"/>
                  </a:lnTo>
                  <a:lnTo>
                    <a:pt x="354447" y="120852"/>
                  </a:lnTo>
                  <a:lnTo>
                    <a:pt x="355567" y="124760"/>
                  </a:lnTo>
                  <a:lnTo>
                    <a:pt x="359086" y="126441"/>
                  </a:lnTo>
                  <a:lnTo>
                    <a:pt x="374447" y="12702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3942764" y="2770909"/>
              <a:ext cx="65230" cy="158643"/>
            </a:xfrm>
            <a:custGeom>
              <a:avLst/>
              <a:gdLst/>
              <a:ahLst/>
              <a:cxnLst/>
              <a:rect l="0" t="0" r="0" b="0"/>
              <a:pathLst>
                <a:path w="65230" h="158643">
                  <a:moveTo>
                    <a:pt x="51339" y="0"/>
                  </a:moveTo>
                  <a:lnTo>
                    <a:pt x="26616" y="7568"/>
                  </a:lnTo>
                  <a:lnTo>
                    <a:pt x="13847" y="15999"/>
                  </a:lnTo>
                  <a:lnTo>
                    <a:pt x="4474" y="30841"/>
                  </a:lnTo>
                  <a:lnTo>
                    <a:pt x="680" y="39977"/>
                  </a:lnTo>
                  <a:lnTo>
                    <a:pt x="0" y="48841"/>
                  </a:lnTo>
                  <a:lnTo>
                    <a:pt x="4175" y="66086"/>
                  </a:lnTo>
                  <a:lnTo>
                    <a:pt x="21339" y="95806"/>
                  </a:lnTo>
                  <a:lnTo>
                    <a:pt x="63852" y="137842"/>
                  </a:lnTo>
                  <a:lnTo>
                    <a:pt x="65229" y="143670"/>
                  </a:lnTo>
                  <a:lnTo>
                    <a:pt x="63372" y="149404"/>
                  </a:lnTo>
                  <a:lnTo>
                    <a:pt x="59361" y="155077"/>
                  </a:lnTo>
                  <a:lnTo>
                    <a:pt x="52989" y="157934"/>
                  </a:lnTo>
                  <a:lnTo>
                    <a:pt x="36047" y="158642"/>
                  </a:lnTo>
                  <a:lnTo>
                    <a:pt x="21120" y="153410"/>
                  </a:lnTo>
                  <a:lnTo>
                    <a:pt x="14551" y="149426"/>
                  </a:lnTo>
                  <a:lnTo>
                    <a:pt x="10172" y="143996"/>
                  </a:lnTo>
                  <a:lnTo>
                    <a:pt x="1413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4027388" y="2820835"/>
              <a:ext cx="108174" cy="279070"/>
            </a:xfrm>
            <a:custGeom>
              <a:avLst/>
              <a:gdLst/>
              <a:ahLst/>
              <a:cxnLst/>
              <a:rect l="0" t="0" r="0" b="0"/>
              <a:pathLst>
                <a:path w="108174" h="279070">
                  <a:moveTo>
                    <a:pt x="108173" y="0"/>
                  </a:moveTo>
                  <a:lnTo>
                    <a:pt x="108173" y="62326"/>
                  </a:lnTo>
                  <a:lnTo>
                    <a:pt x="101587" y="117306"/>
                  </a:lnTo>
                  <a:lnTo>
                    <a:pt x="90952" y="176549"/>
                  </a:lnTo>
                  <a:lnTo>
                    <a:pt x="70943" y="234323"/>
                  </a:lnTo>
                  <a:lnTo>
                    <a:pt x="39807" y="274953"/>
                  </a:lnTo>
                  <a:lnTo>
                    <a:pt x="32085" y="278532"/>
                  </a:lnTo>
                  <a:lnTo>
                    <a:pt x="24164" y="279069"/>
                  </a:lnTo>
                  <a:lnTo>
                    <a:pt x="16109" y="277578"/>
                  </a:lnTo>
                  <a:lnTo>
                    <a:pt x="10739" y="271036"/>
                  </a:lnTo>
                  <a:lnTo>
                    <a:pt x="3181" y="238099"/>
                  </a:lnTo>
                  <a:lnTo>
                    <a:pt x="0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177166" y="2671057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4224457" y="2752588"/>
              <a:ext cx="342214" cy="309559"/>
            </a:xfrm>
            <a:custGeom>
              <a:avLst/>
              <a:gdLst/>
              <a:ahLst/>
              <a:cxnLst/>
              <a:rect l="0" t="0" r="0" b="0"/>
              <a:pathLst>
                <a:path w="342214" h="309559">
                  <a:moveTo>
                    <a:pt x="44241" y="59926"/>
                  </a:moveTo>
                  <a:lnTo>
                    <a:pt x="30989" y="68761"/>
                  </a:lnTo>
                  <a:lnTo>
                    <a:pt x="13913" y="91924"/>
                  </a:lnTo>
                  <a:lnTo>
                    <a:pt x="1559" y="117793"/>
                  </a:lnTo>
                  <a:lnTo>
                    <a:pt x="0" y="134646"/>
                  </a:lnTo>
                  <a:lnTo>
                    <a:pt x="3313" y="150458"/>
                  </a:lnTo>
                  <a:lnTo>
                    <a:pt x="10950" y="163649"/>
                  </a:lnTo>
                  <a:lnTo>
                    <a:pt x="17424" y="167907"/>
                  </a:lnTo>
                  <a:lnTo>
                    <a:pt x="34480" y="172637"/>
                  </a:lnTo>
                  <a:lnTo>
                    <a:pt x="60456" y="170882"/>
                  </a:lnTo>
                  <a:lnTo>
                    <a:pt x="74870" y="164405"/>
                  </a:lnTo>
                  <a:lnTo>
                    <a:pt x="99190" y="145181"/>
                  </a:lnTo>
                  <a:lnTo>
                    <a:pt x="116201" y="120217"/>
                  </a:lnTo>
                  <a:lnTo>
                    <a:pt x="124118" y="84981"/>
                  </a:lnTo>
                  <a:lnTo>
                    <a:pt x="121039" y="61200"/>
                  </a:lnTo>
                  <a:lnTo>
                    <a:pt x="103995" y="20216"/>
                  </a:lnTo>
                  <a:lnTo>
                    <a:pt x="91138" y="7452"/>
                  </a:lnTo>
                  <a:lnTo>
                    <a:pt x="83827" y="2754"/>
                  </a:lnTo>
                  <a:lnTo>
                    <a:pt x="65841" y="0"/>
                  </a:lnTo>
                  <a:lnTo>
                    <a:pt x="55867" y="559"/>
                  </a:lnTo>
                  <a:lnTo>
                    <a:pt x="51067" y="2782"/>
                  </a:lnTo>
                  <a:lnTo>
                    <a:pt x="49716" y="6112"/>
                  </a:lnTo>
                  <a:lnTo>
                    <a:pt x="50665" y="10182"/>
                  </a:lnTo>
                  <a:lnTo>
                    <a:pt x="61581" y="19635"/>
                  </a:lnTo>
                  <a:lnTo>
                    <a:pt x="94305" y="36353"/>
                  </a:lnTo>
                  <a:lnTo>
                    <a:pt x="155549" y="51423"/>
                  </a:lnTo>
                  <a:lnTo>
                    <a:pt x="197413" y="67081"/>
                  </a:lnTo>
                  <a:lnTo>
                    <a:pt x="221426" y="82592"/>
                  </a:lnTo>
                  <a:lnTo>
                    <a:pt x="225235" y="88905"/>
                  </a:lnTo>
                  <a:lnTo>
                    <a:pt x="227000" y="103316"/>
                  </a:lnTo>
                  <a:lnTo>
                    <a:pt x="222238" y="118967"/>
                  </a:lnTo>
                  <a:lnTo>
                    <a:pt x="204114" y="151614"/>
                  </a:lnTo>
                  <a:lnTo>
                    <a:pt x="203523" y="158959"/>
                  </a:lnTo>
                  <a:lnTo>
                    <a:pt x="205902" y="165704"/>
                  </a:lnTo>
                  <a:lnTo>
                    <a:pt x="210263" y="172050"/>
                  </a:lnTo>
                  <a:lnTo>
                    <a:pt x="216868" y="176281"/>
                  </a:lnTo>
                  <a:lnTo>
                    <a:pt x="234069" y="180981"/>
                  </a:lnTo>
                  <a:lnTo>
                    <a:pt x="292663" y="177661"/>
                  </a:lnTo>
                  <a:lnTo>
                    <a:pt x="314599" y="178821"/>
                  </a:lnTo>
                  <a:lnTo>
                    <a:pt x="333595" y="185501"/>
                  </a:lnTo>
                  <a:lnTo>
                    <a:pt x="338845" y="192644"/>
                  </a:lnTo>
                  <a:lnTo>
                    <a:pt x="342213" y="212909"/>
                  </a:lnTo>
                  <a:lnTo>
                    <a:pt x="338912" y="241473"/>
                  </a:lnTo>
                  <a:lnTo>
                    <a:pt x="332073" y="256492"/>
                  </a:lnTo>
                  <a:lnTo>
                    <a:pt x="293872" y="3095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801245" y="1967913"/>
            <a:ext cx="5233940" cy="1085913"/>
            <a:chOff x="4801245" y="1967913"/>
            <a:chExt cx="5233940" cy="1085913"/>
          </a:xfrm>
        </p:grpSpPr>
        <p:sp>
          <p:nvSpPr>
            <p:cNvPr id="49" name="Freeform 48"/>
            <p:cNvSpPr/>
            <p:nvPr/>
          </p:nvSpPr>
          <p:spPr>
            <a:xfrm>
              <a:off x="4801245" y="2221720"/>
              <a:ext cx="698969" cy="640722"/>
            </a:xfrm>
            <a:custGeom>
              <a:avLst/>
              <a:gdLst/>
              <a:ahLst/>
              <a:cxnLst/>
              <a:rect l="0" t="0" r="0" b="0"/>
              <a:pathLst>
                <a:path w="698969" h="640722">
                  <a:moveTo>
                    <a:pt x="0" y="640721"/>
                  </a:moveTo>
                  <a:lnTo>
                    <a:pt x="58764" y="581032"/>
                  </a:lnTo>
                  <a:lnTo>
                    <a:pt x="109939" y="520509"/>
                  </a:lnTo>
                  <a:lnTo>
                    <a:pt x="158255" y="463917"/>
                  </a:lnTo>
                  <a:lnTo>
                    <a:pt x="206368" y="410233"/>
                  </a:lnTo>
                  <a:lnTo>
                    <a:pt x="260873" y="350578"/>
                  </a:lnTo>
                  <a:lnTo>
                    <a:pt x="322805" y="291746"/>
                  </a:lnTo>
                  <a:lnTo>
                    <a:pt x="385487" y="231036"/>
                  </a:lnTo>
                  <a:lnTo>
                    <a:pt x="443416" y="179484"/>
                  </a:lnTo>
                  <a:lnTo>
                    <a:pt x="505907" y="125232"/>
                  </a:lnTo>
                  <a:lnTo>
                    <a:pt x="564527" y="79343"/>
                  </a:lnTo>
                  <a:lnTo>
                    <a:pt x="624927" y="38930"/>
                  </a:lnTo>
                  <a:lnTo>
                    <a:pt x="685197" y="4937"/>
                  </a:lnTo>
                  <a:lnTo>
                    <a:pt x="69896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626686" y="1967913"/>
              <a:ext cx="222480" cy="403541"/>
            </a:xfrm>
            <a:custGeom>
              <a:avLst/>
              <a:gdLst/>
              <a:ahLst/>
              <a:cxnLst/>
              <a:rect l="0" t="0" r="0" b="0"/>
              <a:pathLst>
                <a:path w="222480" h="403541">
                  <a:moveTo>
                    <a:pt x="114837" y="54102"/>
                  </a:moveTo>
                  <a:lnTo>
                    <a:pt x="73183" y="108118"/>
                  </a:lnTo>
                  <a:lnTo>
                    <a:pt x="38338" y="167622"/>
                  </a:lnTo>
                  <a:lnTo>
                    <a:pt x="18104" y="226905"/>
                  </a:lnTo>
                  <a:lnTo>
                    <a:pt x="3935" y="281654"/>
                  </a:lnTo>
                  <a:lnTo>
                    <a:pt x="0" y="323695"/>
                  </a:lnTo>
                  <a:lnTo>
                    <a:pt x="7668" y="362451"/>
                  </a:lnTo>
                  <a:lnTo>
                    <a:pt x="21651" y="388521"/>
                  </a:lnTo>
                  <a:lnTo>
                    <a:pt x="37056" y="399356"/>
                  </a:lnTo>
                  <a:lnTo>
                    <a:pt x="46341" y="403540"/>
                  </a:lnTo>
                  <a:lnTo>
                    <a:pt x="66520" y="403257"/>
                  </a:lnTo>
                  <a:lnTo>
                    <a:pt x="85966" y="396968"/>
                  </a:lnTo>
                  <a:lnTo>
                    <a:pt x="100773" y="388009"/>
                  </a:lnTo>
                  <a:lnTo>
                    <a:pt x="150471" y="325948"/>
                  </a:lnTo>
                  <a:lnTo>
                    <a:pt x="183393" y="272861"/>
                  </a:lnTo>
                  <a:lnTo>
                    <a:pt x="207395" y="213284"/>
                  </a:lnTo>
                  <a:lnTo>
                    <a:pt x="218968" y="160092"/>
                  </a:lnTo>
                  <a:lnTo>
                    <a:pt x="222479" y="101697"/>
                  </a:lnTo>
                  <a:lnTo>
                    <a:pt x="211382" y="46307"/>
                  </a:lnTo>
                  <a:lnTo>
                    <a:pt x="199020" y="25391"/>
                  </a:lnTo>
                  <a:lnTo>
                    <a:pt x="183645" y="7482"/>
                  </a:lnTo>
                  <a:lnTo>
                    <a:pt x="165451" y="1022"/>
                  </a:lnTo>
                  <a:lnTo>
                    <a:pt x="142880" y="0"/>
                  </a:lnTo>
                  <a:lnTo>
                    <a:pt x="120521" y="5710"/>
                  </a:lnTo>
                  <a:lnTo>
                    <a:pt x="103187" y="16877"/>
                  </a:lnTo>
                  <a:lnTo>
                    <a:pt x="59656" y="71000"/>
                  </a:lnTo>
                  <a:lnTo>
                    <a:pt x="47225" y="100200"/>
                  </a:lnTo>
                  <a:lnTo>
                    <a:pt x="46522" y="132274"/>
                  </a:lnTo>
                  <a:lnTo>
                    <a:pt x="60285" y="173471"/>
                  </a:lnTo>
                  <a:lnTo>
                    <a:pt x="73232" y="19556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5966192" y="2045230"/>
              <a:ext cx="218538" cy="277953"/>
            </a:xfrm>
            <a:custGeom>
              <a:avLst/>
              <a:gdLst/>
              <a:ahLst/>
              <a:cxnLst/>
              <a:rect l="0" t="0" r="0" b="0"/>
              <a:pathLst>
                <a:path w="218538" h="277953">
                  <a:moveTo>
                    <a:pt x="0" y="259700"/>
                  </a:moveTo>
                  <a:lnTo>
                    <a:pt x="0" y="277370"/>
                  </a:lnTo>
                  <a:lnTo>
                    <a:pt x="924" y="277952"/>
                  </a:lnTo>
                  <a:lnTo>
                    <a:pt x="19559" y="217942"/>
                  </a:lnTo>
                  <a:lnTo>
                    <a:pt x="39889" y="164953"/>
                  </a:lnTo>
                  <a:lnTo>
                    <a:pt x="56172" y="105046"/>
                  </a:lnTo>
                  <a:lnTo>
                    <a:pt x="79646" y="44508"/>
                  </a:lnTo>
                  <a:lnTo>
                    <a:pt x="94201" y="1900"/>
                  </a:lnTo>
                  <a:lnTo>
                    <a:pt x="96084" y="0"/>
                  </a:lnTo>
                  <a:lnTo>
                    <a:pt x="97341" y="2432"/>
                  </a:lnTo>
                  <a:lnTo>
                    <a:pt x="98597" y="54298"/>
                  </a:lnTo>
                  <a:lnTo>
                    <a:pt x="93201" y="105954"/>
                  </a:lnTo>
                  <a:lnTo>
                    <a:pt x="96279" y="160194"/>
                  </a:lnTo>
                  <a:lnTo>
                    <a:pt x="102093" y="167475"/>
                  </a:lnTo>
                  <a:lnTo>
                    <a:pt x="110591" y="171405"/>
                  </a:lnTo>
                  <a:lnTo>
                    <a:pt x="120880" y="173100"/>
                  </a:lnTo>
                  <a:lnTo>
                    <a:pt x="142174" y="167587"/>
                  </a:lnTo>
                  <a:lnTo>
                    <a:pt x="163041" y="154966"/>
                  </a:lnTo>
                  <a:lnTo>
                    <a:pt x="203164" y="110557"/>
                  </a:lnTo>
                  <a:lnTo>
                    <a:pt x="216858" y="85147"/>
                  </a:lnTo>
                  <a:lnTo>
                    <a:pt x="218537" y="84159"/>
                  </a:lnTo>
                  <a:lnTo>
                    <a:pt x="212400" y="132120"/>
                  </a:lnTo>
                  <a:lnTo>
                    <a:pt x="202016" y="192403"/>
                  </a:lnTo>
                  <a:lnTo>
                    <a:pt x="200161" y="237367"/>
                  </a:lnTo>
                  <a:lnTo>
                    <a:pt x="201858" y="245736"/>
                  </a:lnTo>
                  <a:lnTo>
                    <a:pt x="216347" y="2680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6297037" y="2021040"/>
              <a:ext cx="243308" cy="292882"/>
            </a:xfrm>
            <a:custGeom>
              <a:avLst/>
              <a:gdLst/>
              <a:ahLst/>
              <a:cxnLst/>
              <a:rect l="0" t="0" r="0" b="0"/>
              <a:pathLst>
                <a:path w="243308" h="292882">
                  <a:moveTo>
                    <a:pt x="85207" y="42580"/>
                  </a:moveTo>
                  <a:lnTo>
                    <a:pt x="71014" y="96596"/>
                  </a:lnTo>
                  <a:lnTo>
                    <a:pt x="48950" y="157025"/>
                  </a:lnTo>
                  <a:lnTo>
                    <a:pt x="29959" y="217214"/>
                  </a:lnTo>
                  <a:lnTo>
                    <a:pt x="7393" y="274708"/>
                  </a:lnTo>
                  <a:lnTo>
                    <a:pt x="0" y="292881"/>
                  </a:lnTo>
                  <a:lnTo>
                    <a:pt x="27654" y="232948"/>
                  </a:lnTo>
                  <a:lnTo>
                    <a:pt x="53864" y="172638"/>
                  </a:lnTo>
                  <a:lnTo>
                    <a:pt x="75281" y="115021"/>
                  </a:lnTo>
                  <a:lnTo>
                    <a:pt x="92952" y="55144"/>
                  </a:lnTo>
                  <a:lnTo>
                    <a:pt x="96970" y="41692"/>
                  </a:lnTo>
                  <a:lnTo>
                    <a:pt x="96748" y="41988"/>
                  </a:lnTo>
                  <a:lnTo>
                    <a:pt x="88233" y="87737"/>
                  </a:lnTo>
                  <a:lnTo>
                    <a:pt x="85805" y="138648"/>
                  </a:lnTo>
                  <a:lnTo>
                    <a:pt x="89743" y="192741"/>
                  </a:lnTo>
                  <a:lnTo>
                    <a:pt x="100348" y="238115"/>
                  </a:lnTo>
                  <a:lnTo>
                    <a:pt x="109195" y="257074"/>
                  </a:lnTo>
                  <a:lnTo>
                    <a:pt x="115067" y="262314"/>
                  </a:lnTo>
                  <a:lnTo>
                    <a:pt x="121756" y="264883"/>
                  </a:lnTo>
                  <a:lnTo>
                    <a:pt x="128989" y="265672"/>
                  </a:lnTo>
                  <a:lnTo>
                    <a:pt x="144422" y="259151"/>
                  </a:lnTo>
                  <a:lnTo>
                    <a:pt x="158677" y="247007"/>
                  </a:lnTo>
                  <a:lnTo>
                    <a:pt x="175363" y="216611"/>
                  </a:lnTo>
                  <a:lnTo>
                    <a:pt x="199846" y="158282"/>
                  </a:lnTo>
                  <a:lnTo>
                    <a:pt x="218181" y="94902"/>
                  </a:lnTo>
                  <a:lnTo>
                    <a:pt x="231266" y="33136"/>
                  </a:lnTo>
                  <a:lnTo>
                    <a:pt x="234808" y="2286"/>
                  </a:lnTo>
                  <a:lnTo>
                    <a:pt x="236717" y="0"/>
                  </a:lnTo>
                  <a:lnTo>
                    <a:pt x="243307" y="97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6650118" y="2063620"/>
              <a:ext cx="23364" cy="215410"/>
            </a:xfrm>
            <a:custGeom>
              <a:avLst/>
              <a:gdLst/>
              <a:ahLst/>
              <a:cxnLst/>
              <a:rect l="0" t="0" r="0" b="0"/>
              <a:pathLst>
                <a:path w="23364" h="215410">
                  <a:moveTo>
                    <a:pt x="23363" y="0"/>
                  </a:moveTo>
                  <a:lnTo>
                    <a:pt x="18945" y="57909"/>
                  </a:lnTo>
                  <a:lnTo>
                    <a:pt x="11782" y="106635"/>
                  </a:lnTo>
                  <a:lnTo>
                    <a:pt x="3803" y="157644"/>
                  </a:lnTo>
                  <a:lnTo>
                    <a:pt x="0" y="203474"/>
                  </a:lnTo>
                  <a:lnTo>
                    <a:pt x="1316" y="211463"/>
                  </a:lnTo>
                  <a:lnTo>
                    <a:pt x="4042" y="214940"/>
                  </a:lnTo>
                  <a:lnTo>
                    <a:pt x="7709" y="215409"/>
                  </a:lnTo>
                  <a:lnTo>
                    <a:pt x="11078" y="213873"/>
                  </a:lnTo>
                  <a:lnTo>
                    <a:pt x="23363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6802595" y="2018971"/>
              <a:ext cx="168084" cy="319245"/>
            </a:xfrm>
            <a:custGeom>
              <a:avLst/>
              <a:gdLst/>
              <a:ahLst/>
              <a:cxnLst/>
              <a:rect l="0" t="0" r="0" b="0"/>
              <a:pathLst>
                <a:path w="168084" h="319245">
                  <a:moveTo>
                    <a:pt x="12343" y="44649"/>
                  </a:moveTo>
                  <a:lnTo>
                    <a:pt x="12343" y="106975"/>
                  </a:lnTo>
                  <a:lnTo>
                    <a:pt x="11419" y="170270"/>
                  </a:lnTo>
                  <a:lnTo>
                    <a:pt x="3293" y="233727"/>
                  </a:lnTo>
                  <a:lnTo>
                    <a:pt x="0" y="255348"/>
                  </a:lnTo>
                  <a:lnTo>
                    <a:pt x="416" y="257231"/>
                  </a:lnTo>
                  <a:lnTo>
                    <a:pt x="1618" y="255712"/>
                  </a:lnTo>
                  <a:lnTo>
                    <a:pt x="7727" y="240323"/>
                  </a:lnTo>
                  <a:lnTo>
                    <a:pt x="16355" y="182492"/>
                  </a:lnTo>
                  <a:lnTo>
                    <a:pt x="39032" y="121108"/>
                  </a:lnTo>
                  <a:lnTo>
                    <a:pt x="67910" y="60458"/>
                  </a:lnTo>
                  <a:lnTo>
                    <a:pt x="90265" y="21439"/>
                  </a:lnTo>
                  <a:lnTo>
                    <a:pt x="97575" y="12534"/>
                  </a:lnTo>
                  <a:lnTo>
                    <a:pt x="115559" y="2639"/>
                  </a:lnTo>
                  <a:lnTo>
                    <a:pt x="125533" y="0"/>
                  </a:lnTo>
                  <a:lnTo>
                    <a:pt x="134031" y="1015"/>
                  </a:lnTo>
                  <a:lnTo>
                    <a:pt x="148405" y="9538"/>
                  </a:lnTo>
                  <a:lnTo>
                    <a:pt x="158491" y="29969"/>
                  </a:lnTo>
                  <a:lnTo>
                    <a:pt x="168083" y="88285"/>
                  </a:lnTo>
                  <a:lnTo>
                    <a:pt x="167667" y="151629"/>
                  </a:lnTo>
                  <a:lnTo>
                    <a:pt x="161928" y="208139"/>
                  </a:lnTo>
                  <a:lnTo>
                    <a:pt x="147993" y="269132"/>
                  </a:lnTo>
                  <a:lnTo>
                    <a:pt x="137109" y="304037"/>
                  </a:lnTo>
                  <a:lnTo>
                    <a:pt x="128839" y="3192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6848223" y="2146830"/>
              <a:ext cx="149780" cy="33286"/>
            </a:xfrm>
            <a:custGeom>
              <a:avLst/>
              <a:gdLst/>
              <a:ahLst/>
              <a:cxnLst/>
              <a:rect l="0" t="0" r="0" b="0"/>
              <a:pathLst>
                <a:path w="149780" h="33286">
                  <a:moveTo>
                    <a:pt x="0" y="0"/>
                  </a:moveTo>
                  <a:lnTo>
                    <a:pt x="63398" y="14194"/>
                  </a:lnTo>
                  <a:lnTo>
                    <a:pt x="124630" y="30838"/>
                  </a:lnTo>
                  <a:lnTo>
                    <a:pt x="149779" y="332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7564979" y="2267229"/>
              <a:ext cx="107029" cy="187481"/>
            </a:xfrm>
            <a:custGeom>
              <a:avLst/>
              <a:gdLst/>
              <a:ahLst/>
              <a:cxnLst/>
              <a:rect l="0" t="0" r="0" b="0"/>
              <a:pathLst>
                <a:path w="107029" h="187481">
                  <a:moveTo>
                    <a:pt x="107028" y="4417"/>
                  </a:moveTo>
                  <a:lnTo>
                    <a:pt x="89358" y="0"/>
                  </a:lnTo>
                  <a:lnTo>
                    <a:pt x="70822" y="2762"/>
                  </a:lnTo>
                  <a:lnTo>
                    <a:pt x="33205" y="19602"/>
                  </a:lnTo>
                  <a:lnTo>
                    <a:pt x="18436" y="34896"/>
                  </a:lnTo>
                  <a:lnTo>
                    <a:pt x="11908" y="44152"/>
                  </a:lnTo>
                  <a:lnTo>
                    <a:pt x="4656" y="66764"/>
                  </a:lnTo>
                  <a:lnTo>
                    <a:pt x="0" y="114531"/>
                  </a:lnTo>
                  <a:lnTo>
                    <a:pt x="4294" y="132252"/>
                  </a:lnTo>
                  <a:lnTo>
                    <a:pt x="14216" y="147217"/>
                  </a:lnTo>
                  <a:lnTo>
                    <a:pt x="39669" y="169387"/>
                  </a:lnTo>
                  <a:lnTo>
                    <a:pt x="64264" y="181708"/>
                  </a:lnTo>
                  <a:lnTo>
                    <a:pt x="90386" y="18748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7705282" y="2312936"/>
              <a:ext cx="154698" cy="141831"/>
            </a:xfrm>
            <a:custGeom>
              <a:avLst/>
              <a:gdLst/>
              <a:ahLst/>
              <a:cxnLst/>
              <a:rect l="0" t="0" r="0" b="0"/>
              <a:pathLst>
                <a:path w="154698" h="141831">
                  <a:moveTo>
                    <a:pt x="108182" y="41921"/>
                  </a:moveTo>
                  <a:lnTo>
                    <a:pt x="54691" y="46338"/>
                  </a:lnTo>
                  <a:lnTo>
                    <a:pt x="35407" y="55903"/>
                  </a:lnTo>
                  <a:lnTo>
                    <a:pt x="18515" y="70325"/>
                  </a:lnTo>
                  <a:lnTo>
                    <a:pt x="4844" y="89062"/>
                  </a:lnTo>
                  <a:lnTo>
                    <a:pt x="0" y="107251"/>
                  </a:lnTo>
                  <a:lnTo>
                    <a:pt x="3" y="115985"/>
                  </a:lnTo>
                  <a:lnTo>
                    <a:pt x="4937" y="130620"/>
                  </a:lnTo>
                  <a:lnTo>
                    <a:pt x="8842" y="137111"/>
                  </a:lnTo>
                  <a:lnTo>
                    <a:pt x="16992" y="140514"/>
                  </a:lnTo>
                  <a:lnTo>
                    <a:pt x="40841" y="141830"/>
                  </a:lnTo>
                  <a:lnTo>
                    <a:pt x="81039" y="132955"/>
                  </a:lnTo>
                  <a:lnTo>
                    <a:pt x="108974" y="118615"/>
                  </a:lnTo>
                  <a:lnTo>
                    <a:pt x="128962" y="102655"/>
                  </a:lnTo>
                  <a:lnTo>
                    <a:pt x="146596" y="77380"/>
                  </a:lnTo>
                  <a:lnTo>
                    <a:pt x="154697" y="46469"/>
                  </a:lnTo>
                  <a:lnTo>
                    <a:pt x="153061" y="36632"/>
                  </a:lnTo>
                  <a:lnTo>
                    <a:pt x="143846" y="18305"/>
                  </a:lnTo>
                  <a:lnTo>
                    <a:pt x="130505" y="5845"/>
                  </a:lnTo>
                  <a:lnTo>
                    <a:pt x="123064" y="1228"/>
                  </a:lnTo>
                  <a:lnTo>
                    <a:pt x="114405" y="0"/>
                  </a:lnTo>
                  <a:lnTo>
                    <a:pt x="94923" y="3565"/>
                  </a:lnTo>
                  <a:lnTo>
                    <a:pt x="78867" y="13779"/>
                  </a:lnTo>
                  <a:lnTo>
                    <a:pt x="66492" y="27564"/>
                  </a:lnTo>
                  <a:lnTo>
                    <a:pt x="57910" y="42936"/>
                  </a:lnTo>
                  <a:lnTo>
                    <a:pt x="58026" y="49994"/>
                  </a:lnTo>
                  <a:lnTo>
                    <a:pt x="60877" y="56549"/>
                  </a:lnTo>
                  <a:lnTo>
                    <a:pt x="74898" y="752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7922795" y="2363178"/>
              <a:ext cx="92275" cy="149779"/>
            </a:xfrm>
            <a:custGeom>
              <a:avLst/>
              <a:gdLst/>
              <a:ahLst/>
              <a:cxnLst/>
              <a:rect l="0" t="0" r="0" b="0"/>
              <a:pathLst>
                <a:path w="92275" h="149779">
                  <a:moveTo>
                    <a:pt x="7164" y="0"/>
                  </a:moveTo>
                  <a:lnTo>
                    <a:pt x="578" y="29620"/>
                  </a:lnTo>
                  <a:lnTo>
                    <a:pt x="0" y="39162"/>
                  </a:lnTo>
                  <a:lnTo>
                    <a:pt x="4237" y="44599"/>
                  </a:lnTo>
                  <a:lnTo>
                    <a:pt x="11684" y="47299"/>
                  </a:lnTo>
                  <a:lnTo>
                    <a:pt x="39322" y="46682"/>
                  </a:lnTo>
                  <a:lnTo>
                    <a:pt x="56590" y="44786"/>
                  </a:lnTo>
                  <a:lnTo>
                    <a:pt x="73510" y="47025"/>
                  </a:lnTo>
                  <a:lnTo>
                    <a:pt x="80056" y="51690"/>
                  </a:lnTo>
                  <a:lnTo>
                    <a:pt x="89795" y="66736"/>
                  </a:lnTo>
                  <a:lnTo>
                    <a:pt x="92274" y="83285"/>
                  </a:lnTo>
                  <a:lnTo>
                    <a:pt x="83982" y="128695"/>
                  </a:lnTo>
                  <a:lnTo>
                    <a:pt x="73732" y="1497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8076019" y="2105225"/>
              <a:ext cx="53646" cy="341164"/>
            </a:xfrm>
            <a:custGeom>
              <a:avLst/>
              <a:gdLst/>
              <a:ahLst/>
              <a:cxnLst/>
              <a:rect l="0" t="0" r="0" b="0"/>
              <a:pathLst>
                <a:path w="53646" h="341164">
                  <a:moveTo>
                    <a:pt x="53645" y="0"/>
                  </a:moveTo>
                  <a:lnTo>
                    <a:pt x="51179" y="33741"/>
                  </a:lnTo>
                  <a:lnTo>
                    <a:pt x="43372" y="89837"/>
                  </a:lnTo>
                  <a:lnTo>
                    <a:pt x="30976" y="150361"/>
                  </a:lnTo>
                  <a:lnTo>
                    <a:pt x="19832" y="209813"/>
                  </a:lnTo>
                  <a:lnTo>
                    <a:pt x="6423" y="269454"/>
                  </a:lnTo>
                  <a:lnTo>
                    <a:pt x="0" y="303479"/>
                  </a:lnTo>
                  <a:lnTo>
                    <a:pt x="3719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8046454" y="2256739"/>
              <a:ext cx="285627" cy="191519"/>
            </a:xfrm>
            <a:custGeom>
              <a:avLst/>
              <a:gdLst/>
              <a:ahLst/>
              <a:cxnLst/>
              <a:rect l="0" t="0" r="0" b="0"/>
              <a:pathLst>
                <a:path w="285627" h="191519">
                  <a:moveTo>
                    <a:pt x="0" y="6586"/>
                  </a:moveTo>
                  <a:lnTo>
                    <a:pt x="29620" y="0"/>
                  </a:lnTo>
                  <a:lnTo>
                    <a:pt x="74680" y="3025"/>
                  </a:lnTo>
                  <a:lnTo>
                    <a:pt x="96061" y="14866"/>
                  </a:lnTo>
                  <a:lnTo>
                    <a:pt x="112960" y="32455"/>
                  </a:lnTo>
                  <a:lnTo>
                    <a:pt x="123554" y="52600"/>
                  </a:lnTo>
                  <a:lnTo>
                    <a:pt x="130297" y="89151"/>
                  </a:lnTo>
                  <a:lnTo>
                    <a:pt x="121306" y="151674"/>
                  </a:lnTo>
                  <a:lnTo>
                    <a:pt x="113502" y="179938"/>
                  </a:lnTo>
                  <a:lnTo>
                    <a:pt x="113575" y="184100"/>
                  </a:lnTo>
                  <a:lnTo>
                    <a:pt x="115473" y="185025"/>
                  </a:lnTo>
                  <a:lnTo>
                    <a:pt x="118587" y="183793"/>
                  </a:lnTo>
                  <a:lnTo>
                    <a:pt x="177264" y="123134"/>
                  </a:lnTo>
                  <a:lnTo>
                    <a:pt x="184744" y="117569"/>
                  </a:lnTo>
                  <a:lnTo>
                    <a:pt x="202918" y="111385"/>
                  </a:lnTo>
                  <a:lnTo>
                    <a:pt x="216850" y="109562"/>
                  </a:lnTo>
                  <a:lnTo>
                    <a:pt x="216683" y="110370"/>
                  </a:lnTo>
                  <a:lnTo>
                    <a:pt x="196484" y="122727"/>
                  </a:lnTo>
                  <a:lnTo>
                    <a:pt x="192011" y="129317"/>
                  </a:lnTo>
                  <a:lnTo>
                    <a:pt x="187040" y="146501"/>
                  </a:lnTo>
                  <a:lnTo>
                    <a:pt x="188658" y="172550"/>
                  </a:lnTo>
                  <a:lnTo>
                    <a:pt x="193265" y="179174"/>
                  </a:lnTo>
                  <a:lnTo>
                    <a:pt x="208246" y="189000"/>
                  </a:lnTo>
                  <a:lnTo>
                    <a:pt x="229697" y="191518"/>
                  </a:lnTo>
                  <a:lnTo>
                    <a:pt x="241889" y="190895"/>
                  </a:lnTo>
                  <a:lnTo>
                    <a:pt x="262833" y="182806"/>
                  </a:lnTo>
                  <a:lnTo>
                    <a:pt x="272300" y="176766"/>
                  </a:lnTo>
                  <a:lnTo>
                    <a:pt x="278612" y="168117"/>
                  </a:lnTo>
                  <a:lnTo>
                    <a:pt x="285626" y="146179"/>
                  </a:lnTo>
                  <a:lnTo>
                    <a:pt x="283812" y="123485"/>
                  </a:lnTo>
                  <a:lnTo>
                    <a:pt x="267316" y="74303"/>
                  </a:lnTo>
                  <a:lnTo>
                    <a:pt x="233446" y="29972"/>
                  </a:lnTo>
                  <a:lnTo>
                    <a:pt x="232989" y="65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8398404" y="2138509"/>
              <a:ext cx="114029" cy="349485"/>
            </a:xfrm>
            <a:custGeom>
              <a:avLst/>
              <a:gdLst/>
              <a:ahLst/>
              <a:cxnLst/>
              <a:rect l="0" t="0" r="0" b="0"/>
              <a:pathLst>
                <a:path w="114029" h="349485">
                  <a:moveTo>
                    <a:pt x="72423" y="0"/>
                  </a:moveTo>
                  <a:lnTo>
                    <a:pt x="47757" y="58383"/>
                  </a:lnTo>
                  <a:lnTo>
                    <a:pt x="30844" y="117237"/>
                  </a:lnTo>
                  <a:lnTo>
                    <a:pt x="14178" y="180663"/>
                  </a:lnTo>
                  <a:lnTo>
                    <a:pt x="0" y="237710"/>
                  </a:lnTo>
                  <a:lnTo>
                    <a:pt x="2439" y="284979"/>
                  </a:lnTo>
                  <a:lnTo>
                    <a:pt x="13677" y="314346"/>
                  </a:lnTo>
                  <a:lnTo>
                    <a:pt x="28439" y="327087"/>
                  </a:lnTo>
                  <a:lnTo>
                    <a:pt x="72467" y="342800"/>
                  </a:lnTo>
                  <a:lnTo>
                    <a:pt x="114028" y="34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8739471" y="2143192"/>
              <a:ext cx="298762" cy="411371"/>
            </a:xfrm>
            <a:custGeom>
              <a:avLst/>
              <a:gdLst/>
              <a:ahLst/>
              <a:cxnLst/>
              <a:rect l="0" t="0" r="0" b="0"/>
              <a:pathLst>
                <a:path w="298762" h="411371">
                  <a:moveTo>
                    <a:pt x="147408" y="170059"/>
                  </a:moveTo>
                  <a:lnTo>
                    <a:pt x="147408" y="225221"/>
                  </a:lnTo>
                  <a:lnTo>
                    <a:pt x="138358" y="279196"/>
                  </a:lnTo>
                  <a:lnTo>
                    <a:pt x="128085" y="309337"/>
                  </a:lnTo>
                  <a:lnTo>
                    <a:pt x="101368" y="363718"/>
                  </a:lnTo>
                  <a:lnTo>
                    <a:pt x="79526" y="390471"/>
                  </a:lnTo>
                  <a:lnTo>
                    <a:pt x="71643" y="397437"/>
                  </a:lnTo>
                  <a:lnTo>
                    <a:pt x="53022" y="405177"/>
                  </a:lnTo>
                  <a:lnTo>
                    <a:pt x="42879" y="407242"/>
                  </a:lnTo>
                  <a:lnTo>
                    <a:pt x="34268" y="404920"/>
                  </a:lnTo>
                  <a:lnTo>
                    <a:pt x="19769" y="392477"/>
                  </a:lnTo>
                  <a:lnTo>
                    <a:pt x="5628" y="364681"/>
                  </a:lnTo>
                  <a:lnTo>
                    <a:pt x="0" y="328605"/>
                  </a:lnTo>
                  <a:lnTo>
                    <a:pt x="2750" y="297473"/>
                  </a:lnTo>
                  <a:lnTo>
                    <a:pt x="18604" y="257310"/>
                  </a:lnTo>
                  <a:lnTo>
                    <a:pt x="35074" y="235873"/>
                  </a:lnTo>
                  <a:lnTo>
                    <a:pt x="94898" y="189554"/>
                  </a:lnTo>
                  <a:lnTo>
                    <a:pt x="147798" y="164214"/>
                  </a:lnTo>
                  <a:lnTo>
                    <a:pt x="202010" y="142477"/>
                  </a:lnTo>
                  <a:lnTo>
                    <a:pt x="254337" y="116521"/>
                  </a:lnTo>
                  <a:lnTo>
                    <a:pt x="285563" y="89512"/>
                  </a:lnTo>
                  <a:lnTo>
                    <a:pt x="298160" y="64113"/>
                  </a:lnTo>
                  <a:lnTo>
                    <a:pt x="298761" y="55050"/>
                  </a:lnTo>
                  <a:lnTo>
                    <a:pt x="294496" y="37583"/>
                  </a:lnTo>
                  <a:lnTo>
                    <a:pt x="272865" y="12155"/>
                  </a:lnTo>
                  <a:lnTo>
                    <a:pt x="248471" y="2801"/>
                  </a:lnTo>
                  <a:lnTo>
                    <a:pt x="210945" y="0"/>
                  </a:lnTo>
                  <a:lnTo>
                    <a:pt x="191364" y="3871"/>
                  </a:lnTo>
                  <a:lnTo>
                    <a:pt x="165672" y="16446"/>
                  </a:lnTo>
                  <a:lnTo>
                    <a:pt x="123584" y="49092"/>
                  </a:lnTo>
                  <a:lnTo>
                    <a:pt x="99493" y="91773"/>
                  </a:lnTo>
                  <a:lnTo>
                    <a:pt x="87805" y="136796"/>
                  </a:lnTo>
                  <a:lnTo>
                    <a:pt x="88859" y="190062"/>
                  </a:lnTo>
                  <a:lnTo>
                    <a:pt x="104998" y="247435"/>
                  </a:lnTo>
                  <a:lnTo>
                    <a:pt x="126906" y="303158"/>
                  </a:lnTo>
                  <a:lnTo>
                    <a:pt x="164638" y="357740"/>
                  </a:lnTo>
                  <a:lnTo>
                    <a:pt x="213977" y="41137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7835810" y="2621130"/>
              <a:ext cx="185681" cy="265469"/>
            </a:xfrm>
            <a:custGeom>
              <a:avLst/>
              <a:gdLst/>
              <a:ahLst/>
              <a:cxnLst/>
              <a:rect l="0" t="0" r="0" b="0"/>
              <a:pathLst>
                <a:path w="185681" h="265469">
                  <a:moveTo>
                    <a:pt x="185680" y="0"/>
                  </a:moveTo>
                  <a:lnTo>
                    <a:pt x="136606" y="4417"/>
                  </a:lnTo>
                  <a:lnTo>
                    <a:pt x="93067" y="31142"/>
                  </a:lnTo>
                  <a:lnTo>
                    <a:pt x="54867" y="67382"/>
                  </a:lnTo>
                  <a:lnTo>
                    <a:pt x="26037" y="114000"/>
                  </a:lnTo>
                  <a:lnTo>
                    <a:pt x="2853" y="174596"/>
                  </a:lnTo>
                  <a:lnTo>
                    <a:pt x="0" y="182966"/>
                  </a:lnTo>
                  <a:lnTo>
                    <a:pt x="1762" y="202128"/>
                  </a:lnTo>
                  <a:lnTo>
                    <a:pt x="17960" y="240146"/>
                  </a:lnTo>
                  <a:lnTo>
                    <a:pt x="30702" y="252504"/>
                  </a:lnTo>
                  <a:lnTo>
                    <a:pt x="37982" y="257094"/>
                  </a:lnTo>
                  <a:lnTo>
                    <a:pt x="70316" y="263554"/>
                  </a:lnTo>
                  <a:lnTo>
                    <a:pt x="104757" y="265468"/>
                  </a:lnTo>
                  <a:lnTo>
                    <a:pt x="124751" y="260985"/>
                  </a:lnTo>
                  <a:lnTo>
                    <a:pt x="177360" y="2413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7961063" y="2725257"/>
              <a:ext cx="136379" cy="166678"/>
            </a:xfrm>
            <a:custGeom>
              <a:avLst/>
              <a:gdLst/>
              <a:ahLst/>
              <a:cxnLst/>
              <a:rect l="0" t="0" r="0" b="0"/>
              <a:pathLst>
                <a:path w="136379" h="166678">
                  <a:moveTo>
                    <a:pt x="77070" y="29010"/>
                  </a:moveTo>
                  <a:lnTo>
                    <a:pt x="42324" y="45009"/>
                  </a:lnTo>
                  <a:lnTo>
                    <a:pt x="22807" y="60152"/>
                  </a:lnTo>
                  <a:lnTo>
                    <a:pt x="13505" y="75827"/>
                  </a:lnTo>
                  <a:lnTo>
                    <a:pt x="0" y="111606"/>
                  </a:lnTo>
                  <a:lnTo>
                    <a:pt x="1519" y="128590"/>
                  </a:lnTo>
                  <a:lnTo>
                    <a:pt x="4514" y="137002"/>
                  </a:lnTo>
                  <a:lnTo>
                    <a:pt x="15236" y="151279"/>
                  </a:lnTo>
                  <a:lnTo>
                    <a:pt x="21979" y="157676"/>
                  </a:lnTo>
                  <a:lnTo>
                    <a:pt x="39332" y="164782"/>
                  </a:lnTo>
                  <a:lnTo>
                    <a:pt x="49138" y="166677"/>
                  </a:lnTo>
                  <a:lnTo>
                    <a:pt x="72360" y="161387"/>
                  </a:lnTo>
                  <a:lnTo>
                    <a:pt x="106493" y="142814"/>
                  </a:lnTo>
                  <a:lnTo>
                    <a:pt x="116101" y="135390"/>
                  </a:lnTo>
                  <a:lnTo>
                    <a:pt x="129242" y="114813"/>
                  </a:lnTo>
                  <a:lnTo>
                    <a:pt x="136316" y="91183"/>
                  </a:lnTo>
                  <a:lnTo>
                    <a:pt x="136378" y="68354"/>
                  </a:lnTo>
                  <a:lnTo>
                    <a:pt x="126796" y="34709"/>
                  </a:lnTo>
                  <a:lnTo>
                    <a:pt x="114887" y="17366"/>
                  </a:lnTo>
                  <a:lnTo>
                    <a:pt x="107829" y="10153"/>
                  </a:lnTo>
                  <a:lnTo>
                    <a:pt x="90125" y="2138"/>
                  </a:lnTo>
                  <a:lnTo>
                    <a:pt x="80225" y="0"/>
                  </a:lnTo>
                  <a:lnTo>
                    <a:pt x="71777" y="425"/>
                  </a:lnTo>
                  <a:lnTo>
                    <a:pt x="57459" y="5827"/>
                  </a:lnTo>
                  <a:lnTo>
                    <a:pt x="54751" y="9856"/>
                  </a:lnTo>
                  <a:lnTo>
                    <a:pt x="54793" y="14392"/>
                  </a:lnTo>
                  <a:lnTo>
                    <a:pt x="60427" y="290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8131160" y="2737625"/>
              <a:ext cx="173555" cy="174743"/>
            </a:xfrm>
            <a:custGeom>
              <a:avLst/>
              <a:gdLst/>
              <a:ahLst/>
              <a:cxnLst/>
              <a:rect l="0" t="0" r="0" b="0"/>
              <a:pathLst>
                <a:path w="173555" h="174743">
                  <a:moveTo>
                    <a:pt x="40109" y="0"/>
                  </a:moveTo>
                  <a:lnTo>
                    <a:pt x="24992" y="50129"/>
                  </a:lnTo>
                  <a:lnTo>
                    <a:pt x="748" y="91558"/>
                  </a:lnTo>
                  <a:lnTo>
                    <a:pt x="0" y="95247"/>
                  </a:lnTo>
                  <a:lnTo>
                    <a:pt x="2275" y="95858"/>
                  </a:lnTo>
                  <a:lnTo>
                    <a:pt x="6566" y="94416"/>
                  </a:lnTo>
                  <a:lnTo>
                    <a:pt x="67853" y="41068"/>
                  </a:lnTo>
                  <a:lnTo>
                    <a:pt x="78020" y="32926"/>
                  </a:lnTo>
                  <a:lnTo>
                    <a:pt x="87573" y="29347"/>
                  </a:lnTo>
                  <a:lnTo>
                    <a:pt x="96715" y="28810"/>
                  </a:lnTo>
                  <a:lnTo>
                    <a:pt x="105584" y="30302"/>
                  </a:lnTo>
                  <a:lnTo>
                    <a:pt x="110571" y="34070"/>
                  </a:lnTo>
                  <a:lnTo>
                    <a:pt x="112972" y="39355"/>
                  </a:lnTo>
                  <a:lnTo>
                    <a:pt x="113807" y="81407"/>
                  </a:lnTo>
                  <a:lnTo>
                    <a:pt x="110463" y="99051"/>
                  </a:lnTo>
                  <a:lnTo>
                    <a:pt x="111050" y="106715"/>
                  </a:lnTo>
                  <a:lnTo>
                    <a:pt x="116633" y="120161"/>
                  </a:lnTo>
                  <a:lnTo>
                    <a:pt x="120712" y="122637"/>
                  </a:lnTo>
                  <a:lnTo>
                    <a:pt x="125279" y="122439"/>
                  </a:lnTo>
                  <a:lnTo>
                    <a:pt x="150314" y="113251"/>
                  </a:lnTo>
                  <a:lnTo>
                    <a:pt x="157033" y="113408"/>
                  </a:lnTo>
                  <a:lnTo>
                    <a:pt x="169430" y="118513"/>
                  </a:lnTo>
                  <a:lnTo>
                    <a:pt x="172552" y="124312"/>
                  </a:lnTo>
                  <a:lnTo>
                    <a:pt x="173554" y="140618"/>
                  </a:lnTo>
                  <a:lnTo>
                    <a:pt x="167588" y="170878"/>
                  </a:lnTo>
                  <a:lnTo>
                    <a:pt x="166700" y="173090"/>
                  </a:lnTo>
                  <a:lnTo>
                    <a:pt x="164925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8346011" y="2768840"/>
              <a:ext cx="157483" cy="160170"/>
            </a:xfrm>
            <a:custGeom>
              <a:avLst/>
              <a:gdLst/>
              <a:ahLst/>
              <a:cxnLst/>
              <a:rect l="0" t="0" r="0" b="0"/>
              <a:pathLst>
                <a:path w="157483" h="160170">
                  <a:moveTo>
                    <a:pt x="0" y="68637"/>
                  </a:moveTo>
                  <a:lnTo>
                    <a:pt x="23164" y="38310"/>
                  </a:lnTo>
                  <a:lnTo>
                    <a:pt x="26538" y="38249"/>
                  </a:lnTo>
                  <a:lnTo>
                    <a:pt x="28786" y="41906"/>
                  </a:lnTo>
                  <a:lnTo>
                    <a:pt x="30286" y="48043"/>
                  </a:lnTo>
                  <a:lnTo>
                    <a:pt x="26049" y="89259"/>
                  </a:lnTo>
                  <a:lnTo>
                    <a:pt x="21440" y="108313"/>
                  </a:lnTo>
                  <a:lnTo>
                    <a:pt x="22615" y="112654"/>
                  </a:lnTo>
                  <a:lnTo>
                    <a:pt x="26171" y="113700"/>
                  </a:lnTo>
                  <a:lnTo>
                    <a:pt x="31316" y="112547"/>
                  </a:lnTo>
                  <a:lnTo>
                    <a:pt x="41964" y="101405"/>
                  </a:lnTo>
                  <a:lnTo>
                    <a:pt x="77711" y="39227"/>
                  </a:lnTo>
                  <a:lnTo>
                    <a:pt x="96370" y="1738"/>
                  </a:lnTo>
                  <a:lnTo>
                    <a:pt x="101228" y="0"/>
                  </a:lnTo>
                  <a:lnTo>
                    <a:pt x="106317" y="689"/>
                  </a:lnTo>
                  <a:lnTo>
                    <a:pt x="108785" y="4848"/>
                  </a:lnTo>
                  <a:lnTo>
                    <a:pt x="109062" y="19330"/>
                  </a:lnTo>
                  <a:lnTo>
                    <a:pt x="96671" y="73109"/>
                  </a:lnTo>
                  <a:lnTo>
                    <a:pt x="98656" y="79940"/>
                  </a:lnTo>
                  <a:lnTo>
                    <a:pt x="103678" y="84493"/>
                  </a:lnTo>
                  <a:lnTo>
                    <a:pt x="110724" y="87529"/>
                  </a:lnTo>
                  <a:lnTo>
                    <a:pt x="117270" y="87704"/>
                  </a:lnTo>
                  <a:lnTo>
                    <a:pt x="129476" y="82967"/>
                  </a:lnTo>
                  <a:lnTo>
                    <a:pt x="136243" y="82813"/>
                  </a:lnTo>
                  <a:lnTo>
                    <a:pt x="151160" y="87573"/>
                  </a:lnTo>
                  <a:lnTo>
                    <a:pt x="155323" y="94205"/>
                  </a:lnTo>
                  <a:lnTo>
                    <a:pt x="157482" y="113901"/>
                  </a:lnTo>
                  <a:lnTo>
                    <a:pt x="149779" y="1601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8562359" y="2787551"/>
              <a:ext cx="58248" cy="133138"/>
            </a:xfrm>
            <a:custGeom>
              <a:avLst/>
              <a:gdLst/>
              <a:ahLst/>
              <a:cxnLst/>
              <a:rect l="0" t="0" r="0" b="0"/>
              <a:pathLst>
                <a:path w="58248" h="133138">
                  <a:moveTo>
                    <a:pt x="0" y="0"/>
                  </a:moveTo>
                  <a:lnTo>
                    <a:pt x="0" y="63416"/>
                  </a:lnTo>
                  <a:lnTo>
                    <a:pt x="0" y="89822"/>
                  </a:lnTo>
                  <a:lnTo>
                    <a:pt x="2774" y="97788"/>
                  </a:lnTo>
                  <a:lnTo>
                    <a:pt x="7397" y="102175"/>
                  </a:lnTo>
                  <a:lnTo>
                    <a:pt x="13252" y="104174"/>
                  </a:lnTo>
                  <a:lnTo>
                    <a:pt x="19005" y="102734"/>
                  </a:lnTo>
                  <a:lnTo>
                    <a:pt x="30327" y="93737"/>
                  </a:lnTo>
                  <a:lnTo>
                    <a:pt x="42681" y="73077"/>
                  </a:lnTo>
                  <a:lnTo>
                    <a:pt x="53290" y="46795"/>
                  </a:lnTo>
                  <a:lnTo>
                    <a:pt x="42947" y="103965"/>
                  </a:lnTo>
                  <a:lnTo>
                    <a:pt x="44349" y="111840"/>
                  </a:lnTo>
                  <a:lnTo>
                    <a:pt x="58247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8655390" y="2812514"/>
              <a:ext cx="90547" cy="99854"/>
            </a:xfrm>
            <a:custGeom>
              <a:avLst/>
              <a:gdLst/>
              <a:ahLst/>
              <a:cxnLst/>
              <a:rect l="0" t="0" r="0" b="0"/>
              <a:pathLst>
                <a:path w="90547" h="99854">
                  <a:moveTo>
                    <a:pt x="15142" y="0"/>
                  </a:moveTo>
                  <a:lnTo>
                    <a:pt x="1874" y="56773"/>
                  </a:lnTo>
                  <a:lnTo>
                    <a:pt x="0" y="78241"/>
                  </a:lnTo>
                  <a:lnTo>
                    <a:pt x="2274" y="84520"/>
                  </a:lnTo>
                  <a:lnTo>
                    <a:pt x="6563" y="87782"/>
                  </a:lnTo>
                  <a:lnTo>
                    <a:pt x="12196" y="89032"/>
                  </a:lnTo>
                  <a:lnTo>
                    <a:pt x="17801" y="88016"/>
                  </a:lnTo>
                  <a:lnTo>
                    <a:pt x="28960" y="81956"/>
                  </a:lnTo>
                  <a:lnTo>
                    <a:pt x="69455" y="45182"/>
                  </a:lnTo>
                  <a:lnTo>
                    <a:pt x="75389" y="43066"/>
                  </a:lnTo>
                  <a:lnTo>
                    <a:pt x="81195" y="43503"/>
                  </a:lnTo>
                  <a:lnTo>
                    <a:pt x="86914" y="45644"/>
                  </a:lnTo>
                  <a:lnTo>
                    <a:pt x="89802" y="50770"/>
                  </a:lnTo>
                  <a:lnTo>
                    <a:pt x="90546" y="66327"/>
                  </a:lnTo>
                  <a:lnTo>
                    <a:pt x="81711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8803669" y="2870762"/>
              <a:ext cx="8322" cy="74890"/>
            </a:xfrm>
            <a:custGeom>
              <a:avLst/>
              <a:gdLst/>
              <a:ahLst/>
              <a:cxnLst/>
              <a:rect l="0" t="0" r="0" b="0"/>
              <a:pathLst>
                <a:path w="8322" h="74890">
                  <a:moveTo>
                    <a:pt x="8321" y="0"/>
                  </a:moveTo>
                  <a:lnTo>
                    <a:pt x="5855" y="33741"/>
                  </a:lnTo>
                  <a:lnTo>
                    <a:pt x="0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8828632" y="2754267"/>
              <a:ext cx="33285" cy="24964"/>
            </a:xfrm>
            <a:custGeom>
              <a:avLst/>
              <a:gdLst/>
              <a:ahLst/>
              <a:cxnLst/>
              <a:rect l="0" t="0" r="0" b="0"/>
              <a:pathLst>
                <a:path w="33285" h="24964">
                  <a:moveTo>
                    <a:pt x="0" y="24963"/>
                  </a:moveTo>
                  <a:lnTo>
                    <a:pt x="4418" y="11711"/>
                  </a:lnTo>
                  <a:lnTo>
                    <a:pt x="8493" y="7807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834606" y="2812514"/>
              <a:ext cx="93879" cy="141459"/>
            </a:xfrm>
            <a:custGeom>
              <a:avLst/>
              <a:gdLst/>
              <a:ahLst/>
              <a:cxnLst/>
              <a:rect l="0" t="0" r="0" b="0"/>
              <a:pathLst>
                <a:path w="93879" h="141459">
                  <a:moveTo>
                    <a:pt x="77237" y="0"/>
                  </a:moveTo>
                  <a:lnTo>
                    <a:pt x="56382" y="8492"/>
                  </a:lnTo>
                  <a:lnTo>
                    <a:pt x="29863" y="27480"/>
                  </a:lnTo>
                  <a:lnTo>
                    <a:pt x="15810" y="42724"/>
                  </a:lnTo>
                  <a:lnTo>
                    <a:pt x="1919" y="71317"/>
                  </a:lnTo>
                  <a:lnTo>
                    <a:pt x="0" y="89944"/>
                  </a:lnTo>
                  <a:lnTo>
                    <a:pt x="3153" y="106544"/>
                  </a:lnTo>
                  <a:lnTo>
                    <a:pt x="10718" y="120085"/>
                  </a:lnTo>
                  <a:lnTo>
                    <a:pt x="27641" y="129802"/>
                  </a:lnTo>
                  <a:lnTo>
                    <a:pt x="60693" y="138005"/>
                  </a:lnTo>
                  <a:lnTo>
                    <a:pt x="93878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8893880" y="2779230"/>
              <a:ext cx="134458" cy="160082"/>
            </a:xfrm>
            <a:custGeom>
              <a:avLst/>
              <a:gdLst/>
              <a:ahLst/>
              <a:cxnLst/>
              <a:rect l="0" t="0" r="0" b="0"/>
              <a:pathLst>
                <a:path w="134458" h="160082">
                  <a:moveTo>
                    <a:pt x="92852" y="74890"/>
                  </a:moveTo>
                  <a:lnTo>
                    <a:pt x="79600" y="70472"/>
                  </a:lnTo>
                  <a:lnTo>
                    <a:pt x="53689" y="72142"/>
                  </a:lnTo>
                  <a:lnTo>
                    <a:pt x="22590" y="87328"/>
                  </a:lnTo>
                  <a:lnTo>
                    <a:pt x="8308" y="101683"/>
                  </a:lnTo>
                  <a:lnTo>
                    <a:pt x="3205" y="109393"/>
                  </a:lnTo>
                  <a:lnTo>
                    <a:pt x="0" y="125358"/>
                  </a:lnTo>
                  <a:lnTo>
                    <a:pt x="441" y="133498"/>
                  </a:lnTo>
                  <a:lnTo>
                    <a:pt x="3508" y="139850"/>
                  </a:lnTo>
                  <a:lnTo>
                    <a:pt x="14312" y="149372"/>
                  </a:lnTo>
                  <a:lnTo>
                    <a:pt x="40406" y="159931"/>
                  </a:lnTo>
                  <a:lnTo>
                    <a:pt x="71560" y="160081"/>
                  </a:lnTo>
                  <a:lnTo>
                    <a:pt x="99796" y="149852"/>
                  </a:lnTo>
                  <a:lnTo>
                    <a:pt x="121311" y="135110"/>
                  </a:lnTo>
                  <a:lnTo>
                    <a:pt x="124768" y="128905"/>
                  </a:lnTo>
                  <a:lnTo>
                    <a:pt x="126145" y="114614"/>
                  </a:lnTo>
                  <a:lnTo>
                    <a:pt x="122017" y="69711"/>
                  </a:lnTo>
                  <a:lnTo>
                    <a:pt x="132361" y="10138"/>
                  </a:lnTo>
                  <a:lnTo>
                    <a:pt x="13445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9026816" y="2687185"/>
              <a:ext cx="82262" cy="247983"/>
            </a:xfrm>
            <a:custGeom>
              <a:avLst/>
              <a:gdLst/>
              <a:ahLst/>
              <a:cxnLst/>
              <a:rect l="0" t="0" r="0" b="0"/>
              <a:pathLst>
                <a:path w="82262" h="247983">
                  <a:moveTo>
                    <a:pt x="43127" y="8835"/>
                  </a:moveTo>
                  <a:lnTo>
                    <a:pt x="51961" y="0"/>
                  </a:lnTo>
                  <a:lnTo>
                    <a:pt x="54564" y="2945"/>
                  </a:lnTo>
                  <a:lnTo>
                    <a:pt x="57455" y="21010"/>
                  </a:lnTo>
                  <a:lnTo>
                    <a:pt x="50413" y="75545"/>
                  </a:lnTo>
                  <a:lnTo>
                    <a:pt x="31725" y="130895"/>
                  </a:lnTo>
                  <a:lnTo>
                    <a:pt x="7114" y="191728"/>
                  </a:lnTo>
                  <a:lnTo>
                    <a:pt x="0" y="212471"/>
                  </a:lnTo>
                  <a:lnTo>
                    <a:pt x="507" y="215783"/>
                  </a:lnTo>
                  <a:lnTo>
                    <a:pt x="3619" y="214293"/>
                  </a:lnTo>
                  <a:lnTo>
                    <a:pt x="13548" y="202776"/>
                  </a:lnTo>
                  <a:lnTo>
                    <a:pt x="40476" y="163550"/>
                  </a:lnTo>
                  <a:lnTo>
                    <a:pt x="46906" y="160056"/>
                  </a:lnTo>
                  <a:lnTo>
                    <a:pt x="61449" y="158638"/>
                  </a:lnTo>
                  <a:lnTo>
                    <a:pt x="67361" y="161404"/>
                  </a:lnTo>
                  <a:lnTo>
                    <a:pt x="76395" y="171873"/>
                  </a:lnTo>
                  <a:lnTo>
                    <a:pt x="82261" y="197778"/>
                  </a:lnTo>
                  <a:lnTo>
                    <a:pt x="78703" y="215776"/>
                  </a:lnTo>
                  <a:lnTo>
                    <a:pt x="66303" y="239037"/>
                  </a:lnTo>
                  <a:lnTo>
                    <a:pt x="59899" y="247982"/>
                  </a:lnTo>
                  <a:lnTo>
                    <a:pt x="60780" y="247778"/>
                  </a:lnTo>
                  <a:lnTo>
                    <a:pt x="68090" y="2418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9178117" y="2770909"/>
              <a:ext cx="8321" cy="74891"/>
            </a:xfrm>
            <a:custGeom>
              <a:avLst/>
              <a:gdLst/>
              <a:ahLst/>
              <a:cxnLst/>
              <a:rect l="0" t="0" r="0" b="0"/>
              <a:pathLst>
                <a:path w="8321" h="74891">
                  <a:moveTo>
                    <a:pt x="8320" y="0"/>
                  </a:moveTo>
                  <a:lnTo>
                    <a:pt x="1735" y="29620"/>
                  </a:lnTo>
                  <a:lnTo>
                    <a:pt x="0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9189907" y="2858120"/>
              <a:ext cx="121347" cy="85254"/>
            </a:xfrm>
            <a:custGeom>
              <a:avLst/>
              <a:gdLst/>
              <a:ahLst/>
              <a:cxnLst/>
              <a:rect l="0" t="0" r="0" b="0"/>
              <a:pathLst>
                <a:path w="121347" h="85254">
                  <a:moveTo>
                    <a:pt x="21494" y="20963"/>
                  </a:moveTo>
                  <a:lnTo>
                    <a:pt x="8241" y="25380"/>
                  </a:lnTo>
                  <a:lnTo>
                    <a:pt x="4337" y="30380"/>
                  </a:lnTo>
                  <a:lnTo>
                    <a:pt x="0" y="45797"/>
                  </a:lnTo>
                  <a:lnTo>
                    <a:pt x="692" y="53236"/>
                  </a:lnTo>
                  <a:lnTo>
                    <a:pt x="6393" y="66433"/>
                  </a:lnTo>
                  <a:lnTo>
                    <a:pt x="17556" y="75997"/>
                  </a:lnTo>
                  <a:lnTo>
                    <a:pt x="32687" y="82405"/>
                  </a:lnTo>
                  <a:lnTo>
                    <a:pt x="51740" y="85253"/>
                  </a:lnTo>
                  <a:lnTo>
                    <a:pt x="60149" y="83238"/>
                  </a:lnTo>
                  <a:lnTo>
                    <a:pt x="74424" y="73604"/>
                  </a:lnTo>
                  <a:lnTo>
                    <a:pt x="82001" y="57611"/>
                  </a:lnTo>
                  <a:lnTo>
                    <a:pt x="84443" y="39100"/>
                  </a:lnTo>
                  <a:lnTo>
                    <a:pt x="82447" y="21627"/>
                  </a:lnTo>
                  <a:lnTo>
                    <a:pt x="73547" y="7081"/>
                  </a:lnTo>
                  <a:lnTo>
                    <a:pt x="67290" y="614"/>
                  </a:lnTo>
                  <a:lnTo>
                    <a:pt x="64044" y="0"/>
                  </a:lnTo>
                  <a:lnTo>
                    <a:pt x="62804" y="3290"/>
                  </a:lnTo>
                  <a:lnTo>
                    <a:pt x="62903" y="9181"/>
                  </a:lnTo>
                  <a:lnTo>
                    <a:pt x="70408" y="23123"/>
                  </a:lnTo>
                  <a:lnTo>
                    <a:pt x="76293" y="30724"/>
                  </a:lnTo>
                  <a:lnTo>
                    <a:pt x="92692" y="41635"/>
                  </a:lnTo>
                  <a:lnTo>
                    <a:pt x="121346" y="54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9531355" y="2770909"/>
              <a:ext cx="129383" cy="249632"/>
            </a:xfrm>
            <a:custGeom>
              <a:avLst/>
              <a:gdLst/>
              <a:ahLst/>
              <a:cxnLst/>
              <a:rect l="0" t="0" r="0" b="0"/>
              <a:pathLst>
                <a:path w="129383" h="249632">
                  <a:moveTo>
                    <a:pt x="12887" y="0"/>
                  </a:moveTo>
                  <a:lnTo>
                    <a:pt x="10422" y="51844"/>
                  </a:lnTo>
                  <a:lnTo>
                    <a:pt x="4413" y="111953"/>
                  </a:lnTo>
                  <a:lnTo>
                    <a:pt x="0" y="141961"/>
                  </a:lnTo>
                  <a:lnTo>
                    <a:pt x="4651" y="177459"/>
                  </a:lnTo>
                  <a:lnTo>
                    <a:pt x="12617" y="197215"/>
                  </a:lnTo>
                  <a:lnTo>
                    <a:pt x="27252" y="210310"/>
                  </a:lnTo>
                  <a:lnTo>
                    <a:pt x="36332" y="215096"/>
                  </a:lnTo>
                  <a:lnTo>
                    <a:pt x="46084" y="216438"/>
                  </a:lnTo>
                  <a:lnTo>
                    <a:pt x="66781" y="212997"/>
                  </a:lnTo>
                  <a:lnTo>
                    <a:pt x="83376" y="200374"/>
                  </a:lnTo>
                  <a:lnTo>
                    <a:pt x="114010" y="152469"/>
                  </a:lnTo>
                  <a:lnTo>
                    <a:pt x="121934" y="134332"/>
                  </a:lnTo>
                  <a:lnTo>
                    <a:pt x="122567" y="131160"/>
                  </a:lnTo>
                  <a:lnTo>
                    <a:pt x="121141" y="131819"/>
                  </a:lnTo>
                  <a:lnTo>
                    <a:pt x="118340" y="135032"/>
                  </a:lnTo>
                  <a:lnTo>
                    <a:pt x="113846" y="172480"/>
                  </a:lnTo>
                  <a:lnTo>
                    <a:pt x="117303" y="227509"/>
                  </a:lnTo>
                  <a:lnTo>
                    <a:pt x="121857" y="239799"/>
                  </a:lnTo>
                  <a:lnTo>
                    <a:pt x="129382" y="2496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9690226" y="2854120"/>
              <a:ext cx="99539" cy="183064"/>
            </a:xfrm>
            <a:custGeom>
              <a:avLst/>
              <a:gdLst/>
              <a:ahLst/>
              <a:cxnLst/>
              <a:rect l="0" t="0" r="0" b="0"/>
              <a:pathLst>
                <a:path w="99539" h="183064">
                  <a:moveTo>
                    <a:pt x="20437" y="0"/>
                  </a:moveTo>
                  <a:lnTo>
                    <a:pt x="3579" y="59627"/>
                  </a:lnTo>
                  <a:lnTo>
                    <a:pt x="0" y="80125"/>
                  </a:lnTo>
                  <a:lnTo>
                    <a:pt x="1493" y="98481"/>
                  </a:lnTo>
                  <a:lnTo>
                    <a:pt x="5033" y="105410"/>
                  </a:lnTo>
                  <a:lnTo>
                    <a:pt x="16364" y="115574"/>
                  </a:lnTo>
                  <a:lnTo>
                    <a:pt x="33112" y="118243"/>
                  </a:lnTo>
                  <a:lnTo>
                    <a:pt x="95095" y="113849"/>
                  </a:lnTo>
                  <a:lnTo>
                    <a:pt x="98870" y="118429"/>
                  </a:lnTo>
                  <a:lnTo>
                    <a:pt x="99538" y="125181"/>
                  </a:lnTo>
                  <a:lnTo>
                    <a:pt x="95350" y="141620"/>
                  </a:lnTo>
                  <a:lnTo>
                    <a:pt x="78685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810516" y="2920688"/>
              <a:ext cx="33285" cy="124817"/>
            </a:xfrm>
            <a:custGeom>
              <a:avLst/>
              <a:gdLst/>
              <a:ahLst/>
              <a:cxnLst/>
              <a:rect l="0" t="0" r="0" b="0"/>
              <a:pathLst>
                <a:path w="33285" h="124817">
                  <a:moveTo>
                    <a:pt x="33284" y="0"/>
                  </a:moveTo>
                  <a:lnTo>
                    <a:pt x="18166" y="56772"/>
                  </a:lnTo>
                  <a:lnTo>
                    <a:pt x="4136" y="97643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9860442" y="2812514"/>
              <a:ext cx="16644" cy="41607"/>
            </a:xfrm>
            <a:custGeom>
              <a:avLst/>
              <a:gdLst/>
              <a:ahLst/>
              <a:cxnLst/>
              <a:rect l="0" t="0" r="0" b="0"/>
              <a:pathLst>
                <a:path w="16644" h="41607">
                  <a:moveTo>
                    <a:pt x="0" y="41606"/>
                  </a:moveTo>
                  <a:lnTo>
                    <a:pt x="1664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9904064" y="2704341"/>
              <a:ext cx="89516" cy="349485"/>
            </a:xfrm>
            <a:custGeom>
              <a:avLst/>
              <a:gdLst/>
              <a:ahLst/>
              <a:cxnLst/>
              <a:rect l="0" t="0" r="0" b="0"/>
              <a:pathLst>
                <a:path w="89516" h="349485">
                  <a:moveTo>
                    <a:pt x="89515" y="0"/>
                  </a:moveTo>
                  <a:lnTo>
                    <a:pt x="85098" y="49074"/>
                  </a:lnTo>
                  <a:lnTo>
                    <a:pt x="67229" y="109048"/>
                  </a:lnTo>
                  <a:lnTo>
                    <a:pt x="49751" y="165645"/>
                  </a:lnTo>
                  <a:lnTo>
                    <a:pt x="25566" y="218128"/>
                  </a:lnTo>
                  <a:lnTo>
                    <a:pt x="4789" y="276689"/>
                  </a:lnTo>
                  <a:lnTo>
                    <a:pt x="0" y="310451"/>
                  </a:lnTo>
                  <a:lnTo>
                    <a:pt x="3811" y="327821"/>
                  </a:lnTo>
                  <a:lnTo>
                    <a:pt x="7416" y="335042"/>
                  </a:lnTo>
                  <a:lnTo>
                    <a:pt x="14442" y="339856"/>
                  </a:lnTo>
                  <a:lnTo>
                    <a:pt x="56231" y="34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9902048" y="2870762"/>
              <a:ext cx="133137" cy="74890"/>
            </a:xfrm>
            <a:custGeom>
              <a:avLst/>
              <a:gdLst/>
              <a:ahLst/>
              <a:cxnLst/>
              <a:rect l="0" t="0" r="0" b="0"/>
              <a:pathLst>
                <a:path w="133137" h="74890">
                  <a:moveTo>
                    <a:pt x="0" y="0"/>
                  </a:moveTo>
                  <a:lnTo>
                    <a:pt x="54016" y="20836"/>
                  </a:lnTo>
                  <a:lnTo>
                    <a:pt x="113781" y="58330"/>
                  </a:lnTo>
                  <a:lnTo>
                    <a:pt x="133136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117445" y="640721"/>
            <a:ext cx="1175625" cy="1153251"/>
            <a:chOff x="5117445" y="640721"/>
            <a:chExt cx="1175625" cy="1153251"/>
          </a:xfrm>
        </p:grpSpPr>
        <p:sp>
          <p:nvSpPr>
            <p:cNvPr id="83" name="Freeform 82"/>
            <p:cNvSpPr/>
            <p:nvPr/>
          </p:nvSpPr>
          <p:spPr>
            <a:xfrm>
              <a:off x="5117445" y="640721"/>
              <a:ext cx="1123342" cy="1131663"/>
            </a:xfrm>
            <a:custGeom>
              <a:avLst/>
              <a:gdLst/>
              <a:ahLst/>
              <a:cxnLst/>
              <a:rect l="0" t="0" r="0" b="0"/>
              <a:pathLst>
                <a:path w="1123342" h="1131663">
                  <a:moveTo>
                    <a:pt x="0" y="0"/>
                  </a:moveTo>
                  <a:lnTo>
                    <a:pt x="43580" y="20416"/>
                  </a:lnTo>
                  <a:lnTo>
                    <a:pt x="102213" y="56279"/>
                  </a:lnTo>
                  <a:lnTo>
                    <a:pt x="160210" y="84465"/>
                  </a:lnTo>
                  <a:lnTo>
                    <a:pt x="208651" y="112963"/>
                  </a:lnTo>
                  <a:lnTo>
                    <a:pt x="262555" y="140411"/>
                  </a:lnTo>
                  <a:lnTo>
                    <a:pt x="319515" y="174945"/>
                  </a:lnTo>
                  <a:lnTo>
                    <a:pt x="377381" y="214455"/>
                  </a:lnTo>
                  <a:lnTo>
                    <a:pt x="435516" y="255440"/>
                  </a:lnTo>
                  <a:lnTo>
                    <a:pt x="498147" y="301279"/>
                  </a:lnTo>
                  <a:lnTo>
                    <a:pt x="559131" y="354411"/>
                  </a:lnTo>
                  <a:lnTo>
                    <a:pt x="618189" y="411143"/>
                  </a:lnTo>
                  <a:lnTo>
                    <a:pt x="676677" y="468941"/>
                  </a:lnTo>
                  <a:lnTo>
                    <a:pt x="730578" y="527055"/>
                  </a:lnTo>
                  <a:lnTo>
                    <a:pt x="781682" y="585263"/>
                  </a:lnTo>
                  <a:lnTo>
                    <a:pt x="827540" y="643499"/>
                  </a:lnTo>
                  <a:lnTo>
                    <a:pt x="870406" y="701743"/>
                  </a:lnTo>
                  <a:lnTo>
                    <a:pt x="907967" y="759989"/>
                  </a:lnTo>
                  <a:lnTo>
                    <a:pt x="942519" y="813819"/>
                  </a:lnTo>
                  <a:lnTo>
                    <a:pt x="980682" y="875988"/>
                  </a:lnTo>
                  <a:lnTo>
                    <a:pt x="1014930" y="935797"/>
                  </a:lnTo>
                  <a:lnTo>
                    <a:pt x="1055817" y="995162"/>
                  </a:lnTo>
                  <a:lnTo>
                    <a:pt x="1092503" y="1056550"/>
                  </a:lnTo>
                  <a:lnTo>
                    <a:pt x="1120126" y="1117829"/>
                  </a:lnTo>
                  <a:lnTo>
                    <a:pt x="1123341" y="11316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6057723" y="1497789"/>
              <a:ext cx="235347" cy="296183"/>
            </a:xfrm>
            <a:custGeom>
              <a:avLst/>
              <a:gdLst/>
              <a:ahLst/>
              <a:cxnLst/>
              <a:rect l="0" t="0" r="0" b="0"/>
              <a:pathLst>
                <a:path w="235347" h="296183">
                  <a:moveTo>
                    <a:pt x="149779" y="0"/>
                  </a:moveTo>
                  <a:lnTo>
                    <a:pt x="163031" y="8834"/>
                  </a:lnTo>
                  <a:lnTo>
                    <a:pt x="190509" y="46466"/>
                  </a:lnTo>
                  <a:lnTo>
                    <a:pt x="218728" y="100473"/>
                  </a:lnTo>
                  <a:lnTo>
                    <a:pt x="235346" y="157417"/>
                  </a:lnTo>
                  <a:lnTo>
                    <a:pt x="235126" y="193133"/>
                  </a:lnTo>
                  <a:lnTo>
                    <a:pt x="224788" y="227138"/>
                  </a:lnTo>
                  <a:lnTo>
                    <a:pt x="210014" y="251801"/>
                  </a:lnTo>
                  <a:lnTo>
                    <a:pt x="180888" y="276701"/>
                  </a:lnTo>
                  <a:lnTo>
                    <a:pt x="161447" y="288166"/>
                  </a:lnTo>
                  <a:lnTo>
                    <a:pt x="120877" y="296182"/>
                  </a:lnTo>
                  <a:lnTo>
                    <a:pt x="65776" y="290061"/>
                  </a:lnTo>
                  <a:lnTo>
                    <a:pt x="9793" y="276957"/>
                  </a:lnTo>
                  <a:lnTo>
                    <a:pt x="0" y="2745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4742998" y="3062146"/>
            <a:ext cx="2696020" cy="1498845"/>
            <a:chOff x="4742998" y="3062146"/>
            <a:chExt cx="2696020" cy="1498845"/>
          </a:xfrm>
        </p:grpSpPr>
        <p:sp>
          <p:nvSpPr>
            <p:cNvPr id="86" name="Freeform 85"/>
            <p:cNvSpPr/>
            <p:nvPr/>
          </p:nvSpPr>
          <p:spPr>
            <a:xfrm>
              <a:off x="4742998" y="3062146"/>
              <a:ext cx="607437" cy="432695"/>
            </a:xfrm>
            <a:custGeom>
              <a:avLst/>
              <a:gdLst/>
              <a:ahLst/>
              <a:cxnLst/>
              <a:rect l="0" t="0" r="0" b="0"/>
              <a:pathLst>
                <a:path w="607437" h="432695">
                  <a:moveTo>
                    <a:pt x="0" y="0"/>
                  </a:moveTo>
                  <a:lnTo>
                    <a:pt x="62490" y="34105"/>
                  </a:lnTo>
                  <a:lnTo>
                    <a:pt x="119096" y="67955"/>
                  </a:lnTo>
                  <a:lnTo>
                    <a:pt x="174719" y="110822"/>
                  </a:lnTo>
                  <a:lnTo>
                    <a:pt x="235931" y="163071"/>
                  </a:lnTo>
                  <a:lnTo>
                    <a:pt x="298084" y="212002"/>
                  </a:lnTo>
                  <a:lnTo>
                    <a:pt x="351590" y="248773"/>
                  </a:lnTo>
                  <a:lnTo>
                    <a:pt x="410051" y="291123"/>
                  </a:lnTo>
                  <a:lnTo>
                    <a:pt x="472616" y="341153"/>
                  </a:lnTo>
                  <a:lnTo>
                    <a:pt x="531242" y="383924"/>
                  </a:lnTo>
                  <a:lnTo>
                    <a:pt x="593662" y="425041"/>
                  </a:lnTo>
                  <a:lnTo>
                    <a:pt x="607436" y="4326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5708239" y="3436593"/>
              <a:ext cx="41606" cy="372573"/>
            </a:xfrm>
            <a:custGeom>
              <a:avLst/>
              <a:gdLst/>
              <a:ahLst/>
              <a:cxnLst/>
              <a:rect l="0" t="0" r="0" b="0"/>
              <a:pathLst>
                <a:path w="41606" h="372573">
                  <a:moveTo>
                    <a:pt x="0" y="0"/>
                  </a:moveTo>
                  <a:lnTo>
                    <a:pt x="19560" y="58680"/>
                  </a:lnTo>
                  <a:lnTo>
                    <a:pt x="28906" y="119793"/>
                  </a:lnTo>
                  <a:lnTo>
                    <a:pt x="32708" y="177277"/>
                  </a:lnTo>
                  <a:lnTo>
                    <a:pt x="37588" y="230716"/>
                  </a:lnTo>
                  <a:lnTo>
                    <a:pt x="41076" y="290572"/>
                  </a:lnTo>
                  <a:lnTo>
                    <a:pt x="41536" y="346623"/>
                  </a:lnTo>
                  <a:lnTo>
                    <a:pt x="41585" y="372572"/>
                  </a:lnTo>
                  <a:lnTo>
                    <a:pt x="41605" y="3578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5625029" y="3390571"/>
              <a:ext cx="266274" cy="120913"/>
            </a:xfrm>
            <a:custGeom>
              <a:avLst/>
              <a:gdLst/>
              <a:ahLst/>
              <a:cxnLst/>
              <a:rect l="0" t="0" r="0" b="0"/>
              <a:pathLst>
                <a:path w="266274" h="120913">
                  <a:moveTo>
                    <a:pt x="0" y="4417"/>
                  </a:moveTo>
                  <a:lnTo>
                    <a:pt x="13252" y="0"/>
                  </a:lnTo>
                  <a:lnTo>
                    <a:pt x="72799" y="3195"/>
                  </a:lnTo>
                  <a:lnTo>
                    <a:pt x="96150" y="5723"/>
                  </a:lnTo>
                  <a:lnTo>
                    <a:pt x="152430" y="23092"/>
                  </a:lnTo>
                  <a:lnTo>
                    <a:pt x="211946" y="59156"/>
                  </a:lnTo>
                  <a:lnTo>
                    <a:pt x="235589" y="76315"/>
                  </a:lnTo>
                  <a:lnTo>
                    <a:pt x="266273" y="12091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5581319" y="3719509"/>
              <a:ext cx="260058" cy="99321"/>
            </a:xfrm>
            <a:custGeom>
              <a:avLst/>
              <a:gdLst/>
              <a:ahLst/>
              <a:cxnLst/>
              <a:rect l="0" t="0" r="0" b="0"/>
              <a:pathLst>
                <a:path w="260058" h="99321">
                  <a:moveTo>
                    <a:pt x="18747" y="0"/>
                  </a:moveTo>
                  <a:lnTo>
                    <a:pt x="0" y="34745"/>
                  </a:lnTo>
                  <a:lnTo>
                    <a:pt x="702" y="41654"/>
                  </a:lnTo>
                  <a:lnTo>
                    <a:pt x="8877" y="54263"/>
                  </a:lnTo>
                  <a:lnTo>
                    <a:pt x="48164" y="76499"/>
                  </a:lnTo>
                  <a:lnTo>
                    <a:pt x="108260" y="95808"/>
                  </a:lnTo>
                  <a:lnTo>
                    <a:pt x="167495" y="99320"/>
                  </a:lnTo>
                  <a:lnTo>
                    <a:pt x="226271" y="90731"/>
                  </a:lnTo>
                  <a:lnTo>
                    <a:pt x="260057" y="83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5860142" y="3506661"/>
              <a:ext cx="217546" cy="367412"/>
            </a:xfrm>
            <a:custGeom>
              <a:avLst/>
              <a:gdLst/>
              <a:ahLst/>
              <a:cxnLst/>
              <a:rect l="0" t="0" r="0" b="0"/>
              <a:pathLst>
                <a:path w="217546" h="367412">
                  <a:moveTo>
                    <a:pt x="180939" y="38106"/>
                  </a:moveTo>
                  <a:lnTo>
                    <a:pt x="134612" y="54105"/>
                  </a:lnTo>
                  <a:lnTo>
                    <a:pt x="99364" y="75509"/>
                  </a:lnTo>
                  <a:lnTo>
                    <a:pt x="49795" y="132344"/>
                  </a:lnTo>
                  <a:lnTo>
                    <a:pt x="21252" y="185467"/>
                  </a:lnTo>
                  <a:lnTo>
                    <a:pt x="3945" y="240631"/>
                  </a:lnTo>
                  <a:lnTo>
                    <a:pt x="0" y="284973"/>
                  </a:lnTo>
                  <a:lnTo>
                    <a:pt x="2826" y="307157"/>
                  </a:lnTo>
                  <a:lnTo>
                    <a:pt x="12096" y="326879"/>
                  </a:lnTo>
                  <a:lnTo>
                    <a:pt x="36229" y="357723"/>
                  </a:lnTo>
                  <a:lnTo>
                    <a:pt x="52521" y="365070"/>
                  </a:lnTo>
                  <a:lnTo>
                    <a:pt x="71164" y="367411"/>
                  </a:lnTo>
                  <a:lnTo>
                    <a:pt x="88696" y="365369"/>
                  </a:lnTo>
                  <a:lnTo>
                    <a:pt x="122994" y="350187"/>
                  </a:lnTo>
                  <a:lnTo>
                    <a:pt x="149183" y="328122"/>
                  </a:lnTo>
                  <a:lnTo>
                    <a:pt x="180410" y="276059"/>
                  </a:lnTo>
                  <a:lnTo>
                    <a:pt x="198607" y="223279"/>
                  </a:lnTo>
                  <a:lnTo>
                    <a:pt x="211104" y="162619"/>
                  </a:lnTo>
                  <a:lnTo>
                    <a:pt x="217545" y="105162"/>
                  </a:lnTo>
                  <a:lnTo>
                    <a:pt x="210462" y="58131"/>
                  </a:lnTo>
                  <a:lnTo>
                    <a:pt x="193517" y="23056"/>
                  </a:lnTo>
                  <a:lnTo>
                    <a:pt x="183139" y="9536"/>
                  </a:lnTo>
                  <a:lnTo>
                    <a:pt x="164966" y="2294"/>
                  </a:lnTo>
                  <a:lnTo>
                    <a:pt x="143330" y="0"/>
                  </a:lnTo>
                  <a:lnTo>
                    <a:pt x="114630" y="4831"/>
                  </a:lnTo>
                  <a:lnTo>
                    <a:pt x="84964" y="17563"/>
                  </a:lnTo>
                  <a:lnTo>
                    <a:pt x="39481" y="547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5907944" y="3636298"/>
              <a:ext cx="133138" cy="332843"/>
            </a:xfrm>
            <a:custGeom>
              <a:avLst/>
              <a:gdLst/>
              <a:ahLst/>
              <a:cxnLst/>
              <a:rect l="0" t="0" r="0" b="0"/>
              <a:pathLst>
                <a:path w="133138" h="332843">
                  <a:moveTo>
                    <a:pt x="0" y="0"/>
                  </a:moveTo>
                  <a:lnTo>
                    <a:pt x="36183" y="47700"/>
                  </a:lnTo>
                  <a:lnTo>
                    <a:pt x="68628" y="110825"/>
                  </a:lnTo>
                  <a:lnTo>
                    <a:pt x="96845" y="174317"/>
                  </a:lnTo>
                  <a:lnTo>
                    <a:pt x="109851" y="205948"/>
                  </a:lnTo>
                  <a:lnTo>
                    <a:pt x="122555" y="265239"/>
                  </a:lnTo>
                  <a:lnTo>
                    <a:pt x="132436" y="323650"/>
                  </a:lnTo>
                  <a:lnTo>
                    <a:pt x="133137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6149255" y="3736151"/>
              <a:ext cx="158101" cy="74890"/>
            </a:xfrm>
            <a:custGeom>
              <a:avLst/>
              <a:gdLst/>
              <a:ahLst/>
              <a:cxnLst/>
              <a:rect l="0" t="0" r="0" b="0"/>
              <a:pathLst>
                <a:path w="158101" h="74890">
                  <a:moveTo>
                    <a:pt x="0" y="0"/>
                  </a:moveTo>
                  <a:lnTo>
                    <a:pt x="56789" y="29311"/>
                  </a:lnTo>
                  <a:lnTo>
                    <a:pt x="115384" y="56640"/>
                  </a:lnTo>
                  <a:lnTo>
                    <a:pt x="158100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6371994" y="3699897"/>
              <a:ext cx="118425" cy="161070"/>
            </a:xfrm>
            <a:custGeom>
              <a:avLst/>
              <a:gdLst/>
              <a:ahLst/>
              <a:cxnLst/>
              <a:rect l="0" t="0" r="0" b="0"/>
              <a:pathLst>
                <a:path w="118425" h="161070">
                  <a:moveTo>
                    <a:pt x="68497" y="119464"/>
                  </a:moveTo>
                  <a:lnTo>
                    <a:pt x="80859" y="98610"/>
                  </a:lnTo>
                  <a:lnTo>
                    <a:pt x="89316" y="70241"/>
                  </a:lnTo>
                  <a:lnTo>
                    <a:pt x="91308" y="38414"/>
                  </a:lnTo>
                  <a:lnTo>
                    <a:pt x="88497" y="16565"/>
                  </a:lnTo>
                  <a:lnTo>
                    <a:pt x="83680" y="9260"/>
                  </a:lnTo>
                  <a:lnTo>
                    <a:pt x="76770" y="4389"/>
                  </a:lnTo>
                  <a:lnTo>
                    <a:pt x="68465" y="1142"/>
                  </a:lnTo>
                  <a:lnTo>
                    <a:pt x="51841" y="0"/>
                  </a:lnTo>
                  <a:lnTo>
                    <a:pt x="43524" y="990"/>
                  </a:lnTo>
                  <a:lnTo>
                    <a:pt x="26888" y="9486"/>
                  </a:lnTo>
                  <a:lnTo>
                    <a:pt x="18568" y="15635"/>
                  </a:lnTo>
                  <a:lnTo>
                    <a:pt x="6859" y="32329"/>
                  </a:lnTo>
                  <a:lnTo>
                    <a:pt x="2442" y="41958"/>
                  </a:lnTo>
                  <a:lnTo>
                    <a:pt x="0" y="64985"/>
                  </a:lnTo>
                  <a:lnTo>
                    <a:pt x="2920" y="89704"/>
                  </a:lnTo>
                  <a:lnTo>
                    <a:pt x="14961" y="122563"/>
                  </a:lnTo>
                  <a:lnTo>
                    <a:pt x="24979" y="138100"/>
                  </a:lnTo>
                  <a:lnTo>
                    <a:pt x="38062" y="148704"/>
                  </a:lnTo>
                  <a:lnTo>
                    <a:pt x="45433" y="152826"/>
                  </a:lnTo>
                  <a:lnTo>
                    <a:pt x="96096" y="159984"/>
                  </a:lnTo>
                  <a:lnTo>
                    <a:pt x="118424" y="1610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6532023" y="3727830"/>
              <a:ext cx="133138" cy="128279"/>
            </a:xfrm>
            <a:custGeom>
              <a:avLst/>
              <a:gdLst/>
              <a:ahLst/>
              <a:cxnLst/>
              <a:rect l="0" t="0" r="0" b="0"/>
              <a:pathLst>
                <a:path w="133138" h="128279">
                  <a:moveTo>
                    <a:pt x="0" y="0"/>
                  </a:moveTo>
                  <a:lnTo>
                    <a:pt x="0" y="57908"/>
                  </a:lnTo>
                  <a:lnTo>
                    <a:pt x="2465" y="113619"/>
                  </a:lnTo>
                  <a:lnTo>
                    <a:pt x="4418" y="122899"/>
                  </a:lnTo>
                  <a:lnTo>
                    <a:pt x="7568" y="127235"/>
                  </a:lnTo>
                  <a:lnTo>
                    <a:pt x="11517" y="128278"/>
                  </a:lnTo>
                  <a:lnTo>
                    <a:pt x="15999" y="127124"/>
                  </a:lnTo>
                  <a:lnTo>
                    <a:pt x="31142" y="116665"/>
                  </a:lnTo>
                  <a:lnTo>
                    <a:pt x="63850" y="78591"/>
                  </a:lnTo>
                  <a:lnTo>
                    <a:pt x="71228" y="75508"/>
                  </a:lnTo>
                  <a:lnTo>
                    <a:pt x="89288" y="74548"/>
                  </a:lnTo>
                  <a:lnTo>
                    <a:pt x="97432" y="78360"/>
                  </a:lnTo>
                  <a:lnTo>
                    <a:pt x="116805" y="99545"/>
                  </a:lnTo>
                  <a:lnTo>
                    <a:pt x="133137" y="124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6674539" y="3736151"/>
              <a:ext cx="82153" cy="332519"/>
            </a:xfrm>
            <a:custGeom>
              <a:avLst/>
              <a:gdLst/>
              <a:ahLst/>
              <a:cxnLst/>
              <a:rect l="0" t="0" r="0" b="0"/>
              <a:pathLst>
                <a:path w="82153" h="332519">
                  <a:moveTo>
                    <a:pt x="82152" y="0"/>
                  </a:moveTo>
                  <a:lnTo>
                    <a:pt x="68900" y="8834"/>
                  </a:lnTo>
                  <a:lnTo>
                    <a:pt x="64996" y="16060"/>
                  </a:lnTo>
                  <a:lnTo>
                    <a:pt x="58731" y="65802"/>
                  </a:lnTo>
                  <a:lnTo>
                    <a:pt x="60110" y="118733"/>
                  </a:lnTo>
                  <a:lnTo>
                    <a:pt x="63910" y="172939"/>
                  </a:lnTo>
                  <a:lnTo>
                    <a:pt x="65036" y="224134"/>
                  </a:lnTo>
                  <a:lnTo>
                    <a:pt x="60999" y="286714"/>
                  </a:lnTo>
                  <a:lnTo>
                    <a:pt x="53952" y="308025"/>
                  </a:lnTo>
                  <a:lnTo>
                    <a:pt x="49484" y="316298"/>
                  </a:lnTo>
                  <a:lnTo>
                    <a:pt x="37123" y="327954"/>
                  </a:lnTo>
                  <a:lnTo>
                    <a:pt x="29942" y="332357"/>
                  </a:lnTo>
                  <a:lnTo>
                    <a:pt x="23307" y="332518"/>
                  </a:lnTo>
                  <a:lnTo>
                    <a:pt x="17035" y="329853"/>
                  </a:lnTo>
                  <a:lnTo>
                    <a:pt x="11003" y="325302"/>
                  </a:lnTo>
                  <a:lnTo>
                    <a:pt x="4302" y="307917"/>
                  </a:lnTo>
                  <a:lnTo>
                    <a:pt x="0" y="263507"/>
                  </a:lnTo>
                  <a:lnTo>
                    <a:pt x="4343" y="243779"/>
                  </a:lnTo>
                  <a:lnTo>
                    <a:pt x="26115" y="182549"/>
                  </a:lnTo>
                  <a:lnTo>
                    <a:pt x="52452" y="126311"/>
                  </a:lnTo>
                  <a:lnTo>
                    <a:pt x="57189" y="116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6823259" y="3777756"/>
              <a:ext cx="27069" cy="124816"/>
            </a:xfrm>
            <a:custGeom>
              <a:avLst/>
              <a:gdLst/>
              <a:ahLst/>
              <a:cxnLst/>
              <a:rect l="0" t="0" r="0" b="0"/>
              <a:pathLst>
                <a:path w="27069" h="124816">
                  <a:moveTo>
                    <a:pt x="8322" y="0"/>
                  </a:moveTo>
                  <a:lnTo>
                    <a:pt x="20683" y="14211"/>
                  </a:lnTo>
                  <a:lnTo>
                    <a:pt x="27068" y="27581"/>
                  </a:lnTo>
                  <a:lnTo>
                    <a:pt x="27025" y="59537"/>
                  </a:lnTo>
                  <a:lnTo>
                    <a:pt x="13009" y="102333"/>
                  </a:lnTo>
                  <a:lnTo>
                    <a:pt x="0" y="124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6898149" y="3736151"/>
              <a:ext cx="232990" cy="249632"/>
            </a:xfrm>
            <a:custGeom>
              <a:avLst/>
              <a:gdLst/>
              <a:ahLst/>
              <a:cxnLst/>
              <a:rect l="0" t="0" r="0" b="0"/>
              <a:pathLst>
                <a:path w="232990" h="249632">
                  <a:moveTo>
                    <a:pt x="0" y="0"/>
                  </a:moveTo>
                  <a:lnTo>
                    <a:pt x="6643" y="62491"/>
                  </a:lnTo>
                  <a:lnTo>
                    <a:pt x="19560" y="119096"/>
                  </a:lnTo>
                  <a:lnTo>
                    <a:pt x="31654" y="178657"/>
                  </a:lnTo>
                  <a:lnTo>
                    <a:pt x="35895" y="184748"/>
                  </a:lnTo>
                  <a:lnTo>
                    <a:pt x="42422" y="187885"/>
                  </a:lnTo>
                  <a:lnTo>
                    <a:pt x="50470" y="189051"/>
                  </a:lnTo>
                  <a:lnTo>
                    <a:pt x="64345" y="185416"/>
                  </a:lnTo>
                  <a:lnTo>
                    <a:pt x="106374" y="155293"/>
                  </a:lnTo>
                  <a:lnTo>
                    <a:pt x="130755" y="125936"/>
                  </a:lnTo>
                  <a:lnTo>
                    <a:pt x="140707" y="104665"/>
                  </a:lnTo>
                  <a:lnTo>
                    <a:pt x="143282" y="85349"/>
                  </a:lnTo>
                  <a:lnTo>
                    <a:pt x="142674" y="76315"/>
                  </a:lnTo>
                  <a:lnTo>
                    <a:pt x="139495" y="72141"/>
                  </a:lnTo>
                  <a:lnTo>
                    <a:pt x="134602" y="71208"/>
                  </a:lnTo>
                  <a:lnTo>
                    <a:pt x="128566" y="72436"/>
                  </a:lnTo>
                  <a:lnTo>
                    <a:pt x="123618" y="76027"/>
                  </a:lnTo>
                  <a:lnTo>
                    <a:pt x="115654" y="87414"/>
                  </a:lnTo>
                  <a:lnTo>
                    <a:pt x="113964" y="104187"/>
                  </a:lnTo>
                  <a:lnTo>
                    <a:pt x="117219" y="123968"/>
                  </a:lnTo>
                  <a:lnTo>
                    <a:pt x="139510" y="173351"/>
                  </a:lnTo>
                  <a:lnTo>
                    <a:pt x="186039" y="218715"/>
                  </a:lnTo>
                  <a:lnTo>
                    <a:pt x="232989" y="2496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6374296" y="4143999"/>
              <a:ext cx="172167" cy="232873"/>
            </a:xfrm>
            <a:custGeom>
              <a:avLst/>
              <a:gdLst/>
              <a:ahLst/>
              <a:cxnLst/>
              <a:rect l="0" t="0" r="0" b="0"/>
              <a:pathLst>
                <a:path w="172167" h="232873">
                  <a:moveTo>
                    <a:pt x="16269" y="16525"/>
                  </a:moveTo>
                  <a:lnTo>
                    <a:pt x="13804" y="50266"/>
                  </a:lnTo>
                  <a:lnTo>
                    <a:pt x="7795" y="109555"/>
                  </a:lnTo>
                  <a:lnTo>
                    <a:pt x="1514" y="162114"/>
                  </a:lnTo>
                  <a:lnTo>
                    <a:pt x="0" y="220950"/>
                  </a:lnTo>
                  <a:lnTo>
                    <a:pt x="1725" y="227698"/>
                  </a:lnTo>
                  <a:lnTo>
                    <a:pt x="4724" y="229423"/>
                  </a:lnTo>
                  <a:lnTo>
                    <a:pt x="8572" y="227799"/>
                  </a:lnTo>
                  <a:lnTo>
                    <a:pt x="15314" y="218598"/>
                  </a:lnTo>
                  <a:lnTo>
                    <a:pt x="24307" y="190428"/>
                  </a:lnTo>
                  <a:lnTo>
                    <a:pt x="44140" y="129382"/>
                  </a:lnTo>
                  <a:lnTo>
                    <a:pt x="66041" y="66725"/>
                  </a:lnTo>
                  <a:lnTo>
                    <a:pt x="72598" y="50856"/>
                  </a:lnTo>
                  <a:lnTo>
                    <a:pt x="97184" y="15385"/>
                  </a:lnTo>
                  <a:lnTo>
                    <a:pt x="110478" y="4307"/>
                  </a:lnTo>
                  <a:lnTo>
                    <a:pt x="117907" y="59"/>
                  </a:lnTo>
                  <a:lnTo>
                    <a:pt x="125632" y="0"/>
                  </a:lnTo>
                  <a:lnTo>
                    <a:pt x="141613" y="7332"/>
                  </a:lnTo>
                  <a:lnTo>
                    <a:pt x="153031" y="19836"/>
                  </a:lnTo>
                  <a:lnTo>
                    <a:pt x="167895" y="50463"/>
                  </a:lnTo>
                  <a:lnTo>
                    <a:pt x="172166" y="106097"/>
                  </a:lnTo>
                  <a:lnTo>
                    <a:pt x="162619" y="161046"/>
                  </a:lnTo>
                  <a:lnTo>
                    <a:pt x="144745" y="221470"/>
                  </a:lnTo>
                  <a:lnTo>
                    <a:pt x="141085" y="23287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6440491" y="4210450"/>
              <a:ext cx="108175" cy="24965"/>
            </a:xfrm>
            <a:custGeom>
              <a:avLst/>
              <a:gdLst/>
              <a:ahLst/>
              <a:cxnLst/>
              <a:rect l="0" t="0" r="0" b="0"/>
              <a:pathLst>
                <a:path w="108175" h="24965">
                  <a:moveTo>
                    <a:pt x="0" y="0"/>
                  </a:moveTo>
                  <a:lnTo>
                    <a:pt x="21779" y="12362"/>
                  </a:lnTo>
                  <a:lnTo>
                    <a:pt x="68679" y="22201"/>
                  </a:lnTo>
                  <a:lnTo>
                    <a:pt x="108174" y="249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6586941" y="4135561"/>
              <a:ext cx="111504" cy="279050"/>
            </a:xfrm>
            <a:custGeom>
              <a:avLst/>
              <a:gdLst/>
              <a:ahLst/>
              <a:cxnLst/>
              <a:rect l="0" t="0" r="0" b="0"/>
              <a:pathLst>
                <a:path w="111504" h="279050">
                  <a:moveTo>
                    <a:pt x="69898" y="0"/>
                  </a:moveTo>
                  <a:lnTo>
                    <a:pt x="41512" y="58622"/>
                  </a:lnTo>
                  <a:lnTo>
                    <a:pt x="18756" y="121030"/>
                  </a:lnTo>
                  <a:lnTo>
                    <a:pt x="3534" y="173319"/>
                  </a:lnTo>
                  <a:lnTo>
                    <a:pt x="0" y="210995"/>
                  </a:lnTo>
                  <a:lnTo>
                    <a:pt x="7089" y="248574"/>
                  </a:lnTo>
                  <a:lnTo>
                    <a:pt x="19134" y="269864"/>
                  </a:lnTo>
                  <a:lnTo>
                    <a:pt x="25885" y="274215"/>
                  </a:lnTo>
                  <a:lnTo>
                    <a:pt x="43248" y="279049"/>
                  </a:lnTo>
                  <a:lnTo>
                    <a:pt x="51207" y="278489"/>
                  </a:lnTo>
                  <a:lnTo>
                    <a:pt x="64981" y="272935"/>
                  </a:lnTo>
                  <a:lnTo>
                    <a:pt x="111503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6619063" y="4152203"/>
              <a:ext cx="154271" cy="408788"/>
            </a:xfrm>
            <a:custGeom>
              <a:avLst/>
              <a:gdLst/>
              <a:ahLst/>
              <a:cxnLst/>
              <a:rect l="0" t="0" r="0" b="0"/>
              <a:pathLst>
                <a:path w="154271" h="408788">
                  <a:moveTo>
                    <a:pt x="154270" y="0"/>
                  </a:moveTo>
                  <a:lnTo>
                    <a:pt x="148552" y="22703"/>
                  </a:lnTo>
                  <a:lnTo>
                    <a:pt x="141875" y="84591"/>
                  </a:lnTo>
                  <a:lnTo>
                    <a:pt x="135722" y="141274"/>
                  </a:lnTo>
                  <a:lnTo>
                    <a:pt x="130152" y="202626"/>
                  </a:lnTo>
                  <a:lnTo>
                    <a:pt x="125001" y="260380"/>
                  </a:lnTo>
                  <a:lnTo>
                    <a:pt x="115136" y="315549"/>
                  </a:lnTo>
                  <a:lnTo>
                    <a:pt x="97113" y="369362"/>
                  </a:lnTo>
                  <a:lnTo>
                    <a:pt x="81656" y="393486"/>
                  </a:lnTo>
                  <a:lnTo>
                    <a:pt x="65907" y="403866"/>
                  </a:lnTo>
                  <a:lnTo>
                    <a:pt x="56530" y="407928"/>
                  </a:lnTo>
                  <a:lnTo>
                    <a:pt x="47505" y="408787"/>
                  </a:lnTo>
                  <a:lnTo>
                    <a:pt x="30081" y="404811"/>
                  </a:lnTo>
                  <a:lnTo>
                    <a:pt x="15556" y="394414"/>
                  </a:lnTo>
                  <a:lnTo>
                    <a:pt x="9094" y="387758"/>
                  </a:lnTo>
                  <a:lnTo>
                    <a:pt x="1914" y="370502"/>
                  </a:lnTo>
                  <a:lnTo>
                    <a:pt x="0" y="360722"/>
                  </a:lnTo>
                  <a:lnTo>
                    <a:pt x="6140" y="324871"/>
                  </a:lnTo>
                  <a:lnTo>
                    <a:pt x="29454" y="2662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6778747" y="4318062"/>
              <a:ext cx="61156" cy="76118"/>
            </a:xfrm>
            <a:custGeom>
              <a:avLst/>
              <a:gdLst/>
              <a:ahLst/>
              <a:cxnLst/>
              <a:rect l="0" t="0" r="0" b="0"/>
              <a:pathLst>
                <a:path w="61156" h="76118">
                  <a:moveTo>
                    <a:pt x="52834" y="33846"/>
                  </a:moveTo>
                  <a:lnTo>
                    <a:pt x="45266" y="14841"/>
                  </a:lnTo>
                  <a:lnTo>
                    <a:pt x="36835" y="3518"/>
                  </a:lnTo>
                  <a:lnTo>
                    <a:pt x="30148" y="684"/>
                  </a:lnTo>
                  <a:lnTo>
                    <a:pt x="12857" y="0"/>
                  </a:lnTo>
                  <a:lnTo>
                    <a:pt x="6767" y="3885"/>
                  </a:lnTo>
                  <a:lnTo>
                    <a:pt x="2707" y="10174"/>
                  </a:lnTo>
                  <a:lnTo>
                    <a:pt x="0" y="18065"/>
                  </a:lnTo>
                  <a:lnTo>
                    <a:pt x="1923" y="34229"/>
                  </a:lnTo>
                  <a:lnTo>
                    <a:pt x="9867" y="49734"/>
                  </a:lnTo>
                  <a:lnTo>
                    <a:pt x="22642" y="62789"/>
                  </a:lnTo>
                  <a:lnTo>
                    <a:pt x="45429" y="76117"/>
                  </a:lnTo>
                  <a:lnTo>
                    <a:pt x="49746" y="75895"/>
                  </a:lnTo>
                  <a:lnTo>
                    <a:pt x="51700" y="72973"/>
                  </a:lnTo>
                  <a:lnTo>
                    <a:pt x="53255" y="64180"/>
                  </a:lnTo>
                  <a:lnTo>
                    <a:pt x="61155" y="504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6891469" y="4127240"/>
              <a:ext cx="269710" cy="301155"/>
            </a:xfrm>
            <a:custGeom>
              <a:avLst/>
              <a:gdLst/>
              <a:ahLst/>
              <a:cxnLst/>
              <a:rect l="0" t="0" r="0" b="0"/>
              <a:pathLst>
                <a:path w="269710" h="301155">
                  <a:moveTo>
                    <a:pt x="48285" y="0"/>
                  </a:moveTo>
                  <a:lnTo>
                    <a:pt x="43868" y="60656"/>
                  </a:lnTo>
                  <a:lnTo>
                    <a:pt x="38013" y="116447"/>
                  </a:lnTo>
                  <a:lnTo>
                    <a:pt x="25839" y="177681"/>
                  </a:lnTo>
                  <a:lnTo>
                    <a:pt x="14950" y="229084"/>
                  </a:lnTo>
                  <a:lnTo>
                    <a:pt x="3896" y="278857"/>
                  </a:lnTo>
                  <a:lnTo>
                    <a:pt x="2051" y="282059"/>
                  </a:lnTo>
                  <a:lnTo>
                    <a:pt x="820" y="280495"/>
                  </a:lnTo>
                  <a:lnTo>
                    <a:pt x="0" y="275755"/>
                  </a:lnTo>
                  <a:lnTo>
                    <a:pt x="10084" y="225196"/>
                  </a:lnTo>
                  <a:lnTo>
                    <a:pt x="26796" y="199862"/>
                  </a:lnTo>
                  <a:lnTo>
                    <a:pt x="49315" y="183623"/>
                  </a:lnTo>
                  <a:lnTo>
                    <a:pt x="65385" y="181155"/>
                  </a:lnTo>
                  <a:lnTo>
                    <a:pt x="81773" y="184064"/>
                  </a:lnTo>
                  <a:lnTo>
                    <a:pt x="98302" y="191521"/>
                  </a:lnTo>
                  <a:lnTo>
                    <a:pt x="112428" y="205930"/>
                  </a:lnTo>
                  <a:lnTo>
                    <a:pt x="128311" y="234834"/>
                  </a:lnTo>
                  <a:lnTo>
                    <a:pt x="133779" y="255074"/>
                  </a:lnTo>
                  <a:lnTo>
                    <a:pt x="131658" y="282063"/>
                  </a:lnTo>
                  <a:lnTo>
                    <a:pt x="127024" y="301154"/>
                  </a:lnTo>
                  <a:lnTo>
                    <a:pt x="131609" y="287189"/>
                  </a:lnTo>
                  <a:lnTo>
                    <a:pt x="154431" y="253516"/>
                  </a:lnTo>
                  <a:lnTo>
                    <a:pt x="174966" y="236092"/>
                  </a:lnTo>
                  <a:lnTo>
                    <a:pt x="193037" y="229746"/>
                  </a:lnTo>
                  <a:lnTo>
                    <a:pt x="203034" y="228053"/>
                  </a:lnTo>
                  <a:lnTo>
                    <a:pt x="207849" y="228774"/>
                  </a:lnTo>
                  <a:lnTo>
                    <a:pt x="209211" y="231104"/>
                  </a:lnTo>
                  <a:lnTo>
                    <a:pt x="208269" y="234506"/>
                  </a:lnTo>
                  <a:lnTo>
                    <a:pt x="187804" y="268294"/>
                  </a:lnTo>
                  <a:lnTo>
                    <a:pt x="188451" y="275017"/>
                  </a:lnTo>
                  <a:lnTo>
                    <a:pt x="196565" y="287418"/>
                  </a:lnTo>
                  <a:lnTo>
                    <a:pt x="211883" y="296628"/>
                  </a:lnTo>
                  <a:lnTo>
                    <a:pt x="221145" y="300378"/>
                  </a:lnTo>
                  <a:lnTo>
                    <a:pt x="229168" y="301029"/>
                  </a:lnTo>
                  <a:lnTo>
                    <a:pt x="243016" y="296822"/>
                  </a:lnTo>
                  <a:lnTo>
                    <a:pt x="261207" y="284057"/>
                  </a:lnTo>
                  <a:lnTo>
                    <a:pt x="267733" y="268938"/>
                  </a:lnTo>
                  <a:lnTo>
                    <a:pt x="269709" y="250816"/>
                  </a:lnTo>
                  <a:lnTo>
                    <a:pt x="267505" y="233516"/>
                  </a:lnTo>
                  <a:lnTo>
                    <a:pt x="249701" y="171828"/>
                  </a:lnTo>
                  <a:lnTo>
                    <a:pt x="247991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7216796" y="4152203"/>
              <a:ext cx="55801" cy="169779"/>
            </a:xfrm>
            <a:custGeom>
              <a:avLst/>
              <a:gdLst/>
              <a:ahLst/>
              <a:cxnLst/>
              <a:rect l="0" t="0" r="0" b="0"/>
              <a:pathLst>
                <a:path w="55801" h="169779">
                  <a:moveTo>
                    <a:pt x="30837" y="0"/>
                  </a:moveTo>
                  <a:lnTo>
                    <a:pt x="13978" y="57162"/>
                  </a:lnTo>
                  <a:lnTo>
                    <a:pt x="0" y="113009"/>
                  </a:lnTo>
                  <a:lnTo>
                    <a:pt x="744" y="146281"/>
                  </a:lnTo>
                  <a:lnTo>
                    <a:pt x="2454" y="155768"/>
                  </a:lnTo>
                  <a:lnTo>
                    <a:pt x="7293" y="162093"/>
                  </a:lnTo>
                  <a:lnTo>
                    <a:pt x="22530" y="169120"/>
                  </a:lnTo>
                  <a:lnTo>
                    <a:pt x="36699" y="169778"/>
                  </a:lnTo>
                  <a:lnTo>
                    <a:pt x="55800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7278546" y="4177166"/>
              <a:ext cx="160472" cy="324522"/>
            </a:xfrm>
            <a:custGeom>
              <a:avLst/>
              <a:gdLst/>
              <a:ahLst/>
              <a:cxnLst/>
              <a:rect l="0" t="0" r="0" b="0"/>
              <a:pathLst>
                <a:path w="160472" h="324522">
                  <a:moveTo>
                    <a:pt x="43977" y="0"/>
                  </a:moveTo>
                  <a:lnTo>
                    <a:pt x="12725" y="57162"/>
                  </a:lnTo>
                  <a:lnTo>
                    <a:pt x="0" y="104570"/>
                  </a:lnTo>
                  <a:lnTo>
                    <a:pt x="231" y="137925"/>
                  </a:lnTo>
                  <a:lnTo>
                    <a:pt x="9516" y="185481"/>
                  </a:lnTo>
                  <a:lnTo>
                    <a:pt x="34019" y="239867"/>
                  </a:lnTo>
                  <a:lnTo>
                    <a:pt x="96268" y="299485"/>
                  </a:lnTo>
                  <a:lnTo>
                    <a:pt x="113445" y="309696"/>
                  </a:lnTo>
                  <a:lnTo>
                    <a:pt x="160471" y="3245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906994" y="4345768"/>
            <a:ext cx="2446389" cy="1109362"/>
            <a:chOff x="906994" y="4345768"/>
            <a:chExt cx="2446389" cy="1109362"/>
          </a:xfrm>
        </p:grpSpPr>
        <p:sp>
          <p:nvSpPr>
            <p:cNvPr id="107" name="Freeform 106"/>
            <p:cNvSpPr/>
            <p:nvPr/>
          </p:nvSpPr>
          <p:spPr>
            <a:xfrm>
              <a:off x="906994" y="4551613"/>
              <a:ext cx="274596" cy="41606"/>
            </a:xfrm>
            <a:custGeom>
              <a:avLst/>
              <a:gdLst/>
              <a:ahLst/>
              <a:cxnLst/>
              <a:rect l="0" t="0" r="0" b="0"/>
              <a:pathLst>
                <a:path w="274596" h="41606">
                  <a:moveTo>
                    <a:pt x="0" y="0"/>
                  </a:moveTo>
                  <a:lnTo>
                    <a:pt x="27497" y="11438"/>
                  </a:lnTo>
                  <a:lnTo>
                    <a:pt x="80988" y="20374"/>
                  </a:lnTo>
                  <a:lnTo>
                    <a:pt x="135985" y="24982"/>
                  </a:lnTo>
                  <a:lnTo>
                    <a:pt x="195337" y="33836"/>
                  </a:lnTo>
                  <a:lnTo>
                    <a:pt x="258494" y="40923"/>
                  </a:lnTo>
                  <a:lnTo>
                    <a:pt x="274595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1449188" y="4345768"/>
              <a:ext cx="247051" cy="580882"/>
            </a:xfrm>
            <a:custGeom>
              <a:avLst/>
              <a:gdLst/>
              <a:ahLst/>
              <a:cxnLst/>
              <a:rect l="0" t="0" r="0" b="0"/>
              <a:pathLst>
                <a:path w="247051" h="580882">
                  <a:moveTo>
                    <a:pt x="190058" y="122635"/>
                  </a:moveTo>
                  <a:lnTo>
                    <a:pt x="134193" y="138677"/>
                  </a:lnTo>
                  <a:lnTo>
                    <a:pt x="80852" y="169161"/>
                  </a:lnTo>
                  <a:lnTo>
                    <a:pt x="55040" y="199421"/>
                  </a:lnTo>
                  <a:lnTo>
                    <a:pt x="26661" y="262653"/>
                  </a:lnTo>
                  <a:lnTo>
                    <a:pt x="8962" y="314830"/>
                  </a:lnTo>
                  <a:lnTo>
                    <a:pt x="707" y="369653"/>
                  </a:lnTo>
                  <a:lnTo>
                    <a:pt x="0" y="424998"/>
                  </a:lnTo>
                  <a:lnTo>
                    <a:pt x="7805" y="477981"/>
                  </a:lnTo>
                  <a:lnTo>
                    <a:pt x="18022" y="510530"/>
                  </a:lnTo>
                  <a:lnTo>
                    <a:pt x="47142" y="567367"/>
                  </a:lnTo>
                  <a:lnTo>
                    <a:pt x="62437" y="577014"/>
                  </a:lnTo>
                  <a:lnTo>
                    <a:pt x="71693" y="580881"/>
                  </a:lnTo>
                  <a:lnTo>
                    <a:pt x="81563" y="580684"/>
                  </a:lnTo>
                  <a:lnTo>
                    <a:pt x="102390" y="573070"/>
                  </a:lnTo>
                  <a:lnTo>
                    <a:pt x="121509" y="553044"/>
                  </a:lnTo>
                  <a:lnTo>
                    <a:pt x="158191" y="490481"/>
                  </a:lnTo>
                  <a:lnTo>
                    <a:pt x="181469" y="429210"/>
                  </a:lnTo>
                  <a:lnTo>
                    <a:pt x="195835" y="380201"/>
                  </a:lnTo>
                  <a:lnTo>
                    <a:pt x="208412" y="328081"/>
                  </a:lnTo>
                  <a:lnTo>
                    <a:pt x="221384" y="274115"/>
                  </a:lnTo>
                  <a:lnTo>
                    <a:pt x="231083" y="222992"/>
                  </a:lnTo>
                  <a:lnTo>
                    <a:pt x="239813" y="172710"/>
                  </a:lnTo>
                  <a:lnTo>
                    <a:pt x="246628" y="110439"/>
                  </a:lnTo>
                  <a:lnTo>
                    <a:pt x="247050" y="58417"/>
                  </a:lnTo>
                  <a:lnTo>
                    <a:pt x="243741" y="28450"/>
                  </a:lnTo>
                  <a:lnTo>
                    <a:pt x="239715" y="17315"/>
                  </a:lnTo>
                  <a:lnTo>
                    <a:pt x="227846" y="2478"/>
                  </a:lnTo>
                  <a:lnTo>
                    <a:pt x="219873" y="0"/>
                  </a:lnTo>
                  <a:lnTo>
                    <a:pt x="201152" y="2179"/>
                  </a:lnTo>
                  <a:lnTo>
                    <a:pt x="178655" y="13801"/>
                  </a:lnTo>
                  <a:lnTo>
                    <a:pt x="160278" y="37790"/>
                  </a:lnTo>
                  <a:lnTo>
                    <a:pt x="130745" y="100789"/>
                  </a:lnTo>
                  <a:lnTo>
                    <a:pt x="115394" y="162551"/>
                  </a:lnTo>
                  <a:lnTo>
                    <a:pt x="111571" y="185679"/>
                  </a:lnTo>
                  <a:lnTo>
                    <a:pt x="118930" y="241805"/>
                  </a:lnTo>
                  <a:lnTo>
                    <a:pt x="131811" y="2890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1739675" y="4716061"/>
              <a:ext cx="199130" cy="226080"/>
            </a:xfrm>
            <a:custGeom>
              <a:avLst/>
              <a:gdLst/>
              <a:ahLst/>
              <a:cxnLst/>
              <a:rect l="0" t="0" r="0" b="0"/>
              <a:pathLst>
                <a:path w="199130" h="226080">
                  <a:moveTo>
                    <a:pt x="32708" y="26937"/>
                  </a:moveTo>
                  <a:lnTo>
                    <a:pt x="9264" y="86564"/>
                  </a:lnTo>
                  <a:lnTo>
                    <a:pt x="1368" y="129835"/>
                  </a:lnTo>
                  <a:lnTo>
                    <a:pt x="0" y="162928"/>
                  </a:lnTo>
                  <a:lnTo>
                    <a:pt x="733" y="166599"/>
                  </a:lnTo>
                  <a:lnTo>
                    <a:pt x="2145" y="165348"/>
                  </a:lnTo>
                  <a:lnTo>
                    <a:pt x="34988" y="102153"/>
                  </a:lnTo>
                  <a:lnTo>
                    <a:pt x="51171" y="71072"/>
                  </a:lnTo>
                  <a:lnTo>
                    <a:pt x="92706" y="18277"/>
                  </a:lnTo>
                  <a:lnTo>
                    <a:pt x="116437" y="2387"/>
                  </a:lnTo>
                  <a:lnTo>
                    <a:pt x="132791" y="0"/>
                  </a:lnTo>
                  <a:lnTo>
                    <a:pt x="141036" y="658"/>
                  </a:lnTo>
                  <a:lnTo>
                    <a:pt x="148381" y="4795"/>
                  </a:lnTo>
                  <a:lnTo>
                    <a:pt x="161473" y="19253"/>
                  </a:lnTo>
                  <a:lnTo>
                    <a:pt x="187616" y="76900"/>
                  </a:lnTo>
                  <a:lnTo>
                    <a:pt x="196581" y="112620"/>
                  </a:lnTo>
                  <a:lnTo>
                    <a:pt x="195909" y="141698"/>
                  </a:lnTo>
                  <a:lnTo>
                    <a:pt x="191226" y="158379"/>
                  </a:lnTo>
                  <a:lnTo>
                    <a:pt x="166275" y="217055"/>
                  </a:lnTo>
                  <a:lnTo>
                    <a:pt x="163358" y="225798"/>
                  </a:lnTo>
                  <a:lnTo>
                    <a:pt x="164187" y="226079"/>
                  </a:lnTo>
                  <a:lnTo>
                    <a:pt x="199129" y="1683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2030336" y="4593218"/>
              <a:ext cx="33285" cy="58249"/>
            </a:xfrm>
            <a:custGeom>
              <a:avLst/>
              <a:gdLst/>
              <a:ahLst/>
              <a:cxnLst/>
              <a:rect l="0" t="0" r="0" b="0"/>
              <a:pathLst>
                <a:path w="33285" h="58249">
                  <a:moveTo>
                    <a:pt x="0" y="0"/>
                  </a:moveTo>
                  <a:lnTo>
                    <a:pt x="28786" y="45645"/>
                  </a:lnTo>
                  <a:lnTo>
                    <a:pt x="33284" y="582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2053492" y="4766939"/>
              <a:ext cx="367934" cy="267296"/>
            </a:xfrm>
            <a:custGeom>
              <a:avLst/>
              <a:gdLst/>
              <a:ahLst/>
              <a:cxnLst/>
              <a:rect l="0" t="0" r="0" b="0"/>
              <a:pathLst>
                <a:path w="367934" h="267296">
                  <a:moveTo>
                    <a:pt x="101660" y="9343"/>
                  </a:moveTo>
                  <a:lnTo>
                    <a:pt x="87449" y="21704"/>
                  </a:lnTo>
                  <a:lnTo>
                    <a:pt x="46540" y="45716"/>
                  </a:lnTo>
                  <a:lnTo>
                    <a:pt x="19376" y="72923"/>
                  </a:lnTo>
                  <a:lnTo>
                    <a:pt x="2595" y="108823"/>
                  </a:lnTo>
                  <a:lnTo>
                    <a:pt x="0" y="132760"/>
                  </a:lnTo>
                  <a:lnTo>
                    <a:pt x="2853" y="154802"/>
                  </a:lnTo>
                  <a:lnTo>
                    <a:pt x="10285" y="173844"/>
                  </a:lnTo>
                  <a:lnTo>
                    <a:pt x="24683" y="189087"/>
                  </a:lnTo>
                  <a:lnTo>
                    <a:pt x="33699" y="195741"/>
                  </a:lnTo>
                  <a:lnTo>
                    <a:pt x="51115" y="200668"/>
                  </a:lnTo>
                  <a:lnTo>
                    <a:pt x="69025" y="198852"/>
                  </a:lnTo>
                  <a:lnTo>
                    <a:pt x="117109" y="177560"/>
                  </a:lnTo>
                  <a:lnTo>
                    <a:pt x="142911" y="152771"/>
                  </a:lnTo>
                  <a:lnTo>
                    <a:pt x="159288" y="126421"/>
                  </a:lnTo>
                  <a:lnTo>
                    <a:pt x="165579" y="92212"/>
                  </a:lnTo>
                  <a:lnTo>
                    <a:pt x="158608" y="52799"/>
                  </a:lnTo>
                  <a:lnTo>
                    <a:pt x="140415" y="20678"/>
                  </a:lnTo>
                  <a:lnTo>
                    <a:pt x="122890" y="7292"/>
                  </a:lnTo>
                  <a:lnTo>
                    <a:pt x="103699" y="110"/>
                  </a:lnTo>
                  <a:lnTo>
                    <a:pt x="85924" y="0"/>
                  </a:lnTo>
                  <a:lnTo>
                    <a:pt x="80999" y="3114"/>
                  </a:lnTo>
                  <a:lnTo>
                    <a:pt x="78640" y="7964"/>
                  </a:lnTo>
                  <a:lnTo>
                    <a:pt x="77992" y="13971"/>
                  </a:lnTo>
                  <a:lnTo>
                    <a:pt x="80334" y="18900"/>
                  </a:lnTo>
                  <a:lnTo>
                    <a:pt x="90332" y="26842"/>
                  </a:lnTo>
                  <a:lnTo>
                    <a:pt x="111555" y="36512"/>
                  </a:lnTo>
                  <a:lnTo>
                    <a:pt x="172362" y="41822"/>
                  </a:lnTo>
                  <a:lnTo>
                    <a:pt x="222361" y="46885"/>
                  </a:lnTo>
                  <a:lnTo>
                    <a:pt x="254636" y="62996"/>
                  </a:lnTo>
                  <a:lnTo>
                    <a:pt x="269194" y="80033"/>
                  </a:lnTo>
                  <a:lnTo>
                    <a:pt x="274370" y="89754"/>
                  </a:lnTo>
                  <a:lnTo>
                    <a:pt x="277656" y="110416"/>
                  </a:lnTo>
                  <a:lnTo>
                    <a:pt x="275110" y="131003"/>
                  </a:lnTo>
                  <a:lnTo>
                    <a:pt x="263280" y="157262"/>
                  </a:lnTo>
                  <a:lnTo>
                    <a:pt x="253311" y="170931"/>
                  </a:lnTo>
                  <a:lnTo>
                    <a:pt x="253612" y="173466"/>
                  </a:lnTo>
                  <a:lnTo>
                    <a:pt x="257510" y="173308"/>
                  </a:lnTo>
                  <a:lnTo>
                    <a:pt x="310949" y="154785"/>
                  </a:lnTo>
                  <a:lnTo>
                    <a:pt x="321623" y="153457"/>
                  </a:lnTo>
                  <a:lnTo>
                    <a:pt x="330587" y="155345"/>
                  </a:lnTo>
                  <a:lnTo>
                    <a:pt x="345480" y="164840"/>
                  </a:lnTo>
                  <a:lnTo>
                    <a:pt x="353331" y="180771"/>
                  </a:lnTo>
                  <a:lnTo>
                    <a:pt x="359710" y="235766"/>
                  </a:lnTo>
                  <a:lnTo>
                    <a:pt x="367933" y="2672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2729542" y="4666841"/>
              <a:ext cx="241073" cy="613204"/>
            </a:xfrm>
            <a:custGeom>
              <a:avLst/>
              <a:gdLst/>
              <a:ahLst/>
              <a:cxnLst/>
              <a:rect l="0" t="0" r="0" b="0"/>
              <a:pathLst>
                <a:path w="241073" h="613204">
                  <a:moveTo>
                    <a:pt x="241072" y="9588"/>
                  </a:moveTo>
                  <a:lnTo>
                    <a:pt x="227820" y="754"/>
                  </a:lnTo>
                  <a:lnTo>
                    <a:pt x="221142" y="0"/>
                  </a:lnTo>
                  <a:lnTo>
                    <a:pt x="206327" y="4094"/>
                  </a:lnTo>
                  <a:lnTo>
                    <a:pt x="192962" y="17008"/>
                  </a:lnTo>
                  <a:lnTo>
                    <a:pt x="173732" y="51015"/>
                  </a:lnTo>
                  <a:lnTo>
                    <a:pt x="158125" y="110878"/>
                  </a:lnTo>
                  <a:lnTo>
                    <a:pt x="151236" y="165199"/>
                  </a:lnTo>
                  <a:lnTo>
                    <a:pt x="144157" y="227087"/>
                  </a:lnTo>
                  <a:lnTo>
                    <a:pt x="141165" y="276203"/>
                  </a:lnTo>
                  <a:lnTo>
                    <a:pt x="134834" y="325889"/>
                  </a:lnTo>
                  <a:lnTo>
                    <a:pt x="128027" y="375744"/>
                  </a:lnTo>
                  <a:lnTo>
                    <a:pt x="124675" y="424725"/>
                  </a:lnTo>
                  <a:lnTo>
                    <a:pt x="113262" y="480694"/>
                  </a:lnTo>
                  <a:lnTo>
                    <a:pt x="94768" y="538016"/>
                  </a:lnTo>
                  <a:lnTo>
                    <a:pt x="75874" y="583198"/>
                  </a:lnTo>
                  <a:lnTo>
                    <a:pt x="55906" y="604126"/>
                  </a:lnTo>
                  <a:lnTo>
                    <a:pt x="37967" y="611292"/>
                  </a:lnTo>
                  <a:lnTo>
                    <a:pt x="28005" y="613203"/>
                  </a:lnTo>
                  <a:lnTo>
                    <a:pt x="19515" y="610779"/>
                  </a:lnTo>
                  <a:lnTo>
                    <a:pt x="5151" y="598223"/>
                  </a:lnTo>
                  <a:lnTo>
                    <a:pt x="0" y="575384"/>
                  </a:lnTo>
                  <a:lnTo>
                    <a:pt x="4226" y="524356"/>
                  </a:lnTo>
                  <a:lnTo>
                    <a:pt x="19092" y="460875"/>
                  </a:lnTo>
                  <a:lnTo>
                    <a:pt x="33046" y="42564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3029015" y="4668108"/>
              <a:ext cx="324368" cy="787022"/>
            </a:xfrm>
            <a:custGeom>
              <a:avLst/>
              <a:gdLst/>
              <a:ahLst/>
              <a:cxnLst/>
              <a:rect l="0" t="0" r="0" b="0"/>
              <a:pathLst>
                <a:path w="324368" h="787022">
                  <a:moveTo>
                    <a:pt x="91378" y="0"/>
                  </a:moveTo>
                  <a:lnTo>
                    <a:pt x="70542" y="54017"/>
                  </a:lnTo>
                  <a:lnTo>
                    <a:pt x="45196" y="108727"/>
                  </a:lnTo>
                  <a:lnTo>
                    <a:pt x="21950" y="166542"/>
                  </a:lnTo>
                  <a:lnTo>
                    <a:pt x="5748" y="219502"/>
                  </a:lnTo>
                  <a:lnTo>
                    <a:pt x="624" y="279576"/>
                  </a:lnTo>
                  <a:lnTo>
                    <a:pt x="0" y="333312"/>
                  </a:lnTo>
                  <a:lnTo>
                    <a:pt x="4309" y="368218"/>
                  </a:lnTo>
                  <a:lnTo>
                    <a:pt x="13849" y="385855"/>
                  </a:lnTo>
                  <a:lnTo>
                    <a:pt x="20276" y="393147"/>
                  </a:lnTo>
                  <a:lnTo>
                    <a:pt x="28259" y="397084"/>
                  </a:lnTo>
                  <a:lnTo>
                    <a:pt x="46991" y="398993"/>
                  </a:lnTo>
                  <a:lnTo>
                    <a:pt x="82747" y="386035"/>
                  </a:lnTo>
                  <a:lnTo>
                    <a:pt x="109366" y="369046"/>
                  </a:lnTo>
                  <a:lnTo>
                    <a:pt x="120330" y="355404"/>
                  </a:lnTo>
                  <a:lnTo>
                    <a:pt x="150989" y="306582"/>
                  </a:lnTo>
                  <a:lnTo>
                    <a:pt x="155885" y="278114"/>
                  </a:lnTo>
                  <a:lnTo>
                    <a:pt x="153798" y="273243"/>
                  </a:lnTo>
                  <a:lnTo>
                    <a:pt x="149633" y="271844"/>
                  </a:lnTo>
                  <a:lnTo>
                    <a:pt x="144083" y="272761"/>
                  </a:lnTo>
                  <a:lnTo>
                    <a:pt x="139459" y="276146"/>
                  </a:lnTo>
                  <a:lnTo>
                    <a:pt x="127608" y="296011"/>
                  </a:lnTo>
                  <a:lnTo>
                    <a:pt x="114646" y="329428"/>
                  </a:lnTo>
                  <a:lnTo>
                    <a:pt x="109329" y="379252"/>
                  </a:lnTo>
                  <a:lnTo>
                    <a:pt x="112696" y="428713"/>
                  </a:lnTo>
                  <a:lnTo>
                    <a:pt x="128513" y="460896"/>
                  </a:lnTo>
                  <a:lnTo>
                    <a:pt x="155183" y="485019"/>
                  </a:lnTo>
                  <a:lnTo>
                    <a:pt x="180757" y="492932"/>
                  </a:lnTo>
                  <a:lnTo>
                    <a:pt x="207840" y="494600"/>
                  </a:lnTo>
                  <a:lnTo>
                    <a:pt x="229123" y="489178"/>
                  </a:lnTo>
                  <a:lnTo>
                    <a:pt x="278072" y="458795"/>
                  </a:lnTo>
                  <a:lnTo>
                    <a:pt x="304025" y="435693"/>
                  </a:lnTo>
                  <a:lnTo>
                    <a:pt x="318466" y="412227"/>
                  </a:lnTo>
                  <a:lnTo>
                    <a:pt x="318584" y="413503"/>
                  </a:lnTo>
                  <a:lnTo>
                    <a:pt x="301952" y="467453"/>
                  </a:lnTo>
                  <a:lnTo>
                    <a:pt x="288279" y="519238"/>
                  </a:lnTo>
                  <a:lnTo>
                    <a:pt x="277209" y="569811"/>
                  </a:lnTo>
                  <a:lnTo>
                    <a:pt x="266119" y="624317"/>
                  </a:lnTo>
                  <a:lnTo>
                    <a:pt x="251327" y="686809"/>
                  </a:lnTo>
                  <a:lnTo>
                    <a:pt x="226802" y="738789"/>
                  </a:lnTo>
                  <a:lnTo>
                    <a:pt x="193962" y="778761"/>
                  </a:lnTo>
                  <a:lnTo>
                    <a:pt x="175494" y="785282"/>
                  </a:lnTo>
                  <a:lnTo>
                    <a:pt x="164097" y="787021"/>
                  </a:lnTo>
                  <a:lnTo>
                    <a:pt x="146504" y="784023"/>
                  </a:lnTo>
                  <a:lnTo>
                    <a:pt x="139223" y="780634"/>
                  </a:lnTo>
                  <a:lnTo>
                    <a:pt x="126203" y="764542"/>
                  </a:lnTo>
                  <a:lnTo>
                    <a:pt x="115177" y="740131"/>
                  </a:lnTo>
                  <a:lnTo>
                    <a:pt x="105620" y="692776"/>
                  </a:lnTo>
                  <a:lnTo>
                    <a:pt x="107522" y="630637"/>
                  </a:lnTo>
                  <a:lnTo>
                    <a:pt x="115489" y="579728"/>
                  </a:lnTo>
                  <a:lnTo>
                    <a:pt x="139149" y="526239"/>
                  </a:lnTo>
                  <a:lnTo>
                    <a:pt x="159773" y="504277"/>
                  </a:lnTo>
                  <a:lnTo>
                    <a:pt x="187868" y="490476"/>
                  </a:lnTo>
                  <a:lnTo>
                    <a:pt x="219615" y="484948"/>
                  </a:lnTo>
                  <a:lnTo>
                    <a:pt x="278428" y="494407"/>
                  </a:lnTo>
                  <a:lnTo>
                    <a:pt x="324367" y="5159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3837134" y="4534971"/>
            <a:ext cx="2536475" cy="1090059"/>
            <a:chOff x="3837134" y="4534971"/>
            <a:chExt cx="2536475" cy="1090059"/>
          </a:xfrm>
        </p:grpSpPr>
        <p:sp>
          <p:nvSpPr>
            <p:cNvPr id="115" name="Freeform 114"/>
            <p:cNvSpPr/>
            <p:nvPr/>
          </p:nvSpPr>
          <p:spPr>
            <a:xfrm>
              <a:off x="3837134" y="4534971"/>
              <a:ext cx="181933" cy="773859"/>
            </a:xfrm>
            <a:custGeom>
              <a:avLst/>
              <a:gdLst/>
              <a:ahLst/>
              <a:cxnLst/>
              <a:rect l="0" t="0" r="0" b="0"/>
              <a:pathLst>
                <a:path w="181933" h="773859">
                  <a:moveTo>
                    <a:pt x="181932" y="0"/>
                  </a:moveTo>
                  <a:lnTo>
                    <a:pt x="138395" y="58681"/>
                  </a:lnTo>
                  <a:lnTo>
                    <a:pt x="97396" y="112629"/>
                  </a:lnTo>
                  <a:lnTo>
                    <a:pt x="63528" y="175695"/>
                  </a:lnTo>
                  <a:lnTo>
                    <a:pt x="36194" y="230404"/>
                  </a:lnTo>
                  <a:lnTo>
                    <a:pt x="19631" y="292370"/>
                  </a:lnTo>
                  <a:lnTo>
                    <a:pt x="10363" y="342424"/>
                  </a:lnTo>
                  <a:lnTo>
                    <a:pt x="2686" y="397832"/>
                  </a:lnTo>
                  <a:lnTo>
                    <a:pt x="0" y="454314"/>
                  </a:lnTo>
                  <a:lnTo>
                    <a:pt x="129" y="506593"/>
                  </a:lnTo>
                  <a:lnTo>
                    <a:pt x="4687" y="557217"/>
                  </a:lnTo>
                  <a:lnTo>
                    <a:pt x="7373" y="606425"/>
                  </a:lnTo>
                  <a:lnTo>
                    <a:pt x="16096" y="662471"/>
                  </a:lnTo>
                  <a:lnTo>
                    <a:pt x="30381" y="720735"/>
                  </a:lnTo>
                  <a:lnTo>
                    <a:pt x="44367" y="751543"/>
                  </a:lnTo>
                  <a:lnTo>
                    <a:pt x="65437" y="7738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4127240" y="4776282"/>
              <a:ext cx="72683" cy="406650"/>
            </a:xfrm>
            <a:custGeom>
              <a:avLst/>
              <a:gdLst/>
              <a:ahLst/>
              <a:cxnLst/>
              <a:rect l="0" t="0" r="0" b="0"/>
              <a:pathLst>
                <a:path w="72683" h="406650">
                  <a:moveTo>
                    <a:pt x="0" y="0"/>
                  </a:moveTo>
                  <a:lnTo>
                    <a:pt x="33741" y="11517"/>
                  </a:lnTo>
                  <a:lnTo>
                    <a:pt x="41910" y="15999"/>
                  </a:lnTo>
                  <a:lnTo>
                    <a:pt x="53452" y="28375"/>
                  </a:lnTo>
                  <a:lnTo>
                    <a:pt x="68395" y="58921"/>
                  </a:lnTo>
                  <a:lnTo>
                    <a:pt x="72682" y="118237"/>
                  </a:lnTo>
                  <a:lnTo>
                    <a:pt x="68791" y="171457"/>
                  </a:lnTo>
                  <a:lnTo>
                    <a:pt x="64542" y="229327"/>
                  </a:lnTo>
                  <a:lnTo>
                    <a:pt x="52433" y="287980"/>
                  </a:lnTo>
                  <a:lnTo>
                    <a:pt x="38796" y="343873"/>
                  </a:lnTo>
                  <a:lnTo>
                    <a:pt x="22187" y="403335"/>
                  </a:lnTo>
                  <a:lnTo>
                    <a:pt x="19414" y="406649"/>
                  </a:lnTo>
                  <a:lnTo>
                    <a:pt x="16641" y="405161"/>
                  </a:lnTo>
                  <a:lnTo>
                    <a:pt x="12019" y="395494"/>
                  </a:lnTo>
                  <a:lnTo>
                    <a:pt x="8321" y="3744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4115658" y="5009271"/>
              <a:ext cx="119757" cy="66569"/>
            </a:xfrm>
            <a:custGeom>
              <a:avLst/>
              <a:gdLst/>
              <a:ahLst/>
              <a:cxnLst/>
              <a:rect l="0" t="0" r="0" b="0"/>
              <a:pathLst>
                <a:path w="119757" h="66569">
                  <a:moveTo>
                    <a:pt x="11582" y="66568"/>
                  </a:moveTo>
                  <a:lnTo>
                    <a:pt x="0" y="31823"/>
                  </a:lnTo>
                  <a:lnTo>
                    <a:pt x="2012" y="26763"/>
                  </a:lnTo>
                  <a:lnTo>
                    <a:pt x="7051" y="23389"/>
                  </a:lnTo>
                  <a:lnTo>
                    <a:pt x="31812" y="18641"/>
                  </a:lnTo>
                  <a:lnTo>
                    <a:pt x="88521" y="7766"/>
                  </a:lnTo>
                  <a:lnTo>
                    <a:pt x="11975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4318624" y="5017592"/>
              <a:ext cx="74891" cy="27156"/>
            </a:xfrm>
            <a:custGeom>
              <a:avLst/>
              <a:gdLst/>
              <a:ahLst/>
              <a:cxnLst/>
              <a:rect l="0" t="0" r="0" b="0"/>
              <a:pathLst>
                <a:path w="74891" h="27156">
                  <a:moveTo>
                    <a:pt x="0" y="16642"/>
                  </a:moveTo>
                  <a:lnTo>
                    <a:pt x="8835" y="25477"/>
                  </a:lnTo>
                  <a:lnTo>
                    <a:pt x="14211" y="27155"/>
                  </a:lnTo>
                  <a:lnTo>
                    <a:pt x="27581" y="26554"/>
                  </a:lnTo>
                  <a:lnTo>
                    <a:pt x="50702" y="16600"/>
                  </a:lnTo>
                  <a:lnTo>
                    <a:pt x="7489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4450668" y="4878737"/>
              <a:ext cx="134709" cy="421080"/>
            </a:xfrm>
            <a:custGeom>
              <a:avLst/>
              <a:gdLst/>
              <a:ahLst/>
              <a:cxnLst/>
              <a:rect l="0" t="0" r="0" b="0"/>
              <a:pathLst>
                <a:path w="134709" h="421080">
                  <a:moveTo>
                    <a:pt x="26056" y="5718"/>
                  </a:moveTo>
                  <a:lnTo>
                    <a:pt x="47835" y="0"/>
                  </a:lnTo>
                  <a:lnTo>
                    <a:pt x="89804" y="377"/>
                  </a:lnTo>
                  <a:lnTo>
                    <a:pt x="107088" y="5194"/>
                  </a:lnTo>
                  <a:lnTo>
                    <a:pt x="120934" y="13498"/>
                  </a:lnTo>
                  <a:lnTo>
                    <a:pt x="130786" y="28283"/>
                  </a:lnTo>
                  <a:lnTo>
                    <a:pt x="134708" y="37404"/>
                  </a:lnTo>
                  <a:lnTo>
                    <a:pt x="134134" y="57400"/>
                  </a:lnTo>
                  <a:lnTo>
                    <a:pt x="123414" y="86983"/>
                  </a:lnTo>
                  <a:lnTo>
                    <a:pt x="103227" y="117411"/>
                  </a:lnTo>
                  <a:lnTo>
                    <a:pt x="78383" y="149374"/>
                  </a:lnTo>
                  <a:lnTo>
                    <a:pt x="65907" y="170325"/>
                  </a:lnTo>
                  <a:lnTo>
                    <a:pt x="34223" y="219247"/>
                  </a:lnTo>
                  <a:lnTo>
                    <a:pt x="16574" y="274722"/>
                  </a:lnTo>
                  <a:lnTo>
                    <a:pt x="17471" y="337250"/>
                  </a:lnTo>
                  <a:lnTo>
                    <a:pt x="29017" y="387132"/>
                  </a:lnTo>
                  <a:lnTo>
                    <a:pt x="39392" y="407300"/>
                  </a:lnTo>
                  <a:lnTo>
                    <a:pt x="53248" y="419346"/>
                  </a:lnTo>
                  <a:lnTo>
                    <a:pt x="59901" y="421079"/>
                  </a:lnTo>
                  <a:lnTo>
                    <a:pt x="66187" y="420385"/>
                  </a:lnTo>
                  <a:lnTo>
                    <a:pt x="72225" y="418073"/>
                  </a:lnTo>
                  <a:lnTo>
                    <a:pt x="76251" y="411909"/>
                  </a:lnTo>
                  <a:lnTo>
                    <a:pt x="81918" y="380223"/>
                  </a:lnTo>
                  <a:lnTo>
                    <a:pt x="81367" y="325217"/>
                  </a:lnTo>
                  <a:lnTo>
                    <a:pt x="72647" y="289611"/>
                  </a:lnTo>
                  <a:lnTo>
                    <a:pt x="48991" y="228738"/>
                  </a:lnTo>
                  <a:lnTo>
                    <a:pt x="24143" y="172725"/>
                  </a:lnTo>
                  <a:lnTo>
                    <a:pt x="3489" y="130136"/>
                  </a:lnTo>
                  <a:lnTo>
                    <a:pt x="0" y="106627"/>
                  </a:lnTo>
                  <a:lnTo>
                    <a:pt x="2456" y="83851"/>
                  </a:lnTo>
                  <a:lnTo>
                    <a:pt x="9712" y="61401"/>
                  </a:lnTo>
                  <a:lnTo>
                    <a:pt x="26496" y="44026"/>
                  </a:lnTo>
                  <a:lnTo>
                    <a:pt x="75982" y="1404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4689179" y="5130053"/>
              <a:ext cx="137030" cy="193378"/>
            </a:xfrm>
            <a:custGeom>
              <a:avLst/>
              <a:gdLst/>
              <a:ahLst/>
              <a:cxnLst/>
              <a:rect l="0" t="0" r="0" b="0"/>
              <a:pathLst>
                <a:path w="137030" h="193378">
                  <a:moveTo>
                    <a:pt x="137029" y="70602"/>
                  </a:moveTo>
                  <a:lnTo>
                    <a:pt x="86328" y="12736"/>
                  </a:lnTo>
                  <a:lnTo>
                    <a:pt x="67651" y="3279"/>
                  </a:lnTo>
                  <a:lnTo>
                    <a:pt x="47947" y="0"/>
                  </a:lnTo>
                  <a:lnTo>
                    <a:pt x="29944" y="1624"/>
                  </a:lnTo>
                  <a:lnTo>
                    <a:pt x="22185" y="6126"/>
                  </a:lnTo>
                  <a:lnTo>
                    <a:pt x="8632" y="20989"/>
                  </a:lnTo>
                  <a:lnTo>
                    <a:pt x="1376" y="42388"/>
                  </a:lnTo>
                  <a:lnTo>
                    <a:pt x="0" y="65459"/>
                  </a:lnTo>
                  <a:lnTo>
                    <a:pt x="5553" y="84959"/>
                  </a:lnTo>
                  <a:lnTo>
                    <a:pt x="11471" y="91268"/>
                  </a:lnTo>
                  <a:lnTo>
                    <a:pt x="27909" y="98278"/>
                  </a:lnTo>
                  <a:lnTo>
                    <a:pt x="47542" y="96463"/>
                  </a:lnTo>
                  <a:lnTo>
                    <a:pt x="57955" y="93390"/>
                  </a:lnTo>
                  <a:lnTo>
                    <a:pt x="64897" y="95964"/>
                  </a:lnTo>
                  <a:lnTo>
                    <a:pt x="69525" y="102303"/>
                  </a:lnTo>
                  <a:lnTo>
                    <a:pt x="87021" y="162725"/>
                  </a:lnTo>
                  <a:lnTo>
                    <a:pt x="89822" y="173623"/>
                  </a:lnTo>
                  <a:lnTo>
                    <a:pt x="94463" y="181812"/>
                  </a:lnTo>
                  <a:lnTo>
                    <a:pt x="107016" y="193377"/>
                  </a:lnTo>
                  <a:lnTo>
                    <a:pt x="113322" y="193133"/>
                  </a:lnTo>
                  <a:lnTo>
                    <a:pt x="119376" y="189272"/>
                  </a:lnTo>
                  <a:lnTo>
                    <a:pt x="137029" y="17045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4737256" y="4893202"/>
              <a:ext cx="255374" cy="310262"/>
            </a:xfrm>
            <a:custGeom>
              <a:avLst/>
              <a:gdLst/>
              <a:ahLst/>
              <a:cxnLst/>
              <a:rect l="0" t="0" r="0" b="0"/>
              <a:pathLst>
                <a:path w="255374" h="310262">
                  <a:moveTo>
                    <a:pt x="80631" y="57822"/>
                  </a:moveTo>
                  <a:lnTo>
                    <a:pt x="45886" y="46240"/>
                  </a:lnTo>
                  <a:lnTo>
                    <a:pt x="30055" y="48360"/>
                  </a:lnTo>
                  <a:lnTo>
                    <a:pt x="21951" y="51514"/>
                  </a:lnTo>
                  <a:lnTo>
                    <a:pt x="10480" y="62415"/>
                  </a:lnTo>
                  <a:lnTo>
                    <a:pt x="6127" y="69205"/>
                  </a:lnTo>
                  <a:lnTo>
                    <a:pt x="0" y="100848"/>
                  </a:lnTo>
                  <a:lnTo>
                    <a:pt x="1914" y="110545"/>
                  </a:lnTo>
                  <a:lnTo>
                    <a:pt x="11437" y="126249"/>
                  </a:lnTo>
                  <a:lnTo>
                    <a:pt x="19709" y="130253"/>
                  </a:lnTo>
                  <a:lnTo>
                    <a:pt x="41227" y="132235"/>
                  </a:lnTo>
                  <a:lnTo>
                    <a:pt x="58803" y="127568"/>
                  </a:lnTo>
                  <a:lnTo>
                    <a:pt x="66079" y="123735"/>
                  </a:lnTo>
                  <a:lnTo>
                    <a:pt x="79094" y="109614"/>
                  </a:lnTo>
                  <a:lnTo>
                    <a:pt x="85154" y="100671"/>
                  </a:lnTo>
                  <a:lnTo>
                    <a:pt x="89421" y="78407"/>
                  </a:lnTo>
                  <a:lnTo>
                    <a:pt x="87312" y="54027"/>
                  </a:lnTo>
                  <a:lnTo>
                    <a:pt x="80210" y="30864"/>
                  </a:lnTo>
                  <a:lnTo>
                    <a:pt x="68424" y="13173"/>
                  </a:lnTo>
                  <a:lnTo>
                    <a:pt x="61399" y="5866"/>
                  </a:lnTo>
                  <a:lnTo>
                    <a:pt x="53016" y="1920"/>
                  </a:lnTo>
                  <a:lnTo>
                    <a:pt x="33841" y="0"/>
                  </a:lnTo>
                  <a:lnTo>
                    <a:pt x="28173" y="3557"/>
                  </a:lnTo>
                  <a:lnTo>
                    <a:pt x="25318" y="9626"/>
                  </a:lnTo>
                  <a:lnTo>
                    <a:pt x="24340" y="17370"/>
                  </a:lnTo>
                  <a:lnTo>
                    <a:pt x="28185" y="33371"/>
                  </a:lnTo>
                  <a:lnTo>
                    <a:pt x="40745" y="55508"/>
                  </a:lnTo>
                  <a:lnTo>
                    <a:pt x="91022" y="117210"/>
                  </a:lnTo>
                  <a:lnTo>
                    <a:pt x="102508" y="129212"/>
                  </a:lnTo>
                  <a:lnTo>
                    <a:pt x="124495" y="189068"/>
                  </a:lnTo>
                  <a:lnTo>
                    <a:pt x="123641" y="242874"/>
                  </a:lnTo>
                  <a:lnTo>
                    <a:pt x="118004" y="304063"/>
                  </a:lnTo>
                  <a:lnTo>
                    <a:pt x="118490" y="308891"/>
                  </a:lnTo>
                  <a:lnTo>
                    <a:pt x="120663" y="310261"/>
                  </a:lnTo>
                  <a:lnTo>
                    <a:pt x="123962" y="309325"/>
                  </a:lnTo>
                  <a:lnTo>
                    <a:pt x="130091" y="298423"/>
                  </a:lnTo>
                  <a:lnTo>
                    <a:pt x="145977" y="265708"/>
                  </a:lnTo>
                  <a:lnTo>
                    <a:pt x="161528" y="245261"/>
                  </a:lnTo>
                  <a:lnTo>
                    <a:pt x="167846" y="241953"/>
                  </a:lnTo>
                  <a:lnTo>
                    <a:pt x="182263" y="240743"/>
                  </a:lnTo>
                  <a:lnTo>
                    <a:pt x="205974" y="249677"/>
                  </a:lnTo>
                  <a:lnTo>
                    <a:pt x="255373" y="2991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5160778" y="5120125"/>
              <a:ext cx="139731" cy="235299"/>
            </a:xfrm>
            <a:custGeom>
              <a:avLst/>
              <a:gdLst/>
              <a:ahLst/>
              <a:cxnLst/>
              <a:rect l="0" t="0" r="0" b="0"/>
              <a:pathLst>
                <a:path w="139731" h="235299">
                  <a:moveTo>
                    <a:pt x="106445" y="13962"/>
                  </a:moveTo>
                  <a:lnTo>
                    <a:pt x="88776" y="13962"/>
                  </a:lnTo>
                  <a:lnTo>
                    <a:pt x="64536" y="22796"/>
                  </a:lnTo>
                  <a:lnTo>
                    <a:pt x="39787" y="41543"/>
                  </a:lnTo>
                  <a:lnTo>
                    <a:pt x="23722" y="64664"/>
                  </a:lnTo>
                  <a:lnTo>
                    <a:pt x="4106" y="122717"/>
                  </a:lnTo>
                  <a:lnTo>
                    <a:pt x="0" y="166379"/>
                  </a:lnTo>
                  <a:lnTo>
                    <a:pt x="7619" y="205613"/>
                  </a:lnTo>
                  <a:lnTo>
                    <a:pt x="21534" y="224264"/>
                  </a:lnTo>
                  <a:lnTo>
                    <a:pt x="30422" y="231827"/>
                  </a:lnTo>
                  <a:lnTo>
                    <a:pt x="39121" y="235019"/>
                  </a:lnTo>
                  <a:lnTo>
                    <a:pt x="47694" y="235298"/>
                  </a:lnTo>
                  <a:lnTo>
                    <a:pt x="56183" y="233635"/>
                  </a:lnTo>
                  <a:lnTo>
                    <a:pt x="73012" y="221925"/>
                  </a:lnTo>
                  <a:lnTo>
                    <a:pt x="87888" y="205318"/>
                  </a:lnTo>
                  <a:lnTo>
                    <a:pt x="114330" y="147097"/>
                  </a:lnTo>
                  <a:lnTo>
                    <a:pt x="119195" y="127682"/>
                  </a:lnTo>
                  <a:lnTo>
                    <a:pt x="119854" y="72483"/>
                  </a:lnTo>
                  <a:lnTo>
                    <a:pt x="111354" y="25624"/>
                  </a:lnTo>
                  <a:lnTo>
                    <a:pt x="99065" y="2727"/>
                  </a:lnTo>
                  <a:lnTo>
                    <a:pt x="93204" y="0"/>
                  </a:lnTo>
                  <a:lnTo>
                    <a:pt x="86523" y="31"/>
                  </a:lnTo>
                  <a:lnTo>
                    <a:pt x="79296" y="1901"/>
                  </a:lnTo>
                  <a:lnTo>
                    <a:pt x="73553" y="5921"/>
                  </a:lnTo>
                  <a:lnTo>
                    <a:pt x="64706" y="17785"/>
                  </a:lnTo>
                  <a:lnTo>
                    <a:pt x="63826" y="23907"/>
                  </a:lnTo>
                  <a:lnTo>
                    <a:pt x="65089" y="29838"/>
                  </a:lnTo>
                  <a:lnTo>
                    <a:pt x="67780" y="35641"/>
                  </a:lnTo>
                  <a:lnTo>
                    <a:pt x="80631" y="44554"/>
                  </a:lnTo>
                  <a:lnTo>
                    <a:pt x="89236" y="48225"/>
                  </a:lnTo>
                  <a:lnTo>
                    <a:pt x="108659" y="49839"/>
                  </a:lnTo>
                  <a:lnTo>
                    <a:pt x="139730" y="472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5354787" y="5122846"/>
              <a:ext cx="395058" cy="201049"/>
            </a:xfrm>
            <a:custGeom>
              <a:avLst/>
              <a:gdLst/>
              <a:ahLst/>
              <a:cxnLst/>
              <a:rect l="0" t="0" r="0" b="0"/>
              <a:pathLst>
                <a:path w="395058" h="201049">
                  <a:moveTo>
                    <a:pt x="12289" y="19562"/>
                  </a:moveTo>
                  <a:lnTo>
                    <a:pt x="5703" y="49182"/>
                  </a:lnTo>
                  <a:lnTo>
                    <a:pt x="0" y="104916"/>
                  </a:lnTo>
                  <a:lnTo>
                    <a:pt x="7602" y="147575"/>
                  </a:lnTo>
                  <a:lnTo>
                    <a:pt x="19735" y="171726"/>
                  </a:lnTo>
                  <a:lnTo>
                    <a:pt x="24649" y="174629"/>
                  </a:lnTo>
                  <a:lnTo>
                    <a:pt x="29775" y="174716"/>
                  </a:lnTo>
                  <a:lnTo>
                    <a:pt x="35041" y="172924"/>
                  </a:lnTo>
                  <a:lnTo>
                    <a:pt x="45823" y="161071"/>
                  </a:lnTo>
                  <a:lnTo>
                    <a:pt x="72294" y="106167"/>
                  </a:lnTo>
                  <a:lnTo>
                    <a:pt x="82768" y="68029"/>
                  </a:lnTo>
                  <a:lnTo>
                    <a:pt x="90725" y="22561"/>
                  </a:lnTo>
                  <a:lnTo>
                    <a:pt x="93241" y="18787"/>
                  </a:lnTo>
                  <a:lnTo>
                    <a:pt x="95843" y="19046"/>
                  </a:lnTo>
                  <a:lnTo>
                    <a:pt x="101199" y="26729"/>
                  </a:lnTo>
                  <a:lnTo>
                    <a:pt x="119353" y="62111"/>
                  </a:lnTo>
                  <a:lnTo>
                    <a:pt x="131989" y="73298"/>
                  </a:lnTo>
                  <a:lnTo>
                    <a:pt x="139242" y="77575"/>
                  </a:lnTo>
                  <a:lnTo>
                    <a:pt x="154696" y="79862"/>
                  </a:lnTo>
                  <a:lnTo>
                    <a:pt x="170811" y="76873"/>
                  </a:lnTo>
                  <a:lnTo>
                    <a:pt x="187219" y="69380"/>
                  </a:lnTo>
                  <a:lnTo>
                    <a:pt x="198826" y="57421"/>
                  </a:lnTo>
                  <a:lnTo>
                    <a:pt x="213810" y="27143"/>
                  </a:lnTo>
                  <a:lnTo>
                    <a:pt x="214958" y="10912"/>
                  </a:lnTo>
                  <a:lnTo>
                    <a:pt x="213970" y="2700"/>
                  </a:lnTo>
                  <a:lnTo>
                    <a:pt x="212387" y="0"/>
                  </a:lnTo>
                  <a:lnTo>
                    <a:pt x="210407" y="973"/>
                  </a:lnTo>
                  <a:lnTo>
                    <a:pt x="208162" y="4396"/>
                  </a:lnTo>
                  <a:lnTo>
                    <a:pt x="208134" y="18060"/>
                  </a:lnTo>
                  <a:lnTo>
                    <a:pt x="215781" y="46545"/>
                  </a:lnTo>
                  <a:lnTo>
                    <a:pt x="236559" y="102219"/>
                  </a:lnTo>
                  <a:lnTo>
                    <a:pt x="255567" y="156666"/>
                  </a:lnTo>
                  <a:lnTo>
                    <a:pt x="259097" y="179733"/>
                  </a:lnTo>
                  <a:lnTo>
                    <a:pt x="257265" y="188288"/>
                  </a:lnTo>
                  <a:lnTo>
                    <a:pt x="253269" y="194917"/>
                  </a:lnTo>
                  <a:lnTo>
                    <a:pt x="247832" y="200260"/>
                  </a:lnTo>
                  <a:lnTo>
                    <a:pt x="243283" y="201048"/>
                  </a:lnTo>
                  <a:lnTo>
                    <a:pt x="239325" y="198800"/>
                  </a:lnTo>
                  <a:lnTo>
                    <a:pt x="235762" y="194527"/>
                  </a:lnTo>
                  <a:lnTo>
                    <a:pt x="234312" y="188906"/>
                  </a:lnTo>
                  <a:lnTo>
                    <a:pt x="235165" y="175263"/>
                  </a:lnTo>
                  <a:lnTo>
                    <a:pt x="245261" y="151988"/>
                  </a:lnTo>
                  <a:lnTo>
                    <a:pt x="264381" y="131942"/>
                  </a:lnTo>
                  <a:lnTo>
                    <a:pt x="287612" y="118709"/>
                  </a:lnTo>
                  <a:lnTo>
                    <a:pt x="327880" y="106879"/>
                  </a:lnTo>
                  <a:lnTo>
                    <a:pt x="371994" y="103584"/>
                  </a:lnTo>
                  <a:lnTo>
                    <a:pt x="395057" y="10277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5764824" y="5031669"/>
              <a:ext cx="517568" cy="396295"/>
            </a:xfrm>
            <a:custGeom>
              <a:avLst/>
              <a:gdLst/>
              <a:ahLst/>
              <a:cxnLst/>
              <a:rect l="0" t="0" r="0" b="0"/>
              <a:pathLst>
                <a:path w="517568" h="396295">
                  <a:moveTo>
                    <a:pt x="93194" y="193949"/>
                  </a:moveTo>
                  <a:lnTo>
                    <a:pt x="84359" y="185115"/>
                  </a:lnTo>
                  <a:lnTo>
                    <a:pt x="78983" y="183437"/>
                  </a:lnTo>
                  <a:lnTo>
                    <a:pt x="65613" y="184038"/>
                  </a:lnTo>
                  <a:lnTo>
                    <a:pt x="52891" y="192318"/>
                  </a:lnTo>
                  <a:lnTo>
                    <a:pt x="24023" y="229039"/>
                  </a:lnTo>
                  <a:lnTo>
                    <a:pt x="555" y="276119"/>
                  </a:lnTo>
                  <a:lnTo>
                    <a:pt x="0" y="284787"/>
                  </a:lnTo>
                  <a:lnTo>
                    <a:pt x="4314" y="301814"/>
                  </a:lnTo>
                  <a:lnTo>
                    <a:pt x="9902" y="306540"/>
                  </a:lnTo>
                  <a:lnTo>
                    <a:pt x="17326" y="308766"/>
                  </a:lnTo>
                  <a:lnTo>
                    <a:pt x="25973" y="309326"/>
                  </a:lnTo>
                  <a:lnTo>
                    <a:pt x="34512" y="306000"/>
                  </a:lnTo>
                  <a:lnTo>
                    <a:pt x="51396" y="292443"/>
                  </a:lnTo>
                  <a:lnTo>
                    <a:pt x="82986" y="248812"/>
                  </a:lnTo>
                  <a:lnTo>
                    <a:pt x="113053" y="193458"/>
                  </a:lnTo>
                  <a:lnTo>
                    <a:pt x="140214" y="135587"/>
                  </a:lnTo>
                  <a:lnTo>
                    <a:pt x="164446" y="78297"/>
                  </a:lnTo>
                  <a:lnTo>
                    <a:pt x="191261" y="16791"/>
                  </a:lnTo>
                  <a:lnTo>
                    <a:pt x="194630" y="6502"/>
                  </a:lnTo>
                  <a:lnTo>
                    <a:pt x="194102" y="1491"/>
                  </a:lnTo>
                  <a:lnTo>
                    <a:pt x="190976" y="0"/>
                  </a:lnTo>
                  <a:lnTo>
                    <a:pt x="186119" y="855"/>
                  </a:lnTo>
                  <a:lnTo>
                    <a:pt x="175791" y="9202"/>
                  </a:lnTo>
                  <a:lnTo>
                    <a:pt x="165962" y="22157"/>
                  </a:lnTo>
                  <a:lnTo>
                    <a:pt x="143321" y="80093"/>
                  </a:lnTo>
                  <a:lnTo>
                    <a:pt x="133082" y="141789"/>
                  </a:lnTo>
                  <a:lnTo>
                    <a:pt x="127057" y="205270"/>
                  </a:lnTo>
                  <a:lnTo>
                    <a:pt x="131010" y="253919"/>
                  </a:lnTo>
                  <a:lnTo>
                    <a:pt x="135047" y="262591"/>
                  </a:lnTo>
                  <a:lnTo>
                    <a:pt x="146929" y="274691"/>
                  </a:lnTo>
                  <a:lnTo>
                    <a:pt x="154905" y="275514"/>
                  </a:lnTo>
                  <a:lnTo>
                    <a:pt x="173629" y="269032"/>
                  </a:lnTo>
                  <a:lnTo>
                    <a:pt x="200545" y="245371"/>
                  </a:lnTo>
                  <a:lnTo>
                    <a:pt x="232475" y="189663"/>
                  </a:lnTo>
                  <a:lnTo>
                    <a:pt x="251412" y="158689"/>
                  </a:lnTo>
                  <a:lnTo>
                    <a:pt x="252297" y="159347"/>
                  </a:lnTo>
                  <a:lnTo>
                    <a:pt x="239771" y="214749"/>
                  </a:lnTo>
                  <a:lnTo>
                    <a:pt x="240586" y="242642"/>
                  </a:lnTo>
                  <a:lnTo>
                    <a:pt x="246843" y="257504"/>
                  </a:lnTo>
                  <a:lnTo>
                    <a:pt x="251100" y="264056"/>
                  </a:lnTo>
                  <a:lnTo>
                    <a:pt x="257637" y="266575"/>
                  </a:lnTo>
                  <a:lnTo>
                    <a:pt x="274762" y="264442"/>
                  </a:lnTo>
                  <a:lnTo>
                    <a:pt x="289769" y="254866"/>
                  </a:lnTo>
                  <a:lnTo>
                    <a:pt x="316526" y="228510"/>
                  </a:lnTo>
                  <a:lnTo>
                    <a:pt x="313878" y="231191"/>
                  </a:lnTo>
                  <a:lnTo>
                    <a:pt x="306409" y="251931"/>
                  </a:lnTo>
                  <a:lnTo>
                    <a:pt x="307175" y="281499"/>
                  </a:lnTo>
                  <a:lnTo>
                    <a:pt x="317675" y="313681"/>
                  </a:lnTo>
                  <a:lnTo>
                    <a:pt x="332264" y="330682"/>
                  </a:lnTo>
                  <a:lnTo>
                    <a:pt x="341332" y="337805"/>
                  </a:lnTo>
                  <a:lnTo>
                    <a:pt x="363735" y="343253"/>
                  </a:lnTo>
                  <a:lnTo>
                    <a:pt x="387252" y="341668"/>
                  </a:lnTo>
                  <a:lnTo>
                    <a:pt x="406950" y="334800"/>
                  </a:lnTo>
                  <a:lnTo>
                    <a:pt x="414236" y="328530"/>
                  </a:lnTo>
                  <a:lnTo>
                    <a:pt x="424798" y="311702"/>
                  </a:lnTo>
                  <a:lnTo>
                    <a:pt x="427643" y="291896"/>
                  </a:lnTo>
                  <a:lnTo>
                    <a:pt x="424901" y="272614"/>
                  </a:lnTo>
                  <a:lnTo>
                    <a:pt x="417518" y="257881"/>
                  </a:lnTo>
                  <a:lnTo>
                    <a:pt x="405608" y="247635"/>
                  </a:lnTo>
                  <a:lnTo>
                    <a:pt x="398549" y="243608"/>
                  </a:lnTo>
                  <a:lnTo>
                    <a:pt x="391994" y="242773"/>
                  </a:lnTo>
                  <a:lnTo>
                    <a:pt x="379779" y="246775"/>
                  </a:lnTo>
                  <a:lnTo>
                    <a:pt x="375782" y="253205"/>
                  </a:lnTo>
                  <a:lnTo>
                    <a:pt x="371341" y="272677"/>
                  </a:lnTo>
                  <a:lnTo>
                    <a:pt x="373259" y="300795"/>
                  </a:lnTo>
                  <a:lnTo>
                    <a:pt x="383114" y="334220"/>
                  </a:lnTo>
                  <a:lnTo>
                    <a:pt x="417962" y="376781"/>
                  </a:lnTo>
                  <a:lnTo>
                    <a:pt x="429844" y="387080"/>
                  </a:lnTo>
                  <a:lnTo>
                    <a:pt x="444370" y="394739"/>
                  </a:lnTo>
                  <a:lnTo>
                    <a:pt x="465003" y="396294"/>
                  </a:lnTo>
                  <a:lnTo>
                    <a:pt x="517567" y="3853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6107649" y="4970962"/>
              <a:ext cx="265960" cy="654068"/>
            </a:xfrm>
            <a:custGeom>
              <a:avLst/>
              <a:gdLst/>
              <a:ahLst/>
              <a:cxnLst/>
              <a:rect l="0" t="0" r="0" b="0"/>
              <a:pathLst>
                <a:path w="265960" h="654068">
                  <a:moveTo>
                    <a:pt x="249632" y="79914"/>
                  </a:moveTo>
                  <a:lnTo>
                    <a:pt x="247167" y="46174"/>
                  </a:lnTo>
                  <a:lnTo>
                    <a:pt x="242467" y="4421"/>
                  </a:lnTo>
                  <a:lnTo>
                    <a:pt x="243006" y="0"/>
                  </a:lnTo>
                  <a:lnTo>
                    <a:pt x="244290" y="750"/>
                  </a:lnTo>
                  <a:lnTo>
                    <a:pt x="260901" y="63353"/>
                  </a:lnTo>
                  <a:lnTo>
                    <a:pt x="265212" y="124104"/>
                  </a:lnTo>
                  <a:lnTo>
                    <a:pt x="265959" y="177656"/>
                  </a:lnTo>
                  <a:lnTo>
                    <a:pt x="265256" y="229993"/>
                  </a:lnTo>
                  <a:lnTo>
                    <a:pt x="259603" y="285153"/>
                  </a:lnTo>
                  <a:lnTo>
                    <a:pt x="252072" y="336116"/>
                  </a:lnTo>
                  <a:lnTo>
                    <a:pt x="236314" y="395221"/>
                  </a:lnTo>
                  <a:lnTo>
                    <a:pt x="211457" y="451411"/>
                  </a:lnTo>
                  <a:lnTo>
                    <a:pt x="174098" y="511855"/>
                  </a:lnTo>
                  <a:lnTo>
                    <a:pt x="126409" y="567058"/>
                  </a:lnTo>
                  <a:lnTo>
                    <a:pt x="66637" y="619525"/>
                  </a:lnTo>
                  <a:lnTo>
                    <a:pt x="7969" y="650634"/>
                  </a:lnTo>
                  <a:lnTo>
                    <a:pt x="0" y="65406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047213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457200"/>
            <a:ext cx="3632200" cy="4787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Freeform 2"/>
          <p:cNvSpPr/>
          <p:nvPr/>
        </p:nvSpPr>
        <p:spPr>
          <a:xfrm>
            <a:off x="2105225" y="1547715"/>
            <a:ext cx="290063" cy="1191409"/>
          </a:xfrm>
          <a:custGeom>
            <a:avLst/>
            <a:gdLst/>
            <a:ahLst/>
            <a:cxnLst/>
            <a:rect l="0" t="0" r="0" b="0"/>
            <a:pathLst>
              <a:path w="290063" h="1191409">
                <a:moveTo>
                  <a:pt x="0" y="0"/>
                </a:moveTo>
                <a:lnTo>
                  <a:pt x="4418" y="0"/>
                </a:lnTo>
                <a:lnTo>
                  <a:pt x="15999" y="8835"/>
                </a:lnTo>
                <a:lnTo>
                  <a:pt x="35554" y="35029"/>
                </a:lnTo>
                <a:lnTo>
                  <a:pt x="64642" y="91634"/>
                </a:lnTo>
                <a:lnTo>
                  <a:pt x="93036" y="149785"/>
                </a:lnTo>
                <a:lnTo>
                  <a:pt x="115253" y="211287"/>
                </a:lnTo>
                <a:lnTo>
                  <a:pt x="135558" y="270247"/>
                </a:lnTo>
                <a:lnTo>
                  <a:pt x="158784" y="333730"/>
                </a:lnTo>
                <a:lnTo>
                  <a:pt x="170014" y="374710"/>
                </a:lnTo>
                <a:lnTo>
                  <a:pt x="182643" y="429973"/>
                </a:lnTo>
                <a:lnTo>
                  <a:pt x="196301" y="486329"/>
                </a:lnTo>
                <a:lnTo>
                  <a:pt x="207902" y="547456"/>
                </a:lnTo>
                <a:lnTo>
                  <a:pt x="219096" y="608738"/>
                </a:lnTo>
                <a:lnTo>
                  <a:pt x="230211" y="667619"/>
                </a:lnTo>
                <a:lnTo>
                  <a:pt x="241310" y="726231"/>
                </a:lnTo>
                <a:lnTo>
                  <a:pt x="247988" y="786537"/>
                </a:lnTo>
                <a:lnTo>
                  <a:pt x="255026" y="837246"/>
                </a:lnTo>
                <a:lnTo>
                  <a:pt x="261985" y="895698"/>
                </a:lnTo>
                <a:lnTo>
                  <a:pt x="270315" y="955503"/>
                </a:lnTo>
                <a:lnTo>
                  <a:pt x="274219" y="1018304"/>
                </a:lnTo>
                <a:lnTo>
                  <a:pt x="272080" y="1077584"/>
                </a:lnTo>
                <a:lnTo>
                  <a:pt x="267038" y="1135157"/>
                </a:lnTo>
                <a:lnTo>
                  <a:pt x="261547" y="1191408"/>
                </a:lnTo>
                <a:lnTo>
                  <a:pt x="262198" y="1190908"/>
                </a:lnTo>
                <a:lnTo>
                  <a:pt x="271456" y="1161962"/>
                </a:lnTo>
                <a:lnTo>
                  <a:pt x="280038" y="1099722"/>
                </a:lnTo>
                <a:lnTo>
                  <a:pt x="284813" y="1047622"/>
                </a:lnTo>
                <a:lnTo>
                  <a:pt x="289968" y="992814"/>
                </a:lnTo>
                <a:lnTo>
                  <a:pt x="290062" y="930829"/>
                </a:lnTo>
                <a:lnTo>
                  <a:pt x="284519" y="881697"/>
                </a:lnTo>
                <a:lnTo>
                  <a:pt x="277022" y="831081"/>
                </a:lnTo>
                <a:lnTo>
                  <a:pt x="268945" y="779204"/>
                </a:lnTo>
                <a:lnTo>
                  <a:pt x="257932" y="727556"/>
                </a:lnTo>
                <a:lnTo>
                  <a:pt x="246854" y="673591"/>
                </a:lnTo>
                <a:lnTo>
                  <a:pt x="230216" y="612034"/>
                </a:lnTo>
                <a:lnTo>
                  <a:pt x="217991" y="553496"/>
                </a:lnTo>
                <a:lnTo>
                  <a:pt x="202251" y="490269"/>
                </a:lnTo>
                <a:lnTo>
                  <a:pt x="185817" y="433488"/>
                </a:lnTo>
                <a:lnTo>
                  <a:pt x="169193" y="377119"/>
                </a:lnTo>
                <a:lnTo>
                  <a:pt x="149779" y="316356"/>
                </a:lnTo>
                <a:lnTo>
                  <a:pt x="130363" y="257962"/>
                </a:lnTo>
                <a:lnTo>
                  <a:pt x="109304" y="199193"/>
                </a:lnTo>
                <a:lnTo>
                  <a:pt x="84683" y="137726"/>
                </a:lnTo>
                <a:lnTo>
                  <a:pt x="64662" y="81429"/>
                </a:lnTo>
                <a:lnTo>
                  <a:pt x="39207" y="24859"/>
                </a:lnTo>
                <a:lnTo>
                  <a:pt x="26205" y="4386"/>
                </a:lnTo>
                <a:lnTo>
                  <a:pt x="23942" y="2924"/>
                </a:lnTo>
                <a:lnTo>
                  <a:pt x="23358" y="4723"/>
                </a:lnTo>
                <a:lnTo>
                  <a:pt x="23893" y="8696"/>
                </a:lnTo>
                <a:lnTo>
                  <a:pt x="59930" y="72043"/>
                </a:lnTo>
                <a:lnTo>
                  <a:pt x="91864" y="125349"/>
                </a:lnTo>
                <a:lnTo>
                  <a:pt x="119895" y="180942"/>
                </a:lnTo>
                <a:lnTo>
                  <a:pt x="147918" y="241186"/>
                </a:lnTo>
                <a:lnTo>
                  <a:pt x="166258" y="297812"/>
                </a:lnTo>
                <a:lnTo>
                  <a:pt x="183049" y="355917"/>
                </a:lnTo>
                <a:lnTo>
                  <a:pt x="199704" y="414152"/>
                </a:lnTo>
                <a:lnTo>
                  <a:pt x="213882" y="474863"/>
                </a:lnTo>
                <a:lnTo>
                  <a:pt x="225183" y="534332"/>
                </a:lnTo>
                <a:lnTo>
                  <a:pt x="237680" y="588256"/>
                </a:lnTo>
                <a:lnTo>
                  <a:pt x="245250" y="643525"/>
                </a:lnTo>
                <a:lnTo>
                  <a:pt x="252751" y="690040"/>
                </a:lnTo>
                <a:lnTo>
                  <a:pt x="256411" y="744811"/>
                </a:lnTo>
                <a:lnTo>
                  <a:pt x="257496" y="797611"/>
                </a:lnTo>
                <a:lnTo>
                  <a:pt x="258787" y="850939"/>
                </a:lnTo>
                <a:lnTo>
                  <a:pt x="265105" y="911118"/>
                </a:lnTo>
                <a:lnTo>
                  <a:pt x="271762" y="973453"/>
                </a:lnTo>
                <a:lnTo>
                  <a:pt x="274035" y="1028775"/>
                </a:lnTo>
                <a:lnTo>
                  <a:pt x="275446" y="1086884"/>
                </a:lnTo>
                <a:lnTo>
                  <a:pt x="279367" y="1117676"/>
                </a:lnTo>
                <a:lnTo>
                  <a:pt x="274595" y="1139984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Freeform 3"/>
          <p:cNvSpPr/>
          <p:nvPr/>
        </p:nvSpPr>
        <p:spPr>
          <a:xfrm>
            <a:off x="2363178" y="2646093"/>
            <a:ext cx="7165" cy="8322"/>
          </a:xfrm>
          <a:custGeom>
            <a:avLst/>
            <a:gdLst/>
            <a:ahLst/>
            <a:cxnLst/>
            <a:rect l="0" t="0" r="0" b="0"/>
            <a:pathLst>
              <a:path w="7165" h="8322">
                <a:moveTo>
                  <a:pt x="0" y="0"/>
                </a:moveTo>
                <a:lnTo>
                  <a:pt x="7164" y="7165"/>
                </a:lnTo>
                <a:lnTo>
                  <a:pt x="6625" y="7550"/>
                </a:lnTo>
                <a:lnTo>
                  <a:pt x="0" y="8321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2" name="Group 11"/>
          <p:cNvGrpSpPr/>
          <p:nvPr/>
        </p:nvGrpSpPr>
        <p:grpSpPr>
          <a:xfrm>
            <a:off x="1635555" y="2529599"/>
            <a:ext cx="773608" cy="1486069"/>
            <a:chOff x="1635555" y="2529599"/>
            <a:chExt cx="773608" cy="1486069"/>
          </a:xfrm>
        </p:grpSpPr>
        <p:sp>
          <p:nvSpPr>
            <p:cNvPr id="5" name="Freeform 4"/>
            <p:cNvSpPr/>
            <p:nvPr/>
          </p:nvSpPr>
          <p:spPr>
            <a:xfrm>
              <a:off x="1635555" y="2565053"/>
              <a:ext cx="752587" cy="1104151"/>
            </a:xfrm>
            <a:custGeom>
              <a:avLst/>
              <a:gdLst/>
              <a:ahLst/>
              <a:cxnLst/>
              <a:rect l="0" t="0" r="0" b="0"/>
              <a:pathLst>
                <a:path w="752587" h="1104151">
                  <a:moveTo>
                    <a:pt x="752586" y="97683"/>
                  </a:moveTo>
                  <a:lnTo>
                    <a:pt x="748168" y="84430"/>
                  </a:lnTo>
                  <a:lnTo>
                    <a:pt x="742245" y="80527"/>
                  </a:lnTo>
                  <a:lnTo>
                    <a:pt x="711820" y="75033"/>
                  </a:lnTo>
                  <a:lnTo>
                    <a:pt x="665055" y="75642"/>
                  </a:lnTo>
                  <a:lnTo>
                    <a:pt x="624143" y="88809"/>
                  </a:lnTo>
                  <a:lnTo>
                    <a:pt x="569410" y="114617"/>
                  </a:lnTo>
                  <a:lnTo>
                    <a:pt x="533956" y="136572"/>
                  </a:lnTo>
                  <a:lnTo>
                    <a:pt x="475274" y="191989"/>
                  </a:lnTo>
                  <a:lnTo>
                    <a:pt x="425293" y="250389"/>
                  </a:lnTo>
                  <a:lnTo>
                    <a:pt x="380912" y="309727"/>
                  </a:lnTo>
                  <a:lnTo>
                    <a:pt x="336534" y="372434"/>
                  </a:lnTo>
                  <a:lnTo>
                    <a:pt x="297702" y="430534"/>
                  </a:lnTo>
                  <a:lnTo>
                    <a:pt x="264418" y="487616"/>
                  </a:lnTo>
                  <a:lnTo>
                    <a:pt x="239146" y="532690"/>
                  </a:lnTo>
                  <a:lnTo>
                    <a:pt x="211204" y="588097"/>
                  </a:lnTo>
                  <a:lnTo>
                    <a:pt x="180020" y="651258"/>
                  </a:lnTo>
                  <a:lnTo>
                    <a:pt x="150781" y="714134"/>
                  </a:lnTo>
                  <a:lnTo>
                    <a:pt x="130607" y="770896"/>
                  </a:lnTo>
                  <a:lnTo>
                    <a:pt x="101392" y="832981"/>
                  </a:lnTo>
                  <a:lnTo>
                    <a:pt x="75741" y="888001"/>
                  </a:lnTo>
                  <a:lnTo>
                    <a:pt x="57097" y="941394"/>
                  </a:lnTo>
                  <a:lnTo>
                    <a:pt x="39033" y="993991"/>
                  </a:lnTo>
                  <a:lnTo>
                    <a:pt x="20514" y="1053665"/>
                  </a:lnTo>
                  <a:lnTo>
                    <a:pt x="3707" y="1099516"/>
                  </a:lnTo>
                  <a:lnTo>
                    <a:pt x="928" y="1103961"/>
                  </a:lnTo>
                  <a:lnTo>
                    <a:pt x="0" y="1104150"/>
                  </a:lnTo>
                  <a:lnTo>
                    <a:pt x="1434" y="1096964"/>
                  </a:lnTo>
                  <a:lnTo>
                    <a:pt x="28269" y="1037665"/>
                  </a:lnTo>
                  <a:lnTo>
                    <a:pt x="48048" y="979697"/>
                  </a:lnTo>
                  <a:lnTo>
                    <a:pt x="73203" y="921465"/>
                  </a:lnTo>
                  <a:lnTo>
                    <a:pt x="97536" y="863219"/>
                  </a:lnTo>
                  <a:lnTo>
                    <a:pt x="133049" y="803276"/>
                  </a:lnTo>
                  <a:lnTo>
                    <a:pt x="157251" y="747428"/>
                  </a:lnTo>
                  <a:lnTo>
                    <a:pt x="186083" y="688518"/>
                  </a:lnTo>
                  <a:lnTo>
                    <a:pt x="209924" y="629503"/>
                  </a:lnTo>
                  <a:lnTo>
                    <a:pt x="230668" y="567718"/>
                  </a:lnTo>
                  <a:lnTo>
                    <a:pt x="245686" y="536510"/>
                  </a:lnTo>
                  <a:lnTo>
                    <a:pt x="276709" y="480323"/>
                  </a:lnTo>
                  <a:lnTo>
                    <a:pt x="307771" y="429746"/>
                  </a:lnTo>
                  <a:lnTo>
                    <a:pt x="322154" y="399552"/>
                  </a:lnTo>
                  <a:lnTo>
                    <a:pt x="350909" y="355108"/>
                  </a:lnTo>
                  <a:lnTo>
                    <a:pt x="363290" y="332981"/>
                  </a:lnTo>
                  <a:lnTo>
                    <a:pt x="376205" y="312249"/>
                  </a:lnTo>
                  <a:lnTo>
                    <a:pt x="388352" y="291004"/>
                  </a:lnTo>
                  <a:lnTo>
                    <a:pt x="430912" y="231495"/>
                  </a:lnTo>
                  <a:lnTo>
                    <a:pt x="467209" y="186950"/>
                  </a:lnTo>
                  <a:lnTo>
                    <a:pt x="475973" y="172490"/>
                  </a:lnTo>
                  <a:lnTo>
                    <a:pt x="536249" y="114223"/>
                  </a:lnTo>
                  <a:lnTo>
                    <a:pt x="594865" y="55695"/>
                  </a:lnTo>
                  <a:lnTo>
                    <a:pt x="639487" y="12925"/>
                  </a:lnTo>
                  <a:lnTo>
                    <a:pt x="654243" y="5155"/>
                  </a:lnTo>
                  <a:lnTo>
                    <a:pt x="682561" y="0"/>
                  </a:lnTo>
                  <a:lnTo>
                    <a:pt x="709956" y="2890"/>
                  </a:lnTo>
                  <a:lnTo>
                    <a:pt x="719771" y="7167"/>
                  </a:lnTo>
                  <a:lnTo>
                    <a:pt x="727623" y="1447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2371499" y="25628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396462" y="2587846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396462" y="259616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096904" y="315367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094204" y="2546241"/>
              <a:ext cx="293007" cy="565832"/>
            </a:xfrm>
            <a:custGeom>
              <a:avLst/>
              <a:gdLst/>
              <a:ahLst/>
              <a:cxnLst/>
              <a:rect l="0" t="0" r="0" b="0"/>
              <a:pathLst>
                <a:path w="293007" h="565832">
                  <a:moveTo>
                    <a:pt x="285616" y="0"/>
                  </a:moveTo>
                  <a:lnTo>
                    <a:pt x="270481" y="13286"/>
                  </a:lnTo>
                  <a:lnTo>
                    <a:pt x="238726" y="36182"/>
                  </a:lnTo>
                  <a:lnTo>
                    <a:pt x="185711" y="94264"/>
                  </a:lnTo>
                  <a:lnTo>
                    <a:pt x="149944" y="152766"/>
                  </a:lnTo>
                  <a:lnTo>
                    <a:pt x="122000" y="214697"/>
                  </a:lnTo>
                  <a:lnTo>
                    <a:pt x="99785" y="269269"/>
                  </a:lnTo>
                  <a:lnTo>
                    <a:pt x="80056" y="324564"/>
                  </a:lnTo>
                  <a:lnTo>
                    <a:pt x="64971" y="387225"/>
                  </a:lnTo>
                  <a:lnTo>
                    <a:pt x="54657" y="448145"/>
                  </a:lnTo>
                  <a:lnTo>
                    <a:pt x="37768" y="498233"/>
                  </a:lnTo>
                  <a:lnTo>
                    <a:pt x="1423" y="550684"/>
                  </a:lnTo>
                  <a:lnTo>
                    <a:pt x="0" y="552035"/>
                  </a:lnTo>
                  <a:lnTo>
                    <a:pt x="884" y="543673"/>
                  </a:lnTo>
                  <a:lnTo>
                    <a:pt x="6824" y="532561"/>
                  </a:lnTo>
                  <a:lnTo>
                    <a:pt x="41773" y="470553"/>
                  </a:lnTo>
                  <a:lnTo>
                    <a:pt x="67109" y="407074"/>
                  </a:lnTo>
                  <a:lnTo>
                    <a:pt x="91904" y="350162"/>
                  </a:lnTo>
                  <a:lnTo>
                    <a:pt x="114660" y="297294"/>
                  </a:lnTo>
                  <a:lnTo>
                    <a:pt x="144143" y="243386"/>
                  </a:lnTo>
                  <a:lnTo>
                    <a:pt x="182075" y="179984"/>
                  </a:lnTo>
                  <a:lnTo>
                    <a:pt x="235140" y="118650"/>
                  </a:lnTo>
                  <a:lnTo>
                    <a:pt x="293006" y="59197"/>
                  </a:lnTo>
                  <a:lnTo>
                    <a:pt x="234217" y="109988"/>
                  </a:lnTo>
                  <a:lnTo>
                    <a:pt x="190051" y="169841"/>
                  </a:lnTo>
                  <a:lnTo>
                    <a:pt x="155386" y="225908"/>
                  </a:lnTo>
                  <a:lnTo>
                    <a:pt x="133090" y="278161"/>
                  </a:lnTo>
                  <a:lnTo>
                    <a:pt x="110879" y="332998"/>
                  </a:lnTo>
                  <a:lnTo>
                    <a:pt x="84062" y="394637"/>
                  </a:lnTo>
                  <a:lnTo>
                    <a:pt x="64046" y="454636"/>
                  </a:lnTo>
                  <a:lnTo>
                    <a:pt x="52826" y="513037"/>
                  </a:lnTo>
                  <a:lnTo>
                    <a:pt x="48166" y="539094"/>
                  </a:lnTo>
                  <a:lnTo>
                    <a:pt x="52626" y="5658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847273" y="2529599"/>
              <a:ext cx="482393" cy="1486069"/>
            </a:xfrm>
            <a:custGeom>
              <a:avLst/>
              <a:gdLst/>
              <a:ahLst/>
              <a:cxnLst/>
              <a:rect l="0" t="0" r="0" b="0"/>
              <a:pathLst>
                <a:path w="482393" h="1486069">
                  <a:moveTo>
                    <a:pt x="474299" y="0"/>
                  </a:moveTo>
                  <a:lnTo>
                    <a:pt x="480885" y="29620"/>
                  </a:lnTo>
                  <a:lnTo>
                    <a:pt x="482392" y="88618"/>
                  </a:lnTo>
                  <a:lnTo>
                    <a:pt x="480110" y="143450"/>
                  </a:lnTo>
                  <a:lnTo>
                    <a:pt x="471030" y="199482"/>
                  </a:lnTo>
                  <a:lnTo>
                    <a:pt x="458640" y="258400"/>
                  </a:lnTo>
                  <a:lnTo>
                    <a:pt x="444531" y="318000"/>
                  </a:lnTo>
                  <a:lnTo>
                    <a:pt x="430018" y="376727"/>
                  </a:lnTo>
                  <a:lnTo>
                    <a:pt x="417921" y="428145"/>
                  </a:lnTo>
                  <a:lnTo>
                    <a:pt x="401149" y="482818"/>
                  </a:lnTo>
                  <a:lnTo>
                    <a:pt x="388659" y="538133"/>
                  </a:lnTo>
                  <a:lnTo>
                    <a:pt x="370645" y="593575"/>
                  </a:lnTo>
                  <a:lnTo>
                    <a:pt x="351746" y="649043"/>
                  </a:lnTo>
                  <a:lnTo>
                    <a:pt x="334418" y="708933"/>
                  </a:lnTo>
                  <a:lnTo>
                    <a:pt x="323036" y="757702"/>
                  </a:lnTo>
                  <a:lnTo>
                    <a:pt x="309390" y="807286"/>
                  </a:lnTo>
                  <a:lnTo>
                    <a:pt x="288214" y="868020"/>
                  </a:lnTo>
                  <a:lnTo>
                    <a:pt x="268690" y="930012"/>
                  </a:lnTo>
                  <a:lnTo>
                    <a:pt x="251238" y="987046"/>
                  </a:lnTo>
                  <a:lnTo>
                    <a:pt x="229985" y="1041904"/>
                  </a:lnTo>
                  <a:lnTo>
                    <a:pt x="202448" y="1105072"/>
                  </a:lnTo>
                  <a:lnTo>
                    <a:pt x="177203" y="1164367"/>
                  </a:lnTo>
                  <a:lnTo>
                    <a:pt x="154554" y="1220344"/>
                  </a:lnTo>
                  <a:lnTo>
                    <a:pt x="122899" y="1280339"/>
                  </a:lnTo>
                  <a:lnTo>
                    <a:pt x="93479" y="1339624"/>
                  </a:lnTo>
                  <a:lnTo>
                    <a:pt x="59422" y="1398660"/>
                  </a:lnTo>
                  <a:lnTo>
                    <a:pt x="23902" y="1456895"/>
                  </a:lnTo>
                  <a:lnTo>
                    <a:pt x="2950" y="1485756"/>
                  </a:lnTo>
                  <a:lnTo>
                    <a:pt x="1967" y="1486068"/>
                  </a:lnTo>
                  <a:lnTo>
                    <a:pt x="1311" y="1485352"/>
                  </a:lnTo>
                  <a:lnTo>
                    <a:pt x="0" y="14811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8321" y="2339410"/>
            <a:ext cx="2687700" cy="2345341"/>
            <a:chOff x="-8321" y="2339410"/>
            <a:chExt cx="2687700" cy="2345341"/>
          </a:xfrm>
        </p:grpSpPr>
        <p:sp>
          <p:nvSpPr>
            <p:cNvPr id="13" name="Freeform 12"/>
            <p:cNvSpPr/>
            <p:nvPr/>
          </p:nvSpPr>
          <p:spPr>
            <a:xfrm>
              <a:off x="-8321" y="2339410"/>
              <a:ext cx="2687700" cy="1629731"/>
            </a:xfrm>
            <a:custGeom>
              <a:avLst/>
              <a:gdLst/>
              <a:ahLst/>
              <a:cxnLst/>
              <a:rect l="0" t="0" r="0" b="0"/>
              <a:pathLst>
                <a:path w="2687700" h="1629731">
                  <a:moveTo>
                    <a:pt x="2687699" y="1629730"/>
                  </a:moveTo>
                  <a:lnTo>
                    <a:pt x="2628592" y="1569403"/>
                  </a:lnTo>
                  <a:lnTo>
                    <a:pt x="2577043" y="1511476"/>
                  </a:lnTo>
                  <a:lnTo>
                    <a:pt x="2527966" y="1454541"/>
                  </a:lnTo>
                  <a:lnTo>
                    <a:pt x="2475112" y="1400605"/>
                  </a:lnTo>
                  <a:lnTo>
                    <a:pt x="2421755" y="1342737"/>
                  </a:lnTo>
                  <a:lnTo>
                    <a:pt x="2359946" y="1284522"/>
                  </a:lnTo>
                  <a:lnTo>
                    <a:pt x="2302404" y="1223566"/>
                  </a:lnTo>
                  <a:lnTo>
                    <a:pt x="2248958" y="1173512"/>
                  </a:lnTo>
                  <a:lnTo>
                    <a:pt x="2194809" y="1124827"/>
                  </a:lnTo>
                  <a:lnTo>
                    <a:pt x="2142610" y="1071653"/>
                  </a:lnTo>
                  <a:lnTo>
                    <a:pt x="2083846" y="1012217"/>
                  </a:lnTo>
                  <a:lnTo>
                    <a:pt x="2021079" y="952776"/>
                  </a:lnTo>
                  <a:lnTo>
                    <a:pt x="1971811" y="904925"/>
                  </a:lnTo>
                  <a:lnTo>
                    <a:pt x="1921155" y="856538"/>
                  </a:lnTo>
                  <a:lnTo>
                    <a:pt x="1865568" y="811588"/>
                  </a:lnTo>
                  <a:lnTo>
                    <a:pt x="1809034" y="763547"/>
                  </a:lnTo>
                  <a:lnTo>
                    <a:pt x="1754889" y="715104"/>
                  </a:lnTo>
                  <a:lnTo>
                    <a:pt x="1693749" y="670137"/>
                  </a:lnTo>
                  <a:lnTo>
                    <a:pt x="1634233" y="622091"/>
                  </a:lnTo>
                  <a:lnTo>
                    <a:pt x="1575610" y="573647"/>
                  </a:lnTo>
                  <a:lnTo>
                    <a:pt x="1516327" y="528680"/>
                  </a:lnTo>
                  <a:lnTo>
                    <a:pt x="1473976" y="496880"/>
                  </a:lnTo>
                  <a:lnTo>
                    <a:pt x="1430499" y="466721"/>
                  </a:lnTo>
                  <a:lnTo>
                    <a:pt x="1386521" y="437908"/>
                  </a:lnTo>
                  <a:lnTo>
                    <a:pt x="1342320" y="409692"/>
                  </a:lnTo>
                  <a:lnTo>
                    <a:pt x="1298020" y="381743"/>
                  </a:lnTo>
                  <a:lnTo>
                    <a:pt x="1253676" y="353912"/>
                  </a:lnTo>
                  <a:lnTo>
                    <a:pt x="1209313" y="326133"/>
                  </a:lnTo>
                  <a:lnTo>
                    <a:pt x="1164941" y="298377"/>
                  </a:lnTo>
                  <a:lnTo>
                    <a:pt x="1120565" y="270632"/>
                  </a:lnTo>
                  <a:lnTo>
                    <a:pt x="1076188" y="242892"/>
                  </a:lnTo>
                  <a:lnTo>
                    <a:pt x="1031809" y="217619"/>
                  </a:lnTo>
                  <a:lnTo>
                    <a:pt x="986506" y="194059"/>
                  </a:lnTo>
                  <a:lnTo>
                    <a:pt x="938635" y="171260"/>
                  </a:lnTo>
                  <a:lnTo>
                    <a:pt x="892087" y="151265"/>
                  </a:lnTo>
                  <a:lnTo>
                    <a:pt x="845820" y="132209"/>
                  </a:lnTo>
                  <a:lnTo>
                    <a:pt x="797520" y="111412"/>
                  </a:lnTo>
                  <a:lnTo>
                    <a:pt x="750782" y="92306"/>
                  </a:lnTo>
                  <a:lnTo>
                    <a:pt x="704430" y="75494"/>
                  </a:lnTo>
                  <a:lnTo>
                    <a:pt x="656092" y="61859"/>
                  </a:lnTo>
                  <a:lnTo>
                    <a:pt x="606872" y="49634"/>
                  </a:lnTo>
                  <a:lnTo>
                    <a:pt x="558184" y="38038"/>
                  </a:lnTo>
                  <a:lnTo>
                    <a:pt x="511890" y="26720"/>
                  </a:lnTo>
                  <a:lnTo>
                    <a:pt x="464194" y="17991"/>
                  </a:lnTo>
                  <a:lnTo>
                    <a:pt x="416184" y="11030"/>
                  </a:lnTo>
                  <a:lnTo>
                    <a:pt x="370191" y="4855"/>
                  </a:lnTo>
                  <a:lnTo>
                    <a:pt x="325095" y="1493"/>
                  </a:lnTo>
                  <a:lnTo>
                    <a:pt x="281322" y="0"/>
                  </a:lnTo>
                  <a:lnTo>
                    <a:pt x="220292" y="83"/>
                  </a:lnTo>
                  <a:lnTo>
                    <a:pt x="162145" y="5553"/>
                  </a:lnTo>
                  <a:lnTo>
                    <a:pt x="109372" y="13029"/>
                  </a:lnTo>
                  <a:lnTo>
                    <a:pt x="59527" y="22024"/>
                  </a:lnTo>
                  <a:lnTo>
                    <a:pt x="29538" y="31006"/>
                  </a:lnTo>
                  <a:lnTo>
                    <a:pt x="19692" y="37839"/>
                  </a:lnTo>
                  <a:lnTo>
                    <a:pt x="13128" y="46092"/>
                  </a:lnTo>
                  <a:lnTo>
                    <a:pt x="5835" y="65125"/>
                  </a:lnTo>
                  <a:lnTo>
                    <a:pt x="512" y="125691"/>
                  </a:lnTo>
                  <a:lnTo>
                    <a:pt x="0" y="1402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396462" y="4019066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8321" y="16642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1525" y="2796623"/>
              <a:ext cx="1907280" cy="1372223"/>
            </a:xfrm>
            <a:custGeom>
              <a:avLst/>
              <a:gdLst/>
              <a:ahLst/>
              <a:cxnLst/>
              <a:rect l="0" t="0" r="0" b="0"/>
              <a:pathLst>
                <a:path w="1907280" h="1372223">
                  <a:moveTo>
                    <a:pt x="1907279" y="1372222"/>
                  </a:moveTo>
                  <a:lnTo>
                    <a:pt x="1895762" y="1338482"/>
                  </a:lnTo>
                  <a:lnTo>
                    <a:pt x="1865393" y="1282385"/>
                  </a:lnTo>
                  <a:lnTo>
                    <a:pt x="1833990" y="1222543"/>
                  </a:lnTo>
                  <a:lnTo>
                    <a:pt x="1794612" y="1160944"/>
                  </a:lnTo>
                  <a:lnTo>
                    <a:pt x="1756909" y="1103420"/>
                  </a:lnTo>
                  <a:lnTo>
                    <a:pt x="1724099" y="1045558"/>
                  </a:lnTo>
                  <a:lnTo>
                    <a:pt x="1683341" y="986428"/>
                  </a:lnTo>
                  <a:lnTo>
                    <a:pt x="1646050" y="937707"/>
                  </a:lnTo>
                  <a:lnTo>
                    <a:pt x="1610244" y="883617"/>
                  </a:lnTo>
                  <a:lnTo>
                    <a:pt x="1569843" y="831122"/>
                  </a:lnTo>
                  <a:lnTo>
                    <a:pt x="1524074" y="775914"/>
                  </a:lnTo>
                  <a:lnTo>
                    <a:pt x="1479900" y="723088"/>
                  </a:lnTo>
                  <a:lnTo>
                    <a:pt x="1431164" y="666858"/>
                  </a:lnTo>
                  <a:lnTo>
                    <a:pt x="1376146" y="609208"/>
                  </a:lnTo>
                  <a:lnTo>
                    <a:pt x="1318856" y="552062"/>
                  </a:lnTo>
                  <a:lnTo>
                    <a:pt x="1260892" y="498661"/>
                  </a:lnTo>
                  <a:lnTo>
                    <a:pt x="1201804" y="443185"/>
                  </a:lnTo>
                  <a:lnTo>
                    <a:pt x="1159499" y="408279"/>
                  </a:lnTo>
                  <a:lnTo>
                    <a:pt x="1116042" y="374274"/>
                  </a:lnTo>
                  <a:lnTo>
                    <a:pt x="1072073" y="341593"/>
                  </a:lnTo>
                  <a:lnTo>
                    <a:pt x="1027876" y="311659"/>
                  </a:lnTo>
                  <a:lnTo>
                    <a:pt x="983578" y="282946"/>
                  </a:lnTo>
                  <a:lnTo>
                    <a:pt x="938311" y="254775"/>
                  </a:lnTo>
                  <a:lnTo>
                    <a:pt x="890455" y="226846"/>
                  </a:lnTo>
                  <a:lnTo>
                    <a:pt x="843914" y="201489"/>
                  </a:lnTo>
                  <a:lnTo>
                    <a:pt x="798575" y="177891"/>
                  </a:lnTo>
                  <a:lnTo>
                    <a:pt x="753769" y="155076"/>
                  </a:lnTo>
                  <a:lnTo>
                    <a:pt x="706735" y="135074"/>
                  </a:lnTo>
                  <a:lnTo>
                    <a:pt x="659018" y="116939"/>
                  </a:lnTo>
                  <a:lnTo>
                    <a:pt x="613156" y="99633"/>
                  </a:lnTo>
                  <a:lnTo>
                    <a:pt x="568118" y="82696"/>
                  </a:lnTo>
                  <a:lnTo>
                    <a:pt x="522521" y="66847"/>
                  </a:lnTo>
                  <a:lnTo>
                    <a:pt x="474519" y="53639"/>
                  </a:lnTo>
                  <a:lnTo>
                    <a:pt x="430379" y="41606"/>
                  </a:lnTo>
                  <a:lnTo>
                    <a:pt x="387339" y="31018"/>
                  </a:lnTo>
                  <a:lnTo>
                    <a:pt x="340474" y="23231"/>
                  </a:lnTo>
                  <a:lnTo>
                    <a:pt x="296839" y="16688"/>
                  </a:lnTo>
                  <a:lnTo>
                    <a:pt x="235887" y="7806"/>
                  </a:lnTo>
                  <a:lnTo>
                    <a:pt x="179304" y="1785"/>
                  </a:lnTo>
                  <a:lnTo>
                    <a:pt x="129871" y="0"/>
                  </a:lnTo>
                  <a:lnTo>
                    <a:pt x="76170" y="3815"/>
                  </a:lnTo>
                  <a:lnTo>
                    <a:pt x="29949" y="15321"/>
                  </a:lnTo>
                  <a:lnTo>
                    <a:pt x="7508" y="27657"/>
                  </a:lnTo>
                  <a:lnTo>
                    <a:pt x="1894" y="35754"/>
                  </a:lnTo>
                  <a:lnTo>
                    <a:pt x="0" y="44851"/>
                  </a:lnTo>
                  <a:lnTo>
                    <a:pt x="1759" y="7413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57953" y="2733260"/>
              <a:ext cx="2171794" cy="1319092"/>
            </a:xfrm>
            <a:custGeom>
              <a:avLst/>
              <a:gdLst/>
              <a:ahLst/>
              <a:cxnLst/>
              <a:rect l="0" t="0" r="0" b="0"/>
              <a:pathLst>
                <a:path w="2171794" h="1319092">
                  <a:moveTo>
                    <a:pt x="2171793" y="1319091"/>
                  </a:moveTo>
                  <a:lnTo>
                    <a:pt x="2133145" y="1259463"/>
                  </a:lnTo>
                  <a:lnTo>
                    <a:pt x="2083695" y="1201846"/>
                  </a:lnTo>
                  <a:lnTo>
                    <a:pt x="2029125" y="1143380"/>
                  </a:lnTo>
                  <a:lnTo>
                    <a:pt x="1971909" y="1080225"/>
                  </a:lnTo>
                  <a:lnTo>
                    <a:pt x="1914582" y="1025037"/>
                  </a:lnTo>
                  <a:lnTo>
                    <a:pt x="1851125" y="967135"/>
                  </a:lnTo>
                  <a:lnTo>
                    <a:pt x="1792560" y="913645"/>
                  </a:lnTo>
                  <a:lnTo>
                    <a:pt x="1746002" y="872383"/>
                  </a:lnTo>
                  <a:lnTo>
                    <a:pt x="1692656" y="830879"/>
                  </a:lnTo>
                  <a:lnTo>
                    <a:pt x="1640278" y="789304"/>
                  </a:lnTo>
                  <a:lnTo>
                    <a:pt x="1589626" y="743291"/>
                  </a:lnTo>
                  <a:lnTo>
                    <a:pt x="1530649" y="698941"/>
                  </a:lnTo>
                  <a:lnTo>
                    <a:pt x="1470748" y="652105"/>
                  </a:lnTo>
                  <a:lnTo>
                    <a:pt x="1407593" y="607512"/>
                  </a:lnTo>
                  <a:lnTo>
                    <a:pt x="1364013" y="579076"/>
                  </a:lnTo>
                  <a:lnTo>
                    <a:pt x="1319989" y="550104"/>
                  </a:lnTo>
                  <a:lnTo>
                    <a:pt x="1275767" y="518737"/>
                  </a:lnTo>
                  <a:lnTo>
                    <a:pt x="1228993" y="488770"/>
                  </a:lnTo>
                  <a:lnTo>
                    <a:pt x="1180468" y="459117"/>
                  </a:lnTo>
                  <a:lnTo>
                    <a:pt x="1131164" y="427447"/>
                  </a:lnTo>
                  <a:lnTo>
                    <a:pt x="1081514" y="397346"/>
                  </a:lnTo>
                  <a:lnTo>
                    <a:pt x="1032636" y="367633"/>
                  </a:lnTo>
                  <a:lnTo>
                    <a:pt x="986257" y="335937"/>
                  </a:lnTo>
                  <a:lnTo>
                    <a:pt x="936058" y="308289"/>
                  </a:lnTo>
                  <a:lnTo>
                    <a:pt x="883853" y="282749"/>
                  </a:lnTo>
                  <a:lnTo>
                    <a:pt x="832915" y="255989"/>
                  </a:lnTo>
                  <a:lnTo>
                    <a:pt x="782538" y="228686"/>
                  </a:lnTo>
                  <a:lnTo>
                    <a:pt x="733336" y="202067"/>
                  </a:lnTo>
                  <a:lnTo>
                    <a:pt x="686814" y="177908"/>
                  </a:lnTo>
                  <a:lnTo>
                    <a:pt x="639017" y="154844"/>
                  </a:lnTo>
                  <a:lnTo>
                    <a:pt x="590037" y="133190"/>
                  </a:lnTo>
                  <a:lnTo>
                    <a:pt x="540531" y="114320"/>
                  </a:lnTo>
                  <a:lnTo>
                    <a:pt x="493257" y="96688"/>
                  </a:lnTo>
                  <a:lnTo>
                    <a:pt x="447592" y="79606"/>
                  </a:lnTo>
                  <a:lnTo>
                    <a:pt x="402641" y="62769"/>
                  </a:lnTo>
                  <a:lnTo>
                    <a:pt x="340168" y="42113"/>
                  </a:lnTo>
                  <a:lnTo>
                    <a:pt x="285086" y="24281"/>
                  </a:lnTo>
                  <a:lnTo>
                    <a:pt x="229215" y="11704"/>
                  </a:lnTo>
                  <a:lnTo>
                    <a:pt x="180506" y="6540"/>
                  </a:lnTo>
                  <a:lnTo>
                    <a:pt x="123557" y="0"/>
                  </a:lnTo>
                  <a:lnTo>
                    <a:pt x="70805" y="8160"/>
                  </a:lnTo>
                  <a:lnTo>
                    <a:pt x="42563" y="18071"/>
                  </a:lnTo>
                  <a:lnTo>
                    <a:pt x="0" y="4597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0" y="2789556"/>
              <a:ext cx="1922163" cy="1895195"/>
            </a:xfrm>
            <a:custGeom>
              <a:avLst/>
              <a:gdLst/>
              <a:ahLst/>
              <a:cxnLst/>
              <a:rect l="0" t="0" r="0" b="0"/>
              <a:pathLst>
                <a:path w="1922163" h="1895195">
                  <a:moveTo>
                    <a:pt x="1922162" y="1895194"/>
                  </a:moveTo>
                  <a:lnTo>
                    <a:pt x="1907045" y="1853540"/>
                  </a:lnTo>
                  <a:lnTo>
                    <a:pt x="1869535" y="1791574"/>
                  </a:lnTo>
                  <a:lnTo>
                    <a:pt x="1831124" y="1729903"/>
                  </a:lnTo>
                  <a:lnTo>
                    <a:pt x="1797390" y="1669894"/>
                  </a:lnTo>
                  <a:lnTo>
                    <a:pt x="1762972" y="1614045"/>
                  </a:lnTo>
                  <a:lnTo>
                    <a:pt x="1730563" y="1561606"/>
                  </a:lnTo>
                  <a:lnTo>
                    <a:pt x="1697451" y="1506731"/>
                  </a:lnTo>
                  <a:lnTo>
                    <a:pt x="1657558" y="1444733"/>
                  </a:lnTo>
                  <a:lnTo>
                    <a:pt x="1625051" y="1395598"/>
                  </a:lnTo>
                  <a:lnTo>
                    <a:pt x="1591072" y="1344982"/>
                  </a:lnTo>
                  <a:lnTo>
                    <a:pt x="1553062" y="1290331"/>
                  </a:lnTo>
                  <a:lnTo>
                    <a:pt x="1516118" y="1237669"/>
                  </a:lnTo>
                  <a:lnTo>
                    <a:pt x="1471784" y="1180563"/>
                  </a:lnTo>
                  <a:lnTo>
                    <a:pt x="1428035" y="1118134"/>
                  </a:lnTo>
                  <a:lnTo>
                    <a:pt x="1381275" y="1058237"/>
                  </a:lnTo>
                  <a:lnTo>
                    <a:pt x="1336807" y="999501"/>
                  </a:lnTo>
                  <a:lnTo>
                    <a:pt x="1288909" y="940184"/>
                  </a:lnTo>
                  <a:lnTo>
                    <a:pt x="1239583" y="877099"/>
                  </a:lnTo>
                  <a:lnTo>
                    <a:pt x="1189835" y="817008"/>
                  </a:lnTo>
                  <a:lnTo>
                    <a:pt x="1140886" y="758214"/>
                  </a:lnTo>
                  <a:lnTo>
                    <a:pt x="1095769" y="699805"/>
                  </a:lnTo>
                  <a:lnTo>
                    <a:pt x="1047679" y="642435"/>
                  </a:lnTo>
                  <a:lnTo>
                    <a:pt x="998297" y="589892"/>
                  </a:lnTo>
                  <a:lnTo>
                    <a:pt x="949456" y="539190"/>
                  </a:lnTo>
                  <a:lnTo>
                    <a:pt x="904372" y="488109"/>
                  </a:lnTo>
                  <a:lnTo>
                    <a:pt x="856291" y="434245"/>
                  </a:lnTo>
                  <a:lnTo>
                    <a:pt x="806911" y="388186"/>
                  </a:lnTo>
                  <a:lnTo>
                    <a:pt x="758072" y="345261"/>
                  </a:lnTo>
                  <a:lnTo>
                    <a:pt x="697220" y="289342"/>
                  </a:lnTo>
                  <a:lnTo>
                    <a:pt x="648524" y="247659"/>
                  </a:lnTo>
                  <a:lnTo>
                    <a:pt x="586788" y="196577"/>
                  </a:lnTo>
                  <a:lnTo>
                    <a:pt x="539681" y="162131"/>
                  </a:lnTo>
                  <a:lnTo>
                    <a:pt x="486173" y="132920"/>
                  </a:lnTo>
                  <a:lnTo>
                    <a:pt x="438164" y="102281"/>
                  </a:lnTo>
                  <a:lnTo>
                    <a:pt x="390244" y="74198"/>
                  </a:lnTo>
                  <a:lnTo>
                    <a:pt x="340913" y="52728"/>
                  </a:lnTo>
                  <a:lnTo>
                    <a:pt x="281188" y="34626"/>
                  </a:lnTo>
                  <a:lnTo>
                    <a:pt x="227340" y="16668"/>
                  </a:lnTo>
                  <a:lnTo>
                    <a:pt x="176400" y="8361"/>
                  </a:lnTo>
                  <a:lnTo>
                    <a:pt x="117078" y="0"/>
                  </a:lnTo>
                  <a:lnTo>
                    <a:pt x="85849" y="1054"/>
                  </a:lnTo>
                  <a:lnTo>
                    <a:pt x="31050" y="17371"/>
                  </a:lnTo>
                  <a:lnTo>
                    <a:pt x="0" y="312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221720" y="2687699"/>
            <a:ext cx="16643" cy="24964"/>
            <a:chOff x="2221720" y="2687699"/>
            <a:chExt cx="16643" cy="24964"/>
          </a:xfrm>
        </p:grpSpPr>
        <p:sp>
          <p:nvSpPr>
            <p:cNvPr id="19" name="Freeform 18"/>
            <p:cNvSpPr/>
            <p:nvPr/>
          </p:nvSpPr>
          <p:spPr>
            <a:xfrm>
              <a:off x="2230041" y="2712662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8321" y="0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21720" y="269602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221720" y="268769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221720" y="268769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4" name="Freeform 23"/>
          <p:cNvSpPr/>
          <p:nvPr/>
        </p:nvSpPr>
        <p:spPr>
          <a:xfrm>
            <a:off x="1863915" y="998526"/>
            <a:ext cx="116496" cy="266274"/>
          </a:xfrm>
          <a:custGeom>
            <a:avLst/>
            <a:gdLst/>
            <a:ahLst/>
            <a:cxnLst/>
            <a:rect l="0" t="0" r="0" b="0"/>
            <a:pathLst>
              <a:path w="116496" h="266274">
                <a:moveTo>
                  <a:pt x="0" y="266273"/>
                </a:moveTo>
                <a:lnTo>
                  <a:pt x="15117" y="212257"/>
                </a:lnTo>
                <a:lnTo>
                  <a:pt x="39013" y="156622"/>
                </a:lnTo>
                <a:lnTo>
                  <a:pt x="63883" y="94031"/>
                </a:lnTo>
                <a:lnTo>
                  <a:pt x="98347" y="33003"/>
                </a:lnTo>
                <a:lnTo>
                  <a:pt x="116495" y="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77" name="Group 76"/>
          <p:cNvGrpSpPr/>
          <p:nvPr/>
        </p:nvGrpSpPr>
        <p:grpSpPr>
          <a:xfrm>
            <a:off x="4734677" y="590794"/>
            <a:ext cx="4535293" cy="1381296"/>
            <a:chOff x="4734677" y="590794"/>
            <a:chExt cx="4535293" cy="1381296"/>
          </a:xfrm>
        </p:grpSpPr>
        <p:sp>
          <p:nvSpPr>
            <p:cNvPr id="25" name="Freeform 24"/>
            <p:cNvSpPr/>
            <p:nvPr/>
          </p:nvSpPr>
          <p:spPr>
            <a:xfrm>
              <a:off x="4794191" y="665684"/>
              <a:ext cx="40339" cy="351544"/>
            </a:xfrm>
            <a:custGeom>
              <a:avLst/>
              <a:gdLst/>
              <a:ahLst/>
              <a:cxnLst/>
              <a:rect l="0" t="0" r="0" b="0"/>
              <a:pathLst>
                <a:path w="40339" h="351544">
                  <a:moveTo>
                    <a:pt x="40338" y="0"/>
                  </a:moveTo>
                  <a:lnTo>
                    <a:pt x="34620" y="21778"/>
                  </a:lnTo>
                  <a:lnTo>
                    <a:pt x="26527" y="82881"/>
                  </a:lnTo>
                  <a:lnTo>
                    <a:pt x="24068" y="136232"/>
                  </a:lnTo>
                  <a:lnTo>
                    <a:pt x="17159" y="191426"/>
                  </a:lnTo>
                  <a:lnTo>
                    <a:pt x="9891" y="248712"/>
                  </a:lnTo>
                  <a:lnTo>
                    <a:pt x="5149" y="301944"/>
                  </a:lnTo>
                  <a:lnTo>
                    <a:pt x="0" y="344408"/>
                  </a:lnTo>
                  <a:lnTo>
                    <a:pt x="1427" y="349798"/>
                  </a:lnTo>
                  <a:lnTo>
                    <a:pt x="4227" y="351543"/>
                  </a:lnTo>
                  <a:lnTo>
                    <a:pt x="7943" y="350856"/>
                  </a:lnTo>
                  <a:lnTo>
                    <a:pt x="10420" y="348550"/>
                  </a:lnTo>
                  <a:lnTo>
                    <a:pt x="15375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826208" y="616693"/>
              <a:ext cx="257954" cy="57313"/>
            </a:xfrm>
            <a:custGeom>
              <a:avLst/>
              <a:gdLst/>
              <a:ahLst/>
              <a:cxnLst/>
              <a:rect l="0" t="0" r="0" b="0"/>
              <a:pathLst>
                <a:path w="257954" h="57313">
                  <a:moveTo>
                    <a:pt x="0" y="57312"/>
                  </a:moveTo>
                  <a:lnTo>
                    <a:pt x="31160" y="28926"/>
                  </a:lnTo>
                  <a:lnTo>
                    <a:pt x="85887" y="6170"/>
                  </a:lnTo>
                  <a:lnTo>
                    <a:pt x="141445" y="0"/>
                  </a:lnTo>
                  <a:lnTo>
                    <a:pt x="194669" y="3667"/>
                  </a:lnTo>
                  <a:lnTo>
                    <a:pt x="257953" y="157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792410" y="823784"/>
              <a:ext cx="175257" cy="49927"/>
            </a:xfrm>
            <a:custGeom>
              <a:avLst/>
              <a:gdLst/>
              <a:ahLst/>
              <a:cxnLst/>
              <a:rect l="0" t="0" r="0" b="0"/>
              <a:pathLst>
                <a:path w="175257" h="49927">
                  <a:moveTo>
                    <a:pt x="8835" y="0"/>
                  </a:moveTo>
                  <a:lnTo>
                    <a:pt x="0" y="13252"/>
                  </a:lnTo>
                  <a:lnTo>
                    <a:pt x="171" y="19929"/>
                  </a:lnTo>
                  <a:lnTo>
                    <a:pt x="7758" y="34745"/>
                  </a:lnTo>
                  <a:lnTo>
                    <a:pt x="15514" y="39805"/>
                  </a:lnTo>
                  <a:lnTo>
                    <a:pt x="47591" y="46927"/>
                  </a:lnTo>
                  <a:lnTo>
                    <a:pt x="103130" y="49531"/>
                  </a:lnTo>
                  <a:lnTo>
                    <a:pt x="161922" y="49874"/>
                  </a:lnTo>
                  <a:lnTo>
                    <a:pt x="175256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801245" y="956921"/>
              <a:ext cx="324522" cy="124816"/>
            </a:xfrm>
            <a:custGeom>
              <a:avLst/>
              <a:gdLst/>
              <a:ahLst/>
              <a:cxnLst/>
              <a:rect l="0" t="0" r="0" b="0"/>
              <a:pathLst>
                <a:path w="324522" h="124816">
                  <a:moveTo>
                    <a:pt x="0" y="124815"/>
                  </a:moveTo>
                  <a:lnTo>
                    <a:pt x="58382" y="100150"/>
                  </a:lnTo>
                  <a:lnTo>
                    <a:pt x="119703" y="76650"/>
                  </a:lnTo>
                  <a:lnTo>
                    <a:pt x="180540" y="60328"/>
                  </a:lnTo>
                  <a:lnTo>
                    <a:pt x="242839" y="40018"/>
                  </a:lnTo>
                  <a:lnTo>
                    <a:pt x="306125" y="10712"/>
                  </a:lnTo>
                  <a:lnTo>
                    <a:pt x="3245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124036" y="663612"/>
              <a:ext cx="265526" cy="428895"/>
            </a:xfrm>
            <a:custGeom>
              <a:avLst/>
              <a:gdLst/>
              <a:ahLst/>
              <a:cxnLst/>
              <a:rect l="0" t="0" r="0" b="0"/>
              <a:pathLst>
                <a:path w="265526" h="428895">
                  <a:moveTo>
                    <a:pt x="193114" y="143530"/>
                  </a:moveTo>
                  <a:lnTo>
                    <a:pt x="250572" y="82391"/>
                  </a:lnTo>
                  <a:lnTo>
                    <a:pt x="259640" y="67355"/>
                  </a:lnTo>
                  <a:lnTo>
                    <a:pt x="265525" y="38879"/>
                  </a:lnTo>
                  <a:lnTo>
                    <a:pt x="263578" y="30308"/>
                  </a:lnTo>
                  <a:lnTo>
                    <a:pt x="254017" y="15854"/>
                  </a:lnTo>
                  <a:lnTo>
                    <a:pt x="235592" y="5732"/>
                  </a:lnTo>
                  <a:lnTo>
                    <a:pt x="213842" y="0"/>
                  </a:lnTo>
                  <a:lnTo>
                    <a:pt x="194930" y="535"/>
                  </a:lnTo>
                  <a:lnTo>
                    <a:pt x="131765" y="25100"/>
                  </a:lnTo>
                  <a:lnTo>
                    <a:pt x="85627" y="54574"/>
                  </a:lnTo>
                  <a:lnTo>
                    <a:pt x="31150" y="110396"/>
                  </a:lnTo>
                  <a:lnTo>
                    <a:pt x="747" y="160185"/>
                  </a:lnTo>
                  <a:lnTo>
                    <a:pt x="0" y="193974"/>
                  </a:lnTo>
                  <a:lnTo>
                    <a:pt x="10052" y="228845"/>
                  </a:lnTo>
                  <a:lnTo>
                    <a:pt x="30015" y="260474"/>
                  </a:lnTo>
                  <a:lnTo>
                    <a:pt x="90494" y="323792"/>
                  </a:lnTo>
                  <a:lnTo>
                    <a:pt x="107132" y="344871"/>
                  </a:lnTo>
                  <a:lnTo>
                    <a:pt x="109905" y="352646"/>
                  </a:lnTo>
                  <a:lnTo>
                    <a:pt x="110520" y="368683"/>
                  </a:lnTo>
                  <a:lnTo>
                    <a:pt x="101252" y="393305"/>
                  </a:lnTo>
                  <a:lnTo>
                    <a:pt x="82377" y="413749"/>
                  </a:lnTo>
                  <a:lnTo>
                    <a:pt x="54800" y="427101"/>
                  </a:lnTo>
                  <a:lnTo>
                    <a:pt x="36411" y="428894"/>
                  </a:lnTo>
                  <a:lnTo>
                    <a:pt x="27624" y="428078"/>
                  </a:lnTo>
                  <a:lnTo>
                    <a:pt x="21767" y="423835"/>
                  </a:lnTo>
                  <a:lnTo>
                    <a:pt x="17861" y="417309"/>
                  </a:lnTo>
                  <a:lnTo>
                    <a:pt x="10051" y="37651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461398" y="639782"/>
              <a:ext cx="246687" cy="430314"/>
            </a:xfrm>
            <a:custGeom>
              <a:avLst/>
              <a:gdLst/>
              <a:ahLst/>
              <a:cxnLst/>
              <a:rect l="0" t="0" r="0" b="0"/>
              <a:pathLst>
                <a:path w="246687" h="430314">
                  <a:moveTo>
                    <a:pt x="72099" y="67507"/>
                  </a:moveTo>
                  <a:lnTo>
                    <a:pt x="58831" y="122448"/>
                  </a:lnTo>
                  <a:lnTo>
                    <a:pt x="51484" y="182802"/>
                  </a:lnTo>
                  <a:lnTo>
                    <a:pt x="41123" y="244191"/>
                  </a:lnTo>
                  <a:lnTo>
                    <a:pt x="32476" y="305204"/>
                  </a:lnTo>
                  <a:lnTo>
                    <a:pt x="19295" y="365824"/>
                  </a:lnTo>
                  <a:lnTo>
                    <a:pt x="6629" y="393099"/>
                  </a:lnTo>
                  <a:lnTo>
                    <a:pt x="3490" y="394591"/>
                  </a:lnTo>
                  <a:lnTo>
                    <a:pt x="1396" y="391887"/>
                  </a:lnTo>
                  <a:lnTo>
                    <a:pt x="0" y="386387"/>
                  </a:lnTo>
                  <a:lnTo>
                    <a:pt x="9037" y="325607"/>
                  </a:lnTo>
                  <a:lnTo>
                    <a:pt x="19544" y="271316"/>
                  </a:lnTo>
                  <a:lnTo>
                    <a:pt x="32988" y="210597"/>
                  </a:lnTo>
                  <a:lnTo>
                    <a:pt x="53176" y="153814"/>
                  </a:lnTo>
                  <a:lnTo>
                    <a:pt x="78020" y="93243"/>
                  </a:lnTo>
                  <a:lnTo>
                    <a:pt x="95458" y="52661"/>
                  </a:lnTo>
                  <a:lnTo>
                    <a:pt x="111277" y="30851"/>
                  </a:lnTo>
                  <a:lnTo>
                    <a:pt x="136510" y="12678"/>
                  </a:lnTo>
                  <a:lnTo>
                    <a:pt x="167409" y="0"/>
                  </a:lnTo>
                  <a:lnTo>
                    <a:pt x="178169" y="313"/>
                  </a:lnTo>
                  <a:lnTo>
                    <a:pt x="199986" y="8057"/>
                  </a:lnTo>
                  <a:lnTo>
                    <a:pt x="214614" y="20745"/>
                  </a:lnTo>
                  <a:lnTo>
                    <a:pt x="224197" y="36554"/>
                  </a:lnTo>
                  <a:lnTo>
                    <a:pt x="242860" y="99390"/>
                  </a:lnTo>
                  <a:lnTo>
                    <a:pt x="246055" y="151537"/>
                  </a:lnTo>
                  <a:lnTo>
                    <a:pt x="246686" y="210770"/>
                  </a:lnTo>
                  <a:lnTo>
                    <a:pt x="240168" y="270171"/>
                  </a:lnTo>
                  <a:lnTo>
                    <a:pt x="229977" y="329434"/>
                  </a:lnTo>
                  <a:lnTo>
                    <a:pt x="210583" y="387757"/>
                  </a:lnTo>
                  <a:lnTo>
                    <a:pt x="194958" y="422003"/>
                  </a:lnTo>
                  <a:lnTo>
                    <a:pt x="190062" y="428654"/>
                  </a:lnTo>
                  <a:lnTo>
                    <a:pt x="184950" y="430313"/>
                  </a:lnTo>
                  <a:lnTo>
                    <a:pt x="179693" y="428646"/>
                  </a:lnTo>
                  <a:lnTo>
                    <a:pt x="163631" y="4169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566781" y="848747"/>
              <a:ext cx="224670" cy="16643"/>
            </a:xfrm>
            <a:custGeom>
              <a:avLst/>
              <a:gdLst/>
              <a:ahLst/>
              <a:cxnLst/>
              <a:rect l="0" t="0" r="0" b="0"/>
              <a:pathLst>
                <a:path w="224670" h="16643">
                  <a:moveTo>
                    <a:pt x="0" y="0"/>
                  </a:moveTo>
                  <a:lnTo>
                    <a:pt x="55162" y="0"/>
                  </a:lnTo>
                  <a:lnTo>
                    <a:pt x="118189" y="0"/>
                  </a:lnTo>
                  <a:lnTo>
                    <a:pt x="172303" y="4417"/>
                  </a:lnTo>
                  <a:lnTo>
                    <a:pt x="224669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433676" y="590794"/>
              <a:ext cx="212971" cy="474301"/>
            </a:xfrm>
            <a:custGeom>
              <a:avLst/>
              <a:gdLst/>
              <a:ahLst/>
              <a:cxnLst/>
              <a:rect l="0" t="0" r="0" b="0"/>
              <a:pathLst>
                <a:path w="212971" h="474301">
                  <a:moveTo>
                    <a:pt x="131631" y="0"/>
                  </a:moveTo>
                  <a:lnTo>
                    <a:pt x="117438" y="60660"/>
                  </a:lnTo>
                  <a:lnTo>
                    <a:pt x="99434" y="123273"/>
                  </a:lnTo>
                  <a:lnTo>
                    <a:pt x="84316" y="178684"/>
                  </a:lnTo>
                  <a:lnTo>
                    <a:pt x="66949" y="239624"/>
                  </a:lnTo>
                  <a:lnTo>
                    <a:pt x="49923" y="296451"/>
                  </a:lnTo>
                  <a:lnTo>
                    <a:pt x="34473" y="351268"/>
                  </a:lnTo>
                  <a:lnTo>
                    <a:pt x="13631" y="410010"/>
                  </a:lnTo>
                  <a:lnTo>
                    <a:pt x="0" y="443643"/>
                  </a:lnTo>
                  <a:lnTo>
                    <a:pt x="422" y="447390"/>
                  </a:lnTo>
                  <a:lnTo>
                    <a:pt x="4403" y="446190"/>
                  </a:lnTo>
                  <a:lnTo>
                    <a:pt x="25208" y="426831"/>
                  </a:lnTo>
                  <a:lnTo>
                    <a:pt x="66951" y="365612"/>
                  </a:lnTo>
                  <a:lnTo>
                    <a:pt x="105992" y="310585"/>
                  </a:lnTo>
                  <a:lnTo>
                    <a:pt x="148142" y="250722"/>
                  </a:lnTo>
                  <a:lnTo>
                    <a:pt x="200897" y="188039"/>
                  </a:lnTo>
                  <a:lnTo>
                    <a:pt x="212970" y="171902"/>
                  </a:lnTo>
                  <a:lnTo>
                    <a:pt x="175775" y="229571"/>
                  </a:lnTo>
                  <a:lnTo>
                    <a:pt x="142705" y="289780"/>
                  </a:lnTo>
                  <a:lnTo>
                    <a:pt x="113858" y="348200"/>
                  </a:lnTo>
                  <a:lnTo>
                    <a:pt x="102370" y="384364"/>
                  </a:lnTo>
                  <a:lnTo>
                    <a:pt x="100134" y="408133"/>
                  </a:lnTo>
                  <a:lnTo>
                    <a:pt x="106538" y="429175"/>
                  </a:lnTo>
                  <a:lnTo>
                    <a:pt x="128832" y="460867"/>
                  </a:lnTo>
                  <a:lnTo>
                    <a:pt x="147338" y="468330"/>
                  </a:lnTo>
                  <a:lnTo>
                    <a:pt x="181557" y="4743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621915" y="1002430"/>
              <a:ext cx="143098" cy="212444"/>
            </a:xfrm>
            <a:custGeom>
              <a:avLst/>
              <a:gdLst/>
              <a:ahLst/>
              <a:cxnLst/>
              <a:rect l="0" t="0" r="0" b="0"/>
              <a:pathLst>
                <a:path w="143098" h="212444">
                  <a:moveTo>
                    <a:pt x="143097" y="4417"/>
                  </a:moveTo>
                  <a:lnTo>
                    <a:pt x="129845" y="0"/>
                  </a:lnTo>
                  <a:lnTo>
                    <a:pt x="99517" y="1670"/>
                  </a:lnTo>
                  <a:lnTo>
                    <a:pt x="79350" y="10592"/>
                  </a:lnTo>
                  <a:lnTo>
                    <a:pt x="48219" y="34504"/>
                  </a:lnTo>
                  <a:lnTo>
                    <a:pt x="8240" y="90683"/>
                  </a:lnTo>
                  <a:lnTo>
                    <a:pt x="567" y="109634"/>
                  </a:lnTo>
                  <a:lnTo>
                    <a:pt x="0" y="118016"/>
                  </a:lnTo>
                  <a:lnTo>
                    <a:pt x="4301" y="132260"/>
                  </a:lnTo>
                  <a:lnTo>
                    <a:pt x="8961" y="135874"/>
                  </a:lnTo>
                  <a:lnTo>
                    <a:pt x="14842" y="137358"/>
                  </a:lnTo>
                  <a:lnTo>
                    <a:pt x="21536" y="137423"/>
                  </a:lnTo>
                  <a:lnTo>
                    <a:pt x="48626" y="128680"/>
                  </a:lnTo>
                  <a:lnTo>
                    <a:pt x="71241" y="114379"/>
                  </a:lnTo>
                  <a:lnTo>
                    <a:pt x="81267" y="101366"/>
                  </a:lnTo>
                  <a:lnTo>
                    <a:pt x="85235" y="94013"/>
                  </a:lnTo>
                  <a:lnTo>
                    <a:pt x="88805" y="91884"/>
                  </a:lnTo>
                  <a:lnTo>
                    <a:pt x="92109" y="93239"/>
                  </a:lnTo>
                  <a:lnTo>
                    <a:pt x="95237" y="96916"/>
                  </a:lnTo>
                  <a:lnTo>
                    <a:pt x="103134" y="151024"/>
                  </a:lnTo>
                  <a:lnTo>
                    <a:pt x="118134" y="2124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814938" y="923636"/>
              <a:ext cx="133138" cy="8322"/>
            </a:xfrm>
            <a:custGeom>
              <a:avLst/>
              <a:gdLst/>
              <a:ahLst/>
              <a:cxnLst/>
              <a:rect l="0" t="0" r="0" b="0"/>
              <a:pathLst>
                <a:path w="133138" h="8322">
                  <a:moveTo>
                    <a:pt x="0" y="8321"/>
                  </a:moveTo>
                  <a:lnTo>
                    <a:pt x="33742" y="5856"/>
                  </a:lnTo>
                  <a:lnTo>
                    <a:pt x="92106" y="771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7074015" y="690647"/>
              <a:ext cx="169607" cy="404399"/>
            </a:xfrm>
            <a:custGeom>
              <a:avLst/>
              <a:gdLst/>
              <a:ahLst/>
              <a:cxnLst/>
              <a:rect l="0" t="0" r="0" b="0"/>
              <a:pathLst>
                <a:path w="169607" h="404399">
                  <a:moveTo>
                    <a:pt x="65445" y="0"/>
                  </a:moveTo>
                  <a:lnTo>
                    <a:pt x="46440" y="21779"/>
                  </a:lnTo>
                  <a:lnTo>
                    <a:pt x="22763" y="77426"/>
                  </a:lnTo>
                  <a:lnTo>
                    <a:pt x="7420" y="139692"/>
                  </a:lnTo>
                  <a:lnTo>
                    <a:pt x="0" y="202417"/>
                  </a:lnTo>
                  <a:lnTo>
                    <a:pt x="3441" y="264770"/>
                  </a:lnTo>
                  <a:lnTo>
                    <a:pt x="10459" y="284405"/>
                  </a:lnTo>
                  <a:lnTo>
                    <a:pt x="14919" y="292229"/>
                  </a:lnTo>
                  <a:lnTo>
                    <a:pt x="21591" y="297446"/>
                  </a:lnTo>
                  <a:lnTo>
                    <a:pt x="38866" y="303242"/>
                  </a:lnTo>
                  <a:lnTo>
                    <a:pt x="58871" y="298422"/>
                  </a:lnTo>
                  <a:lnTo>
                    <a:pt x="106265" y="281561"/>
                  </a:lnTo>
                  <a:lnTo>
                    <a:pt x="137636" y="281076"/>
                  </a:lnTo>
                  <a:lnTo>
                    <a:pt x="153311" y="287029"/>
                  </a:lnTo>
                  <a:lnTo>
                    <a:pt x="160080" y="291205"/>
                  </a:lnTo>
                  <a:lnTo>
                    <a:pt x="164593" y="297688"/>
                  </a:lnTo>
                  <a:lnTo>
                    <a:pt x="169606" y="314752"/>
                  </a:lnTo>
                  <a:lnTo>
                    <a:pt x="168170" y="323556"/>
                  </a:lnTo>
                  <a:lnTo>
                    <a:pt x="153821" y="348274"/>
                  </a:lnTo>
                  <a:lnTo>
                    <a:pt x="126415" y="379470"/>
                  </a:lnTo>
                  <a:lnTo>
                    <a:pt x="96557" y="396481"/>
                  </a:lnTo>
                  <a:lnTo>
                    <a:pt x="58432" y="404398"/>
                  </a:lnTo>
                  <a:lnTo>
                    <a:pt x="48750" y="402735"/>
                  </a:lnTo>
                  <a:lnTo>
                    <a:pt x="41372" y="398853"/>
                  </a:lnTo>
                  <a:lnTo>
                    <a:pt x="31631" y="388068"/>
                  </a:lnTo>
                  <a:lnTo>
                    <a:pt x="23839" y="3661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236852" y="915315"/>
              <a:ext cx="143919" cy="152113"/>
            </a:xfrm>
            <a:custGeom>
              <a:avLst/>
              <a:gdLst/>
              <a:ahLst/>
              <a:cxnLst/>
              <a:rect l="0" t="0" r="0" b="0"/>
              <a:pathLst>
                <a:path w="143919" h="152113">
                  <a:moveTo>
                    <a:pt x="93991" y="0"/>
                  </a:moveTo>
                  <a:lnTo>
                    <a:pt x="59247" y="15999"/>
                  </a:lnTo>
                  <a:lnTo>
                    <a:pt x="15070" y="47340"/>
                  </a:lnTo>
                  <a:lnTo>
                    <a:pt x="1779" y="68268"/>
                  </a:lnTo>
                  <a:lnTo>
                    <a:pt x="0" y="83966"/>
                  </a:lnTo>
                  <a:lnTo>
                    <a:pt x="820" y="92035"/>
                  </a:lnTo>
                  <a:lnTo>
                    <a:pt x="5065" y="97415"/>
                  </a:lnTo>
                  <a:lnTo>
                    <a:pt x="19644" y="103392"/>
                  </a:lnTo>
                  <a:lnTo>
                    <a:pt x="53060" y="102340"/>
                  </a:lnTo>
                  <a:lnTo>
                    <a:pt x="107891" y="84543"/>
                  </a:lnTo>
                  <a:lnTo>
                    <a:pt x="117126" y="81325"/>
                  </a:lnTo>
                  <a:lnTo>
                    <a:pt x="122358" y="81954"/>
                  </a:lnTo>
                  <a:lnTo>
                    <a:pt x="124922" y="85146"/>
                  </a:lnTo>
                  <a:lnTo>
                    <a:pt x="125306" y="97015"/>
                  </a:lnTo>
                  <a:lnTo>
                    <a:pt x="119973" y="145319"/>
                  </a:lnTo>
                  <a:lnTo>
                    <a:pt x="122407" y="150504"/>
                  </a:lnTo>
                  <a:lnTo>
                    <a:pt x="126804" y="152112"/>
                  </a:lnTo>
                  <a:lnTo>
                    <a:pt x="143918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7317757" y="759891"/>
              <a:ext cx="56458" cy="113820"/>
            </a:xfrm>
            <a:custGeom>
              <a:avLst/>
              <a:gdLst/>
              <a:ahLst/>
              <a:cxnLst/>
              <a:rect l="0" t="0" r="0" b="0"/>
              <a:pathLst>
                <a:path w="56458" h="113820">
                  <a:moveTo>
                    <a:pt x="29729" y="5645"/>
                  </a:moveTo>
                  <a:lnTo>
                    <a:pt x="16477" y="1228"/>
                  </a:lnTo>
                  <a:lnTo>
                    <a:pt x="11648" y="2701"/>
                  </a:lnTo>
                  <a:lnTo>
                    <a:pt x="7504" y="6456"/>
                  </a:lnTo>
                  <a:lnTo>
                    <a:pt x="3818" y="11733"/>
                  </a:lnTo>
                  <a:lnTo>
                    <a:pt x="2188" y="27459"/>
                  </a:lnTo>
                  <a:lnTo>
                    <a:pt x="3047" y="36830"/>
                  </a:lnTo>
                  <a:lnTo>
                    <a:pt x="6394" y="44002"/>
                  </a:lnTo>
                  <a:lnTo>
                    <a:pt x="17508" y="54436"/>
                  </a:lnTo>
                  <a:lnTo>
                    <a:pt x="24355" y="56664"/>
                  </a:lnTo>
                  <a:lnTo>
                    <a:pt x="39360" y="56673"/>
                  </a:lnTo>
                  <a:lnTo>
                    <a:pt x="45395" y="53533"/>
                  </a:lnTo>
                  <a:lnTo>
                    <a:pt x="54567" y="42646"/>
                  </a:lnTo>
                  <a:lnTo>
                    <a:pt x="56457" y="35860"/>
                  </a:lnTo>
                  <a:lnTo>
                    <a:pt x="56093" y="20923"/>
                  </a:lnTo>
                  <a:lnTo>
                    <a:pt x="50383" y="7505"/>
                  </a:lnTo>
                  <a:lnTo>
                    <a:pt x="46272" y="1337"/>
                  </a:lnTo>
                  <a:lnTo>
                    <a:pt x="40757" y="0"/>
                  </a:lnTo>
                  <a:lnTo>
                    <a:pt x="34307" y="1882"/>
                  </a:lnTo>
                  <a:lnTo>
                    <a:pt x="27234" y="5910"/>
                  </a:lnTo>
                  <a:lnTo>
                    <a:pt x="8444" y="29249"/>
                  </a:lnTo>
                  <a:lnTo>
                    <a:pt x="0" y="64003"/>
                  </a:lnTo>
                  <a:lnTo>
                    <a:pt x="4766" y="11381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7420715" y="923636"/>
              <a:ext cx="126476" cy="133138"/>
            </a:xfrm>
            <a:custGeom>
              <a:avLst/>
              <a:gdLst/>
              <a:ahLst/>
              <a:cxnLst/>
              <a:rect l="0" t="0" r="0" b="0"/>
              <a:pathLst>
                <a:path w="126476" h="133138">
                  <a:moveTo>
                    <a:pt x="34945" y="0"/>
                  </a:moveTo>
                  <a:lnTo>
                    <a:pt x="15621" y="62093"/>
                  </a:lnTo>
                  <a:lnTo>
                    <a:pt x="0" y="105646"/>
                  </a:lnTo>
                  <a:lnTo>
                    <a:pt x="553" y="111112"/>
                  </a:lnTo>
                  <a:lnTo>
                    <a:pt x="3696" y="113831"/>
                  </a:lnTo>
                  <a:lnTo>
                    <a:pt x="8565" y="114719"/>
                  </a:lnTo>
                  <a:lnTo>
                    <a:pt x="13660" y="113462"/>
                  </a:lnTo>
                  <a:lnTo>
                    <a:pt x="30590" y="101933"/>
                  </a:lnTo>
                  <a:lnTo>
                    <a:pt x="78517" y="61078"/>
                  </a:lnTo>
                  <a:lnTo>
                    <a:pt x="86183" y="57361"/>
                  </a:lnTo>
                  <a:lnTo>
                    <a:pt x="93142" y="56732"/>
                  </a:lnTo>
                  <a:lnTo>
                    <a:pt x="105805" y="60964"/>
                  </a:lnTo>
                  <a:lnTo>
                    <a:pt x="109921" y="66531"/>
                  </a:lnTo>
                  <a:lnTo>
                    <a:pt x="124259" y="119802"/>
                  </a:lnTo>
                  <a:lnTo>
                    <a:pt x="126475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7563833" y="105677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7586725" y="827462"/>
              <a:ext cx="155524" cy="304202"/>
            </a:xfrm>
            <a:custGeom>
              <a:avLst/>
              <a:gdLst/>
              <a:ahLst/>
              <a:cxnLst/>
              <a:rect l="0" t="0" r="0" b="0"/>
              <a:pathLst>
                <a:path w="155524" h="304202">
                  <a:moveTo>
                    <a:pt x="110245" y="87853"/>
                  </a:moveTo>
                  <a:lnTo>
                    <a:pt x="78878" y="96346"/>
                  </a:lnTo>
                  <a:lnTo>
                    <a:pt x="53490" y="115333"/>
                  </a:lnTo>
                  <a:lnTo>
                    <a:pt x="17631" y="163588"/>
                  </a:lnTo>
                  <a:lnTo>
                    <a:pt x="2264" y="198229"/>
                  </a:lnTo>
                  <a:lnTo>
                    <a:pt x="0" y="220736"/>
                  </a:lnTo>
                  <a:lnTo>
                    <a:pt x="690" y="231915"/>
                  </a:lnTo>
                  <a:lnTo>
                    <a:pt x="5773" y="237519"/>
                  </a:lnTo>
                  <a:lnTo>
                    <a:pt x="13785" y="239406"/>
                  </a:lnTo>
                  <a:lnTo>
                    <a:pt x="23748" y="238815"/>
                  </a:lnTo>
                  <a:lnTo>
                    <a:pt x="59859" y="220313"/>
                  </a:lnTo>
                  <a:lnTo>
                    <a:pt x="86583" y="195826"/>
                  </a:lnTo>
                  <a:lnTo>
                    <a:pt x="116576" y="134501"/>
                  </a:lnTo>
                  <a:lnTo>
                    <a:pt x="134580" y="79466"/>
                  </a:lnTo>
                  <a:lnTo>
                    <a:pt x="151795" y="17079"/>
                  </a:lnTo>
                  <a:lnTo>
                    <a:pt x="155523" y="0"/>
                  </a:lnTo>
                  <a:lnTo>
                    <a:pt x="148099" y="28196"/>
                  </a:lnTo>
                  <a:lnTo>
                    <a:pt x="141665" y="86663"/>
                  </a:lnTo>
                  <a:lnTo>
                    <a:pt x="136058" y="149813"/>
                  </a:lnTo>
                  <a:lnTo>
                    <a:pt x="130903" y="209505"/>
                  </a:lnTo>
                  <a:lnTo>
                    <a:pt x="136467" y="265375"/>
                  </a:lnTo>
                  <a:lnTo>
                    <a:pt x="143529" y="3042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8258235" y="843785"/>
              <a:ext cx="133162" cy="385169"/>
            </a:xfrm>
            <a:custGeom>
              <a:avLst/>
              <a:gdLst/>
              <a:ahLst/>
              <a:cxnLst/>
              <a:rect l="0" t="0" r="0" b="0"/>
              <a:pathLst>
                <a:path w="133162" h="385169">
                  <a:moveTo>
                    <a:pt x="12887" y="88172"/>
                  </a:moveTo>
                  <a:lnTo>
                    <a:pt x="12887" y="148828"/>
                  </a:lnTo>
                  <a:lnTo>
                    <a:pt x="12887" y="207085"/>
                  </a:lnTo>
                  <a:lnTo>
                    <a:pt x="12887" y="260618"/>
                  </a:lnTo>
                  <a:lnTo>
                    <a:pt x="11963" y="314784"/>
                  </a:lnTo>
                  <a:lnTo>
                    <a:pt x="5723" y="377804"/>
                  </a:lnTo>
                  <a:lnTo>
                    <a:pt x="4413" y="383887"/>
                  </a:lnTo>
                  <a:lnTo>
                    <a:pt x="2615" y="385168"/>
                  </a:lnTo>
                  <a:lnTo>
                    <a:pt x="491" y="383248"/>
                  </a:lnTo>
                  <a:lnTo>
                    <a:pt x="0" y="379195"/>
                  </a:lnTo>
                  <a:lnTo>
                    <a:pt x="4218" y="317466"/>
                  </a:lnTo>
                  <a:lnTo>
                    <a:pt x="4497" y="260541"/>
                  </a:lnTo>
                  <a:lnTo>
                    <a:pt x="4553" y="202520"/>
                  </a:lnTo>
                  <a:lnTo>
                    <a:pt x="7029" y="146544"/>
                  </a:lnTo>
                  <a:lnTo>
                    <a:pt x="13041" y="84662"/>
                  </a:lnTo>
                  <a:lnTo>
                    <a:pt x="28784" y="30045"/>
                  </a:lnTo>
                  <a:lnTo>
                    <a:pt x="41217" y="13644"/>
                  </a:lnTo>
                  <a:lnTo>
                    <a:pt x="48416" y="7977"/>
                  </a:lnTo>
                  <a:lnTo>
                    <a:pt x="66277" y="1679"/>
                  </a:lnTo>
                  <a:lnTo>
                    <a:pt x="76217" y="0"/>
                  </a:lnTo>
                  <a:lnTo>
                    <a:pt x="92193" y="3065"/>
                  </a:lnTo>
                  <a:lnTo>
                    <a:pt x="114049" y="17652"/>
                  </a:lnTo>
                  <a:lnTo>
                    <a:pt x="121933" y="24517"/>
                  </a:lnTo>
                  <a:lnTo>
                    <a:pt x="130695" y="46937"/>
                  </a:lnTo>
                  <a:lnTo>
                    <a:pt x="133161" y="80885"/>
                  </a:lnTo>
                  <a:lnTo>
                    <a:pt x="129382" y="10481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8442603" y="792098"/>
              <a:ext cx="249343" cy="192212"/>
            </a:xfrm>
            <a:custGeom>
              <a:avLst/>
              <a:gdLst/>
              <a:ahLst/>
              <a:cxnLst/>
              <a:rect l="0" t="0" r="0" b="0"/>
              <a:pathLst>
                <a:path w="249343" h="192212">
                  <a:moveTo>
                    <a:pt x="11582" y="48328"/>
                  </a:moveTo>
                  <a:lnTo>
                    <a:pt x="4939" y="105100"/>
                  </a:lnTo>
                  <a:lnTo>
                    <a:pt x="0" y="126568"/>
                  </a:lnTo>
                  <a:lnTo>
                    <a:pt x="162" y="130074"/>
                  </a:lnTo>
                  <a:lnTo>
                    <a:pt x="2120" y="128713"/>
                  </a:lnTo>
                  <a:lnTo>
                    <a:pt x="32049" y="68062"/>
                  </a:lnTo>
                  <a:lnTo>
                    <a:pt x="48876" y="47292"/>
                  </a:lnTo>
                  <a:lnTo>
                    <a:pt x="63290" y="35232"/>
                  </a:lnTo>
                  <a:lnTo>
                    <a:pt x="81408" y="31105"/>
                  </a:lnTo>
                  <a:lnTo>
                    <a:pt x="100863" y="33277"/>
                  </a:lnTo>
                  <a:lnTo>
                    <a:pt x="118756" y="40406"/>
                  </a:lnTo>
                  <a:lnTo>
                    <a:pt x="164848" y="75308"/>
                  </a:lnTo>
                  <a:lnTo>
                    <a:pt x="163685" y="75560"/>
                  </a:lnTo>
                  <a:lnTo>
                    <a:pt x="160137" y="74804"/>
                  </a:lnTo>
                  <a:lnTo>
                    <a:pt x="141891" y="78157"/>
                  </a:lnTo>
                  <a:lnTo>
                    <a:pt x="129285" y="87473"/>
                  </a:lnTo>
                  <a:lnTo>
                    <a:pt x="106126" y="111637"/>
                  </a:lnTo>
                  <a:lnTo>
                    <a:pt x="104197" y="118271"/>
                  </a:lnTo>
                  <a:lnTo>
                    <a:pt x="106985" y="133038"/>
                  </a:lnTo>
                  <a:lnTo>
                    <a:pt x="111242" y="139010"/>
                  </a:lnTo>
                  <a:lnTo>
                    <a:pt x="123369" y="148111"/>
                  </a:lnTo>
                  <a:lnTo>
                    <a:pt x="154624" y="154015"/>
                  </a:lnTo>
                  <a:lnTo>
                    <a:pt x="175009" y="150466"/>
                  </a:lnTo>
                  <a:lnTo>
                    <a:pt x="184328" y="146930"/>
                  </a:lnTo>
                  <a:lnTo>
                    <a:pt x="199614" y="133140"/>
                  </a:lnTo>
                  <a:lnTo>
                    <a:pt x="206279" y="124285"/>
                  </a:lnTo>
                  <a:lnTo>
                    <a:pt x="211218" y="104584"/>
                  </a:lnTo>
                  <a:lnTo>
                    <a:pt x="206857" y="61803"/>
                  </a:lnTo>
                  <a:lnTo>
                    <a:pt x="201862" y="53613"/>
                  </a:lnTo>
                  <a:lnTo>
                    <a:pt x="186449" y="42048"/>
                  </a:lnTo>
                  <a:lnTo>
                    <a:pt x="183634" y="36745"/>
                  </a:lnTo>
                  <a:lnTo>
                    <a:pt x="184531" y="31360"/>
                  </a:lnTo>
                  <a:lnTo>
                    <a:pt x="187902" y="25921"/>
                  </a:lnTo>
                  <a:lnTo>
                    <a:pt x="199045" y="17413"/>
                  </a:lnTo>
                  <a:lnTo>
                    <a:pt x="228799" y="0"/>
                  </a:lnTo>
                  <a:lnTo>
                    <a:pt x="234056" y="391"/>
                  </a:lnTo>
                  <a:lnTo>
                    <a:pt x="237561" y="4351"/>
                  </a:lnTo>
                  <a:lnTo>
                    <a:pt x="241455" y="18612"/>
                  </a:lnTo>
                  <a:lnTo>
                    <a:pt x="244298" y="79395"/>
                  </a:lnTo>
                  <a:lnTo>
                    <a:pt x="249342" y="138813"/>
                  </a:lnTo>
                  <a:lnTo>
                    <a:pt x="247308" y="156036"/>
                  </a:lnTo>
                  <a:lnTo>
                    <a:pt x="240857" y="170471"/>
                  </a:lnTo>
                  <a:lnTo>
                    <a:pt x="236548" y="176909"/>
                  </a:lnTo>
                  <a:lnTo>
                    <a:pt x="224363" y="186528"/>
                  </a:lnTo>
                  <a:lnTo>
                    <a:pt x="217230" y="190388"/>
                  </a:lnTo>
                  <a:lnTo>
                    <a:pt x="196978" y="192211"/>
                  </a:lnTo>
                  <a:lnTo>
                    <a:pt x="185106" y="191402"/>
                  </a:lnTo>
                  <a:lnTo>
                    <a:pt x="178116" y="186241"/>
                  </a:lnTo>
                  <a:lnTo>
                    <a:pt x="174380" y="178177"/>
                  </a:lnTo>
                  <a:lnTo>
                    <a:pt x="169682" y="14818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8737101" y="757215"/>
              <a:ext cx="8322" cy="16644"/>
            </a:xfrm>
            <a:custGeom>
              <a:avLst/>
              <a:gdLst/>
              <a:ahLst/>
              <a:cxnLst/>
              <a:rect l="0" t="0" r="0" b="0"/>
              <a:pathLst>
                <a:path w="8322" h="16644">
                  <a:moveTo>
                    <a:pt x="0" y="0"/>
                  </a:moveTo>
                  <a:lnTo>
                    <a:pt x="8321" y="166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8719802" y="811946"/>
              <a:ext cx="78078" cy="144976"/>
            </a:xfrm>
            <a:custGeom>
              <a:avLst/>
              <a:gdLst/>
              <a:ahLst/>
              <a:cxnLst/>
              <a:rect l="0" t="0" r="0" b="0"/>
              <a:pathLst>
                <a:path w="78078" h="144976">
                  <a:moveTo>
                    <a:pt x="8978" y="28480"/>
                  </a:moveTo>
                  <a:lnTo>
                    <a:pt x="16545" y="53203"/>
                  </a:lnTo>
                  <a:lnTo>
                    <a:pt x="24977" y="65972"/>
                  </a:lnTo>
                  <a:lnTo>
                    <a:pt x="30738" y="69192"/>
                  </a:lnTo>
                  <a:lnTo>
                    <a:pt x="44537" y="70305"/>
                  </a:lnTo>
                  <a:lnTo>
                    <a:pt x="51175" y="67458"/>
                  </a:lnTo>
                  <a:lnTo>
                    <a:pt x="63482" y="56898"/>
                  </a:lnTo>
                  <a:lnTo>
                    <a:pt x="76388" y="35359"/>
                  </a:lnTo>
                  <a:lnTo>
                    <a:pt x="78077" y="19518"/>
                  </a:lnTo>
                  <a:lnTo>
                    <a:pt x="77234" y="11411"/>
                  </a:lnTo>
                  <a:lnTo>
                    <a:pt x="72973" y="6006"/>
                  </a:lnTo>
                  <a:lnTo>
                    <a:pt x="58376" y="0"/>
                  </a:lnTo>
                  <a:lnTo>
                    <a:pt x="50231" y="1172"/>
                  </a:lnTo>
                  <a:lnTo>
                    <a:pt x="33785" y="9871"/>
                  </a:lnTo>
                  <a:lnTo>
                    <a:pt x="13349" y="34780"/>
                  </a:lnTo>
                  <a:lnTo>
                    <a:pt x="0" y="65583"/>
                  </a:lnTo>
                  <a:lnTo>
                    <a:pt x="673" y="87192"/>
                  </a:lnTo>
                  <a:lnTo>
                    <a:pt x="8061" y="107274"/>
                  </a:lnTo>
                  <a:lnTo>
                    <a:pt x="42262" y="14497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8628752" y="832105"/>
              <a:ext cx="141634" cy="260507"/>
            </a:xfrm>
            <a:custGeom>
              <a:avLst/>
              <a:gdLst/>
              <a:ahLst/>
              <a:cxnLst/>
              <a:rect l="0" t="0" r="0" b="0"/>
              <a:pathLst>
                <a:path w="141634" h="260507">
                  <a:moveTo>
                    <a:pt x="141633" y="0"/>
                  </a:moveTo>
                  <a:lnTo>
                    <a:pt x="127440" y="56790"/>
                  </a:lnTo>
                  <a:lnTo>
                    <a:pt x="119347" y="102811"/>
                  </a:lnTo>
                  <a:lnTo>
                    <a:pt x="113261" y="166012"/>
                  </a:lnTo>
                  <a:lnTo>
                    <a:pt x="111580" y="215136"/>
                  </a:lnTo>
                  <a:lnTo>
                    <a:pt x="100471" y="246807"/>
                  </a:lnTo>
                  <a:lnTo>
                    <a:pt x="93851" y="253296"/>
                  </a:lnTo>
                  <a:lnTo>
                    <a:pt x="76634" y="260506"/>
                  </a:lnTo>
                  <a:lnTo>
                    <a:pt x="59120" y="258779"/>
                  </a:lnTo>
                  <a:lnTo>
                    <a:pt x="42091" y="250923"/>
                  </a:lnTo>
                  <a:lnTo>
                    <a:pt x="17833" y="230906"/>
                  </a:lnTo>
                  <a:lnTo>
                    <a:pt x="4633" y="215421"/>
                  </a:lnTo>
                  <a:lnTo>
                    <a:pt x="0" y="196828"/>
                  </a:lnTo>
                  <a:lnTo>
                    <a:pt x="1021" y="179011"/>
                  </a:lnTo>
                  <a:lnTo>
                    <a:pt x="8496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8819607" y="849363"/>
              <a:ext cx="108878" cy="78891"/>
            </a:xfrm>
            <a:custGeom>
              <a:avLst/>
              <a:gdLst/>
              <a:ahLst/>
              <a:cxnLst/>
              <a:rect l="0" t="0" r="0" b="0"/>
              <a:pathLst>
                <a:path w="108878" h="78891">
                  <a:moveTo>
                    <a:pt x="17347" y="74273"/>
                  </a:moveTo>
                  <a:lnTo>
                    <a:pt x="60993" y="21228"/>
                  </a:lnTo>
                  <a:lnTo>
                    <a:pt x="68488" y="6318"/>
                  </a:lnTo>
                  <a:lnTo>
                    <a:pt x="68083" y="2158"/>
                  </a:lnTo>
                  <a:lnTo>
                    <a:pt x="65039" y="309"/>
                  </a:lnTo>
                  <a:lnTo>
                    <a:pt x="60236" y="0"/>
                  </a:lnTo>
                  <a:lnTo>
                    <a:pt x="40224" y="8401"/>
                  </a:lnTo>
                  <a:lnTo>
                    <a:pt x="16729" y="27019"/>
                  </a:lnTo>
                  <a:lnTo>
                    <a:pt x="1034" y="50102"/>
                  </a:lnTo>
                  <a:lnTo>
                    <a:pt x="0" y="57234"/>
                  </a:lnTo>
                  <a:lnTo>
                    <a:pt x="3781" y="70091"/>
                  </a:lnTo>
                  <a:lnTo>
                    <a:pt x="9228" y="74259"/>
                  </a:lnTo>
                  <a:lnTo>
                    <a:pt x="25141" y="78890"/>
                  </a:lnTo>
                  <a:lnTo>
                    <a:pt x="70284" y="75220"/>
                  </a:lnTo>
                  <a:lnTo>
                    <a:pt x="108877" y="65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8945190" y="657363"/>
              <a:ext cx="261513" cy="261787"/>
            </a:xfrm>
            <a:custGeom>
              <a:avLst/>
              <a:gdLst/>
              <a:ahLst/>
              <a:cxnLst/>
              <a:rect l="0" t="0" r="0" b="0"/>
              <a:pathLst>
                <a:path w="261513" h="261787">
                  <a:moveTo>
                    <a:pt x="83147" y="0"/>
                  </a:moveTo>
                  <a:lnTo>
                    <a:pt x="74095" y="50189"/>
                  </a:lnTo>
                  <a:lnTo>
                    <a:pt x="59170" y="107712"/>
                  </a:lnTo>
                  <a:lnTo>
                    <a:pt x="42037" y="165995"/>
                  </a:lnTo>
                  <a:lnTo>
                    <a:pt x="35291" y="186572"/>
                  </a:lnTo>
                  <a:lnTo>
                    <a:pt x="0" y="247738"/>
                  </a:lnTo>
                  <a:lnTo>
                    <a:pt x="903" y="247445"/>
                  </a:lnTo>
                  <a:lnTo>
                    <a:pt x="63187" y="191303"/>
                  </a:lnTo>
                  <a:lnTo>
                    <a:pt x="72614" y="185783"/>
                  </a:lnTo>
                  <a:lnTo>
                    <a:pt x="90485" y="182114"/>
                  </a:lnTo>
                  <a:lnTo>
                    <a:pt x="99134" y="182431"/>
                  </a:lnTo>
                  <a:lnTo>
                    <a:pt x="103975" y="186340"/>
                  </a:lnTo>
                  <a:lnTo>
                    <a:pt x="106278" y="192644"/>
                  </a:lnTo>
                  <a:lnTo>
                    <a:pt x="105102" y="219186"/>
                  </a:lnTo>
                  <a:lnTo>
                    <a:pt x="96422" y="256869"/>
                  </a:lnTo>
                  <a:lnTo>
                    <a:pt x="97544" y="260929"/>
                  </a:lnTo>
                  <a:lnTo>
                    <a:pt x="101066" y="261786"/>
                  </a:lnTo>
                  <a:lnTo>
                    <a:pt x="106189" y="260508"/>
                  </a:lnTo>
                  <a:lnTo>
                    <a:pt x="131066" y="245457"/>
                  </a:lnTo>
                  <a:lnTo>
                    <a:pt x="171242" y="203756"/>
                  </a:lnTo>
                  <a:lnTo>
                    <a:pt x="209773" y="141054"/>
                  </a:lnTo>
                  <a:lnTo>
                    <a:pt x="235543" y="84027"/>
                  </a:lnTo>
                  <a:lnTo>
                    <a:pt x="254859" y="33185"/>
                  </a:lnTo>
                  <a:lnTo>
                    <a:pt x="257718" y="33218"/>
                  </a:lnTo>
                  <a:lnTo>
                    <a:pt x="260549" y="36013"/>
                  </a:lnTo>
                  <a:lnTo>
                    <a:pt x="261512" y="40651"/>
                  </a:lnTo>
                  <a:lnTo>
                    <a:pt x="249130" y="101014"/>
                  </a:lnTo>
                  <a:lnTo>
                    <a:pt x="232889" y="159937"/>
                  </a:lnTo>
                  <a:lnTo>
                    <a:pt x="216284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9136511" y="773858"/>
              <a:ext cx="83212" cy="33285"/>
            </a:xfrm>
            <a:custGeom>
              <a:avLst/>
              <a:gdLst/>
              <a:ahLst/>
              <a:cxnLst/>
              <a:rect l="0" t="0" r="0" b="0"/>
              <a:pathLst>
                <a:path w="83212" h="33285">
                  <a:moveTo>
                    <a:pt x="0" y="0"/>
                  </a:moveTo>
                  <a:lnTo>
                    <a:pt x="26572" y="1849"/>
                  </a:lnTo>
                  <a:lnTo>
                    <a:pt x="54923" y="13286"/>
                  </a:lnTo>
                  <a:lnTo>
                    <a:pt x="83211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295230" y="1372973"/>
              <a:ext cx="163379" cy="337512"/>
            </a:xfrm>
            <a:custGeom>
              <a:avLst/>
              <a:gdLst/>
              <a:ahLst/>
              <a:cxnLst/>
              <a:rect l="0" t="0" r="0" b="0"/>
              <a:pathLst>
                <a:path w="163379" h="337512">
                  <a:moveTo>
                    <a:pt x="163378" y="0"/>
                  </a:moveTo>
                  <a:lnTo>
                    <a:pt x="142524" y="8492"/>
                  </a:lnTo>
                  <a:lnTo>
                    <a:pt x="116004" y="27479"/>
                  </a:lnTo>
                  <a:lnTo>
                    <a:pt x="72142" y="81754"/>
                  </a:lnTo>
                  <a:lnTo>
                    <a:pt x="41740" y="136084"/>
                  </a:lnTo>
                  <a:lnTo>
                    <a:pt x="16118" y="191407"/>
                  </a:lnTo>
                  <a:lnTo>
                    <a:pt x="987" y="242991"/>
                  </a:lnTo>
                  <a:lnTo>
                    <a:pt x="0" y="283106"/>
                  </a:lnTo>
                  <a:lnTo>
                    <a:pt x="6322" y="304265"/>
                  </a:lnTo>
                  <a:lnTo>
                    <a:pt x="22692" y="320449"/>
                  </a:lnTo>
                  <a:lnTo>
                    <a:pt x="46301" y="331957"/>
                  </a:lnTo>
                  <a:lnTo>
                    <a:pt x="88008" y="337511"/>
                  </a:lnTo>
                  <a:lnTo>
                    <a:pt x="119165" y="332787"/>
                  </a:lnTo>
                  <a:lnTo>
                    <a:pt x="155057" y="3162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412226" y="1560275"/>
              <a:ext cx="127215" cy="141241"/>
            </a:xfrm>
            <a:custGeom>
              <a:avLst/>
              <a:gdLst/>
              <a:ahLst/>
              <a:cxnLst/>
              <a:rect l="0" t="0" r="0" b="0"/>
              <a:pathLst>
                <a:path w="127215" h="141241">
                  <a:moveTo>
                    <a:pt x="54703" y="12403"/>
                  </a:moveTo>
                  <a:lnTo>
                    <a:pt x="20598" y="49282"/>
                  </a:lnTo>
                  <a:lnTo>
                    <a:pt x="4431" y="83529"/>
                  </a:lnTo>
                  <a:lnTo>
                    <a:pt x="0" y="106268"/>
                  </a:lnTo>
                  <a:lnTo>
                    <a:pt x="2962" y="123771"/>
                  </a:lnTo>
                  <a:lnTo>
                    <a:pt x="6341" y="131028"/>
                  </a:lnTo>
                  <a:lnTo>
                    <a:pt x="12291" y="135865"/>
                  </a:lnTo>
                  <a:lnTo>
                    <a:pt x="28764" y="141240"/>
                  </a:lnTo>
                  <a:lnTo>
                    <a:pt x="54414" y="139848"/>
                  </a:lnTo>
                  <a:lnTo>
                    <a:pt x="83998" y="124746"/>
                  </a:lnTo>
                  <a:lnTo>
                    <a:pt x="107351" y="98287"/>
                  </a:lnTo>
                  <a:lnTo>
                    <a:pt x="121564" y="67025"/>
                  </a:lnTo>
                  <a:lnTo>
                    <a:pt x="127214" y="34340"/>
                  </a:lnTo>
                  <a:lnTo>
                    <a:pt x="123604" y="17222"/>
                  </a:lnTo>
                  <a:lnTo>
                    <a:pt x="120053" y="10068"/>
                  </a:lnTo>
                  <a:lnTo>
                    <a:pt x="113987" y="5299"/>
                  </a:lnTo>
                  <a:lnTo>
                    <a:pt x="97385" y="0"/>
                  </a:lnTo>
                  <a:lnTo>
                    <a:pt x="80145" y="2576"/>
                  </a:lnTo>
                  <a:lnTo>
                    <a:pt x="64161" y="10809"/>
                  </a:lnTo>
                  <a:lnTo>
                    <a:pt x="50894" y="23714"/>
                  </a:lnTo>
                  <a:lnTo>
                    <a:pt x="48465" y="30114"/>
                  </a:lnTo>
                  <a:lnTo>
                    <a:pt x="48695" y="36230"/>
                  </a:lnTo>
                  <a:lnTo>
                    <a:pt x="50698" y="42156"/>
                  </a:lnTo>
                  <a:lnTo>
                    <a:pt x="53882" y="45182"/>
                  </a:lnTo>
                  <a:lnTo>
                    <a:pt x="57854" y="46275"/>
                  </a:lnTo>
                  <a:lnTo>
                    <a:pt x="71345" y="4568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5591744" y="1572678"/>
              <a:ext cx="183065" cy="158101"/>
            </a:xfrm>
            <a:custGeom>
              <a:avLst/>
              <a:gdLst/>
              <a:ahLst/>
              <a:cxnLst/>
              <a:rect l="0" t="0" r="0" b="0"/>
              <a:pathLst>
                <a:path w="183065" h="158101">
                  <a:moveTo>
                    <a:pt x="0" y="0"/>
                  </a:moveTo>
                  <a:lnTo>
                    <a:pt x="13253" y="4418"/>
                  </a:lnTo>
                  <a:lnTo>
                    <a:pt x="16232" y="9417"/>
                  </a:lnTo>
                  <a:lnTo>
                    <a:pt x="17076" y="24834"/>
                  </a:lnTo>
                  <a:lnTo>
                    <a:pt x="7648" y="82189"/>
                  </a:lnTo>
                  <a:lnTo>
                    <a:pt x="5099" y="93625"/>
                  </a:lnTo>
                  <a:lnTo>
                    <a:pt x="6173" y="100323"/>
                  </a:lnTo>
                  <a:lnTo>
                    <a:pt x="9663" y="103865"/>
                  </a:lnTo>
                  <a:lnTo>
                    <a:pt x="14763" y="105301"/>
                  </a:lnTo>
                  <a:lnTo>
                    <a:pt x="30292" y="99501"/>
                  </a:lnTo>
                  <a:lnTo>
                    <a:pt x="85933" y="66351"/>
                  </a:lnTo>
                  <a:lnTo>
                    <a:pt x="105686" y="53836"/>
                  </a:lnTo>
                  <a:lnTo>
                    <a:pt x="113912" y="51608"/>
                  </a:lnTo>
                  <a:lnTo>
                    <a:pt x="121245" y="51972"/>
                  </a:lnTo>
                  <a:lnTo>
                    <a:pt x="127983" y="54064"/>
                  </a:lnTo>
                  <a:lnTo>
                    <a:pt x="131550" y="58232"/>
                  </a:lnTo>
                  <a:lnTo>
                    <a:pt x="133003" y="63785"/>
                  </a:lnTo>
                  <a:lnTo>
                    <a:pt x="130632" y="84851"/>
                  </a:lnTo>
                  <a:lnTo>
                    <a:pt x="128694" y="92625"/>
                  </a:lnTo>
                  <a:lnTo>
                    <a:pt x="129250" y="99658"/>
                  </a:lnTo>
                  <a:lnTo>
                    <a:pt x="134800" y="112402"/>
                  </a:lnTo>
                  <a:lnTo>
                    <a:pt x="139793" y="114691"/>
                  </a:lnTo>
                  <a:lnTo>
                    <a:pt x="145895" y="114367"/>
                  </a:lnTo>
                  <a:lnTo>
                    <a:pt x="152738" y="112303"/>
                  </a:lnTo>
                  <a:lnTo>
                    <a:pt x="159148" y="112776"/>
                  </a:lnTo>
                  <a:lnTo>
                    <a:pt x="171202" y="118232"/>
                  </a:lnTo>
                  <a:lnTo>
                    <a:pt x="175156" y="124125"/>
                  </a:lnTo>
                  <a:lnTo>
                    <a:pt x="183064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830137" y="1639246"/>
              <a:ext cx="169340" cy="91533"/>
            </a:xfrm>
            <a:custGeom>
              <a:avLst/>
              <a:gdLst/>
              <a:ahLst/>
              <a:cxnLst/>
              <a:rect l="0" t="0" r="0" b="0"/>
              <a:pathLst>
                <a:path w="169340" h="91533">
                  <a:moveTo>
                    <a:pt x="19560" y="0"/>
                  </a:moveTo>
                  <a:lnTo>
                    <a:pt x="5367" y="55848"/>
                  </a:lnTo>
                  <a:lnTo>
                    <a:pt x="0" y="73823"/>
                  </a:lnTo>
                  <a:lnTo>
                    <a:pt x="973" y="76953"/>
                  </a:lnTo>
                  <a:lnTo>
                    <a:pt x="4395" y="76265"/>
                  </a:lnTo>
                  <a:lnTo>
                    <a:pt x="41836" y="43973"/>
                  </a:lnTo>
                  <a:lnTo>
                    <a:pt x="47355" y="42259"/>
                  </a:lnTo>
                  <a:lnTo>
                    <a:pt x="52882" y="42966"/>
                  </a:lnTo>
                  <a:lnTo>
                    <a:pt x="58417" y="45286"/>
                  </a:lnTo>
                  <a:lnTo>
                    <a:pt x="74429" y="42933"/>
                  </a:lnTo>
                  <a:lnTo>
                    <a:pt x="118967" y="21269"/>
                  </a:lnTo>
                  <a:lnTo>
                    <a:pt x="135856" y="10686"/>
                  </a:lnTo>
                  <a:lnTo>
                    <a:pt x="143319" y="8973"/>
                  </a:lnTo>
                  <a:lnTo>
                    <a:pt x="150143" y="9680"/>
                  </a:lnTo>
                  <a:lnTo>
                    <a:pt x="156541" y="12001"/>
                  </a:lnTo>
                  <a:lnTo>
                    <a:pt x="160807" y="17247"/>
                  </a:lnTo>
                  <a:lnTo>
                    <a:pt x="165546" y="32937"/>
                  </a:lnTo>
                  <a:lnTo>
                    <a:pt x="162722" y="49772"/>
                  </a:lnTo>
                  <a:lnTo>
                    <a:pt x="159380" y="58145"/>
                  </a:lnTo>
                  <a:lnTo>
                    <a:pt x="158133" y="74844"/>
                  </a:lnTo>
                  <a:lnTo>
                    <a:pt x="160660" y="87813"/>
                  </a:lnTo>
                  <a:lnTo>
                    <a:pt x="162628" y="89978"/>
                  </a:lnTo>
                  <a:lnTo>
                    <a:pt x="169339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6091007" y="165588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6085289" y="1614283"/>
              <a:ext cx="113893" cy="133138"/>
            </a:xfrm>
            <a:custGeom>
              <a:avLst/>
              <a:gdLst/>
              <a:ahLst/>
              <a:cxnLst/>
              <a:rect l="0" t="0" r="0" b="0"/>
              <a:pathLst>
                <a:path w="113893" h="133138">
                  <a:moveTo>
                    <a:pt x="5718" y="0"/>
                  </a:moveTo>
                  <a:lnTo>
                    <a:pt x="0" y="21779"/>
                  </a:lnTo>
                  <a:lnTo>
                    <a:pt x="377" y="66214"/>
                  </a:lnTo>
                  <a:lnTo>
                    <a:pt x="5194" y="86751"/>
                  </a:lnTo>
                  <a:lnTo>
                    <a:pt x="13498" y="102043"/>
                  </a:lnTo>
                  <a:lnTo>
                    <a:pt x="20150" y="105936"/>
                  </a:lnTo>
                  <a:lnTo>
                    <a:pt x="37404" y="107796"/>
                  </a:lnTo>
                  <a:lnTo>
                    <a:pt x="54934" y="103075"/>
                  </a:lnTo>
                  <a:lnTo>
                    <a:pt x="63492" y="99227"/>
                  </a:lnTo>
                  <a:lnTo>
                    <a:pt x="75466" y="87556"/>
                  </a:lnTo>
                  <a:lnTo>
                    <a:pt x="91950" y="54950"/>
                  </a:lnTo>
                  <a:lnTo>
                    <a:pt x="89509" y="86578"/>
                  </a:lnTo>
                  <a:lnTo>
                    <a:pt x="94118" y="103507"/>
                  </a:lnTo>
                  <a:lnTo>
                    <a:pt x="113892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6269277" y="1630925"/>
              <a:ext cx="166741" cy="141459"/>
            </a:xfrm>
            <a:custGeom>
              <a:avLst/>
              <a:gdLst/>
              <a:ahLst/>
              <a:cxnLst/>
              <a:rect l="0" t="0" r="0" b="0"/>
              <a:pathLst>
                <a:path w="166741" h="141459">
                  <a:moveTo>
                    <a:pt x="4794" y="0"/>
                  </a:moveTo>
                  <a:lnTo>
                    <a:pt x="0" y="57679"/>
                  </a:lnTo>
                  <a:lnTo>
                    <a:pt x="2047" y="74637"/>
                  </a:lnTo>
                  <a:lnTo>
                    <a:pt x="6661" y="79344"/>
                  </a:lnTo>
                  <a:lnTo>
                    <a:pt x="13435" y="81558"/>
                  </a:lnTo>
                  <a:lnTo>
                    <a:pt x="21649" y="82109"/>
                  </a:lnTo>
                  <a:lnTo>
                    <a:pt x="38172" y="75325"/>
                  </a:lnTo>
                  <a:lnTo>
                    <a:pt x="66963" y="52786"/>
                  </a:lnTo>
                  <a:lnTo>
                    <a:pt x="72128" y="51833"/>
                  </a:lnTo>
                  <a:lnTo>
                    <a:pt x="76495" y="53971"/>
                  </a:lnTo>
                  <a:lnTo>
                    <a:pt x="80332" y="58171"/>
                  </a:lnTo>
                  <a:lnTo>
                    <a:pt x="81964" y="64668"/>
                  </a:lnTo>
                  <a:lnTo>
                    <a:pt x="81313" y="81750"/>
                  </a:lnTo>
                  <a:lnTo>
                    <a:pt x="84468" y="86860"/>
                  </a:lnTo>
                  <a:lnTo>
                    <a:pt x="90269" y="89342"/>
                  </a:lnTo>
                  <a:lnTo>
                    <a:pt x="97835" y="90072"/>
                  </a:lnTo>
                  <a:lnTo>
                    <a:pt x="111173" y="85952"/>
                  </a:lnTo>
                  <a:lnTo>
                    <a:pt x="141392" y="65834"/>
                  </a:lnTo>
                  <a:lnTo>
                    <a:pt x="156111" y="65626"/>
                  </a:lnTo>
                  <a:lnTo>
                    <a:pt x="161146" y="69638"/>
                  </a:lnTo>
                  <a:lnTo>
                    <a:pt x="166740" y="83959"/>
                  </a:lnTo>
                  <a:lnTo>
                    <a:pt x="165471" y="112813"/>
                  </a:lnTo>
                  <a:lnTo>
                    <a:pt x="154572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6465455" y="1572678"/>
              <a:ext cx="24964" cy="49928"/>
            </a:xfrm>
            <a:custGeom>
              <a:avLst/>
              <a:gdLst/>
              <a:ahLst/>
              <a:cxnLst/>
              <a:rect l="0" t="0" r="0" b="0"/>
              <a:pathLst>
                <a:path w="24964" h="49928">
                  <a:moveTo>
                    <a:pt x="0" y="49927"/>
                  </a:moveTo>
                  <a:lnTo>
                    <a:pt x="11581" y="8017"/>
                  </a:lnTo>
                  <a:lnTo>
                    <a:pt x="14193" y="3496"/>
                  </a:lnTo>
                  <a:lnTo>
                    <a:pt x="16858" y="1406"/>
                  </a:ln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529771" y="1622604"/>
              <a:ext cx="152031" cy="112156"/>
            </a:xfrm>
            <a:custGeom>
              <a:avLst/>
              <a:gdLst/>
              <a:ahLst/>
              <a:cxnLst/>
              <a:rect l="0" t="0" r="0" b="0"/>
              <a:pathLst>
                <a:path w="152031" h="112156">
                  <a:moveTo>
                    <a:pt x="77141" y="0"/>
                  </a:moveTo>
                  <a:lnTo>
                    <a:pt x="59472" y="4418"/>
                  </a:lnTo>
                  <a:lnTo>
                    <a:pt x="45866" y="13983"/>
                  </a:lnTo>
                  <a:lnTo>
                    <a:pt x="17310" y="44954"/>
                  </a:lnTo>
                  <a:lnTo>
                    <a:pt x="0" y="83652"/>
                  </a:lnTo>
                  <a:lnTo>
                    <a:pt x="1675" y="90901"/>
                  </a:lnTo>
                  <a:lnTo>
                    <a:pt x="13399" y="103887"/>
                  </a:lnTo>
                  <a:lnTo>
                    <a:pt x="33402" y="110892"/>
                  </a:lnTo>
                  <a:lnTo>
                    <a:pt x="57701" y="112155"/>
                  </a:lnTo>
                  <a:lnTo>
                    <a:pt x="115821" y="97421"/>
                  </a:lnTo>
                  <a:lnTo>
                    <a:pt x="152030" y="832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6639828" y="1637055"/>
              <a:ext cx="125185" cy="78666"/>
            </a:xfrm>
            <a:custGeom>
              <a:avLst/>
              <a:gdLst/>
              <a:ahLst/>
              <a:cxnLst/>
              <a:rect l="0" t="0" r="0" b="0"/>
              <a:pathLst>
                <a:path w="125185" h="78666">
                  <a:moveTo>
                    <a:pt x="91900" y="10513"/>
                  </a:moveTo>
                  <a:lnTo>
                    <a:pt x="83066" y="1678"/>
                  </a:lnTo>
                  <a:lnTo>
                    <a:pt x="77689" y="0"/>
                  </a:lnTo>
                  <a:lnTo>
                    <a:pt x="64319" y="601"/>
                  </a:lnTo>
                  <a:lnTo>
                    <a:pt x="36781" y="14972"/>
                  </a:lnTo>
                  <a:lnTo>
                    <a:pt x="14034" y="36797"/>
                  </a:lnTo>
                  <a:lnTo>
                    <a:pt x="0" y="60830"/>
                  </a:lnTo>
                  <a:lnTo>
                    <a:pt x="123" y="67172"/>
                  </a:lnTo>
                  <a:lnTo>
                    <a:pt x="2979" y="72324"/>
                  </a:lnTo>
                  <a:lnTo>
                    <a:pt x="7656" y="76683"/>
                  </a:lnTo>
                  <a:lnTo>
                    <a:pt x="14473" y="78665"/>
                  </a:lnTo>
                  <a:lnTo>
                    <a:pt x="41735" y="77037"/>
                  </a:lnTo>
                  <a:lnTo>
                    <a:pt x="71386" y="69774"/>
                  </a:lnTo>
                  <a:lnTo>
                    <a:pt x="86173" y="61198"/>
                  </a:lnTo>
                  <a:lnTo>
                    <a:pt x="89931" y="61869"/>
                  </a:lnTo>
                  <a:lnTo>
                    <a:pt x="91512" y="66015"/>
                  </a:lnTo>
                  <a:lnTo>
                    <a:pt x="91641" y="72478"/>
                  </a:lnTo>
                  <a:lnTo>
                    <a:pt x="95425" y="74937"/>
                  </a:lnTo>
                  <a:lnTo>
                    <a:pt x="125184" y="6876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6798297" y="1431220"/>
              <a:ext cx="49927" cy="274596"/>
            </a:xfrm>
            <a:custGeom>
              <a:avLst/>
              <a:gdLst/>
              <a:ahLst/>
              <a:cxnLst/>
              <a:rect l="0" t="0" r="0" b="0"/>
              <a:pathLst>
                <a:path w="49927" h="274596">
                  <a:moveTo>
                    <a:pt x="49926" y="0"/>
                  </a:moveTo>
                  <a:lnTo>
                    <a:pt x="47460" y="52655"/>
                  </a:lnTo>
                  <a:lnTo>
                    <a:pt x="38345" y="114877"/>
                  </a:lnTo>
                  <a:lnTo>
                    <a:pt x="27641" y="168499"/>
                  </a:lnTo>
                  <a:lnTo>
                    <a:pt x="13855" y="226985"/>
                  </a:lnTo>
                  <a:lnTo>
                    <a:pt x="0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6777237" y="1622539"/>
              <a:ext cx="112661" cy="141524"/>
            </a:xfrm>
            <a:custGeom>
              <a:avLst/>
              <a:gdLst/>
              <a:ahLst/>
              <a:cxnLst/>
              <a:rect l="0" t="0" r="0" b="0"/>
              <a:pathLst>
                <a:path w="112661" h="141524">
                  <a:moveTo>
                    <a:pt x="4417" y="91597"/>
                  </a:moveTo>
                  <a:lnTo>
                    <a:pt x="0" y="78345"/>
                  </a:lnTo>
                  <a:lnTo>
                    <a:pt x="1670" y="52434"/>
                  </a:lnTo>
                  <a:lnTo>
                    <a:pt x="12438" y="25753"/>
                  </a:lnTo>
                  <a:lnTo>
                    <a:pt x="31757" y="4697"/>
                  </a:lnTo>
                  <a:lnTo>
                    <a:pt x="40210" y="1304"/>
                  </a:lnTo>
                  <a:lnTo>
                    <a:pt x="59465" y="0"/>
                  </a:lnTo>
                  <a:lnTo>
                    <a:pt x="86680" y="4463"/>
                  </a:lnTo>
                  <a:lnTo>
                    <a:pt x="101383" y="16505"/>
                  </a:lnTo>
                  <a:lnTo>
                    <a:pt x="107892" y="24893"/>
                  </a:lnTo>
                  <a:lnTo>
                    <a:pt x="112660" y="46542"/>
                  </a:lnTo>
                  <a:lnTo>
                    <a:pt x="105958" y="104087"/>
                  </a:lnTo>
                  <a:lnTo>
                    <a:pt x="95949" y="14152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973039" y="1531073"/>
              <a:ext cx="16642" cy="66569"/>
            </a:xfrm>
            <a:custGeom>
              <a:avLst/>
              <a:gdLst/>
              <a:ahLst/>
              <a:cxnLst/>
              <a:rect l="0" t="0" r="0" b="0"/>
              <a:pathLst>
                <a:path w="16642" h="66569">
                  <a:moveTo>
                    <a:pt x="0" y="0"/>
                  </a:moveTo>
                  <a:lnTo>
                    <a:pt x="8834" y="8835"/>
                  </a:lnTo>
                  <a:lnTo>
                    <a:pt x="13172" y="23034"/>
                  </a:lnTo>
                  <a:lnTo>
                    <a:pt x="16641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6996446" y="1594150"/>
              <a:ext cx="267830" cy="153271"/>
            </a:xfrm>
            <a:custGeom>
              <a:avLst/>
              <a:gdLst/>
              <a:ahLst/>
              <a:cxnLst/>
              <a:rect l="0" t="0" r="0" b="0"/>
              <a:pathLst>
                <a:path w="267830" h="153271">
                  <a:moveTo>
                    <a:pt x="26519" y="53418"/>
                  </a:moveTo>
                  <a:lnTo>
                    <a:pt x="8439" y="73347"/>
                  </a:lnTo>
                  <a:lnTo>
                    <a:pt x="608" y="88163"/>
                  </a:lnTo>
                  <a:lnTo>
                    <a:pt x="0" y="95997"/>
                  </a:lnTo>
                  <a:lnTo>
                    <a:pt x="4254" y="112098"/>
                  </a:lnTo>
                  <a:lnTo>
                    <a:pt x="9826" y="117501"/>
                  </a:lnTo>
                  <a:lnTo>
                    <a:pt x="25880" y="123504"/>
                  </a:lnTo>
                  <a:lnTo>
                    <a:pt x="42877" y="123707"/>
                  </a:lnTo>
                  <a:lnTo>
                    <a:pt x="51293" y="122467"/>
                  </a:lnTo>
                  <a:lnTo>
                    <a:pt x="65575" y="113692"/>
                  </a:lnTo>
                  <a:lnTo>
                    <a:pt x="71971" y="107469"/>
                  </a:lnTo>
                  <a:lnTo>
                    <a:pt x="79079" y="90693"/>
                  </a:lnTo>
                  <a:lnTo>
                    <a:pt x="80975" y="81041"/>
                  </a:lnTo>
                  <a:lnTo>
                    <a:pt x="78151" y="60456"/>
                  </a:lnTo>
                  <a:lnTo>
                    <a:pt x="61270" y="21524"/>
                  </a:lnTo>
                  <a:lnTo>
                    <a:pt x="45547" y="0"/>
                  </a:lnTo>
                  <a:lnTo>
                    <a:pt x="42903" y="239"/>
                  </a:lnTo>
                  <a:lnTo>
                    <a:pt x="42430" y="12832"/>
                  </a:lnTo>
                  <a:lnTo>
                    <a:pt x="45447" y="19889"/>
                  </a:lnTo>
                  <a:lnTo>
                    <a:pt x="56196" y="32660"/>
                  </a:lnTo>
                  <a:lnTo>
                    <a:pt x="91416" y="49283"/>
                  </a:lnTo>
                  <a:lnTo>
                    <a:pt x="108986" y="55587"/>
                  </a:lnTo>
                  <a:lnTo>
                    <a:pt x="143307" y="55499"/>
                  </a:lnTo>
                  <a:lnTo>
                    <a:pt x="173919" y="49617"/>
                  </a:lnTo>
                  <a:lnTo>
                    <a:pt x="182109" y="50884"/>
                  </a:lnTo>
                  <a:lnTo>
                    <a:pt x="196138" y="59688"/>
                  </a:lnTo>
                  <a:lnTo>
                    <a:pt x="203608" y="75312"/>
                  </a:lnTo>
                  <a:lnTo>
                    <a:pt x="212819" y="111059"/>
                  </a:lnTo>
                  <a:lnTo>
                    <a:pt x="225231" y="132031"/>
                  </a:lnTo>
                  <a:lnTo>
                    <a:pt x="237802" y="141674"/>
                  </a:lnTo>
                  <a:lnTo>
                    <a:pt x="267829" y="15327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7655365" y="1647568"/>
              <a:ext cx="11583" cy="108174"/>
            </a:xfrm>
            <a:custGeom>
              <a:avLst/>
              <a:gdLst/>
              <a:ahLst/>
              <a:cxnLst/>
              <a:rect l="0" t="0" r="0" b="0"/>
              <a:pathLst>
                <a:path w="11583" h="108174">
                  <a:moveTo>
                    <a:pt x="0" y="0"/>
                  </a:moveTo>
                  <a:lnTo>
                    <a:pt x="11582" y="43579"/>
                  </a:lnTo>
                  <a:lnTo>
                    <a:pt x="9390" y="88230"/>
                  </a:lnTo>
                  <a:lnTo>
                    <a:pt x="8321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7680327" y="1549050"/>
              <a:ext cx="49928" cy="23629"/>
            </a:xfrm>
            <a:custGeom>
              <a:avLst/>
              <a:gdLst/>
              <a:ahLst/>
              <a:cxnLst/>
              <a:rect l="0" t="0" r="0" b="0"/>
              <a:pathLst>
                <a:path w="49928" h="23629">
                  <a:moveTo>
                    <a:pt x="0" y="15307"/>
                  </a:moveTo>
                  <a:lnTo>
                    <a:pt x="4417" y="2055"/>
                  </a:lnTo>
                  <a:lnTo>
                    <a:pt x="8493" y="0"/>
                  </a:lnTo>
                  <a:lnTo>
                    <a:pt x="13983" y="480"/>
                  </a:lnTo>
                  <a:lnTo>
                    <a:pt x="26555" y="5943"/>
                  </a:lnTo>
                  <a:lnTo>
                    <a:pt x="49927" y="236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7780180" y="1655889"/>
              <a:ext cx="91533" cy="108174"/>
            </a:xfrm>
            <a:custGeom>
              <a:avLst/>
              <a:gdLst/>
              <a:ahLst/>
              <a:cxnLst/>
              <a:rect l="0" t="0" r="0" b="0"/>
              <a:pathLst>
                <a:path w="91533" h="108174">
                  <a:moveTo>
                    <a:pt x="0" y="0"/>
                  </a:moveTo>
                  <a:lnTo>
                    <a:pt x="4794" y="26572"/>
                  </a:lnTo>
                  <a:lnTo>
                    <a:pt x="814" y="78240"/>
                  </a:lnTo>
                  <a:lnTo>
                    <a:pt x="3317" y="84519"/>
                  </a:lnTo>
                  <a:lnTo>
                    <a:pt x="7759" y="87781"/>
                  </a:lnTo>
                  <a:lnTo>
                    <a:pt x="13493" y="89031"/>
                  </a:lnTo>
                  <a:lnTo>
                    <a:pt x="19166" y="88015"/>
                  </a:lnTo>
                  <a:lnTo>
                    <a:pt x="36909" y="80525"/>
                  </a:lnTo>
                  <a:lnTo>
                    <a:pt x="51537" y="81400"/>
                  </a:lnTo>
                  <a:lnTo>
                    <a:pt x="64819" y="87337"/>
                  </a:lnTo>
                  <a:lnTo>
                    <a:pt x="91532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8162948" y="1472826"/>
              <a:ext cx="24935" cy="341164"/>
            </a:xfrm>
            <a:custGeom>
              <a:avLst/>
              <a:gdLst/>
              <a:ahLst/>
              <a:cxnLst/>
              <a:rect l="0" t="0" r="0" b="0"/>
              <a:pathLst>
                <a:path w="24935" h="341164">
                  <a:moveTo>
                    <a:pt x="16643" y="0"/>
                  </a:moveTo>
                  <a:lnTo>
                    <a:pt x="23807" y="59579"/>
                  </a:lnTo>
                  <a:lnTo>
                    <a:pt x="24735" y="112717"/>
                  </a:lnTo>
                  <a:lnTo>
                    <a:pt x="24934" y="176105"/>
                  </a:lnTo>
                  <a:lnTo>
                    <a:pt x="18374" y="239389"/>
                  </a:lnTo>
                  <a:lnTo>
                    <a:pt x="7743" y="301124"/>
                  </a:lnTo>
                  <a:lnTo>
                    <a:pt x="0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8137985" y="1605962"/>
              <a:ext cx="74891" cy="16644"/>
            </a:xfrm>
            <a:custGeom>
              <a:avLst/>
              <a:gdLst/>
              <a:ahLst/>
              <a:cxnLst/>
              <a:rect l="0" t="0" r="0" b="0"/>
              <a:pathLst>
                <a:path w="74891" h="16644">
                  <a:moveTo>
                    <a:pt x="0" y="16643"/>
                  </a:moveTo>
                  <a:lnTo>
                    <a:pt x="58817" y="2250"/>
                  </a:lnTo>
                  <a:lnTo>
                    <a:pt x="7489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8254480" y="156435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8271122" y="1514431"/>
              <a:ext cx="124817" cy="282916"/>
            </a:xfrm>
            <a:custGeom>
              <a:avLst/>
              <a:gdLst/>
              <a:ahLst/>
              <a:cxnLst/>
              <a:rect l="0" t="0" r="0" b="0"/>
              <a:pathLst>
                <a:path w="124817" h="282916">
                  <a:moveTo>
                    <a:pt x="0" y="0"/>
                  </a:moveTo>
                  <a:lnTo>
                    <a:pt x="0" y="58621"/>
                  </a:lnTo>
                  <a:lnTo>
                    <a:pt x="0" y="115746"/>
                  </a:lnTo>
                  <a:lnTo>
                    <a:pt x="4417" y="162986"/>
                  </a:lnTo>
                  <a:lnTo>
                    <a:pt x="11517" y="179071"/>
                  </a:lnTo>
                  <a:lnTo>
                    <a:pt x="40175" y="228825"/>
                  </a:lnTo>
                  <a:lnTo>
                    <a:pt x="46199" y="232062"/>
                  </a:lnTo>
                  <a:lnTo>
                    <a:pt x="60289" y="233194"/>
                  </a:lnTo>
                  <a:lnTo>
                    <a:pt x="83815" y="224215"/>
                  </a:lnTo>
                  <a:lnTo>
                    <a:pt x="103936" y="209844"/>
                  </a:lnTo>
                  <a:lnTo>
                    <a:pt x="104423" y="207389"/>
                  </a:lnTo>
                  <a:lnTo>
                    <a:pt x="101051" y="206677"/>
                  </a:lnTo>
                  <a:lnTo>
                    <a:pt x="95104" y="207126"/>
                  </a:lnTo>
                  <a:lnTo>
                    <a:pt x="90215" y="211125"/>
                  </a:lnTo>
                  <a:lnTo>
                    <a:pt x="82317" y="225429"/>
                  </a:lnTo>
                  <a:lnTo>
                    <a:pt x="80656" y="241648"/>
                  </a:lnTo>
                  <a:lnTo>
                    <a:pt x="81507" y="249857"/>
                  </a:lnTo>
                  <a:lnTo>
                    <a:pt x="89850" y="263908"/>
                  </a:lnTo>
                  <a:lnTo>
                    <a:pt x="101879" y="274468"/>
                  </a:lnTo>
                  <a:lnTo>
                    <a:pt x="124816" y="2829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8644065" y="1405275"/>
              <a:ext cx="246717" cy="285723"/>
            </a:xfrm>
            <a:custGeom>
              <a:avLst/>
              <a:gdLst/>
              <a:ahLst/>
              <a:cxnLst/>
              <a:rect l="0" t="0" r="0" b="0"/>
              <a:pathLst>
                <a:path w="246717" h="285723">
                  <a:moveTo>
                    <a:pt x="68072" y="59230"/>
                  </a:moveTo>
                  <a:lnTo>
                    <a:pt x="63655" y="114391"/>
                  </a:lnTo>
                  <a:lnTo>
                    <a:pt x="51214" y="168367"/>
                  </a:lnTo>
                  <a:lnTo>
                    <a:pt x="32304" y="225005"/>
                  </a:lnTo>
                  <a:lnTo>
                    <a:pt x="2975" y="283860"/>
                  </a:lnTo>
                  <a:lnTo>
                    <a:pt x="636" y="285722"/>
                  </a:lnTo>
                  <a:lnTo>
                    <a:pt x="0" y="283265"/>
                  </a:lnTo>
                  <a:lnTo>
                    <a:pt x="2685" y="270673"/>
                  </a:lnTo>
                  <a:lnTo>
                    <a:pt x="24113" y="216827"/>
                  </a:lnTo>
                  <a:lnTo>
                    <a:pt x="44660" y="159781"/>
                  </a:lnTo>
                  <a:lnTo>
                    <a:pt x="66176" y="103758"/>
                  </a:lnTo>
                  <a:lnTo>
                    <a:pt x="87378" y="42759"/>
                  </a:lnTo>
                  <a:lnTo>
                    <a:pt x="100194" y="22092"/>
                  </a:lnTo>
                  <a:lnTo>
                    <a:pt x="103355" y="23377"/>
                  </a:lnTo>
                  <a:lnTo>
                    <a:pt x="106868" y="39597"/>
                  </a:lnTo>
                  <a:lnTo>
                    <a:pt x="109122" y="99080"/>
                  </a:lnTo>
                  <a:lnTo>
                    <a:pt x="109605" y="160894"/>
                  </a:lnTo>
                  <a:lnTo>
                    <a:pt x="118720" y="221323"/>
                  </a:lnTo>
                  <a:lnTo>
                    <a:pt x="121253" y="231087"/>
                  </a:lnTo>
                  <a:lnTo>
                    <a:pt x="127565" y="237596"/>
                  </a:lnTo>
                  <a:lnTo>
                    <a:pt x="146905" y="244828"/>
                  </a:lnTo>
                  <a:lnTo>
                    <a:pt x="156685" y="243058"/>
                  </a:lnTo>
                  <a:lnTo>
                    <a:pt x="182778" y="224748"/>
                  </a:lnTo>
                  <a:lnTo>
                    <a:pt x="196408" y="212613"/>
                  </a:lnTo>
                  <a:lnTo>
                    <a:pt x="210060" y="186552"/>
                  </a:lnTo>
                  <a:lnTo>
                    <a:pt x="228749" y="129922"/>
                  </a:lnTo>
                  <a:lnTo>
                    <a:pt x="241153" y="71816"/>
                  </a:lnTo>
                  <a:lnTo>
                    <a:pt x="246716" y="13335"/>
                  </a:lnTo>
                  <a:lnTo>
                    <a:pt x="245416" y="3670"/>
                  </a:lnTo>
                  <a:lnTo>
                    <a:pt x="243624" y="0"/>
                  </a:lnTo>
                  <a:lnTo>
                    <a:pt x="241505" y="328"/>
                  </a:lnTo>
                  <a:lnTo>
                    <a:pt x="237610" y="6239"/>
                  </a:lnTo>
                  <a:lnTo>
                    <a:pt x="234494" y="176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857242" y="1464505"/>
              <a:ext cx="204380" cy="185497"/>
            </a:xfrm>
            <a:custGeom>
              <a:avLst/>
              <a:gdLst/>
              <a:ahLst/>
              <a:cxnLst/>
              <a:rect l="0" t="0" r="0" b="0"/>
              <a:pathLst>
                <a:path w="204380" h="185497">
                  <a:moveTo>
                    <a:pt x="62922" y="108173"/>
                  </a:moveTo>
                  <a:lnTo>
                    <a:pt x="28176" y="124172"/>
                  </a:lnTo>
                  <a:lnTo>
                    <a:pt x="8659" y="143732"/>
                  </a:lnTo>
                  <a:lnTo>
                    <a:pt x="1823" y="161576"/>
                  </a:lnTo>
                  <a:lnTo>
                    <a:pt x="0" y="171512"/>
                  </a:lnTo>
                  <a:lnTo>
                    <a:pt x="3407" y="178136"/>
                  </a:lnTo>
                  <a:lnTo>
                    <a:pt x="10301" y="182552"/>
                  </a:lnTo>
                  <a:lnTo>
                    <a:pt x="19521" y="185496"/>
                  </a:lnTo>
                  <a:lnTo>
                    <a:pt x="29365" y="184685"/>
                  </a:lnTo>
                  <a:lnTo>
                    <a:pt x="50165" y="176387"/>
                  </a:lnTo>
                  <a:lnTo>
                    <a:pt x="73832" y="156122"/>
                  </a:lnTo>
                  <a:lnTo>
                    <a:pt x="109815" y="100835"/>
                  </a:lnTo>
                  <a:lnTo>
                    <a:pt x="114524" y="97734"/>
                  </a:lnTo>
                  <a:lnTo>
                    <a:pt x="118588" y="98440"/>
                  </a:lnTo>
                  <a:lnTo>
                    <a:pt x="122222" y="101684"/>
                  </a:lnTo>
                  <a:lnTo>
                    <a:pt x="134698" y="126821"/>
                  </a:lnTo>
                  <a:lnTo>
                    <a:pt x="140434" y="142349"/>
                  </a:lnTo>
                  <a:lnTo>
                    <a:pt x="144182" y="145750"/>
                  </a:lnTo>
                  <a:lnTo>
                    <a:pt x="148531" y="146168"/>
                  </a:lnTo>
                  <a:lnTo>
                    <a:pt x="153279" y="144598"/>
                  </a:lnTo>
                  <a:lnTo>
                    <a:pt x="161019" y="135457"/>
                  </a:lnTo>
                  <a:lnTo>
                    <a:pt x="170575" y="109785"/>
                  </a:lnTo>
                  <a:lnTo>
                    <a:pt x="187692" y="50798"/>
                  </a:lnTo>
                  <a:lnTo>
                    <a:pt x="20437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9069943" y="1339689"/>
              <a:ext cx="57837" cy="249632"/>
            </a:xfrm>
            <a:custGeom>
              <a:avLst/>
              <a:gdLst/>
              <a:ahLst/>
              <a:cxnLst/>
              <a:rect l="0" t="0" r="0" b="0"/>
              <a:pathLst>
                <a:path w="57837" h="249632">
                  <a:moveTo>
                    <a:pt x="41605" y="0"/>
                  </a:moveTo>
                  <a:lnTo>
                    <a:pt x="54857" y="8835"/>
                  </a:lnTo>
                  <a:lnTo>
                    <a:pt x="57836" y="16984"/>
                  </a:lnTo>
                  <a:lnTo>
                    <a:pt x="55974" y="72389"/>
                  </a:lnTo>
                  <a:lnTo>
                    <a:pt x="46704" y="132129"/>
                  </a:lnTo>
                  <a:lnTo>
                    <a:pt x="23307" y="190565"/>
                  </a:lnTo>
                  <a:lnTo>
                    <a:pt x="0" y="2496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9044980" y="1472826"/>
              <a:ext cx="58248" cy="91532"/>
            </a:xfrm>
            <a:custGeom>
              <a:avLst/>
              <a:gdLst/>
              <a:ahLst/>
              <a:cxnLst/>
              <a:rect l="0" t="0" r="0" b="0"/>
              <a:pathLst>
                <a:path w="58248" h="91532">
                  <a:moveTo>
                    <a:pt x="0" y="91531"/>
                  </a:moveTo>
                  <a:lnTo>
                    <a:pt x="23977" y="32851"/>
                  </a:lnTo>
                  <a:lnTo>
                    <a:pt x="5824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9159800" y="1331368"/>
              <a:ext cx="110170" cy="291237"/>
            </a:xfrm>
            <a:custGeom>
              <a:avLst/>
              <a:gdLst/>
              <a:ahLst/>
              <a:cxnLst/>
              <a:rect l="0" t="0" r="0" b="0"/>
              <a:pathLst>
                <a:path w="110170" h="291237">
                  <a:moveTo>
                    <a:pt x="9995" y="0"/>
                  </a:moveTo>
                  <a:lnTo>
                    <a:pt x="18830" y="8834"/>
                  </a:lnTo>
                  <a:lnTo>
                    <a:pt x="28741" y="31998"/>
                  </a:lnTo>
                  <a:lnTo>
                    <a:pt x="32806" y="83470"/>
                  </a:lnTo>
                  <a:lnTo>
                    <a:pt x="23215" y="140910"/>
                  </a:lnTo>
                  <a:lnTo>
                    <a:pt x="0" y="191762"/>
                  </a:lnTo>
                  <a:lnTo>
                    <a:pt x="558" y="198108"/>
                  </a:lnTo>
                  <a:lnTo>
                    <a:pt x="3704" y="203263"/>
                  </a:lnTo>
                  <a:lnTo>
                    <a:pt x="8575" y="207624"/>
                  </a:lnTo>
                  <a:lnTo>
                    <a:pt x="15521" y="209607"/>
                  </a:lnTo>
                  <a:lnTo>
                    <a:pt x="73594" y="210136"/>
                  </a:lnTo>
                  <a:lnTo>
                    <a:pt x="91886" y="216976"/>
                  </a:lnTo>
                  <a:lnTo>
                    <a:pt x="104331" y="228646"/>
                  </a:lnTo>
                  <a:lnTo>
                    <a:pt x="108944" y="235641"/>
                  </a:lnTo>
                  <a:lnTo>
                    <a:pt x="110169" y="243078"/>
                  </a:lnTo>
                  <a:lnTo>
                    <a:pt x="106601" y="258738"/>
                  </a:lnTo>
                  <a:lnTo>
                    <a:pt x="93920" y="272478"/>
                  </a:lnTo>
                  <a:lnTo>
                    <a:pt x="68243" y="2912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4734677" y="1559506"/>
              <a:ext cx="208027" cy="38136"/>
            </a:xfrm>
            <a:custGeom>
              <a:avLst/>
              <a:gdLst/>
              <a:ahLst/>
              <a:cxnLst/>
              <a:rect l="0" t="0" r="0" b="0"/>
              <a:pathLst>
                <a:path w="208027" h="38136">
                  <a:moveTo>
                    <a:pt x="0" y="13172"/>
                  </a:moveTo>
                  <a:lnTo>
                    <a:pt x="8834" y="4337"/>
                  </a:lnTo>
                  <a:lnTo>
                    <a:pt x="25499" y="0"/>
                  </a:lnTo>
                  <a:lnTo>
                    <a:pt x="87117" y="1633"/>
                  </a:lnTo>
                  <a:lnTo>
                    <a:pt x="138222" y="11783"/>
                  </a:lnTo>
                  <a:lnTo>
                    <a:pt x="199872" y="35183"/>
                  </a:lnTo>
                  <a:lnTo>
                    <a:pt x="208026" y="3813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4817887" y="1947125"/>
              <a:ext cx="124817" cy="24965"/>
            </a:xfrm>
            <a:custGeom>
              <a:avLst/>
              <a:gdLst/>
              <a:ahLst/>
              <a:cxnLst/>
              <a:rect l="0" t="0" r="0" b="0"/>
              <a:pathLst>
                <a:path w="124817" h="24965">
                  <a:moveTo>
                    <a:pt x="0" y="0"/>
                  </a:moveTo>
                  <a:lnTo>
                    <a:pt x="51071" y="14193"/>
                  </a:lnTo>
                  <a:lnTo>
                    <a:pt x="100181" y="22562"/>
                  </a:lnTo>
                  <a:lnTo>
                    <a:pt x="124816" y="249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5208976" y="1960466"/>
            <a:ext cx="4730078" cy="793802"/>
            <a:chOff x="5208976" y="1960466"/>
            <a:chExt cx="4730078" cy="793802"/>
          </a:xfrm>
        </p:grpSpPr>
        <p:sp>
          <p:nvSpPr>
            <p:cNvPr id="78" name="Freeform 77"/>
            <p:cNvSpPr/>
            <p:nvPr/>
          </p:nvSpPr>
          <p:spPr>
            <a:xfrm>
              <a:off x="5275545" y="2013694"/>
              <a:ext cx="33285" cy="274001"/>
            </a:xfrm>
            <a:custGeom>
              <a:avLst/>
              <a:gdLst/>
              <a:ahLst/>
              <a:cxnLst/>
              <a:rect l="0" t="0" r="0" b="0"/>
              <a:pathLst>
                <a:path w="33285" h="274001">
                  <a:moveTo>
                    <a:pt x="33284" y="0"/>
                  </a:moveTo>
                  <a:lnTo>
                    <a:pt x="27565" y="21778"/>
                  </a:lnTo>
                  <a:lnTo>
                    <a:pt x="25477" y="71144"/>
                  </a:lnTo>
                  <a:lnTo>
                    <a:pt x="25064" y="125206"/>
                  </a:lnTo>
                  <a:lnTo>
                    <a:pt x="18390" y="182749"/>
                  </a:lnTo>
                  <a:lnTo>
                    <a:pt x="11154" y="240344"/>
                  </a:lnTo>
                  <a:lnTo>
                    <a:pt x="9160" y="274000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5208976" y="1960466"/>
              <a:ext cx="208027" cy="61550"/>
            </a:xfrm>
            <a:custGeom>
              <a:avLst/>
              <a:gdLst/>
              <a:ahLst/>
              <a:cxnLst/>
              <a:rect l="0" t="0" r="0" b="0"/>
              <a:pathLst>
                <a:path w="208027" h="61550">
                  <a:moveTo>
                    <a:pt x="0" y="28265"/>
                  </a:moveTo>
                  <a:lnTo>
                    <a:pt x="20854" y="15903"/>
                  </a:lnTo>
                  <a:lnTo>
                    <a:pt x="65845" y="726"/>
                  </a:lnTo>
                  <a:lnTo>
                    <a:pt x="82889" y="0"/>
                  </a:lnTo>
                  <a:lnTo>
                    <a:pt x="120849" y="7067"/>
                  </a:lnTo>
                  <a:lnTo>
                    <a:pt x="168754" y="30652"/>
                  </a:lnTo>
                  <a:lnTo>
                    <a:pt x="208026" y="615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5333792" y="2216787"/>
              <a:ext cx="149780" cy="129936"/>
            </a:xfrm>
            <a:custGeom>
              <a:avLst/>
              <a:gdLst/>
              <a:ahLst/>
              <a:cxnLst/>
              <a:rect l="0" t="0" r="0" b="0"/>
              <a:pathLst>
                <a:path w="149780" h="129936">
                  <a:moveTo>
                    <a:pt x="0" y="113106"/>
                  </a:moveTo>
                  <a:lnTo>
                    <a:pt x="24724" y="105539"/>
                  </a:lnTo>
                  <a:lnTo>
                    <a:pt x="66392" y="71221"/>
                  </a:lnTo>
                  <a:lnTo>
                    <a:pt x="88723" y="49256"/>
                  </a:lnTo>
                  <a:lnTo>
                    <a:pt x="100972" y="23818"/>
                  </a:lnTo>
                  <a:lnTo>
                    <a:pt x="101524" y="15674"/>
                  </a:lnTo>
                  <a:lnTo>
                    <a:pt x="97205" y="1694"/>
                  </a:lnTo>
                  <a:lnTo>
                    <a:pt x="91616" y="0"/>
                  </a:lnTo>
                  <a:lnTo>
                    <a:pt x="75543" y="5514"/>
                  </a:lnTo>
                  <a:lnTo>
                    <a:pt x="61003" y="19676"/>
                  </a:lnTo>
                  <a:lnTo>
                    <a:pt x="32723" y="59061"/>
                  </a:lnTo>
                  <a:lnTo>
                    <a:pt x="28187" y="91957"/>
                  </a:lnTo>
                  <a:lnTo>
                    <a:pt x="30402" y="111103"/>
                  </a:lnTo>
                  <a:lnTo>
                    <a:pt x="34137" y="118243"/>
                  </a:lnTo>
                  <a:lnTo>
                    <a:pt x="45683" y="128641"/>
                  </a:lnTo>
                  <a:lnTo>
                    <a:pt x="53569" y="129935"/>
                  </a:lnTo>
                  <a:lnTo>
                    <a:pt x="72194" y="126441"/>
                  </a:lnTo>
                  <a:lnTo>
                    <a:pt x="94637" y="114078"/>
                  </a:lnTo>
                  <a:lnTo>
                    <a:pt x="131080" y="78854"/>
                  </a:lnTo>
                  <a:lnTo>
                    <a:pt x="149779" y="548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5526473" y="1997052"/>
              <a:ext cx="131841" cy="349485"/>
            </a:xfrm>
            <a:custGeom>
              <a:avLst/>
              <a:gdLst/>
              <a:ahLst/>
              <a:cxnLst/>
              <a:rect l="0" t="0" r="0" b="0"/>
              <a:pathLst>
                <a:path w="131841" h="349485">
                  <a:moveTo>
                    <a:pt x="31987" y="0"/>
                  </a:moveTo>
                  <a:lnTo>
                    <a:pt x="17794" y="61566"/>
                  </a:lnTo>
                  <a:lnTo>
                    <a:pt x="7167" y="122698"/>
                  </a:lnTo>
                  <a:lnTo>
                    <a:pt x="0" y="177602"/>
                  </a:lnTo>
                  <a:lnTo>
                    <a:pt x="6527" y="233348"/>
                  </a:lnTo>
                  <a:lnTo>
                    <a:pt x="19615" y="268434"/>
                  </a:lnTo>
                  <a:lnTo>
                    <a:pt x="29878" y="284492"/>
                  </a:lnTo>
                  <a:lnTo>
                    <a:pt x="37053" y="289514"/>
                  </a:lnTo>
                  <a:lnTo>
                    <a:pt x="54887" y="295093"/>
                  </a:lnTo>
                  <a:lnTo>
                    <a:pt x="62971" y="293808"/>
                  </a:lnTo>
                  <a:lnTo>
                    <a:pt x="76885" y="284983"/>
                  </a:lnTo>
                  <a:lnTo>
                    <a:pt x="95114" y="268837"/>
                  </a:lnTo>
                  <a:lnTo>
                    <a:pt x="98110" y="262435"/>
                  </a:lnTo>
                  <a:lnTo>
                    <a:pt x="98974" y="247925"/>
                  </a:lnTo>
                  <a:lnTo>
                    <a:pt x="95136" y="244796"/>
                  </a:lnTo>
                  <a:lnTo>
                    <a:pt x="88880" y="244558"/>
                  </a:lnTo>
                  <a:lnTo>
                    <a:pt x="81010" y="246249"/>
                  </a:lnTo>
                  <a:lnTo>
                    <a:pt x="67336" y="257990"/>
                  </a:lnTo>
                  <a:lnTo>
                    <a:pt x="47907" y="291244"/>
                  </a:lnTo>
                  <a:lnTo>
                    <a:pt x="47223" y="299562"/>
                  </a:lnTo>
                  <a:lnTo>
                    <a:pt x="51395" y="316202"/>
                  </a:lnTo>
                  <a:lnTo>
                    <a:pt x="61878" y="330377"/>
                  </a:lnTo>
                  <a:lnTo>
                    <a:pt x="68556" y="336746"/>
                  </a:lnTo>
                  <a:lnTo>
                    <a:pt x="85839" y="343823"/>
                  </a:lnTo>
                  <a:lnTo>
                    <a:pt x="131840" y="34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5713300" y="2196757"/>
              <a:ext cx="103114" cy="199706"/>
            </a:xfrm>
            <a:custGeom>
              <a:avLst/>
              <a:gdLst/>
              <a:ahLst/>
              <a:cxnLst/>
              <a:rect l="0" t="0" r="0" b="0"/>
              <a:pathLst>
                <a:path w="103114" h="199706">
                  <a:moveTo>
                    <a:pt x="11581" y="0"/>
                  </a:moveTo>
                  <a:lnTo>
                    <a:pt x="11581" y="57697"/>
                  </a:lnTo>
                  <a:lnTo>
                    <a:pt x="7164" y="113865"/>
                  </a:lnTo>
                  <a:lnTo>
                    <a:pt x="0" y="149513"/>
                  </a:lnTo>
                  <a:lnTo>
                    <a:pt x="1086" y="155149"/>
                  </a:lnTo>
                  <a:lnTo>
                    <a:pt x="4585" y="156133"/>
                  </a:lnTo>
                  <a:lnTo>
                    <a:pt x="15869" y="149829"/>
                  </a:lnTo>
                  <a:lnTo>
                    <a:pt x="45712" y="128113"/>
                  </a:lnTo>
                  <a:lnTo>
                    <a:pt x="53751" y="124240"/>
                  </a:lnTo>
                  <a:lnTo>
                    <a:pt x="61884" y="123507"/>
                  </a:lnTo>
                  <a:lnTo>
                    <a:pt x="78316" y="127624"/>
                  </a:lnTo>
                  <a:lnTo>
                    <a:pt x="83808" y="133160"/>
                  </a:lnTo>
                  <a:lnTo>
                    <a:pt x="99546" y="181094"/>
                  </a:lnTo>
                  <a:lnTo>
                    <a:pt x="103113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5854926" y="2282866"/>
              <a:ext cx="261045" cy="105783"/>
            </a:xfrm>
            <a:custGeom>
              <a:avLst/>
              <a:gdLst/>
              <a:ahLst/>
              <a:cxnLst/>
              <a:rect l="0" t="0" r="0" b="0"/>
              <a:pathLst>
                <a:path w="261045" h="105783">
                  <a:moveTo>
                    <a:pt x="19734" y="30385"/>
                  </a:moveTo>
                  <a:lnTo>
                    <a:pt x="10900" y="39220"/>
                  </a:lnTo>
                  <a:lnTo>
                    <a:pt x="988" y="62383"/>
                  </a:lnTo>
                  <a:lnTo>
                    <a:pt x="0" y="79740"/>
                  </a:lnTo>
                  <a:lnTo>
                    <a:pt x="1031" y="88252"/>
                  </a:lnTo>
                  <a:lnTo>
                    <a:pt x="5416" y="94851"/>
                  </a:lnTo>
                  <a:lnTo>
                    <a:pt x="20151" y="104648"/>
                  </a:lnTo>
                  <a:lnTo>
                    <a:pt x="27408" y="105782"/>
                  </a:lnTo>
                  <a:lnTo>
                    <a:pt x="34096" y="104688"/>
                  </a:lnTo>
                  <a:lnTo>
                    <a:pt x="40404" y="102110"/>
                  </a:lnTo>
                  <a:lnTo>
                    <a:pt x="58115" y="85230"/>
                  </a:lnTo>
                  <a:lnTo>
                    <a:pt x="79742" y="48033"/>
                  </a:lnTo>
                  <a:lnTo>
                    <a:pt x="96341" y="10004"/>
                  </a:lnTo>
                  <a:lnTo>
                    <a:pt x="101315" y="2929"/>
                  </a:lnTo>
                  <a:lnTo>
                    <a:pt x="106481" y="62"/>
                  </a:lnTo>
                  <a:lnTo>
                    <a:pt x="111774" y="0"/>
                  </a:lnTo>
                  <a:lnTo>
                    <a:pt x="117152" y="1807"/>
                  </a:lnTo>
                  <a:lnTo>
                    <a:pt x="121662" y="6711"/>
                  </a:lnTo>
                  <a:lnTo>
                    <a:pt x="138545" y="47015"/>
                  </a:lnTo>
                  <a:lnTo>
                    <a:pt x="142770" y="80822"/>
                  </a:lnTo>
                  <a:lnTo>
                    <a:pt x="145212" y="85275"/>
                  </a:lnTo>
                  <a:lnTo>
                    <a:pt x="148690" y="84545"/>
                  </a:lnTo>
                  <a:lnTo>
                    <a:pt x="199515" y="30793"/>
                  </a:lnTo>
                  <a:lnTo>
                    <a:pt x="218905" y="21321"/>
                  </a:lnTo>
                  <a:lnTo>
                    <a:pt x="261044" y="137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6129694" y="2388141"/>
              <a:ext cx="19562" cy="176873"/>
            </a:xfrm>
            <a:custGeom>
              <a:avLst/>
              <a:gdLst/>
              <a:ahLst/>
              <a:cxnLst/>
              <a:rect l="0" t="0" r="0" b="0"/>
              <a:pathLst>
                <a:path w="19562" h="176873">
                  <a:moveTo>
                    <a:pt x="19561" y="0"/>
                  </a:moveTo>
                  <a:lnTo>
                    <a:pt x="19560" y="62326"/>
                  </a:lnTo>
                  <a:lnTo>
                    <a:pt x="12917" y="117129"/>
                  </a:lnTo>
                  <a:lnTo>
                    <a:pt x="0" y="169826"/>
                  </a:lnTo>
                  <a:lnTo>
                    <a:pt x="49" y="175163"/>
                  </a:lnTo>
                  <a:lnTo>
                    <a:pt x="1930" y="176872"/>
                  </a:lnTo>
                  <a:lnTo>
                    <a:pt x="5033" y="176162"/>
                  </a:lnTo>
                  <a:lnTo>
                    <a:pt x="10947" y="170442"/>
                  </a:lnTo>
                  <a:lnTo>
                    <a:pt x="19561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6315676" y="2113546"/>
              <a:ext cx="24964" cy="226864"/>
            </a:xfrm>
            <a:custGeom>
              <a:avLst/>
              <a:gdLst/>
              <a:ahLst/>
              <a:cxnLst/>
              <a:rect l="0" t="0" r="0" b="0"/>
              <a:pathLst>
                <a:path w="24964" h="226864">
                  <a:moveTo>
                    <a:pt x="24963" y="0"/>
                  </a:moveTo>
                  <a:lnTo>
                    <a:pt x="17798" y="59579"/>
                  </a:lnTo>
                  <a:lnTo>
                    <a:pt x="16984" y="112986"/>
                  </a:lnTo>
                  <a:lnTo>
                    <a:pt x="15785" y="168159"/>
                  </a:lnTo>
                  <a:lnTo>
                    <a:pt x="8173" y="225186"/>
                  </a:lnTo>
                  <a:lnTo>
                    <a:pt x="6373" y="226863"/>
                  </a:lnTo>
                  <a:lnTo>
                    <a:pt x="0" y="2246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6332318" y="2080948"/>
              <a:ext cx="149780" cy="15957"/>
            </a:xfrm>
            <a:custGeom>
              <a:avLst/>
              <a:gdLst/>
              <a:ahLst/>
              <a:cxnLst/>
              <a:rect l="0" t="0" r="0" b="0"/>
              <a:pathLst>
                <a:path w="149780" h="15957">
                  <a:moveTo>
                    <a:pt x="0" y="15956"/>
                  </a:moveTo>
                  <a:lnTo>
                    <a:pt x="27497" y="4519"/>
                  </a:lnTo>
                  <a:lnTo>
                    <a:pt x="89822" y="0"/>
                  </a:lnTo>
                  <a:lnTo>
                    <a:pt x="149779" y="763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6348960" y="2188436"/>
              <a:ext cx="149780" cy="29381"/>
            </a:xfrm>
            <a:custGeom>
              <a:avLst/>
              <a:gdLst/>
              <a:ahLst/>
              <a:cxnLst/>
              <a:rect l="0" t="0" r="0" b="0"/>
              <a:pathLst>
                <a:path w="149780" h="29381">
                  <a:moveTo>
                    <a:pt x="0" y="24963"/>
                  </a:moveTo>
                  <a:lnTo>
                    <a:pt x="13252" y="29380"/>
                  </a:lnTo>
                  <a:lnTo>
                    <a:pt x="27155" y="29083"/>
                  </a:lnTo>
                  <a:lnTo>
                    <a:pt x="84944" y="16273"/>
                  </a:lnTo>
                  <a:lnTo>
                    <a:pt x="123788" y="8212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6523702" y="2146830"/>
              <a:ext cx="24964" cy="216349"/>
            </a:xfrm>
            <a:custGeom>
              <a:avLst/>
              <a:gdLst/>
              <a:ahLst/>
              <a:cxnLst/>
              <a:rect l="0" t="0" r="0" b="0"/>
              <a:pathLst>
                <a:path w="24964" h="216349">
                  <a:moveTo>
                    <a:pt x="24963" y="0"/>
                  </a:moveTo>
                  <a:lnTo>
                    <a:pt x="16489" y="61567"/>
                  </a:lnTo>
                  <a:lnTo>
                    <a:pt x="8235" y="121775"/>
                  </a:lnTo>
                  <a:lnTo>
                    <a:pt x="845" y="181119"/>
                  </a:lnTo>
                  <a:lnTo>
                    <a:pt x="0" y="2163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6540344" y="2097570"/>
              <a:ext cx="149780" cy="15977"/>
            </a:xfrm>
            <a:custGeom>
              <a:avLst/>
              <a:gdLst/>
              <a:ahLst/>
              <a:cxnLst/>
              <a:rect l="0" t="0" r="0" b="0"/>
              <a:pathLst>
                <a:path w="149780" h="15977">
                  <a:moveTo>
                    <a:pt x="0" y="15976"/>
                  </a:moveTo>
                  <a:lnTo>
                    <a:pt x="50147" y="2708"/>
                  </a:lnTo>
                  <a:lnTo>
                    <a:pt x="100992" y="0"/>
                  </a:lnTo>
                  <a:lnTo>
                    <a:pt x="131933" y="1997"/>
                  </a:lnTo>
                  <a:lnTo>
                    <a:pt x="149779" y="765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6548151" y="2188436"/>
              <a:ext cx="166936" cy="16643"/>
            </a:xfrm>
            <a:custGeom>
              <a:avLst/>
              <a:gdLst/>
              <a:ahLst/>
              <a:cxnLst/>
              <a:rect l="0" t="0" r="0" b="0"/>
              <a:pathLst>
                <a:path w="166936" h="16643">
                  <a:moveTo>
                    <a:pt x="8835" y="0"/>
                  </a:moveTo>
                  <a:lnTo>
                    <a:pt x="0" y="8834"/>
                  </a:lnTo>
                  <a:lnTo>
                    <a:pt x="3870" y="11437"/>
                  </a:lnTo>
                  <a:lnTo>
                    <a:pt x="54117" y="15614"/>
                  </a:lnTo>
                  <a:lnTo>
                    <a:pt x="101456" y="16337"/>
                  </a:lnTo>
                  <a:lnTo>
                    <a:pt x="140754" y="16552"/>
                  </a:lnTo>
                  <a:lnTo>
                    <a:pt x="166935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6706765" y="2096904"/>
              <a:ext cx="41606" cy="224669"/>
            </a:xfrm>
            <a:custGeom>
              <a:avLst/>
              <a:gdLst/>
              <a:ahLst/>
              <a:cxnLst/>
              <a:rect l="0" t="0" r="0" b="0"/>
              <a:pathLst>
                <a:path w="41606" h="224669">
                  <a:moveTo>
                    <a:pt x="41605" y="0"/>
                  </a:moveTo>
                  <a:lnTo>
                    <a:pt x="41605" y="55162"/>
                  </a:lnTo>
                  <a:lnTo>
                    <a:pt x="32554" y="116534"/>
                  </a:lnTo>
                  <a:lnTo>
                    <a:pt x="22045" y="178654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6656839" y="2050448"/>
              <a:ext cx="191385" cy="63099"/>
            </a:xfrm>
            <a:custGeom>
              <a:avLst/>
              <a:gdLst/>
              <a:ahLst/>
              <a:cxnLst/>
              <a:rect l="0" t="0" r="0" b="0"/>
              <a:pathLst>
                <a:path w="191385" h="63099">
                  <a:moveTo>
                    <a:pt x="0" y="13172"/>
                  </a:moveTo>
                  <a:lnTo>
                    <a:pt x="8834" y="4337"/>
                  </a:lnTo>
                  <a:lnTo>
                    <a:pt x="23034" y="0"/>
                  </a:lnTo>
                  <a:lnTo>
                    <a:pt x="54285" y="24"/>
                  </a:lnTo>
                  <a:lnTo>
                    <a:pt x="107481" y="10858"/>
                  </a:lnTo>
                  <a:lnTo>
                    <a:pt x="137451" y="19780"/>
                  </a:lnTo>
                  <a:lnTo>
                    <a:pt x="171076" y="44187"/>
                  </a:lnTo>
                  <a:lnTo>
                    <a:pt x="191384" y="6309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6665160" y="2329893"/>
              <a:ext cx="183064" cy="24965"/>
            </a:xfrm>
            <a:custGeom>
              <a:avLst/>
              <a:gdLst/>
              <a:ahLst/>
              <a:cxnLst/>
              <a:rect l="0" t="0" r="0" b="0"/>
              <a:pathLst>
                <a:path w="183064" h="24965">
                  <a:moveTo>
                    <a:pt x="0" y="0"/>
                  </a:moveTo>
                  <a:lnTo>
                    <a:pt x="29620" y="6587"/>
                  </a:lnTo>
                  <a:lnTo>
                    <a:pt x="79097" y="12396"/>
                  </a:lnTo>
                  <a:lnTo>
                    <a:pt x="139515" y="21522"/>
                  </a:lnTo>
                  <a:lnTo>
                    <a:pt x="183063" y="249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6910748" y="2413104"/>
              <a:ext cx="11212" cy="143706"/>
            </a:xfrm>
            <a:custGeom>
              <a:avLst/>
              <a:gdLst/>
              <a:ahLst/>
              <a:cxnLst/>
              <a:rect l="0" t="0" r="0" b="0"/>
              <a:pathLst>
                <a:path w="11212" h="143706">
                  <a:moveTo>
                    <a:pt x="4043" y="0"/>
                  </a:moveTo>
                  <a:lnTo>
                    <a:pt x="10630" y="29620"/>
                  </a:lnTo>
                  <a:lnTo>
                    <a:pt x="11211" y="85844"/>
                  </a:lnTo>
                  <a:lnTo>
                    <a:pt x="0" y="142054"/>
                  </a:lnTo>
                  <a:lnTo>
                    <a:pt x="423" y="143705"/>
                  </a:lnTo>
                  <a:lnTo>
                    <a:pt x="4043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7056249" y="2171794"/>
              <a:ext cx="14755" cy="191385"/>
            </a:xfrm>
            <a:custGeom>
              <a:avLst/>
              <a:gdLst/>
              <a:ahLst/>
              <a:cxnLst/>
              <a:rect l="0" t="0" r="0" b="0"/>
              <a:pathLst>
                <a:path w="14755" h="191385">
                  <a:moveTo>
                    <a:pt x="0" y="0"/>
                  </a:moveTo>
                  <a:lnTo>
                    <a:pt x="6587" y="29620"/>
                  </a:lnTo>
                  <a:lnTo>
                    <a:pt x="14754" y="85354"/>
                  </a:lnTo>
                  <a:lnTo>
                    <a:pt x="11852" y="136847"/>
                  </a:lnTo>
                  <a:lnTo>
                    <a:pt x="8094" y="182529"/>
                  </a:lnTo>
                  <a:lnTo>
                    <a:pt x="6321" y="186405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7064570" y="2124181"/>
              <a:ext cx="124817" cy="14329"/>
            </a:xfrm>
            <a:custGeom>
              <a:avLst/>
              <a:gdLst/>
              <a:ahLst/>
              <a:cxnLst/>
              <a:rect l="0" t="0" r="0" b="0"/>
              <a:pathLst>
                <a:path w="124817" h="14329">
                  <a:moveTo>
                    <a:pt x="0" y="14328"/>
                  </a:moveTo>
                  <a:lnTo>
                    <a:pt x="13252" y="5494"/>
                  </a:lnTo>
                  <a:lnTo>
                    <a:pt x="47997" y="0"/>
                  </a:lnTo>
                  <a:lnTo>
                    <a:pt x="106744" y="4577"/>
                  </a:lnTo>
                  <a:lnTo>
                    <a:pt x="124816" y="60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7072891" y="2213399"/>
              <a:ext cx="166422" cy="16643"/>
            </a:xfrm>
            <a:custGeom>
              <a:avLst/>
              <a:gdLst/>
              <a:ahLst/>
              <a:cxnLst/>
              <a:rect l="0" t="0" r="0" b="0"/>
              <a:pathLst>
                <a:path w="166422" h="16643">
                  <a:moveTo>
                    <a:pt x="0" y="0"/>
                  </a:moveTo>
                  <a:lnTo>
                    <a:pt x="50745" y="11582"/>
                  </a:lnTo>
                  <a:lnTo>
                    <a:pt x="113849" y="15642"/>
                  </a:lnTo>
                  <a:lnTo>
                    <a:pt x="166421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7248879" y="2121867"/>
              <a:ext cx="81965" cy="278031"/>
            </a:xfrm>
            <a:custGeom>
              <a:avLst/>
              <a:gdLst/>
              <a:ahLst/>
              <a:cxnLst/>
              <a:rect l="0" t="0" r="0" b="0"/>
              <a:pathLst>
                <a:path w="81965" h="278031">
                  <a:moveTo>
                    <a:pt x="32039" y="0"/>
                  </a:moveTo>
                  <a:lnTo>
                    <a:pt x="15180" y="57162"/>
                  </a:lnTo>
                  <a:lnTo>
                    <a:pt x="1200" y="117130"/>
                  </a:lnTo>
                  <a:lnTo>
                    <a:pt x="0" y="177771"/>
                  </a:lnTo>
                  <a:lnTo>
                    <a:pt x="10379" y="235432"/>
                  </a:lnTo>
                  <a:lnTo>
                    <a:pt x="18327" y="264532"/>
                  </a:lnTo>
                  <a:lnTo>
                    <a:pt x="23822" y="270660"/>
                  </a:lnTo>
                  <a:lnTo>
                    <a:pt x="39789" y="277469"/>
                  </a:lnTo>
                  <a:lnTo>
                    <a:pt x="56749" y="278030"/>
                  </a:lnTo>
                  <a:lnTo>
                    <a:pt x="81964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7390768" y="2171794"/>
              <a:ext cx="129367" cy="203913"/>
            </a:xfrm>
            <a:custGeom>
              <a:avLst/>
              <a:gdLst/>
              <a:ahLst/>
              <a:cxnLst/>
              <a:rect l="0" t="0" r="0" b="0"/>
              <a:pathLst>
                <a:path w="129367" h="203913">
                  <a:moveTo>
                    <a:pt x="89854" y="0"/>
                  </a:moveTo>
                  <a:lnTo>
                    <a:pt x="54843" y="36860"/>
                  </a:lnTo>
                  <a:lnTo>
                    <a:pt x="21818" y="92827"/>
                  </a:lnTo>
                  <a:lnTo>
                    <a:pt x="2098" y="150779"/>
                  </a:lnTo>
                  <a:lnTo>
                    <a:pt x="0" y="170872"/>
                  </a:lnTo>
                  <a:lnTo>
                    <a:pt x="4000" y="187198"/>
                  </a:lnTo>
                  <a:lnTo>
                    <a:pt x="7655" y="194141"/>
                  </a:lnTo>
                  <a:lnTo>
                    <a:pt x="14715" y="198769"/>
                  </a:lnTo>
                  <a:lnTo>
                    <a:pt x="34886" y="203912"/>
                  </a:lnTo>
                  <a:lnTo>
                    <a:pt x="51864" y="201267"/>
                  </a:lnTo>
                  <a:lnTo>
                    <a:pt x="86665" y="180084"/>
                  </a:lnTo>
                  <a:lnTo>
                    <a:pt x="100148" y="165097"/>
                  </a:lnTo>
                  <a:lnTo>
                    <a:pt x="125541" y="108096"/>
                  </a:lnTo>
                  <a:lnTo>
                    <a:pt x="129366" y="56793"/>
                  </a:lnTo>
                  <a:lnTo>
                    <a:pt x="126522" y="32330"/>
                  </a:lnTo>
                  <a:lnTo>
                    <a:pt x="117246" y="14060"/>
                  </a:lnTo>
                  <a:lnTo>
                    <a:pt x="110889" y="6600"/>
                  </a:lnTo>
                  <a:lnTo>
                    <a:pt x="102028" y="2551"/>
                  </a:lnTo>
                  <a:lnTo>
                    <a:pt x="79856" y="517"/>
                  </a:lnTo>
                  <a:lnTo>
                    <a:pt x="70245" y="4043"/>
                  </a:lnTo>
                  <a:lnTo>
                    <a:pt x="54635" y="17822"/>
                  </a:lnTo>
                  <a:lnTo>
                    <a:pt x="31607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7563833" y="2413104"/>
              <a:ext cx="83211" cy="274596"/>
            </a:xfrm>
            <a:custGeom>
              <a:avLst/>
              <a:gdLst/>
              <a:ahLst/>
              <a:cxnLst/>
              <a:rect l="0" t="0" r="0" b="0"/>
              <a:pathLst>
                <a:path w="83211" h="274596">
                  <a:moveTo>
                    <a:pt x="83210" y="0"/>
                  </a:moveTo>
                  <a:lnTo>
                    <a:pt x="74159" y="50189"/>
                  </a:lnTo>
                  <a:lnTo>
                    <a:pt x="63651" y="103295"/>
                  </a:lnTo>
                  <a:lnTo>
                    <a:pt x="43321" y="158188"/>
                  </a:lnTo>
                  <a:lnTo>
                    <a:pt x="22648" y="218090"/>
                  </a:lnTo>
                  <a:lnTo>
                    <a:pt x="0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7787736" y="2121867"/>
              <a:ext cx="129665" cy="324522"/>
            </a:xfrm>
            <a:custGeom>
              <a:avLst/>
              <a:gdLst/>
              <a:ahLst/>
              <a:cxnLst/>
              <a:rect l="0" t="0" r="0" b="0"/>
              <a:pathLst>
                <a:path w="129665" h="324522">
                  <a:moveTo>
                    <a:pt x="75655" y="0"/>
                  </a:moveTo>
                  <a:lnTo>
                    <a:pt x="62403" y="4418"/>
                  </a:lnTo>
                  <a:lnTo>
                    <a:pt x="21392" y="38307"/>
                  </a:lnTo>
                  <a:lnTo>
                    <a:pt x="3898" y="68570"/>
                  </a:lnTo>
                  <a:lnTo>
                    <a:pt x="0" y="91189"/>
                  </a:lnTo>
                  <a:lnTo>
                    <a:pt x="255" y="102398"/>
                  </a:lnTo>
                  <a:lnTo>
                    <a:pt x="7935" y="124714"/>
                  </a:lnTo>
                  <a:lnTo>
                    <a:pt x="22443" y="146036"/>
                  </a:lnTo>
                  <a:lnTo>
                    <a:pt x="78178" y="190891"/>
                  </a:lnTo>
                  <a:lnTo>
                    <a:pt x="121811" y="229686"/>
                  </a:lnTo>
                  <a:lnTo>
                    <a:pt x="128528" y="248471"/>
                  </a:lnTo>
                  <a:lnTo>
                    <a:pt x="129664" y="269456"/>
                  </a:lnTo>
                  <a:lnTo>
                    <a:pt x="124005" y="284947"/>
                  </a:lnTo>
                  <a:lnTo>
                    <a:pt x="110424" y="304063"/>
                  </a:lnTo>
                  <a:lnTo>
                    <a:pt x="75655" y="3245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7954922" y="2329893"/>
              <a:ext cx="16644" cy="66570"/>
            </a:xfrm>
            <a:custGeom>
              <a:avLst/>
              <a:gdLst/>
              <a:ahLst/>
              <a:cxnLst/>
              <a:rect l="0" t="0" r="0" b="0"/>
              <a:pathLst>
                <a:path w="16644" h="66570">
                  <a:moveTo>
                    <a:pt x="16643" y="0"/>
                  </a:moveTo>
                  <a:lnTo>
                    <a:pt x="2250" y="48111"/>
                  </a:lnTo>
                  <a:lnTo>
                    <a:pt x="0" y="665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8029811" y="2255004"/>
              <a:ext cx="58249" cy="118314"/>
            </a:xfrm>
            <a:custGeom>
              <a:avLst/>
              <a:gdLst/>
              <a:ahLst/>
              <a:cxnLst/>
              <a:rect l="0" t="0" r="0" b="0"/>
              <a:pathLst>
                <a:path w="58249" h="118314">
                  <a:moveTo>
                    <a:pt x="0" y="0"/>
                  </a:moveTo>
                  <a:lnTo>
                    <a:pt x="13269" y="54941"/>
                  </a:lnTo>
                  <a:lnTo>
                    <a:pt x="16199" y="110877"/>
                  </a:lnTo>
                  <a:lnTo>
                    <a:pt x="19120" y="116448"/>
                  </a:lnTo>
                  <a:lnTo>
                    <a:pt x="23842" y="118313"/>
                  </a:lnTo>
                  <a:lnTo>
                    <a:pt x="29763" y="117707"/>
                  </a:lnTo>
                  <a:lnTo>
                    <a:pt x="41273" y="109637"/>
                  </a:lnTo>
                  <a:lnTo>
                    <a:pt x="58248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8163768" y="2163473"/>
              <a:ext cx="115676" cy="274595"/>
            </a:xfrm>
            <a:custGeom>
              <a:avLst/>
              <a:gdLst/>
              <a:ahLst/>
              <a:cxnLst/>
              <a:rect l="0" t="0" r="0" b="0"/>
              <a:pathLst>
                <a:path w="115676" h="274595">
                  <a:moveTo>
                    <a:pt x="7501" y="0"/>
                  </a:moveTo>
                  <a:lnTo>
                    <a:pt x="11919" y="13251"/>
                  </a:lnTo>
                  <a:lnTo>
                    <a:pt x="11622" y="27154"/>
                  </a:lnTo>
                  <a:lnTo>
                    <a:pt x="7120" y="84012"/>
                  </a:lnTo>
                  <a:lnTo>
                    <a:pt x="0" y="147440"/>
                  </a:lnTo>
                  <a:lnTo>
                    <a:pt x="1808" y="189004"/>
                  </a:lnTo>
                  <a:lnTo>
                    <a:pt x="3706" y="198119"/>
                  </a:lnTo>
                  <a:lnTo>
                    <a:pt x="7745" y="205119"/>
                  </a:lnTo>
                  <a:lnTo>
                    <a:pt x="19629" y="215363"/>
                  </a:lnTo>
                  <a:lnTo>
                    <a:pt x="26681" y="216616"/>
                  </a:lnTo>
                  <a:lnTo>
                    <a:pt x="41913" y="213076"/>
                  </a:lnTo>
                  <a:lnTo>
                    <a:pt x="61666" y="200688"/>
                  </a:lnTo>
                  <a:lnTo>
                    <a:pt x="71022" y="188122"/>
                  </a:lnTo>
                  <a:lnTo>
                    <a:pt x="74811" y="180888"/>
                  </a:lnTo>
                  <a:lnTo>
                    <a:pt x="74564" y="177915"/>
                  </a:lnTo>
                  <a:lnTo>
                    <a:pt x="71626" y="177782"/>
                  </a:lnTo>
                  <a:lnTo>
                    <a:pt x="66893" y="179542"/>
                  </a:lnTo>
                  <a:lnTo>
                    <a:pt x="51398" y="195272"/>
                  </a:lnTo>
                  <a:lnTo>
                    <a:pt x="48785" y="202297"/>
                  </a:lnTo>
                  <a:lnTo>
                    <a:pt x="48348" y="217499"/>
                  </a:lnTo>
                  <a:lnTo>
                    <a:pt x="57717" y="241651"/>
                  </a:lnTo>
                  <a:lnTo>
                    <a:pt x="72042" y="255638"/>
                  </a:lnTo>
                  <a:lnTo>
                    <a:pt x="88886" y="266169"/>
                  </a:lnTo>
                  <a:lnTo>
                    <a:pt x="115675" y="2745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8279443" y="2171794"/>
              <a:ext cx="99854" cy="390216"/>
            </a:xfrm>
            <a:custGeom>
              <a:avLst/>
              <a:gdLst/>
              <a:ahLst/>
              <a:cxnLst/>
              <a:rect l="0" t="0" r="0" b="0"/>
              <a:pathLst>
                <a:path w="99854" h="390216">
                  <a:moveTo>
                    <a:pt x="99853" y="0"/>
                  </a:moveTo>
                  <a:lnTo>
                    <a:pt x="92688" y="55161"/>
                  </a:lnTo>
                  <a:lnTo>
                    <a:pt x="91874" y="105821"/>
                  </a:lnTo>
                  <a:lnTo>
                    <a:pt x="96050" y="161820"/>
                  </a:lnTo>
                  <a:lnTo>
                    <a:pt x="98725" y="210566"/>
                  </a:lnTo>
                  <a:lnTo>
                    <a:pt x="98705" y="268453"/>
                  </a:lnTo>
                  <a:lnTo>
                    <a:pt x="90757" y="321938"/>
                  </a:lnTo>
                  <a:lnTo>
                    <a:pt x="83791" y="343713"/>
                  </a:lnTo>
                  <a:lnTo>
                    <a:pt x="48908" y="383286"/>
                  </a:lnTo>
                  <a:lnTo>
                    <a:pt x="40001" y="387736"/>
                  </a:lnTo>
                  <a:lnTo>
                    <a:pt x="20243" y="390215"/>
                  </a:lnTo>
                  <a:lnTo>
                    <a:pt x="13496" y="388657"/>
                  </a:lnTo>
                  <a:lnTo>
                    <a:pt x="8997" y="385770"/>
                  </a:lnTo>
                  <a:lnTo>
                    <a:pt x="0" y="3744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8495790" y="2413104"/>
              <a:ext cx="16415" cy="291238"/>
            </a:xfrm>
            <a:custGeom>
              <a:avLst/>
              <a:gdLst/>
              <a:ahLst/>
              <a:cxnLst/>
              <a:rect l="0" t="0" r="0" b="0"/>
              <a:pathLst>
                <a:path w="16415" h="291238">
                  <a:moveTo>
                    <a:pt x="8321" y="0"/>
                  </a:moveTo>
                  <a:lnTo>
                    <a:pt x="14908" y="29620"/>
                  </a:lnTo>
                  <a:lnTo>
                    <a:pt x="16414" y="92487"/>
                  </a:lnTo>
                  <a:lnTo>
                    <a:pt x="12195" y="147531"/>
                  </a:lnTo>
                  <a:lnTo>
                    <a:pt x="6366" y="207536"/>
                  </a:lnTo>
                  <a:lnTo>
                    <a:pt x="1257" y="265663"/>
                  </a:lnTo>
                  <a:lnTo>
                    <a:pt x="0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8603964" y="2253776"/>
              <a:ext cx="174743" cy="192613"/>
            </a:xfrm>
            <a:custGeom>
              <a:avLst/>
              <a:gdLst/>
              <a:ahLst/>
              <a:cxnLst/>
              <a:rect l="0" t="0" r="0" b="0"/>
              <a:pathLst>
                <a:path w="174743" h="192613">
                  <a:moveTo>
                    <a:pt x="0" y="184291"/>
                  </a:moveTo>
                  <a:lnTo>
                    <a:pt x="12362" y="163437"/>
                  </a:lnTo>
                  <a:lnTo>
                    <a:pt x="39782" y="101402"/>
                  </a:lnTo>
                  <a:lnTo>
                    <a:pt x="63019" y="46252"/>
                  </a:lnTo>
                  <a:lnTo>
                    <a:pt x="83639" y="3547"/>
                  </a:lnTo>
                  <a:lnTo>
                    <a:pt x="84420" y="0"/>
                  </a:lnTo>
                  <a:lnTo>
                    <a:pt x="83093" y="410"/>
                  </a:lnTo>
                  <a:lnTo>
                    <a:pt x="80358" y="3456"/>
                  </a:lnTo>
                  <a:lnTo>
                    <a:pt x="67675" y="29831"/>
                  </a:lnTo>
                  <a:lnTo>
                    <a:pt x="64903" y="51539"/>
                  </a:lnTo>
                  <a:lnTo>
                    <a:pt x="65458" y="62506"/>
                  </a:lnTo>
                  <a:lnTo>
                    <a:pt x="69527" y="69817"/>
                  </a:lnTo>
                  <a:lnTo>
                    <a:pt x="75937" y="74690"/>
                  </a:lnTo>
                  <a:lnTo>
                    <a:pt x="83909" y="77940"/>
                  </a:lnTo>
                  <a:lnTo>
                    <a:pt x="91997" y="78257"/>
                  </a:lnTo>
                  <a:lnTo>
                    <a:pt x="108380" y="73678"/>
                  </a:lnTo>
                  <a:lnTo>
                    <a:pt x="147341" y="43882"/>
                  </a:lnTo>
                  <a:lnTo>
                    <a:pt x="153701" y="37985"/>
                  </a:lnTo>
                  <a:lnTo>
                    <a:pt x="157941" y="38677"/>
                  </a:lnTo>
                  <a:lnTo>
                    <a:pt x="160768" y="43761"/>
                  </a:lnTo>
                  <a:lnTo>
                    <a:pt x="162984" y="59887"/>
                  </a:lnTo>
                  <a:lnTo>
                    <a:pt x="158925" y="114387"/>
                  </a:lnTo>
                  <a:lnTo>
                    <a:pt x="169754" y="174947"/>
                  </a:lnTo>
                  <a:lnTo>
                    <a:pt x="174742" y="19261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8820679" y="2231526"/>
              <a:ext cx="340796" cy="281431"/>
            </a:xfrm>
            <a:custGeom>
              <a:avLst/>
              <a:gdLst/>
              <a:ahLst/>
              <a:cxnLst/>
              <a:rect l="0" t="0" r="0" b="0"/>
              <a:pathLst>
                <a:path w="340796" h="281431">
                  <a:moveTo>
                    <a:pt x="41237" y="198220"/>
                  </a:moveTo>
                  <a:lnTo>
                    <a:pt x="36820" y="180551"/>
                  </a:lnTo>
                  <a:lnTo>
                    <a:pt x="31820" y="175346"/>
                  </a:lnTo>
                  <a:lnTo>
                    <a:pt x="16403" y="169563"/>
                  </a:lnTo>
                  <a:lnTo>
                    <a:pt x="9888" y="170794"/>
                  </a:lnTo>
                  <a:lnTo>
                    <a:pt x="4621" y="174389"/>
                  </a:lnTo>
                  <a:lnTo>
                    <a:pt x="184" y="179559"/>
                  </a:lnTo>
                  <a:lnTo>
                    <a:pt x="0" y="184855"/>
                  </a:lnTo>
                  <a:lnTo>
                    <a:pt x="2651" y="190234"/>
                  </a:lnTo>
                  <a:lnTo>
                    <a:pt x="12993" y="200218"/>
                  </a:lnTo>
                  <a:lnTo>
                    <a:pt x="26835" y="207737"/>
                  </a:lnTo>
                  <a:lnTo>
                    <a:pt x="81883" y="218654"/>
                  </a:lnTo>
                  <a:lnTo>
                    <a:pt x="111939" y="217424"/>
                  </a:lnTo>
                  <a:lnTo>
                    <a:pt x="128442" y="211070"/>
                  </a:lnTo>
                  <a:lnTo>
                    <a:pt x="135432" y="206787"/>
                  </a:lnTo>
                  <a:lnTo>
                    <a:pt x="141941" y="205780"/>
                  </a:lnTo>
                  <a:lnTo>
                    <a:pt x="148129" y="206958"/>
                  </a:lnTo>
                  <a:lnTo>
                    <a:pt x="154103" y="209593"/>
                  </a:lnTo>
                  <a:lnTo>
                    <a:pt x="158087" y="215048"/>
                  </a:lnTo>
                  <a:lnTo>
                    <a:pt x="162512" y="230970"/>
                  </a:lnTo>
                  <a:lnTo>
                    <a:pt x="166466" y="233922"/>
                  </a:lnTo>
                  <a:lnTo>
                    <a:pt x="171876" y="233116"/>
                  </a:lnTo>
                  <a:lnTo>
                    <a:pt x="178256" y="229805"/>
                  </a:lnTo>
                  <a:lnTo>
                    <a:pt x="187811" y="218730"/>
                  </a:lnTo>
                  <a:lnTo>
                    <a:pt x="194214" y="203637"/>
                  </a:lnTo>
                  <a:lnTo>
                    <a:pt x="205531" y="143172"/>
                  </a:lnTo>
                  <a:lnTo>
                    <a:pt x="218838" y="89954"/>
                  </a:lnTo>
                  <a:lnTo>
                    <a:pt x="232633" y="32152"/>
                  </a:lnTo>
                  <a:lnTo>
                    <a:pt x="235403" y="20940"/>
                  </a:lnTo>
                  <a:lnTo>
                    <a:pt x="240023" y="12540"/>
                  </a:lnTo>
                  <a:lnTo>
                    <a:pt x="252553" y="742"/>
                  </a:lnTo>
                  <a:lnTo>
                    <a:pt x="257929" y="0"/>
                  </a:lnTo>
                  <a:lnTo>
                    <a:pt x="262436" y="2278"/>
                  </a:lnTo>
                  <a:lnTo>
                    <a:pt x="269911" y="12207"/>
                  </a:lnTo>
                  <a:lnTo>
                    <a:pt x="276315" y="25865"/>
                  </a:lnTo>
                  <a:lnTo>
                    <a:pt x="277312" y="41181"/>
                  </a:lnTo>
                  <a:lnTo>
                    <a:pt x="269566" y="99191"/>
                  </a:lnTo>
                  <a:lnTo>
                    <a:pt x="244654" y="160888"/>
                  </a:lnTo>
                  <a:lnTo>
                    <a:pt x="219486" y="208515"/>
                  </a:lnTo>
                  <a:lnTo>
                    <a:pt x="214619" y="213405"/>
                  </a:lnTo>
                  <a:lnTo>
                    <a:pt x="210450" y="213890"/>
                  </a:lnTo>
                  <a:lnTo>
                    <a:pt x="206745" y="211441"/>
                  </a:lnTo>
                  <a:lnTo>
                    <a:pt x="202630" y="196391"/>
                  </a:lnTo>
                  <a:lnTo>
                    <a:pt x="202778" y="166859"/>
                  </a:lnTo>
                  <a:lnTo>
                    <a:pt x="204404" y="157897"/>
                  </a:lnTo>
                  <a:lnTo>
                    <a:pt x="208263" y="153772"/>
                  </a:lnTo>
                  <a:lnTo>
                    <a:pt x="213608" y="152870"/>
                  </a:lnTo>
                  <a:lnTo>
                    <a:pt x="250047" y="163689"/>
                  </a:lnTo>
                  <a:lnTo>
                    <a:pt x="290972" y="183274"/>
                  </a:lnTo>
                  <a:lnTo>
                    <a:pt x="293711" y="187332"/>
                  </a:lnTo>
                  <a:lnTo>
                    <a:pt x="292764" y="191886"/>
                  </a:lnTo>
                  <a:lnTo>
                    <a:pt x="275731" y="216898"/>
                  </a:lnTo>
                  <a:lnTo>
                    <a:pt x="272738" y="234875"/>
                  </a:lnTo>
                  <a:lnTo>
                    <a:pt x="273234" y="244846"/>
                  </a:lnTo>
                  <a:lnTo>
                    <a:pt x="281182" y="260856"/>
                  </a:lnTo>
                  <a:lnTo>
                    <a:pt x="287185" y="267714"/>
                  </a:lnTo>
                  <a:lnTo>
                    <a:pt x="306183" y="275334"/>
                  </a:lnTo>
                  <a:lnTo>
                    <a:pt x="340795" y="28143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9167009" y="2221720"/>
              <a:ext cx="89767" cy="282916"/>
            </a:xfrm>
            <a:custGeom>
              <a:avLst/>
              <a:gdLst/>
              <a:ahLst/>
              <a:cxnLst/>
              <a:rect l="0" t="0" r="0" b="0"/>
              <a:pathLst>
                <a:path w="89767" h="282916">
                  <a:moveTo>
                    <a:pt x="36070" y="0"/>
                  </a:moveTo>
                  <a:lnTo>
                    <a:pt x="31653" y="57909"/>
                  </a:lnTo>
                  <a:lnTo>
                    <a:pt x="19212" y="111964"/>
                  </a:lnTo>
                  <a:lnTo>
                    <a:pt x="2767" y="173614"/>
                  </a:lnTo>
                  <a:lnTo>
                    <a:pt x="0" y="182311"/>
                  </a:lnTo>
                  <a:lnTo>
                    <a:pt x="4" y="189958"/>
                  </a:lnTo>
                  <a:lnTo>
                    <a:pt x="4940" y="203386"/>
                  </a:lnTo>
                  <a:lnTo>
                    <a:pt x="10694" y="206782"/>
                  </a:lnTo>
                  <a:lnTo>
                    <a:pt x="26950" y="208089"/>
                  </a:lnTo>
                  <a:lnTo>
                    <a:pt x="84770" y="189286"/>
                  </a:lnTo>
                  <a:lnTo>
                    <a:pt x="88877" y="189985"/>
                  </a:lnTo>
                  <a:lnTo>
                    <a:pt x="89766" y="193225"/>
                  </a:lnTo>
                  <a:lnTo>
                    <a:pt x="85823" y="204221"/>
                  </a:lnTo>
                  <a:lnTo>
                    <a:pt x="67472" y="246322"/>
                  </a:lnTo>
                  <a:lnTo>
                    <a:pt x="67175" y="254822"/>
                  </a:lnTo>
                  <a:lnTo>
                    <a:pt x="77676" y="2829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9283354" y="2562883"/>
              <a:ext cx="44542" cy="191385"/>
            </a:xfrm>
            <a:custGeom>
              <a:avLst/>
              <a:gdLst/>
              <a:ahLst/>
              <a:cxnLst/>
              <a:rect l="0" t="0" r="0" b="0"/>
              <a:pathLst>
                <a:path w="44542" h="191385">
                  <a:moveTo>
                    <a:pt x="44541" y="0"/>
                  </a:moveTo>
                  <a:lnTo>
                    <a:pt x="30348" y="61584"/>
                  </a:lnTo>
                  <a:lnTo>
                    <a:pt x="17049" y="116606"/>
                  </a:lnTo>
                  <a:lnTo>
                    <a:pt x="0" y="170716"/>
                  </a:lnTo>
                  <a:lnTo>
                    <a:pt x="2936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9429390" y="2213399"/>
              <a:ext cx="117993" cy="307880"/>
            </a:xfrm>
            <a:custGeom>
              <a:avLst/>
              <a:gdLst/>
              <a:ahLst/>
              <a:cxnLst/>
              <a:rect l="0" t="0" r="0" b="0"/>
              <a:pathLst>
                <a:path w="117993" h="307880">
                  <a:moveTo>
                    <a:pt x="48284" y="0"/>
                  </a:moveTo>
                  <a:lnTo>
                    <a:pt x="43867" y="49074"/>
                  </a:lnTo>
                  <a:lnTo>
                    <a:pt x="28723" y="111359"/>
                  </a:lnTo>
                  <a:lnTo>
                    <a:pt x="9444" y="174441"/>
                  </a:lnTo>
                  <a:lnTo>
                    <a:pt x="822" y="210432"/>
                  </a:lnTo>
                  <a:lnTo>
                    <a:pt x="0" y="220725"/>
                  </a:lnTo>
                  <a:lnTo>
                    <a:pt x="2227" y="228511"/>
                  </a:lnTo>
                  <a:lnTo>
                    <a:pt x="6484" y="234627"/>
                  </a:lnTo>
                  <a:lnTo>
                    <a:pt x="12096" y="239628"/>
                  </a:lnTo>
                  <a:lnTo>
                    <a:pt x="18612" y="241114"/>
                  </a:lnTo>
                  <a:lnTo>
                    <a:pt x="33247" y="237833"/>
                  </a:lnTo>
                  <a:lnTo>
                    <a:pt x="52663" y="225590"/>
                  </a:lnTo>
                  <a:lnTo>
                    <a:pt x="91430" y="185160"/>
                  </a:lnTo>
                  <a:lnTo>
                    <a:pt x="113594" y="128562"/>
                  </a:lnTo>
                  <a:lnTo>
                    <a:pt x="117992" y="115386"/>
                  </a:lnTo>
                  <a:lnTo>
                    <a:pt x="103447" y="172283"/>
                  </a:lnTo>
                  <a:lnTo>
                    <a:pt x="92314" y="225714"/>
                  </a:lnTo>
                  <a:lnTo>
                    <a:pt x="91134" y="278430"/>
                  </a:lnTo>
                  <a:lnTo>
                    <a:pt x="98211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9562764" y="2227651"/>
              <a:ext cx="254401" cy="260343"/>
            </a:xfrm>
            <a:custGeom>
              <a:avLst/>
              <a:gdLst/>
              <a:ahLst/>
              <a:cxnLst/>
              <a:rect l="0" t="0" r="0" b="0"/>
              <a:pathLst>
                <a:path w="254401" h="260343">
                  <a:moveTo>
                    <a:pt x="73010" y="68958"/>
                  </a:moveTo>
                  <a:lnTo>
                    <a:pt x="59027" y="107630"/>
                  </a:lnTo>
                  <a:lnTo>
                    <a:pt x="28981" y="169521"/>
                  </a:lnTo>
                  <a:lnTo>
                    <a:pt x="941" y="210692"/>
                  </a:lnTo>
                  <a:lnTo>
                    <a:pt x="0" y="211525"/>
                  </a:lnTo>
                  <a:lnTo>
                    <a:pt x="41732" y="151282"/>
                  </a:lnTo>
                  <a:lnTo>
                    <a:pt x="73533" y="93870"/>
                  </a:lnTo>
                  <a:lnTo>
                    <a:pt x="78906" y="85566"/>
                  </a:lnTo>
                  <a:lnTo>
                    <a:pt x="81564" y="84653"/>
                  </a:lnTo>
                  <a:lnTo>
                    <a:pt x="82411" y="88667"/>
                  </a:lnTo>
                  <a:lnTo>
                    <a:pt x="81473" y="145690"/>
                  </a:lnTo>
                  <a:lnTo>
                    <a:pt x="85767" y="199963"/>
                  </a:lnTo>
                  <a:lnTo>
                    <a:pt x="89836" y="207146"/>
                  </a:lnTo>
                  <a:lnTo>
                    <a:pt x="101753" y="217592"/>
                  </a:lnTo>
                  <a:lnTo>
                    <a:pt x="108814" y="219823"/>
                  </a:lnTo>
                  <a:lnTo>
                    <a:pt x="124056" y="219836"/>
                  </a:lnTo>
                  <a:lnTo>
                    <a:pt x="148231" y="210228"/>
                  </a:lnTo>
                  <a:lnTo>
                    <a:pt x="159758" y="195848"/>
                  </a:lnTo>
                  <a:lnTo>
                    <a:pt x="187349" y="137444"/>
                  </a:lnTo>
                  <a:lnTo>
                    <a:pt x="193169" y="116963"/>
                  </a:lnTo>
                  <a:lnTo>
                    <a:pt x="196905" y="61079"/>
                  </a:lnTo>
                  <a:lnTo>
                    <a:pt x="202061" y="14086"/>
                  </a:lnTo>
                  <a:lnTo>
                    <a:pt x="207121" y="7413"/>
                  </a:lnTo>
                  <a:lnTo>
                    <a:pt x="222605" y="0"/>
                  </a:lnTo>
                  <a:lnTo>
                    <a:pt x="230063" y="797"/>
                  </a:lnTo>
                  <a:lnTo>
                    <a:pt x="243280" y="9078"/>
                  </a:lnTo>
                  <a:lnTo>
                    <a:pt x="250387" y="26936"/>
                  </a:lnTo>
                  <a:lnTo>
                    <a:pt x="254400" y="90339"/>
                  </a:lnTo>
                  <a:lnTo>
                    <a:pt x="246873" y="153105"/>
                  </a:lnTo>
                  <a:lnTo>
                    <a:pt x="232066" y="210087"/>
                  </a:lnTo>
                  <a:lnTo>
                    <a:pt x="206147" y="2603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9828930" y="2238362"/>
              <a:ext cx="110124" cy="399411"/>
            </a:xfrm>
            <a:custGeom>
              <a:avLst/>
              <a:gdLst/>
              <a:ahLst/>
              <a:cxnLst/>
              <a:rect l="0" t="0" r="0" b="0"/>
              <a:pathLst>
                <a:path w="110124" h="399411">
                  <a:moveTo>
                    <a:pt x="81439" y="0"/>
                  </a:moveTo>
                  <a:lnTo>
                    <a:pt x="77021" y="62326"/>
                  </a:lnTo>
                  <a:lnTo>
                    <a:pt x="66321" y="105692"/>
                  </a:lnTo>
                  <a:lnTo>
                    <a:pt x="37863" y="163810"/>
                  </a:lnTo>
                  <a:lnTo>
                    <a:pt x="886" y="219428"/>
                  </a:lnTo>
                  <a:lnTo>
                    <a:pt x="0" y="222100"/>
                  </a:lnTo>
                  <a:lnTo>
                    <a:pt x="2183" y="222031"/>
                  </a:lnTo>
                  <a:lnTo>
                    <a:pt x="11081" y="217024"/>
                  </a:lnTo>
                  <a:lnTo>
                    <a:pt x="66361" y="173726"/>
                  </a:lnTo>
                  <a:lnTo>
                    <a:pt x="105068" y="150092"/>
                  </a:lnTo>
                  <a:lnTo>
                    <a:pt x="109211" y="149988"/>
                  </a:lnTo>
                  <a:lnTo>
                    <a:pt x="110123" y="152692"/>
                  </a:lnTo>
                  <a:lnTo>
                    <a:pt x="83456" y="211944"/>
                  </a:lnTo>
                  <a:lnTo>
                    <a:pt x="75160" y="272561"/>
                  </a:lnTo>
                  <a:lnTo>
                    <a:pt x="75987" y="325489"/>
                  </a:lnTo>
                  <a:lnTo>
                    <a:pt x="87546" y="388903"/>
                  </a:lnTo>
                  <a:lnTo>
                    <a:pt x="89760" y="3994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374447" y="1497839"/>
            <a:ext cx="3661262" cy="490893"/>
            <a:chOff x="374447" y="1497839"/>
            <a:chExt cx="3661262" cy="490893"/>
          </a:xfrm>
        </p:grpSpPr>
        <p:sp>
          <p:nvSpPr>
            <p:cNvPr id="115" name="Freeform 114"/>
            <p:cNvSpPr/>
            <p:nvPr/>
          </p:nvSpPr>
          <p:spPr>
            <a:xfrm>
              <a:off x="2987256" y="1655889"/>
              <a:ext cx="199706" cy="49927"/>
            </a:xfrm>
            <a:custGeom>
              <a:avLst/>
              <a:gdLst/>
              <a:ahLst/>
              <a:cxnLst/>
              <a:rect l="0" t="0" r="0" b="0"/>
              <a:pathLst>
                <a:path w="199706" h="49927">
                  <a:moveTo>
                    <a:pt x="199705" y="49926"/>
                  </a:moveTo>
                  <a:lnTo>
                    <a:pt x="138857" y="33067"/>
                  </a:lnTo>
                  <a:lnTo>
                    <a:pt x="85642" y="19387"/>
                  </a:lnTo>
                  <a:lnTo>
                    <a:pt x="22160" y="3695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2046978" y="1581558"/>
              <a:ext cx="915316" cy="74332"/>
            </a:xfrm>
            <a:custGeom>
              <a:avLst/>
              <a:gdLst/>
              <a:ahLst/>
              <a:cxnLst/>
              <a:rect l="0" t="0" r="0" b="0"/>
              <a:pathLst>
                <a:path w="915316" h="74332">
                  <a:moveTo>
                    <a:pt x="915315" y="74331"/>
                  </a:moveTo>
                  <a:lnTo>
                    <a:pt x="859467" y="54419"/>
                  </a:lnTo>
                  <a:lnTo>
                    <a:pt x="802527" y="38573"/>
                  </a:lnTo>
                  <a:lnTo>
                    <a:pt x="743082" y="24444"/>
                  </a:lnTo>
                  <a:lnTo>
                    <a:pt x="685595" y="17735"/>
                  </a:lnTo>
                  <a:lnTo>
                    <a:pt x="624874" y="16301"/>
                  </a:lnTo>
                  <a:lnTo>
                    <a:pt x="568710" y="16112"/>
                  </a:lnTo>
                  <a:lnTo>
                    <a:pt x="513145" y="16087"/>
                  </a:lnTo>
                  <a:lnTo>
                    <a:pt x="462112" y="10365"/>
                  </a:lnTo>
                  <a:lnTo>
                    <a:pt x="402554" y="3688"/>
                  </a:lnTo>
                  <a:lnTo>
                    <a:pt x="342581" y="0"/>
                  </a:lnTo>
                  <a:lnTo>
                    <a:pt x="285876" y="5233"/>
                  </a:lnTo>
                  <a:lnTo>
                    <a:pt x="230240" y="7429"/>
                  </a:lnTo>
                  <a:lnTo>
                    <a:pt x="179198" y="7696"/>
                  </a:lnTo>
                  <a:lnTo>
                    <a:pt x="127065" y="7749"/>
                  </a:lnTo>
                  <a:lnTo>
                    <a:pt x="63920" y="7760"/>
                  </a:lnTo>
                  <a:lnTo>
                    <a:pt x="22146" y="7762"/>
                  </a:lnTo>
                  <a:lnTo>
                    <a:pt x="0" y="77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74447" y="1497839"/>
              <a:ext cx="1547716" cy="141408"/>
            </a:xfrm>
            <a:custGeom>
              <a:avLst/>
              <a:gdLst/>
              <a:ahLst/>
              <a:cxnLst/>
              <a:rect l="0" t="0" r="0" b="0"/>
              <a:pathLst>
                <a:path w="1547716" h="141408">
                  <a:moveTo>
                    <a:pt x="1547715" y="83160"/>
                  </a:moveTo>
                  <a:lnTo>
                    <a:pt x="1525937" y="70798"/>
                  </a:lnTo>
                  <a:lnTo>
                    <a:pt x="1479036" y="60960"/>
                  </a:lnTo>
                  <a:lnTo>
                    <a:pt x="1422039" y="51918"/>
                  </a:lnTo>
                  <a:lnTo>
                    <a:pt x="1365304" y="41410"/>
                  </a:lnTo>
                  <a:lnTo>
                    <a:pt x="1304890" y="34849"/>
                  </a:lnTo>
                  <a:lnTo>
                    <a:pt x="1245256" y="27834"/>
                  </a:lnTo>
                  <a:lnTo>
                    <a:pt x="1188412" y="23024"/>
                  </a:lnTo>
                  <a:lnTo>
                    <a:pt x="1126671" y="11720"/>
                  </a:lnTo>
                  <a:lnTo>
                    <a:pt x="1069039" y="6487"/>
                  </a:lnTo>
                  <a:lnTo>
                    <a:pt x="1012660" y="1241"/>
                  </a:lnTo>
                  <a:lnTo>
                    <a:pt x="959541" y="205"/>
                  </a:lnTo>
                  <a:lnTo>
                    <a:pt x="897547" y="0"/>
                  </a:lnTo>
                  <a:lnTo>
                    <a:pt x="845948" y="2430"/>
                  </a:lnTo>
                  <a:lnTo>
                    <a:pt x="792136" y="6540"/>
                  </a:lnTo>
                  <a:lnTo>
                    <a:pt x="737507" y="12346"/>
                  </a:lnTo>
                  <a:lnTo>
                    <a:pt x="680077" y="16678"/>
                  </a:lnTo>
                  <a:lnTo>
                    <a:pt x="620244" y="23012"/>
                  </a:lnTo>
                  <a:lnTo>
                    <a:pt x="564744" y="31306"/>
                  </a:lnTo>
                  <a:lnTo>
                    <a:pt x="503260" y="39257"/>
                  </a:lnTo>
                  <a:lnTo>
                    <a:pt x="452987" y="43339"/>
                  </a:lnTo>
                  <a:lnTo>
                    <a:pt x="390167" y="48585"/>
                  </a:lnTo>
                  <a:lnTo>
                    <a:pt x="329981" y="58757"/>
                  </a:lnTo>
                  <a:lnTo>
                    <a:pt x="272386" y="69402"/>
                  </a:lnTo>
                  <a:lnTo>
                    <a:pt x="215158" y="81333"/>
                  </a:lnTo>
                  <a:lnTo>
                    <a:pt x="164816" y="95606"/>
                  </a:lnTo>
                  <a:lnTo>
                    <a:pt x="126806" y="103490"/>
                  </a:lnTo>
                  <a:lnTo>
                    <a:pt x="68680" y="121382"/>
                  </a:lnTo>
                  <a:lnTo>
                    <a:pt x="23360" y="132966"/>
                  </a:lnTo>
                  <a:lnTo>
                    <a:pt x="0" y="1414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3112072" y="1655889"/>
              <a:ext cx="923637" cy="332843"/>
            </a:xfrm>
            <a:custGeom>
              <a:avLst/>
              <a:gdLst/>
              <a:ahLst/>
              <a:cxnLst/>
              <a:rect l="0" t="0" r="0" b="0"/>
              <a:pathLst>
                <a:path w="923637" h="332843">
                  <a:moveTo>
                    <a:pt x="0" y="0"/>
                  </a:moveTo>
                  <a:lnTo>
                    <a:pt x="57909" y="11581"/>
                  </a:lnTo>
                  <a:lnTo>
                    <a:pt x="120152" y="23362"/>
                  </a:lnTo>
                  <a:lnTo>
                    <a:pt x="178750" y="36404"/>
                  </a:lnTo>
                  <a:lnTo>
                    <a:pt x="233152" y="52437"/>
                  </a:lnTo>
                  <a:lnTo>
                    <a:pt x="288485" y="71350"/>
                  </a:lnTo>
                  <a:lnTo>
                    <a:pt x="348357" y="90300"/>
                  </a:lnTo>
                  <a:lnTo>
                    <a:pt x="402510" y="105533"/>
                  </a:lnTo>
                  <a:lnTo>
                    <a:pt x="457722" y="122924"/>
                  </a:lnTo>
                  <a:lnTo>
                    <a:pt x="520365" y="144153"/>
                  </a:lnTo>
                  <a:lnTo>
                    <a:pt x="581200" y="160498"/>
                  </a:lnTo>
                  <a:lnTo>
                    <a:pt x="640188" y="183744"/>
                  </a:lnTo>
                  <a:lnTo>
                    <a:pt x="696124" y="205171"/>
                  </a:lnTo>
                  <a:lnTo>
                    <a:pt x="751659" y="230570"/>
                  </a:lnTo>
                  <a:lnTo>
                    <a:pt x="813819" y="259113"/>
                  </a:lnTo>
                  <a:lnTo>
                    <a:pt x="873614" y="294240"/>
                  </a:lnTo>
                  <a:lnTo>
                    <a:pt x="923636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030336" y="2646093"/>
            <a:ext cx="391090" cy="557512"/>
            <a:chOff x="2030336" y="2646093"/>
            <a:chExt cx="391090" cy="557512"/>
          </a:xfrm>
        </p:grpSpPr>
        <p:sp>
          <p:nvSpPr>
            <p:cNvPr id="120" name="Freeform 119"/>
            <p:cNvSpPr/>
            <p:nvPr/>
          </p:nvSpPr>
          <p:spPr>
            <a:xfrm>
              <a:off x="2421425" y="2646093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2271646" y="2745946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0" y="0"/>
                  </a:moveTo>
                  <a:lnTo>
                    <a:pt x="8321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2271646" y="2779230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2188436" y="2879083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2130188" y="2937330"/>
              <a:ext cx="16643" cy="41606"/>
            </a:xfrm>
            <a:custGeom>
              <a:avLst/>
              <a:gdLst/>
              <a:ahLst/>
              <a:cxnLst/>
              <a:rect l="0" t="0" r="0" b="0"/>
              <a:pathLst>
                <a:path w="16643" h="41606">
                  <a:moveTo>
                    <a:pt x="16642" y="0"/>
                  </a:moveTo>
                  <a:lnTo>
                    <a:pt x="5205" y="19005"/>
                  </a:lnTo>
                  <a:lnTo>
                    <a:pt x="0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2030336" y="3103751"/>
              <a:ext cx="41606" cy="99854"/>
            </a:xfrm>
            <a:custGeom>
              <a:avLst/>
              <a:gdLst/>
              <a:ahLst/>
              <a:cxnLst/>
              <a:rect l="0" t="0" r="0" b="0"/>
              <a:pathLst>
                <a:path w="41606" h="99854">
                  <a:moveTo>
                    <a:pt x="41605" y="0"/>
                  </a:moveTo>
                  <a:lnTo>
                    <a:pt x="19862" y="42579"/>
                  </a:lnTo>
                  <a:lnTo>
                    <a:pt x="10874" y="77547"/>
                  </a:lnTo>
                  <a:lnTo>
                    <a:pt x="8531" y="93637"/>
                  </a:lnTo>
                  <a:lnTo>
                    <a:pt x="6612" y="96633"/>
                  </a:lnTo>
                  <a:lnTo>
                    <a:pt x="0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4759753" y="3411630"/>
            <a:ext cx="3752680" cy="1926279"/>
            <a:chOff x="4759753" y="3411630"/>
            <a:chExt cx="3752680" cy="1926279"/>
          </a:xfrm>
        </p:grpSpPr>
        <p:sp>
          <p:nvSpPr>
            <p:cNvPr id="127" name="Freeform 126"/>
            <p:cNvSpPr/>
            <p:nvPr/>
          </p:nvSpPr>
          <p:spPr>
            <a:xfrm>
              <a:off x="4759753" y="3427378"/>
              <a:ext cx="189476" cy="363970"/>
            </a:xfrm>
            <a:custGeom>
              <a:avLst/>
              <a:gdLst/>
              <a:ahLst/>
              <a:cxnLst/>
              <a:rect l="0" t="0" r="0" b="0"/>
              <a:pathLst>
                <a:path w="189476" h="363970">
                  <a:moveTo>
                    <a:pt x="24850" y="117389"/>
                  </a:moveTo>
                  <a:lnTo>
                    <a:pt x="11581" y="174179"/>
                  </a:lnTo>
                  <a:lnTo>
                    <a:pt x="6408" y="227842"/>
                  </a:lnTo>
                  <a:lnTo>
                    <a:pt x="1175" y="279226"/>
                  </a:lnTo>
                  <a:lnTo>
                    <a:pt x="141" y="335228"/>
                  </a:lnTo>
                  <a:lnTo>
                    <a:pt x="0" y="359670"/>
                  </a:lnTo>
                  <a:lnTo>
                    <a:pt x="1811" y="363969"/>
                  </a:lnTo>
                  <a:lnTo>
                    <a:pt x="4868" y="363137"/>
                  </a:lnTo>
                  <a:lnTo>
                    <a:pt x="8755" y="358884"/>
                  </a:lnTo>
                  <a:lnTo>
                    <a:pt x="17970" y="297999"/>
                  </a:lnTo>
                  <a:lnTo>
                    <a:pt x="30587" y="244655"/>
                  </a:lnTo>
                  <a:lnTo>
                    <a:pt x="44291" y="189462"/>
                  </a:lnTo>
                  <a:lnTo>
                    <a:pt x="60910" y="127349"/>
                  </a:lnTo>
                  <a:lnTo>
                    <a:pt x="86042" y="65709"/>
                  </a:lnTo>
                  <a:lnTo>
                    <a:pt x="101691" y="23490"/>
                  </a:lnTo>
                  <a:lnTo>
                    <a:pt x="112626" y="10012"/>
                  </a:lnTo>
                  <a:lnTo>
                    <a:pt x="126731" y="940"/>
                  </a:lnTo>
                  <a:lnTo>
                    <a:pt x="133451" y="0"/>
                  </a:lnTo>
                  <a:lnTo>
                    <a:pt x="145849" y="3887"/>
                  </a:lnTo>
                  <a:lnTo>
                    <a:pt x="157523" y="16709"/>
                  </a:lnTo>
                  <a:lnTo>
                    <a:pt x="167951" y="36584"/>
                  </a:lnTo>
                  <a:lnTo>
                    <a:pt x="182179" y="89614"/>
                  </a:lnTo>
                  <a:lnTo>
                    <a:pt x="189475" y="136249"/>
                  </a:lnTo>
                  <a:lnTo>
                    <a:pt x="184448" y="192205"/>
                  </a:lnTo>
                  <a:lnTo>
                    <a:pt x="176504" y="247742"/>
                  </a:lnTo>
                  <a:lnTo>
                    <a:pt x="159757" y="308601"/>
                  </a:lnTo>
                  <a:lnTo>
                    <a:pt x="150760" y="329345"/>
                  </a:lnTo>
                  <a:lnTo>
                    <a:pt x="144848" y="335431"/>
                  </a:lnTo>
                  <a:lnTo>
                    <a:pt x="138133" y="338564"/>
                  </a:lnTo>
                  <a:lnTo>
                    <a:pt x="130882" y="339728"/>
                  </a:lnTo>
                  <a:lnTo>
                    <a:pt x="124199" y="336807"/>
                  </a:lnTo>
                  <a:lnTo>
                    <a:pt x="111843" y="323698"/>
                  </a:lnTo>
                  <a:lnTo>
                    <a:pt x="98908" y="299943"/>
                  </a:lnTo>
                  <a:lnTo>
                    <a:pt x="87179" y="253781"/>
                  </a:lnTo>
                  <a:lnTo>
                    <a:pt x="83634" y="190846"/>
                  </a:lnTo>
                  <a:lnTo>
                    <a:pt x="86229" y="181153"/>
                  </a:lnTo>
                  <a:lnTo>
                    <a:pt x="96508" y="165452"/>
                  </a:lnTo>
                  <a:lnTo>
                    <a:pt x="158596" y="115877"/>
                  </a:lnTo>
                  <a:lnTo>
                    <a:pt x="166308" y="10906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009646" y="3419951"/>
              <a:ext cx="157726" cy="359446"/>
            </a:xfrm>
            <a:custGeom>
              <a:avLst/>
              <a:gdLst/>
              <a:ahLst/>
              <a:cxnLst/>
              <a:rect l="0" t="0" r="0" b="0"/>
              <a:pathLst>
                <a:path w="157726" h="359446">
                  <a:moveTo>
                    <a:pt x="24588" y="0"/>
                  </a:moveTo>
                  <a:lnTo>
                    <a:pt x="18870" y="63415"/>
                  </a:lnTo>
                  <a:lnTo>
                    <a:pt x="12192" y="121843"/>
                  </a:lnTo>
                  <a:lnTo>
                    <a:pt x="6040" y="182478"/>
                  </a:lnTo>
                  <a:lnTo>
                    <a:pt x="1526" y="232816"/>
                  </a:lnTo>
                  <a:lnTo>
                    <a:pt x="0" y="290689"/>
                  </a:lnTo>
                  <a:lnTo>
                    <a:pt x="4153" y="321893"/>
                  </a:lnTo>
                  <a:lnTo>
                    <a:pt x="9116" y="327392"/>
                  </a:lnTo>
                  <a:lnTo>
                    <a:pt x="16122" y="330133"/>
                  </a:lnTo>
                  <a:lnTo>
                    <a:pt x="24492" y="331036"/>
                  </a:lnTo>
                  <a:lnTo>
                    <a:pt x="41188" y="324643"/>
                  </a:lnTo>
                  <a:lnTo>
                    <a:pt x="66181" y="302984"/>
                  </a:lnTo>
                  <a:lnTo>
                    <a:pt x="86222" y="275609"/>
                  </a:lnTo>
                  <a:lnTo>
                    <a:pt x="90640" y="266950"/>
                  </a:lnTo>
                  <a:lnTo>
                    <a:pt x="90812" y="262102"/>
                  </a:lnTo>
                  <a:lnTo>
                    <a:pt x="88153" y="259794"/>
                  </a:lnTo>
                  <a:lnTo>
                    <a:pt x="83607" y="259180"/>
                  </a:lnTo>
                  <a:lnTo>
                    <a:pt x="78727" y="262469"/>
                  </a:lnTo>
                  <a:lnTo>
                    <a:pt x="68374" y="275985"/>
                  </a:lnTo>
                  <a:lnTo>
                    <a:pt x="60984" y="308804"/>
                  </a:lnTo>
                  <a:lnTo>
                    <a:pt x="63212" y="338972"/>
                  </a:lnTo>
                  <a:lnTo>
                    <a:pt x="66979" y="346174"/>
                  </a:lnTo>
                  <a:lnTo>
                    <a:pt x="78562" y="356642"/>
                  </a:lnTo>
                  <a:lnTo>
                    <a:pt x="97886" y="359445"/>
                  </a:lnTo>
                  <a:lnTo>
                    <a:pt x="119111" y="356685"/>
                  </a:lnTo>
                  <a:lnTo>
                    <a:pt x="140531" y="345659"/>
                  </a:lnTo>
                  <a:lnTo>
                    <a:pt x="157725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5201341" y="3627977"/>
              <a:ext cx="124131" cy="167845"/>
            </a:xfrm>
            <a:custGeom>
              <a:avLst/>
              <a:gdLst/>
              <a:ahLst/>
              <a:cxnLst/>
              <a:rect l="0" t="0" r="0" b="0"/>
              <a:pathLst>
                <a:path w="124131" h="167845">
                  <a:moveTo>
                    <a:pt x="15956" y="0"/>
                  </a:moveTo>
                  <a:lnTo>
                    <a:pt x="14107" y="26573"/>
                  </a:lnTo>
                  <a:lnTo>
                    <a:pt x="1627" y="78241"/>
                  </a:lnTo>
                  <a:lnTo>
                    <a:pt x="0" y="111118"/>
                  </a:lnTo>
                  <a:lnTo>
                    <a:pt x="1620" y="116609"/>
                  </a:lnTo>
                  <a:lnTo>
                    <a:pt x="4550" y="118420"/>
                  </a:lnTo>
                  <a:lnTo>
                    <a:pt x="8352" y="117778"/>
                  </a:lnTo>
                  <a:lnTo>
                    <a:pt x="17508" y="109669"/>
                  </a:lnTo>
                  <a:lnTo>
                    <a:pt x="30592" y="89509"/>
                  </a:lnTo>
                  <a:lnTo>
                    <a:pt x="34035" y="81862"/>
                  </a:lnTo>
                  <a:lnTo>
                    <a:pt x="45256" y="70900"/>
                  </a:lnTo>
                  <a:lnTo>
                    <a:pt x="52131" y="66682"/>
                  </a:lnTo>
                  <a:lnTo>
                    <a:pt x="67167" y="64462"/>
                  </a:lnTo>
                  <a:lnTo>
                    <a:pt x="75060" y="65164"/>
                  </a:lnTo>
                  <a:lnTo>
                    <a:pt x="80322" y="70255"/>
                  </a:lnTo>
                  <a:lnTo>
                    <a:pt x="86168" y="88239"/>
                  </a:lnTo>
                  <a:lnTo>
                    <a:pt x="90229" y="148341"/>
                  </a:lnTo>
                  <a:lnTo>
                    <a:pt x="90435" y="159915"/>
                  </a:lnTo>
                  <a:lnTo>
                    <a:pt x="92421" y="165782"/>
                  </a:lnTo>
                  <a:lnTo>
                    <a:pt x="95594" y="167844"/>
                  </a:lnTo>
                  <a:lnTo>
                    <a:pt x="99559" y="167370"/>
                  </a:lnTo>
                  <a:lnTo>
                    <a:pt x="108895" y="156981"/>
                  </a:lnTo>
                  <a:lnTo>
                    <a:pt x="124130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5372299" y="3603014"/>
              <a:ext cx="77989" cy="175113"/>
            </a:xfrm>
            <a:custGeom>
              <a:avLst/>
              <a:gdLst/>
              <a:ahLst/>
              <a:cxnLst/>
              <a:rect l="0" t="0" r="0" b="0"/>
              <a:pathLst>
                <a:path w="77989" h="175113">
                  <a:moveTo>
                    <a:pt x="11419" y="83210"/>
                  </a:moveTo>
                  <a:lnTo>
                    <a:pt x="4776" y="140907"/>
                  </a:lnTo>
                  <a:lnTo>
                    <a:pt x="0" y="172524"/>
                  </a:lnTo>
                  <a:lnTo>
                    <a:pt x="1957" y="175112"/>
                  </a:lnTo>
                  <a:lnTo>
                    <a:pt x="5111" y="174989"/>
                  </a:lnTo>
                  <a:lnTo>
                    <a:pt x="13547" y="162524"/>
                  </a:lnTo>
                  <a:lnTo>
                    <a:pt x="21610" y="141575"/>
                  </a:lnTo>
                  <a:lnTo>
                    <a:pt x="26787" y="90459"/>
                  </a:lnTo>
                  <a:lnTo>
                    <a:pt x="34536" y="29616"/>
                  </a:lnTo>
                  <a:lnTo>
                    <a:pt x="39569" y="10389"/>
                  </a:lnTo>
                  <a:lnTo>
                    <a:pt x="44978" y="5077"/>
                  </a:lnTo>
                  <a:lnTo>
                    <a:pt x="52283" y="2460"/>
                  </a:lnTo>
                  <a:lnTo>
                    <a:pt x="7798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5457940" y="3702867"/>
              <a:ext cx="133805" cy="133137"/>
            </a:xfrm>
            <a:custGeom>
              <a:avLst/>
              <a:gdLst/>
              <a:ahLst/>
              <a:cxnLst/>
              <a:rect l="0" t="0" r="0" b="0"/>
              <a:pathLst>
                <a:path w="133805" h="133137">
                  <a:moveTo>
                    <a:pt x="75557" y="0"/>
                  </a:moveTo>
                  <a:lnTo>
                    <a:pt x="16877" y="23977"/>
                  </a:lnTo>
                  <a:lnTo>
                    <a:pt x="5406" y="36544"/>
                  </a:lnTo>
                  <a:lnTo>
                    <a:pt x="1053" y="43778"/>
                  </a:lnTo>
                  <a:lnTo>
                    <a:pt x="0" y="50450"/>
                  </a:lnTo>
                  <a:lnTo>
                    <a:pt x="1147" y="56747"/>
                  </a:lnTo>
                  <a:lnTo>
                    <a:pt x="3761" y="62794"/>
                  </a:lnTo>
                  <a:lnTo>
                    <a:pt x="9202" y="66826"/>
                  </a:lnTo>
                  <a:lnTo>
                    <a:pt x="25109" y="71305"/>
                  </a:lnTo>
                  <a:lnTo>
                    <a:pt x="42041" y="68365"/>
                  </a:lnTo>
                  <a:lnTo>
                    <a:pt x="57888" y="59970"/>
                  </a:lnTo>
                  <a:lnTo>
                    <a:pt x="76280" y="39650"/>
                  </a:lnTo>
                  <a:lnTo>
                    <a:pt x="85222" y="22534"/>
                  </a:lnTo>
                  <a:lnTo>
                    <a:pt x="72778" y="56032"/>
                  </a:lnTo>
                  <a:lnTo>
                    <a:pt x="72164" y="73905"/>
                  </a:lnTo>
                  <a:lnTo>
                    <a:pt x="75899" y="91094"/>
                  </a:lnTo>
                  <a:lnTo>
                    <a:pt x="83722" y="107979"/>
                  </a:lnTo>
                  <a:lnTo>
                    <a:pt x="95828" y="119798"/>
                  </a:lnTo>
                  <a:lnTo>
                    <a:pt x="109529" y="127208"/>
                  </a:lnTo>
                  <a:lnTo>
                    <a:pt x="133804" y="1331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5600066" y="3819361"/>
              <a:ext cx="41606" cy="158101"/>
            </a:xfrm>
            <a:custGeom>
              <a:avLst/>
              <a:gdLst/>
              <a:ahLst/>
              <a:cxnLst/>
              <a:rect l="0" t="0" r="0" b="0"/>
              <a:pathLst>
                <a:path w="41606" h="158101">
                  <a:moveTo>
                    <a:pt x="41605" y="0"/>
                  </a:moveTo>
                  <a:lnTo>
                    <a:pt x="22045" y="58680"/>
                  </a:lnTo>
                  <a:lnTo>
                    <a:pt x="9952" y="119794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5941228" y="3511483"/>
              <a:ext cx="41607" cy="241311"/>
            </a:xfrm>
            <a:custGeom>
              <a:avLst/>
              <a:gdLst/>
              <a:ahLst/>
              <a:cxnLst/>
              <a:rect l="0" t="0" r="0" b="0"/>
              <a:pathLst>
                <a:path w="41607" h="241311">
                  <a:moveTo>
                    <a:pt x="41606" y="0"/>
                  </a:moveTo>
                  <a:lnTo>
                    <a:pt x="40681" y="58621"/>
                  </a:lnTo>
                  <a:lnTo>
                    <a:pt x="32555" y="118211"/>
                  </a:lnTo>
                  <a:lnTo>
                    <a:pt x="24747" y="166929"/>
                  </a:lnTo>
                  <a:lnTo>
                    <a:pt x="13826" y="224254"/>
                  </a:lnTo>
                  <a:lnTo>
                    <a:pt x="11067" y="231789"/>
                  </a:lnTo>
                  <a:lnTo>
                    <a:pt x="8302" y="235887"/>
                  </a:lnTo>
                  <a:lnTo>
                    <a:pt x="0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5924586" y="3411630"/>
              <a:ext cx="183064" cy="23736"/>
            </a:xfrm>
            <a:custGeom>
              <a:avLst/>
              <a:gdLst/>
              <a:ahLst/>
              <a:cxnLst/>
              <a:rect l="0" t="0" r="0" b="0"/>
              <a:pathLst>
                <a:path w="183064" h="23736">
                  <a:moveTo>
                    <a:pt x="0" y="0"/>
                  </a:moveTo>
                  <a:lnTo>
                    <a:pt x="8835" y="8834"/>
                  </a:lnTo>
                  <a:lnTo>
                    <a:pt x="36416" y="18746"/>
                  </a:lnTo>
                  <a:lnTo>
                    <a:pt x="88076" y="23735"/>
                  </a:lnTo>
                  <a:lnTo>
                    <a:pt x="145809" y="22255"/>
                  </a:lnTo>
                  <a:lnTo>
                    <a:pt x="183063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6059517" y="3428272"/>
              <a:ext cx="98060" cy="341164"/>
            </a:xfrm>
            <a:custGeom>
              <a:avLst/>
              <a:gdLst/>
              <a:ahLst/>
              <a:cxnLst/>
              <a:rect l="0" t="0" r="0" b="0"/>
              <a:pathLst>
                <a:path w="98060" h="341164">
                  <a:moveTo>
                    <a:pt x="56453" y="0"/>
                  </a:moveTo>
                  <a:lnTo>
                    <a:pt x="36542" y="61566"/>
                  </a:lnTo>
                  <a:lnTo>
                    <a:pt x="20696" y="120767"/>
                  </a:lnTo>
                  <a:lnTo>
                    <a:pt x="9032" y="180509"/>
                  </a:lnTo>
                  <a:lnTo>
                    <a:pt x="1139" y="239707"/>
                  </a:lnTo>
                  <a:lnTo>
                    <a:pt x="0" y="265696"/>
                  </a:lnTo>
                  <a:lnTo>
                    <a:pt x="1251" y="265888"/>
                  </a:lnTo>
                  <a:lnTo>
                    <a:pt x="7430" y="252907"/>
                  </a:lnTo>
                  <a:lnTo>
                    <a:pt x="13400" y="239992"/>
                  </a:lnTo>
                  <a:lnTo>
                    <a:pt x="53840" y="194214"/>
                  </a:lnTo>
                  <a:lnTo>
                    <a:pt x="60258" y="191422"/>
                  </a:lnTo>
                  <a:lnTo>
                    <a:pt x="74786" y="190785"/>
                  </a:lnTo>
                  <a:lnTo>
                    <a:pt x="80695" y="193758"/>
                  </a:lnTo>
                  <a:lnTo>
                    <a:pt x="89725" y="204458"/>
                  </a:lnTo>
                  <a:lnTo>
                    <a:pt x="95589" y="230494"/>
                  </a:lnTo>
                  <a:lnTo>
                    <a:pt x="91147" y="289903"/>
                  </a:lnTo>
                  <a:lnTo>
                    <a:pt x="92621" y="319195"/>
                  </a:lnTo>
                  <a:lnTo>
                    <a:pt x="98059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6165216" y="3525407"/>
              <a:ext cx="241992" cy="261710"/>
            </a:xfrm>
            <a:custGeom>
              <a:avLst/>
              <a:gdLst/>
              <a:ahLst/>
              <a:cxnLst/>
              <a:rect l="0" t="0" r="0" b="0"/>
              <a:pathLst>
                <a:path w="241992" h="261710">
                  <a:moveTo>
                    <a:pt x="92212" y="135854"/>
                  </a:moveTo>
                  <a:lnTo>
                    <a:pt x="33532" y="159832"/>
                  </a:lnTo>
                  <a:lnTo>
                    <a:pt x="13291" y="175216"/>
                  </a:lnTo>
                  <a:lnTo>
                    <a:pt x="0" y="195902"/>
                  </a:lnTo>
                  <a:lnTo>
                    <a:pt x="1151" y="201774"/>
                  </a:lnTo>
                  <a:lnTo>
                    <a:pt x="5617" y="206613"/>
                  </a:lnTo>
                  <a:lnTo>
                    <a:pt x="12293" y="210763"/>
                  </a:lnTo>
                  <a:lnTo>
                    <a:pt x="27107" y="212910"/>
                  </a:lnTo>
                  <a:lnTo>
                    <a:pt x="59217" y="206754"/>
                  </a:lnTo>
                  <a:lnTo>
                    <a:pt x="63744" y="208084"/>
                  </a:lnTo>
                  <a:lnTo>
                    <a:pt x="65837" y="211744"/>
                  </a:lnTo>
                  <a:lnTo>
                    <a:pt x="66308" y="216958"/>
                  </a:lnTo>
                  <a:lnTo>
                    <a:pt x="68471" y="218585"/>
                  </a:lnTo>
                  <a:lnTo>
                    <a:pt x="71761" y="217820"/>
                  </a:lnTo>
                  <a:lnTo>
                    <a:pt x="75805" y="215461"/>
                  </a:lnTo>
                  <a:lnTo>
                    <a:pt x="119354" y="153341"/>
                  </a:lnTo>
                  <a:lnTo>
                    <a:pt x="139555" y="116913"/>
                  </a:lnTo>
                  <a:lnTo>
                    <a:pt x="157140" y="78797"/>
                  </a:lnTo>
                  <a:lnTo>
                    <a:pt x="184974" y="34950"/>
                  </a:lnTo>
                  <a:lnTo>
                    <a:pt x="194381" y="6310"/>
                  </a:lnTo>
                  <a:lnTo>
                    <a:pt x="194533" y="1414"/>
                  </a:lnTo>
                  <a:lnTo>
                    <a:pt x="192785" y="0"/>
                  </a:lnTo>
                  <a:lnTo>
                    <a:pt x="189772" y="906"/>
                  </a:lnTo>
                  <a:lnTo>
                    <a:pt x="176695" y="15433"/>
                  </a:lnTo>
                  <a:lnTo>
                    <a:pt x="162354" y="46115"/>
                  </a:lnTo>
                  <a:lnTo>
                    <a:pt x="147791" y="102041"/>
                  </a:lnTo>
                  <a:lnTo>
                    <a:pt x="148231" y="133232"/>
                  </a:lnTo>
                  <a:lnTo>
                    <a:pt x="157587" y="179133"/>
                  </a:lnTo>
                  <a:lnTo>
                    <a:pt x="166263" y="195462"/>
                  </a:lnTo>
                  <a:lnTo>
                    <a:pt x="178748" y="206417"/>
                  </a:lnTo>
                  <a:lnTo>
                    <a:pt x="185961" y="210633"/>
                  </a:lnTo>
                  <a:lnTo>
                    <a:pt x="201371" y="212852"/>
                  </a:lnTo>
                  <a:lnTo>
                    <a:pt x="209364" y="212149"/>
                  </a:lnTo>
                  <a:lnTo>
                    <a:pt x="211919" y="212605"/>
                  </a:lnTo>
                  <a:lnTo>
                    <a:pt x="210848" y="213834"/>
                  </a:lnTo>
                  <a:lnTo>
                    <a:pt x="203186" y="218589"/>
                  </a:lnTo>
                  <a:lnTo>
                    <a:pt x="193618" y="226866"/>
                  </a:lnTo>
                  <a:lnTo>
                    <a:pt x="182252" y="246340"/>
                  </a:lnTo>
                  <a:lnTo>
                    <a:pt x="183674" y="252041"/>
                  </a:lnTo>
                  <a:lnTo>
                    <a:pt x="188320" y="256766"/>
                  </a:lnTo>
                  <a:lnTo>
                    <a:pt x="195116" y="260841"/>
                  </a:lnTo>
                  <a:lnTo>
                    <a:pt x="203344" y="261709"/>
                  </a:lnTo>
                  <a:lnTo>
                    <a:pt x="241991" y="2523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6476793" y="3669582"/>
              <a:ext cx="64110" cy="161593"/>
            </a:xfrm>
            <a:custGeom>
              <a:avLst/>
              <a:gdLst/>
              <a:ahLst/>
              <a:cxnLst/>
              <a:rect l="0" t="0" r="0" b="0"/>
              <a:pathLst>
                <a:path w="64110" h="161593">
                  <a:moveTo>
                    <a:pt x="46909" y="0"/>
                  </a:moveTo>
                  <a:lnTo>
                    <a:pt x="29239" y="0"/>
                  </a:lnTo>
                  <a:lnTo>
                    <a:pt x="15634" y="4931"/>
                  </a:lnTo>
                  <a:lnTo>
                    <a:pt x="9417" y="8835"/>
                  </a:lnTo>
                  <a:lnTo>
                    <a:pt x="5272" y="15136"/>
                  </a:lnTo>
                  <a:lnTo>
                    <a:pt x="666" y="31998"/>
                  </a:lnTo>
                  <a:lnTo>
                    <a:pt x="3551" y="49355"/>
                  </a:lnTo>
                  <a:lnTo>
                    <a:pt x="6909" y="57867"/>
                  </a:lnTo>
                  <a:lnTo>
                    <a:pt x="60228" y="118215"/>
                  </a:lnTo>
                  <a:lnTo>
                    <a:pt x="64109" y="125963"/>
                  </a:lnTo>
                  <a:lnTo>
                    <a:pt x="63923" y="133902"/>
                  </a:lnTo>
                  <a:lnTo>
                    <a:pt x="56320" y="150119"/>
                  </a:lnTo>
                  <a:lnTo>
                    <a:pt x="48560" y="155553"/>
                  </a:lnTo>
                  <a:lnTo>
                    <a:pt x="27611" y="161592"/>
                  </a:lnTo>
                  <a:lnTo>
                    <a:pt x="10287" y="159344"/>
                  </a:lnTo>
                  <a:lnTo>
                    <a:pt x="3079" y="156155"/>
                  </a:lnTo>
                  <a:lnTo>
                    <a:pt x="122" y="152181"/>
                  </a:lnTo>
                  <a:lnTo>
                    <a:pt x="0" y="147682"/>
                  </a:lnTo>
                  <a:lnTo>
                    <a:pt x="5304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6781654" y="3527691"/>
              <a:ext cx="75237" cy="225103"/>
            </a:xfrm>
            <a:custGeom>
              <a:avLst/>
              <a:gdLst/>
              <a:ahLst/>
              <a:cxnLst/>
              <a:rect l="0" t="0" r="0" b="0"/>
              <a:pathLst>
                <a:path w="75237" h="225103">
                  <a:moveTo>
                    <a:pt x="0" y="17076"/>
                  </a:moveTo>
                  <a:lnTo>
                    <a:pt x="4417" y="3823"/>
                  </a:lnTo>
                  <a:lnTo>
                    <a:pt x="10342" y="844"/>
                  </a:lnTo>
                  <a:lnTo>
                    <a:pt x="29251" y="0"/>
                  </a:lnTo>
                  <a:lnTo>
                    <a:pt x="57053" y="9140"/>
                  </a:lnTo>
                  <a:lnTo>
                    <a:pt x="69428" y="20945"/>
                  </a:lnTo>
                  <a:lnTo>
                    <a:pt x="74022" y="27976"/>
                  </a:lnTo>
                  <a:lnTo>
                    <a:pt x="75236" y="36362"/>
                  </a:lnTo>
                  <a:lnTo>
                    <a:pt x="71653" y="55541"/>
                  </a:lnTo>
                  <a:lnTo>
                    <a:pt x="61432" y="71462"/>
                  </a:lnTo>
                  <a:lnTo>
                    <a:pt x="19602" y="125510"/>
                  </a:lnTo>
                  <a:lnTo>
                    <a:pt x="7246" y="154707"/>
                  </a:lnTo>
                  <a:lnTo>
                    <a:pt x="5686" y="173475"/>
                  </a:lnTo>
                  <a:lnTo>
                    <a:pt x="6564" y="182363"/>
                  </a:lnTo>
                  <a:lnTo>
                    <a:pt x="9924" y="189213"/>
                  </a:lnTo>
                  <a:lnTo>
                    <a:pt x="35245" y="209315"/>
                  </a:lnTo>
                  <a:lnTo>
                    <a:pt x="58248" y="2251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6756691" y="3827682"/>
              <a:ext cx="24964" cy="24964"/>
            </a:xfrm>
            <a:custGeom>
              <a:avLst/>
              <a:gdLst/>
              <a:ahLst/>
              <a:cxnLst/>
              <a:rect l="0" t="0" r="0" b="0"/>
              <a:pathLst>
                <a:path w="24964" h="24964">
                  <a:moveTo>
                    <a:pt x="0" y="0"/>
                  </a:moveTo>
                  <a:lnTo>
                    <a:pt x="12362" y="17156"/>
                  </a:lnTo>
                  <a:lnTo>
                    <a:pt x="24963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5540551" y="4141557"/>
              <a:ext cx="2306198" cy="558501"/>
            </a:xfrm>
            <a:custGeom>
              <a:avLst/>
              <a:gdLst/>
              <a:ahLst/>
              <a:cxnLst/>
              <a:rect l="0" t="0" r="0" b="0"/>
              <a:pathLst>
                <a:path w="2306198" h="558501">
                  <a:moveTo>
                    <a:pt x="9588" y="543193"/>
                  </a:moveTo>
                  <a:lnTo>
                    <a:pt x="753" y="556445"/>
                  </a:lnTo>
                  <a:lnTo>
                    <a:pt x="0" y="558500"/>
                  </a:lnTo>
                  <a:lnTo>
                    <a:pt x="1347" y="558020"/>
                  </a:lnTo>
                  <a:lnTo>
                    <a:pt x="60961" y="508090"/>
                  </a:lnTo>
                  <a:lnTo>
                    <a:pt x="116015" y="459105"/>
                  </a:lnTo>
                  <a:lnTo>
                    <a:pt x="167972" y="418262"/>
                  </a:lnTo>
                  <a:lnTo>
                    <a:pt x="220992" y="384146"/>
                  </a:lnTo>
                  <a:lnTo>
                    <a:pt x="278447" y="345218"/>
                  </a:lnTo>
                  <a:lnTo>
                    <a:pt x="326554" y="319037"/>
                  </a:lnTo>
                  <a:lnTo>
                    <a:pt x="378407" y="291248"/>
                  </a:lnTo>
                  <a:lnTo>
                    <a:pt x="432295" y="259592"/>
                  </a:lnTo>
                  <a:lnTo>
                    <a:pt x="488325" y="229256"/>
                  </a:lnTo>
                  <a:lnTo>
                    <a:pt x="549305" y="200235"/>
                  </a:lnTo>
                  <a:lnTo>
                    <a:pt x="590625" y="179968"/>
                  </a:lnTo>
                  <a:lnTo>
                    <a:pt x="636727" y="161714"/>
                  </a:lnTo>
                  <a:lnTo>
                    <a:pt x="682488" y="144356"/>
                  </a:lnTo>
                  <a:lnTo>
                    <a:pt x="728405" y="127395"/>
                  </a:lnTo>
                  <a:lnTo>
                    <a:pt x="776550" y="110612"/>
                  </a:lnTo>
                  <a:lnTo>
                    <a:pt x="825684" y="91442"/>
                  </a:lnTo>
                  <a:lnTo>
                    <a:pt x="876183" y="72443"/>
                  </a:lnTo>
                  <a:lnTo>
                    <a:pt x="929446" y="57835"/>
                  </a:lnTo>
                  <a:lnTo>
                    <a:pt x="986403" y="42714"/>
                  </a:lnTo>
                  <a:lnTo>
                    <a:pt x="1044693" y="27672"/>
                  </a:lnTo>
                  <a:lnTo>
                    <a:pt x="1101418" y="14823"/>
                  </a:lnTo>
                  <a:lnTo>
                    <a:pt x="1162379" y="5414"/>
                  </a:lnTo>
                  <a:lnTo>
                    <a:pt x="1225531" y="0"/>
                  </a:lnTo>
                  <a:lnTo>
                    <a:pt x="1287499" y="675"/>
                  </a:lnTo>
                  <a:lnTo>
                    <a:pt x="1348941" y="4057"/>
                  </a:lnTo>
                  <a:lnTo>
                    <a:pt x="1411073" y="9567"/>
                  </a:lnTo>
                  <a:lnTo>
                    <a:pt x="1443175" y="13625"/>
                  </a:lnTo>
                  <a:lnTo>
                    <a:pt x="1475670" y="18179"/>
                  </a:lnTo>
                  <a:lnTo>
                    <a:pt x="1508428" y="23990"/>
                  </a:lnTo>
                  <a:lnTo>
                    <a:pt x="1541362" y="30636"/>
                  </a:lnTo>
                  <a:lnTo>
                    <a:pt x="1574412" y="37841"/>
                  </a:lnTo>
                  <a:lnTo>
                    <a:pt x="1606616" y="47268"/>
                  </a:lnTo>
                  <a:lnTo>
                    <a:pt x="1669519" y="70068"/>
                  </a:lnTo>
                  <a:lnTo>
                    <a:pt x="1728911" y="95612"/>
                  </a:lnTo>
                  <a:lnTo>
                    <a:pt x="1787051" y="123298"/>
                  </a:lnTo>
                  <a:lnTo>
                    <a:pt x="1846791" y="154094"/>
                  </a:lnTo>
                  <a:lnTo>
                    <a:pt x="1904777" y="188738"/>
                  </a:lnTo>
                  <a:lnTo>
                    <a:pt x="1960443" y="225709"/>
                  </a:lnTo>
                  <a:lnTo>
                    <a:pt x="2012920" y="263713"/>
                  </a:lnTo>
                  <a:lnTo>
                    <a:pt x="2063980" y="302177"/>
                  </a:lnTo>
                  <a:lnTo>
                    <a:pt x="2113486" y="341770"/>
                  </a:lnTo>
                  <a:lnTo>
                    <a:pt x="2160143" y="384021"/>
                  </a:lnTo>
                  <a:lnTo>
                    <a:pt x="2223577" y="444975"/>
                  </a:lnTo>
                  <a:lnTo>
                    <a:pt x="2285083" y="505643"/>
                  </a:lnTo>
                  <a:lnTo>
                    <a:pt x="2306197" y="5265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5475250" y="4634824"/>
              <a:ext cx="2321574" cy="703085"/>
            </a:xfrm>
            <a:custGeom>
              <a:avLst/>
              <a:gdLst/>
              <a:ahLst/>
              <a:cxnLst/>
              <a:rect l="0" t="0" r="0" b="0"/>
              <a:pathLst>
                <a:path w="2321574" h="703085">
                  <a:moveTo>
                    <a:pt x="2321573" y="0"/>
                  </a:moveTo>
                  <a:lnTo>
                    <a:pt x="2321573" y="57909"/>
                  </a:lnTo>
                  <a:lnTo>
                    <a:pt x="2314929" y="115298"/>
                  </a:lnTo>
                  <a:lnTo>
                    <a:pt x="2298362" y="173906"/>
                  </a:lnTo>
                  <a:lnTo>
                    <a:pt x="2262821" y="230313"/>
                  </a:lnTo>
                  <a:lnTo>
                    <a:pt x="2224278" y="278659"/>
                  </a:lnTo>
                  <a:lnTo>
                    <a:pt x="2162348" y="323960"/>
                  </a:lnTo>
                  <a:lnTo>
                    <a:pt x="2103359" y="362112"/>
                  </a:lnTo>
                  <a:lnTo>
                    <a:pt x="2054746" y="389900"/>
                  </a:lnTo>
                  <a:lnTo>
                    <a:pt x="2000791" y="420117"/>
                  </a:lnTo>
                  <a:lnTo>
                    <a:pt x="1939399" y="448075"/>
                  </a:lnTo>
                  <a:lnTo>
                    <a:pt x="1878781" y="478343"/>
                  </a:lnTo>
                  <a:lnTo>
                    <a:pt x="1815414" y="510734"/>
                  </a:lnTo>
                  <a:lnTo>
                    <a:pt x="1771784" y="530249"/>
                  </a:lnTo>
                  <a:lnTo>
                    <a:pt x="1726813" y="549092"/>
                  </a:lnTo>
                  <a:lnTo>
                    <a:pt x="1679089" y="569795"/>
                  </a:lnTo>
                  <a:lnTo>
                    <a:pt x="1630143" y="588858"/>
                  </a:lnTo>
                  <a:lnTo>
                    <a:pt x="1580651" y="606575"/>
                  </a:lnTo>
                  <a:lnTo>
                    <a:pt x="1530918" y="623696"/>
                  </a:lnTo>
                  <a:lnTo>
                    <a:pt x="1481077" y="640551"/>
                  </a:lnTo>
                  <a:lnTo>
                    <a:pt x="1431190" y="656363"/>
                  </a:lnTo>
                  <a:lnTo>
                    <a:pt x="1381280" y="669554"/>
                  </a:lnTo>
                  <a:lnTo>
                    <a:pt x="1328896" y="681581"/>
                  </a:lnTo>
                  <a:lnTo>
                    <a:pt x="1275720" y="691240"/>
                  </a:lnTo>
                  <a:lnTo>
                    <a:pt x="1224350" y="695533"/>
                  </a:lnTo>
                  <a:lnTo>
                    <a:pt x="1171316" y="699907"/>
                  </a:lnTo>
                  <a:lnTo>
                    <a:pt x="1116926" y="703084"/>
                  </a:lnTo>
                  <a:lnTo>
                    <a:pt x="1061935" y="701413"/>
                  </a:lnTo>
                  <a:lnTo>
                    <a:pt x="1009140" y="700055"/>
                  </a:lnTo>
                  <a:lnTo>
                    <a:pt x="957015" y="697602"/>
                  </a:lnTo>
                  <a:lnTo>
                    <a:pt x="903030" y="690348"/>
                  </a:lnTo>
                  <a:lnTo>
                    <a:pt x="850683" y="680960"/>
                  </a:lnTo>
                  <a:lnTo>
                    <a:pt x="798757" y="670624"/>
                  </a:lnTo>
                  <a:lnTo>
                    <a:pt x="744859" y="659867"/>
                  </a:lnTo>
                  <a:lnTo>
                    <a:pt x="692552" y="646456"/>
                  </a:lnTo>
                  <a:lnTo>
                    <a:pt x="641567" y="631251"/>
                  </a:lnTo>
                  <a:lnTo>
                    <a:pt x="591170" y="615247"/>
                  </a:lnTo>
                  <a:lnTo>
                    <a:pt x="543500" y="598888"/>
                  </a:lnTo>
                  <a:lnTo>
                    <a:pt x="496735" y="581448"/>
                  </a:lnTo>
                  <a:lnTo>
                    <a:pt x="448213" y="561369"/>
                  </a:lnTo>
                  <a:lnTo>
                    <a:pt x="403842" y="542583"/>
                  </a:lnTo>
                  <a:lnTo>
                    <a:pt x="361624" y="524989"/>
                  </a:lnTo>
                  <a:lnTo>
                    <a:pt x="318205" y="507923"/>
                  </a:lnTo>
                  <a:lnTo>
                    <a:pt x="256595" y="482721"/>
                  </a:lnTo>
                  <a:lnTo>
                    <a:pt x="201768" y="462105"/>
                  </a:lnTo>
                  <a:lnTo>
                    <a:pt x="140187" y="438573"/>
                  </a:lnTo>
                  <a:lnTo>
                    <a:pt x="85973" y="416118"/>
                  </a:lnTo>
                  <a:lnTo>
                    <a:pt x="29950" y="389249"/>
                  </a:lnTo>
                  <a:lnTo>
                    <a:pt x="0" y="3744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5417002" y="4451761"/>
              <a:ext cx="33286" cy="857069"/>
            </a:xfrm>
            <a:custGeom>
              <a:avLst/>
              <a:gdLst/>
              <a:ahLst/>
              <a:cxnLst/>
              <a:rect l="0" t="0" r="0" b="0"/>
              <a:pathLst>
                <a:path w="33286" h="857069">
                  <a:moveTo>
                    <a:pt x="0" y="0"/>
                  </a:moveTo>
                  <a:lnTo>
                    <a:pt x="6587" y="29620"/>
                  </a:lnTo>
                  <a:lnTo>
                    <a:pt x="17221" y="91940"/>
                  </a:lnTo>
                  <a:lnTo>
                    <a:pt x="23434" y="149243"/>
                  </a:lnTo>
                  <a:lnTo>
                    <a:pt x="24510" y="208381"/>
                  </a:lnTo>
                  <a:lnTo>
                    <a:pt x="24829" y="259496"/>
                  </a:lnTo>
                  <a:lnTo>
                    <a:pt x="24924" y="308336"/>
                  </a:lnTo>
                  <a:lnTo>
                    <a:pt x="24956" y="369743"/>
                  </a:lnTo>
                  <a:lnTo>
                    <a:pt x="24961" y="423493"/>
                  </a:lnTo>
                  <a:lnTo>
                    <a:pt x="25887" y="480408"/>
                  </a:lnTo>
                  <a:lnTo>
                    <a:pt x="30682" y="538260"/>
                  </a:lnTo>
                  <a:lnTo>
                    <a:pt x="32514" y="596391"/>
                  </a:lnTo>
                  <a:lnTo>
                    <a:pt x="33056" y="654603"/>
                  </a:lnTo>
                  <a:lnTo>
                    <a:pt x="33217" y="710991"/>
                  </a:lnTo>
                  <a:lnTo>
                    <a:pt x="33272" y="772397"/>
                  </a:lnTo>
                  <a:lnTo>
                    <a:pt x="33282" y="829042"/>
                  </a:lnTo>
                  <a:lnTo>
                    <a:pt x="33285" y="8570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5168288" y="4751863"/>
              <a:ext cx="481705" cy="32741"/>
            </a:xfrm>
            <a:custGeom>
              <a:avLst/>
              <a:gdLst/>
              <a:ahLst/>
              <a:cxnLst/>
              <a:rect l="0" t="0" r="0" b="0"/>
              <a:pathLst>
                <a:path w="481705" h="32741">
                  <a:moveTo>
                    <a:pt x="456741" y="24419"/>
                  </a:moveTo>
                  <a:lnTo>
                    <a:pt x="427120" y="31005"/>
                  </a:lnTo>
                  <a:lnTo>
                    <a:pt x="364253" y="32512"/>
                  </a:lnTo>
                  <a:lnTo>
                    <a:pt x="304793" y="32710"/>
                  </a:lnTo>
                  <a:lnTo>
                    <a:pt x="253414" y="32731"/>
                  </a:lnTo>
                  <a:lnTo>
                    <a:pt x="193587" y="32738"/>
                  </a:lnTo>
                  <a:lnTo>
                    <a:pt x="141876" y="32740"/>
                  </a:lnTo>
                  <a:lnTo>
                    <a:pt x="81633" y="30275"/>
                  </a:lnTo>
                  <a:lnTo>
                    <a:pt x="21939" y="17622"/>
                  </a:lnTo>
                  <a:lnTo>
                    <a:pt x="1845" y="8762"/>
                  </a:lnTo>
                  <a:lnTo>
                    <a:pt x="0" y="5660"/>
                  </a:lnTo>
                  <a:lnTo>
                    <a:pt x="3392" y="3592"/>
                  </a:lnTo>
                  <a:lnTo>
                    <a:pt x="59336" y="0"/>
                  </a:lnTo>
                  <a:lnTo>
                    <a:pt x="117885" y="3945"/>
                  </a:lnTo>
                  <a:lnTo>
                    <a:pt x="180349" y="7272"/>
                  </a:lnTo>
                  <a:lnTo>
                    <a:pt x="230587" y="7677"/>
                  </a:lnTo>
                  <a:lnTo>
                    <a:pt x="284102" y="8682"/>
                  </a:lnTo>
                  <a:lnTo>
                    <a:pt x="342566" y="14938"/>
                  </a:lnTo>
                  <a:lnTo>
                    <a:pt x="394313" y="22531"/>
                  </a:lnTo>
                  <a:lnTo>
                    <a:pt x="451567" y="24170"/>
                  </a:lnTo>
                  <a:lnTo>
                    <a:pt x="481704" y="2441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5400364" y="4418477"/>
              <a:ext cx="8318" cy="274595"/>
            </a:xfrm>
            <a:custGeom>
              <a:avLst/>
              <a:gdLst/>
              <a:ahLst/>
              <a:cxnLst/>
              <a:rect l="0" t="0" r="0" b="0"/>
              <a:pathLst>
                <a:path w="8318" h="274595">
                  <a:moveTo>
                    <a:pt x="8317" y="0"/>
                  </a:moveTo>
                  <a:lnTo>
                    <a:pt x="767" y="62491"/>
                  </a:lnTo>
                  <a:lnTo>
                    <a:pt x="97" y="123514"/>
                  </a:lnTo>
                  <a:lnTo>
                    <a:pt x="16" y="177806"/>
                  </a:lnTo>
                  <a:lnTo>
                    <a:pt x="0" y="230581"/>
                  </a:lnTo>
                  <a:lnTo>
                    <a:pt x="2463" y="258163"/>
                  </a:lnTo>
                  <a:lnTo>
                    <a:pt x="8317" y="2745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5184013" y="4418477"/>
              <a:ext cx="257954" cy="224669"/>
            </a:xfrm>
            <a:custGeom>
              <a:avLst/>
              <a:gdLst/>
              <a:ahLst/>
              <a:cxnLst/>
              <a:rect l="0" t="0" r="0" b="0"/>
              <a:pathLst>
                <a:path w="257954" h="224669">
                  <a:moveTo>
                    <a:pt x="257953" y="0"/>
                  </a:moveTo>
                  <a:lnTo>
                    <a:pt x="243560" y="59627"/>
                  </a:lnTo>
                  <a:lnTo>
                    <a:pt x="234964" y="113902"/>
                  </a:lnTo>
                  <a:lnTo>
                    <a:pt x="222045" y="155670"/>
                  </a:lnTo>
                  <a:lnTo>
                    <a:pt x="217372" y="164801"/>
                  </a:lnTo>
                  <a:lnTo>
                    <a:pt x="202318" y="179877"/>
                  </a:lnTo>
                  <a:lnTo>
                    <a:pt x="173051" y="196295"/>
                  </a:lnTo>
                  <a:lnTo>
                    <a:pt x="138492" y="204550"/>
                  </a:lnTo>
                  <a:lnTo>
                    <a:pt x="85398" y="211757"/>
                  </a:lnTo>
                  <a:lnTo>
                    <a:pt x="28082" y="218208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7414054" y="4435119"/>
              <a:ext cx="74891" cy="10513"/>
            </a:xfrm>
            <a:custGeom>
              <a:avLst/>
              <a:gdLst/>
              <a:ahLst/>
              <a:cxnLst/>
              <a:rect l="0" t="0" r="0" b="0"/>
              <a:pathLst>
                <a:path w="74891" h="10513">
                  <a:moveTo>
                    <a:pt x="74890" y="0"/>
                  </a:moveTo>
                  <a:lnTo>
                    <a:pt x="66055" y="8835"/>
                  </a:lnTo>
                  <a:lnTo>
                    <a:pt x="60679" y="10512"/>
                  </a:lnTo>
                  <a:lnTo>
                    <a:pt x="38936" y="8457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7106176" y="4435119"/>
              <a:ext cx="191384" cy="24490"/>
            </a:xfrm>
            <a:custGeom>
              <a:avLst/>
              <a:gdLst/>
              <a:ahLst/>
              <a:cxnLst/>
              <a:rect l="0" t="0" r="0" b="0"/>
              <a:pathLst>
                <a:path w="191384" h="24490">
                  <a:moveTo>
                    <a:pt x="191383" y="0"/>
                  </a:moveTo>
                  <a:lnTo>
                    <a:pt x="132703" y="19559"/>
                  </a:lnTo>
                  <a:lnTo>
                    <a:pt x="71590" y="24489"/>
                  </a:lnTo>
                  <a:lnTo>
                    <a:pt x="25624" y="18314"/>
                  </a:lnTo>
                  <a:lnTo>
                    <a:pt x="0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6781654" y="4468403"/>
              <a:ext cx="158101" cy="33285"/>
            </a:xfrm>
            <a:custGeom>
              <a:avLst/>
              <a:gdLst/>
              <a:ahLst/>
              <a:cxnLst/>
              <a:rect l="0" t="0" r="0" b="0"/>
              <a:pathLst>
                <a:path w="158101" h="33285">
                  <a:moveTo>
                    <a:pt x="158100" y="0"/>
                  </a:moveTo>
                  <a:lnTo>
                    <a:pt x="102252" y="21743"/>
                  </a:lnTo>
                  <a:lnTo>
                    <a:pt x="64577" y="30731"/>
                  </a:lnTo>
                  <a:lnTo>
                    <a:pt x="9687" y="33060"/>
                  </a:lnTo>
                  <a:lnTo>
                    <a:pt x="0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6190860" y="4501687"/>
              <a:ext cx="499264" cy="38535"/>
            </a:xfrm>
            <a:custGeom>
              <a:avLst/>
              <a:gdLst/>
              <a:ahLst/>
              <a:cxnLst/>
              <a:rect l="0" t="0" r="0" b="0"/>
              <a:pathLst>
                <a:path w="499264" h="38535">
                  <a:moveTo>
                    <a:pt x="499263" y="0"/>
                  </a:moveTo>
                  <a:lnTo>
                    <a:pt x="443415" y="14193"/>
                  </a:lnTo>
                  <a:lnTo>
                    <a:pt x="395309" y="23362"/>
                  </a:lnTo>
                  <a:lnTo>
                    <a:pt x="334402" y="24753"/>
                  </a:lnTo>
                  <a:lnTo>
                    <a:pt x="277574" y="24936"/>
                  </a:lnTo>
                  <a:lnTo>
                    <a:pt x="221921" y="20542"/>
                  </a:lnTo>
                  <a:lnTo>
                    <a:pt x="163959" y="17156"/>
                  </a:lnTo>
                  <a:lnTo>
                    <a:pt x="139439" y="18720"/>
                  </a:lnTo>
                  <a:lnTo>
                    <a:pt x="76196" y="37481"/>
                  </a:lnTo>
                  <a:lnTo>
                    <a:pt x="39424" y="38534"/>
                  </a:lnTo>
                  <a:lnTo>
                    <a:pt x="0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5758166" y="4501687"/>
              <a:ext cx="349484" cy="30683"/>
            </a:xfrm>
            <a:custGeom>
              <a:avLst/>
              <a:gdLst/>
              <a:ahLst/>
              <a:cxnLst/>
              <a:rect l="0" t="0" r="0" b="0"/>
              <a:pathLst>
                <a:path w="349484" h="30683">
                  <a:moveTo>
                    <a:pt x="349483" y="24963"/>
                  </a:moveTo>
                  <a:lnTo>
                    <a:pt x="327705" y="30682"/>
                  </a:lnTo>
                  <a:lnTo>
                    <a:pt x="285736" y="30305"/>
                  </a:lnTo>
                  <a:lnTo>
                    <a:pt x="230771" y="18846"/>
                  </a:lnTo>
                  <a:lnTo>
                    <a:pt x="175277" y="7784"/>
                  </a:lnTo>
                  <a:lnTo>
                    <a:pt x="137146" y="1538"/>
                  </a:lnTo>
                  <a:lnTo>
                    <a:pt x="85473" y="2668"/>
                  </a:lnTo>
                  <a:lnTo>
                    <a:pt x="41538" y="7204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6773333" y="3902571"/>
              <a:ext cx="624080" cy="416054"/>
            </a:xfrm>
            <a:custGeom>
              <a:avLst/>
              <a:gdLst/>
              <a:ahLst/>
              <a:cxnLst/>
              <a:rect l="0" t="0" r="0" b="0"/>
              <a:pathLst>
                <a:path w="624080" h="416054">
                  <a:moveTo>
                    <a:pt x="0" y="416053"/>
                  </a:moveTo>
                  <a:lnTo>
                    <a:pt x="15999" y="381308"/>
                  </a:lnTo>
                  <a:lnTo>
                    <a:pt x="39977" y="361790"/>
                  </a:lnTo>
                  <a:lnTo>
                    <a:pt x="96168" y="333002"/>
                  </a:lnTo>
                  <a:lnTo>
                    <a:pt x="156042" y="306159"/>
                  </a:lnTo>
                  <a:lnTo>
                    <a:pt x="210311" y="274444"/>
                  </a:lnTo>
                  <a:lnTo>
                    <a:pt x="272330" y="238832"/>
                  </a:lnTo>
                  <a:lnTo>
                    <a:pt x="333374" y="200219"/>
                  </a:lnTo>
                  <a:lnTo>
                    <a:pt x="390406" y="159880"/>
                  </a:lnTo>
                  <a:lnTo>
                    <a:pt x="447542" y="118387"/>
                  </a:lnTo>
                  <a:lnTo>
                    <a:pt x="507479" y="77774"/>
                  </a:lnTo>
                  <a:lnTo>
                    <a:pt x="566341" y="33290"/>
                  </a:lnTo>
                  <a:lnTo>
                    <a:pt x="62407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7474816" y="3792334"/>
              <a:ext cx="138944" cy="195333"/>
            </a:xfrm>
            <a:custGeom>
              <a:avLst/>
              <a:gdLst/>
              <a:ahLst/>
              <a:cxnLst/>
              <a:rect l="0" t="0" r="0" b="0"/>
              <a:pathLst>
                <a:path w="138944" h="195333">
                  <a:moveTo>
                    <a:pt x="138943" y="35348"/>
                  </a:moveTo>
                  <a:lnTo>
                    <a:pt x="130108" y="17679"/>
                  </a:lnTo>
                  <a:lnTo>
                    <a:pt x="118374" y="6538"/>
                  </a:lnTo>
                  <a:lnTo>
                    <a:pt x="111362" y="2273"/>
                  </a:lnTo>
                  <a:lnTo>
                    <a:pt x="96174" y="0"/>
                  </a:lnTo>
                  <a:lnTo>
                    <a:pt x="63824" y="6073"/>
                  </a:lnTo>
                  <a:lnTo>
                    <a:pt x="39023" y="17942"/>
                  </a:lnTo>
                  <a:lnTo>
                    <a:pt x="27349" y="32851"/>
                  </a:lnTo>
                  <a:lnTo>
                    <a:pt x="22942" y="42005"/>
                  </a:lnTo>
                  <a:lnTo>
                    <a:pt x="20511" y="59572"/>
                  </a:lnTo>
                  <a:lnTo>
                    <a:pt x="23436" y="76625"/>
                  </a:lnTo>
                  <a:lnTo>
                    <a:pt x="50759" y="132569"/>
                  </a:lnTo>
                  <a:lnTo>
                    <a:pt x="61535" y="150673"/>
                  </a:lnTo>
                  <a:lnTo>
                    <a:pt x="65092" y="167965"/>
                  </a:lnTo>
                  <a:lnTo>
                    <a:pt x="64745" y="176459"/>
                  </a:lnTo>
                  <a:lnTo>
                    <a:pt x="61742" y="183047"/>
                  </a:lnTo>
                  <a:lnTo>
                    <a:pt x="51007" y="192832"/>
                  </a:lnTo>
                  <a:lnTo>
                    <a:pt x="34525" y="195332"/>
                  </a:lnTo>
                  <a:lnTo>
                    <a:pt x="24952" y="194704"/>
                  </a:lnTo>
                  <a:lnTo>
                    <a:pt x="9385" y="186610"/>
                  </a:lnTo>
                  <a:lnTo>
                    <a:pt x="2645" y="180568"/>
                  </a:lnTo>
                  <a:lnTo>
                    <a:pt x="0" y="173767"/>
                  </a:lnTo>
                  <a:lnTo>
                    <a:pt x="86" y="166459"/>
                  </a:lnTo>
                  <a:lnTo>
                    <a:pt x="5806" y="1435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7584332" y="3877609"/>
              <a:ext cx="187528" cy="230778"/>
            </a:xfrm>
            <a:custGeom>
              <a:avLst/>
              <a:gdLst/>
              <a:ahLst/>
              <a:cxnLst/>
              <a:rect l="0" t="0" r="0" b="0"/>
              <a:pathLst>
                <a:path w="187528" h="230778">
                  <a:moveTo>
                    <a:pt x="54390" y="0"/>
                  </a:moveTo>
                  <a:lnTo>
                    <a:pt x="34479" y="54016"/>
                  </a:lnTo>
                  <a:lnTo>
                    <a:pt x="18633" y="112547"/>
                  </a:lnTo>
                  <a:lnTo>
                    <a:pt x="8221" y="168962"/>
                  </a:lnTo>
                  <a:lnTo>
                    <a:pt x="541" y="229671"/>
                  </a:lnTo>
                  <a:lnTo>
                    <a:pt x="0" y="230777"/>
                  </a:lnTo>
                  <a:lnTo>
                    <a:pt x="4875" y="169947"/>
                  </a:lnTo>
                  <a:lnTo>
                    <a:pt x="13414" y="116095"/>
                  </a:lnTo>
                  <a:lnTo>
                    <a:pt x="20461" y="89504"/>
                  </a:lnTo>
                  <a:lnTo>
                    <a:pt x="50984" y="35391"/>
                  </a:lnTo>
                  <a:lnTo>
                    <a:pt x="64896" y="22509"/>
                  </a:lnTo>
                  <a:lnTo>
                    <a:pt x="72489" y="17780"/>
                  </a:lnTo>
                  <a:lnTo>
                    <a:pt x="79400" y="16476"/>
                  </a:lnTo>
                  <a:lnTo>
                    <a:pt x="85856" y="17456"/>
                  </a:lnTo>
                  <a:lnTo>
                    <a:pt x="92010" y="19958"/>
                  </a:lnTo>
                  <a:lnTo>
                    <a:pt x="95187" y="25324"/>
                  </a:lnTo>
                  <a:lnTo>
                    <a:pt x="96253" y="41149"/>
                  </a:lnTo>
                  <a:lnTo>
                    <a:pt x="87237" y="66433"/>
                  </a:lnTo>
                  <a:lnTo>
                    <a:pt x="87383" y="72950"/>
                  </a:lnTo>
                  <a:lnTo>
                    <a:pt x="90254" y="78219"/>
                  </a:lnTo>
                  <a:lnTo>
                    <a:pt x="94942" y="82656"/>
                  </a:lnTo>
                  <a:lnTo>
                    <a:pt x="100840" y="84690"/>
                  </a:lnTo>
                  <a:lnTo>
                    <a:pt x="114791" y="84484"/>
                  </a:lnTo>
                  <a:lnTo>
                    <a:pt x="138238" y="79170"/>
                  </a:lnTo>
                  <a:lnTo>
                    <a:pt x="158336" y="67323"/>
                  </a:lnTo>
                  <a:lnTo>
                    <a:pt x="159745" y="63373"/>
                  </a:lnTo>
                  <a:lnTo>
                    <a:pt x="157911" y="59815"/>
                  </a:lnTo>
                  <a:lnTo>
                    <a:pt x="153915" y="56519"/>
                  </a:lnTo>
                  <a:lnTo>
                    <a:pt x="148477" y="55246"/>
                  </a:lnTo>
                  <a:lnTo>
                    <a:pt x="135039" y="56297"/>
                  </a:lnTo>
                  <a:lnTo>
                    <a:pt x="129420" y="59720"/>
                  </a:lnTo>
                  <a:lnTo>
                    <a:pt x="120713" y="70921"/>
                  </a:lnTo>
                  <a:lnTo>
                    <a:pt x="119871" y="77791"/>
                  </a:lnTo>
                  <a:lnTo>
                    <a:pt x="123866" y="92821"/>
                  </a:lnTo>
                  <a:lnTo>
                    <a:pt x="129368" y="98863"/>
                  </a:lnTo>
                  <a:lnTo>
                    <a:pt x="145345" y="108042"/>
                  </a:lnTo>
                  <a:lnTo>
                    <a:pt x="187527" y="116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7846748" y="3761114"/>
              <a:ext cx="33286" cy="66569"/>
            </a:xfrm>
            <a:custGeom>
              <a:avLst/>
              <a:gdLst/>
              <a:ahLst/>
              <a:cxnLst/>
              <a:rect l="0" t="0" r="0" b="0"/>
              <a:pathLst>
                <a:path w="33286" h="66569">
                  <a:moveTo>
                    <a:pt x="0" y="66568"/>
                  </a:moveTo>
                  <a:lnTo>
                    <a:pt x="19912" y="20120"/>
                  </a:lnTo>
                  <a:lnTo>
                    <a:pt x="3328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7860687" y="3777756"/>
              <a:ext cx="119199" cy="299559"/>
            </a:xfrm>
            <a:custGeom>
              <a:avLst/>
              <a:gdLst/>
              <a:ahLst/>
              <a:cxnLst/>
              <a:rect l="0" t="0" r="0" b="0"/>
              <a:pathLst>
                <a:path w="119199" h="299559">
                  <a:moveTo>
                    <a:pt x="52630" y="0"/>
                  </a:moveTo>
                  <a:lnTo>
                    <a:pt x="39361" y="56772"/>
                  </a:lnTo>
                  <a:lnTo>
                    <a:pt x="31723" y="100109"/>
                  </a:lnTo>
                  <a:lnTo>
                    <a:pt x="14332" y="155360"/>
                  </a:lnTo>
                  <a:lnTo>
                    <a:pt x="0" y="206387"/>
                  </a:lnTo>
                  <a:lnTo>
                    <a:pt x="1810" y="223940"/>
                  </a:lnTo>
                  <a:lnTo>
                    <a:pt x="18039" y="257809"/>
                  </a:lnTo>
                  <a:lnTo>
                    <a:pt x="38067" y="278456"/>
                  </a:lnTo>
                  <a:lnTo>
                    <a:pt x="61567" y="291867"/>
                  </a:lnTo>
                  <a:lnTo>
                    <a:pt x="119198" y="2995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8204553" y="3969140"/>
              <a:ext cx="49928" cy="241311"/>
            </a:xfrm>
            <a:custGeom>
              <a:avLst/>
              <a:gdLst/>
              <a:ahLst/>
              <a:cxnLst/>
              <a:rect l="0" t="0" r="0" b="0"/>
              <a:pathLst>
                <a:path w="49928" h="241311">
                  <a:moveTo>
                    <a:pt x="49927" y="0"/>
                  </a:moveTo>
                  <a:lnTo>
                    <a:pt x="35733" y="56790"/>
                  </a:lnTo>
                  <a:lnTo>
                    <a:pt x="24900" y="115385"/>
                  </a:lnTo>
                  <a:lnTo>
                    <a:pt x="13856" y="171749"/>
                  </a:lnTo>
                  <a:lnTo>
                    <a:pt x="2465" y="224834"/>
                  </a:lnTo>
                  <a:lnTo>
                    <a:pt x="0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8179591" y="4068993"/>
              <a:ext cx="133137" cy="8322"/>
            </a:xfrm>
            <a:custGeom>
              <a:avLst/>
              <a:gdLst/>
              <a:ahLst/>
              <a:cxnLst/>
              <a:rect l="0" t="0" r="0" b="0"/>
              <a:pathLst>
                <a:path w="133137" h="8322">
                  <a:moveTo>
                    <a:pt x="0" y="0"/>
                  </a:moveTo>
                  <a:lnTo>
                    <a:pt x="21778" y="5718"/>
                  </a:lnTo>
                  <a:lnTo>
                    <a:pt x="71143" y="7807"/>
                  </a:lnTo>
                  <a:lnTo>
                    <a:pt x="133136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7882264" y="4285340"/>
              <a:ext cx="97622" cy="121122"/>
            </a:xfrm>
            <a:custGeom>
              <a:avLst/>
              <a:gdLst/>
              <a:ahLst/>
              <a:cxnLst/>
              <a:rect l="0" t="0" r="0" b="0"/>
              <a:pathLst>
                <a:path w="97622" h="121122">
                  <a:moveTo>
                    <a:pt x="97621" y="0"/>
                  </a:moveTo>
                  <a:lnTo>
                    <a:pt x="41773" y="924"/>
                  </a:lnTo>
                  <a:lnTo>
                    <a:pt x="23798" y="4417"/>
                  </a:lnTo>
                  <a:lnTo>
                    <a:pt x="9030" y="13982"/>
                  </a:lnTo>
                  <a:lnTo>
                    <a:pt x="2502" y="20416"/>
                  </a:lnTo>
                  <a:lnTo>
                    <a:pt x="0" y="28404"/>
                  </a:lnTo>
                  <a:lnTo>
                    <a:pt x="2151" y="47141"/>
                  </a:lnTo>
                  <a:lnTo>
                    <a:pt x="11736" y="62865"/>
                  </a:lnTo>
                  <a:lnTo>
                    <a:pt x="53086" y="112348"/>
                  </a:lnTo>
                  <a:lnTo>
                    <a:pt x="53138" y="116504"/>
                  </a:lnTo>
                  <a:lnTo>
                    <a:pt x="49474" y="119274"/>
                  </a:lnTo>
                  <a:lnTo>
                    <a:pt x="43334" y="121121"/>
                  </a:lnTo>
                  <a:lnTo>
                    <a:pt x="29114" y="120708"/>
                  </a:lnTo>
                  <a:lnTo>
                    <a:pt x="14474" y="116518"/>
                  </a:lnTo>
                  <a:lnTo>
                    <a:pt x="1804" y="108492"/>
                  </a:lnTo>
                  <a:lnTo>
                    <a:pt x="459" y="102839"/>
                  </a:lnTo>
                  <a:lnTo>
                    <a:pt x="2335" y="96296"/>
                  </a:lnTo>
                  <a:lnTo>
                    <a:pt x="39374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7947361" y="4310303"/>
              <a:ext cx="90930" cy="133534"/>
            </a:xfrm>
            <a:custGeom>
              <a:avLst/>
              <a:gdLst/>
              <a:ahLst/>
              <a:cxnLst/>
              <a:rect l="0" t="0" r="0" b="0"/>
              <a:pathLst>
                <a:path w="90930" h="133534">
                  <a:moveTo>
                    <a:pt x="32524" y="16642"/>
                  </a:moveTo>
                  <a:lnTo>
                    <a:pt x="41359" y="29894"/>
                  </a:lnTo>
                  <a:lnTo>
                    <a:pt x="43230" y="43797"/>
                  </a:lnTo>
                  <a:lnTo>
                    <a:pt x="42436" y="51387"/>
                  </a:lnTo>
                  <a:lnTo>
                    <a:pt x="36621" y="64752"/>
                  </a:lnTo>
                  <a:lnTo>
                    <a:pt x="1766" y="109711"/>
                  </a:lnTo>
                  <a:lnTo>
                    <a:pt x="0" y="116595"/>
                  </a:lnTo>
                  <a:lnTo>
                    <a:pt x="672" y="123034"/>
                  </a:lnTo>
                  <a:lnTo>
                    <a:pt x="2968" y="129175"/>
                  </a:lnTo>
                  <a:lnTo>
                    <a:pt x="7273" y="132345"/>
                  </a:lnTo>
                  <a:lnTo>
                    <a:pt x="12917" y="133533"/>
                  </a:lnTo>
                  <a:lnTo>
                    <a:pt x="19453" y="133401"/>
                  </a:lnTo>
                  <a:lnTo>
                    <a:pt x="41903" y="124380"/>
                  </a:lnTo>
                  <a:lnTo>
                    <a:pt x="73414" y="98123"/>
                  </a:lnTo>
                  <a:lnTo>
                    <a:pt x="86447" y="82442"/>
                  </a:lnTo>
                  <a:lnTo>
                    <a:pt x="89738" y="74377"/>
                  </a:lnTo>
                  <a:lnTo>
                    <a:pt x="90929" y="58020"/>
                  </a:lnTo>
                  <a:lnTo>
                    <a:pt x="85911" y="43970"/>
                  </a:lnTo>
                  <a:lnTo>
                    <a:pt x="81984" y="37634"/>
                  </a:lnTo>
                  <a:lnTo>
                    <a:pt x="70224" y="28129"/>
                  </a:lnTo>
                  <a:lnTo>
                    <a:pt x="63204" y="24300"/>
                  </a:lnTo>
                  <a:lnTo>
                    <a:pt x="61299" y="19899"/>
                  </a:lnTo>
                  <a:lnTo>
                    <a:pt x="62802" y="15115"/>
                  </a:lnTo>
                  <a:lnTo>
                    <a:pt x="70019" y="6718"/>
                  </a:lnTo>
                  <a:lnTo>
                    <a:pt x="8245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8066376" y="4252056"/>
              <a:ext cx="79932" cy="200669"/>
            </a:xfrm>
            <a:custGeom>
              <a:avLst/>
              <a:gdLst/>
              <a:ahLst/>
              <a:cxnLst/>
              <a:rect l="0" t="0" r="0" b="0"/>
              <a:pathLst>
                <a:path w="79932" h="200669">
                  <a:moveTo>
                    <a:pt x="79931" y="0"/>
                  </a:moveTo>
                  <a:lnTo>
                    <a:pt x="40811" y="50702"/>
                  </a:lnTo>
                  <a:lnTo>
                    <a:pt x="7789" y="111502"/>
                  </a:lnTo>
                  <a:lnTo>
                    <a:pt x="0" y="148813"/>
                  </a:lnTo>
                  <a:lnTo>
                    <a:pt x="5574" y="170614"/>
                  </a:lnTo>
                  <a:lnTo>
                    <a:pt x="17297" y="187700"/>
                  </a:lnTo>
                  <a:lnTo>
                    <a:pt x="31753" y="198376"/>
                  </a:lnTo>
                  <a:lnTo>
                    <a:pt x="38566" y="200668"/>
                  </a:lnTo>
                  <a:lnTo>
                    <a:pt x="63288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8176925" y="4414059"/>
              <a:ext cx="129217" cy="154198"/>
            </a:xfrm>
            <a:custGeom>
              <a:avLst/>
              <a:gdLst/>
              <a:ahLst/>
              <a:cxnLst/>
              <a:rect l="0" t="0" r="0" b="0"/>
              <a:pathLst>
                <a:path w="129217" h="154198">
                  <a:moveTo>
                    <a:pt x="69234" y="4418"/>
                  </a:moveTo>
                  <a:lnTo>
                    <a:pt x="55982" y="0"/>
                  </a:lnTo>
                  <a:lnTo>
                    <a:pt x="50229" y="548"/>
                  </a:lnTo>
                  <a:lnTo>
                    <a:pt x="38906" y="6088"/>
                  </a:lnTo>
                  <a:lnTo>
                    <a:pt x="36071" y="12003"/>
                  </a:lnTo>
                  <a:lnTo>
                    <a:pt x="35388" y="28438"/>
                  </a:lnTo>
                  <a:lnTo>
                    <a:pt x="39997" y="70862"/>
                  </a:lnTo>
                  <a:lnTo>
                    <a:pt x="38647" y="79224"/>
                  </a:lnTo>
                  <a:lnTo>
                    <a:pt x="34975" y="83875"/>
                  </a:lnTo>
                  <a:lnTo>
                    <a:pt x="29752" y="86050"/>
                  </a:lnTo>
                  <a:lnTo>
                    <a:pt x="16553" y="86002"/>
                  </a:lnTo>
                  <a:lnTo>
                    <a:pt x="1442" y="82899"/>
                  </a:lnTo>
                  <a:lnTo>
                    <a:pt x="0" y="80777"/>
                  </a:lnTo>
                  <a:lnTo>
                    <a:pt x="2738" y="78438"/>
                  </a:lnTo>
                  <a:lnTo>
                    <a:pt x="15642" y="74298"/>
                  </a:lnTo>
                  <a:lnTo>
                    <a:pt x="75433" y="71277"/>
                  </a:lnTo>
                  <a:lnTo>
                    <a:pt x="125923" y="66607"/>
                  </a:lnTo>
                  <a:lnTo>
                    <a:pt x="129216" y="63444"/>
                  </a:lnTo>
                  <a:lnTo>
                    <a:pt x="128638" y="59486"/>
                  </a:lnTo>
                  <a:lnTo>
                    <a:pt x="125478" y="54998"/>
                  </a:lnTo>
                  <a:lnTo>
                    <a:pt x="119674" y="52931"/>
                  </a:lnTo>
                  <a:lnTo>
                    <a:pt x="94760" y="54439"/>
                  </a:lnTo>
                  <a:lnTo>
                    <a:pt x="77805" y="58392"/>
                  </a:lnTo>
                  <a:lnTo>
                    <a:pt x="71250" y="62591"/>
                  </a:lnTo>
                  <a:lnTo>
                    <a:pt x="61501" y="74652"/>
                  </a:lnTo>
                  <a:lnTo>
                    <a:pt x="59016" y="91723"/>
                  </a:lnTo>
                  <a:lnTo>
                    <a:pt x="59648" y="101453"/>
                  </a:lnTo>
                  <a:lnTo>
                    <a:pt x="67747" y="119660"/>
                  </a:lnTo>
                  <a:lnTo>
                    <a:pt x="94197" y="15419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8404259" y="4343587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8321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8318447" y="4343587"/>
              <a:ext cx="94134" cy="257525"/>
            </a:xfrm>
            <a:custGeom>
              <a:avLst/>
              <a:gdLst/>
              <a:ahLst/>
              <a:cxnLst/>
              <a:rect l="0" t="0" r="0" b="0"/>
              <a:pathLst>
                <a:path w="94134" h="257525">
                  <a:moveTo>
                    <a:pt x="94133" y="0"/>
                  </a:moveTo>
                  <a:lnTo>
                    <a:pt x="94133" y="17669"/>
                  </a:lnTo>
                  <a:lnTo>
                    <a:pt x="89202" y="31275"/>
                  </a:lnTo>
                  <a:lnTo>
                    <a:pt x="57950" y="84495"/>
                  </a:lnTo>
                  <a:lnTo>
                    <a:pt x="22185" y="147426"/>
                  </a:lnTo>
                  <a:lnTo>
                    <a:pt x="5763" y="203436"/>
                  </a:lnTo>
                  <a:lnTo>
                    <a:pt x="0" y="226635"/>
                  </a:lnTo>
                  <a:lnTo>
                    <a:pt x="1754" y="244342"/>
                  </a:lnTo>
                  <a:lnTo>
                    <a:pt x="4810" y="251652"/>
                  </a:lnTo>
                  <a:lnTo>
                    <a:pt x="9621" y="255602"/>
                  </a:lnTo>
                  <a:lnTo>
                    <a:pt x="15602" y="257310"/>
                  </a:lnTo>
                  <a:lnTo>
                    <a:pt x="22363" y="257524"/>
                  </a:lnTo>
                  <a:lnTo>
                    <a:pt x="34807" y="252831"/>
                  </a:lnTo>
                  <a:lnTo>
                    <a:pt x="69170" y="2246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8430977" y="4376871"/>
              <a:ext cx="81456" cy="391091"/>
            </a:xfrm>
            <a:custGeom>
              <a:avLst/>
              <a:gdLst/>
              <a:ahLst/>
              <a:cxnLst/>
              <a:rect l="0" t="0" r="0" b="0"/>
              <a:pathLst>
                <a:path w="81456" h="391091">
                  <a:moveTo>
                    <a:pt x="39850" y="0"/>
                  </a:moveTo>
                  <a:lnTo>
                    <a:pt x="31015" y="8835"/>
                  </a:lnTo>
                  <a:lnTo>
                    <a:pt x="21104" y="31998"/>
                  </a:lnTo>
                  <a:lnTo>
                    <a:pt x="9119" y="92824"/>
                  </a:lnTo>
                  <a:lnTo>
                    <a:pt x="7071" y="151678"/>
                  </a:lnTo>
                  <a:lnTo>
                    <a:pt x="5741" y="210080"/>
                  </a:lnTo>
                  <a:lnTo>
                    <a:pt x="0" y="263666"/>
                  </a:lnTo>
                  <a:lnTo>
                    <a:pt x="874" y="285455"/>
                  </a:lnTo>
                  <a:lnTo>
                    <a:pt x="7427" y="301303"/>
                  </a:lnTo>
                  <a:lnTo>
                    <a:pt x="11763" y="304420"/>
                  </a:lnTo>
                  <a:lnTo>
                    <a:pt x="16502" y="304648"/>
                  </a:lnTo>
                  <a:lnTo>
                    <a:pt x="48555" y="292661"/>
                  </a:lnTo>
                  <a:lnTo>
                    <a:pt x="60978" y="283857"/>
                  </a:lnTo>
                  <a:lnTo>
                    <a:pt x="64105" y="277996"/>
                  </a:lnTo>
                  <a:lnTo>
                    <a:pt x="65115" y="264087"/>
                  </a:lnTo>
                  <a:lnTo>
                    <a:pt x="62241" y="258344"/>
                  </a:lnTo>
                  <a:lnTo>
                    <a:pt x="51650" y="249497"/>
                  </a:lnTo>
                  <a:lnTo>
                    <a:pt x="44944" y="248618"/>
                  </a:lnTo>
                  <a:lnTo>
                    <a:pt x="30095" y="252571"/>
                  </a:lnTo>
                  <a:lnTo>
                    <a:pt x="25025" y="258064"/>
                  </a:lnTo>
                  <a:lnTo>
                    <a:pt x="19393" y="274028"/>
                  </a:lnTo>
                  <a:lnTo>
                    <a:pt x="16222" y="303808"/>
                  </a:lnTo>
                  <a:lnTo>
                    <a:pt x="24117" y="336053"/>
                  </a:lnTo>
                  <a:lnTo>
                    <a:pt x="38167" y="360195"/>
                  </a:lnTo>
                  <a:lnTo>
                    <a:pt x="81455" y="3910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8172867" y="4360229"/>
              <a:ext cx="64971" cy="199706"/>
            </a:xfrm>
            <a:custGeom>
              <a:avLst/>
              <a:gdLst/>
              <a:ahLst/>
              <a:cxnLst/>
              <a:rect l="0" t="0" r="0" b="0"/>
              <a:pathLst>
                <a:path w="64971" h="199706">
                  <a:moveTo>
                    <a:pt x="64970" y="0"/>
                  </a:moveTo>
                  <a:lnTo>
                    <a:pt x="40247" y="7568"/>
                  </a:lnTo>
                  <a:lnTo>
                    <a:pt x="21485" y="21761"/>
                  </a:lnTo>
                  <a:lnTo>
                    <a:pt x="9894" y="35559"/>
                  </a:lnTo>
                  <a:lnTo>
                    <a:pt x="3510" y="53403"/>
                  </a:lnTo>
                  <a:lnTo>
                    <a:pt x="0" y="105858"/>
                  </a:lnTo>
                  <a:lnTo>
                    <a:pt x="10053" y="149869"/>
                  </a:lnTo>
                  <a:lnTo>
                    <a:pt x="14490" y="160934"/>
                  </a:lnTo>
                  <a:lnTo>
                    <a:pt x="29284" y="178159"/>
                  </a:lnTo>
                  <a:lnTo>
                    <a:pt x="56650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7727604" y="4826208"/>
            <a:ext cx="1142635" cy="665685"/>
            <a:chOff x="7727604" y="4826208"/>
            <a:chExt cx="1142635" cy="665685"/>
          </a:xfrm>
        </p:grpSpPr>
        <p:sp>
          <p:nvSpPr>
            <p:cNvPr id="167" name="Freeform 166"/>
            <p:cNvSpPr/>
            <p:nvPr/>
          </p:nvSpPr>
          <p:spPr>
            <a:xfrm>
              <a:off x="7938280" y="4826208"/>
              <a:ext cx="110452" cy="441016"/>
            </a:xfrm>
            <a:custGeom>
              <a:avLst/>
              <a:gdLst/>
              <a:ahLst/>
              <a:cxnLst/>
              <a:rect l="0" t="0" r="0" b="0"/>
              <a:pathLst>
                <a:path w="110452" h="441016">
                  <a:moveTo>
                    <a:pt x="0" y="0"/>
                  </a:moveTo>
                  <a:lnTo>
                    <a:pt x="54263" y="39120"/>
                  </a:lnTo>
                  <a:lnTo>
                    <a:pt x="97340" y="101301"/>
                  </a:lnTo>
                  <a:lnTo>
                    <a:pt x="110451" y="142258"/>
                  </a:lnTo>
                  <a:lnTo>
                    <a:pt x="110287" y="181348"/>
                  </a:lnTo>
                  <a:lnTo>
                    <a:pt x="92814" y="238254"/>
                  </a:lnTo>
                  <a:lnTo>
                    <a:pt x="65470" y="295800"/>
                  </a:lnTo>
                  <a:lnTo>
                    <a:pt x="36279" y="350336"/>
                  </a:lnTo>
                  <a:lnTo>
                    <a:pt x="7210" y="413814"/>
                  </a:lnTo>
                  <a:lnTo>
                    <a:pt x="0" y="4410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7921638" y="5009271"/>
              <a:ext cx="158101" cy="41606"/>
            </a:xfrm>
            <a:custGeom>
              <a:avLst/>
              <a:gdLst/>
              <a:ahLst/>
              <a:cxnLst/>
              <a:rect l="0" t="0" r="0" b="0"/>
              <a:pathLst>
                <a:path w="158101" h="41606">
                  <a:moveTo>
                    <a:pt x="0" y="0"/>
                  </a:moveTo>
                  <a:lnTo>
                    <a:pt x="62093" y="16858"/>
                  </a:lnTo>
                  <a:lnTo>
                    <a:pt x="125322" y="30539"/>
                  </a:lnTo>
                  <a:lnTo>
                    <a:pt x="158100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8069236" y="4955866"/>
              <a:ext cx="183075" cy="338443"/>
            </a:xfrm>
            <a:custGeom>
              <a:avLst/>
              <a:gdLst/>
              <a:ahLst/>
              <a:cxnLst/>
              <a:rect l="0" t="0" r="0" b="0"/>
              <a:pathLst>
                <a:path w="183075" h="338443">
                  <a:moveTo>
                    <a:pt x="77071" y="61726"/>
                  </a:moveTo>
                  <a:lnTo>
                    <a:pt x="35416" y="91962"/>
                  </a:lnTo>
                  <a:lnTo>
                    <a:pt x="17781" y="120508"/>
                  </a:lnTo>
                  <a:lnTo>
                    <a:pt x="0" y="175735"/>
                  </a:lnTo>
                  <a:lnTo>
                    <a:pt x="96" y="206865"/>
                  </a:lnTo>
                  <a:lnTo>
                    <a:pt x="13579" y="265441"/>
                  </a:lnTo>
                  <a:lnTo>
                    <a:pt x="31998" y="303110"/>
                  </a:lnTo>
                  <a:lnTo>
                    <a:pt x="45943" y="323718"/>
                  </a:lnTo>
                  <a:lnTo>
                    <a:pt x="55394" y="330692"/>
                  </a:lnTo>
                  <a:lnTo>
                    <a:pt x="78223" y="338442"/>
                  </a:lnTo>
                  <a:lnTo>
                    <a:pt x="96383" y="336956"/>
                  </a:lnTo>
                  <a:lnTo>
                    <a:pt x="127524" y="320934"/>
                  </a:lnTo>
                  <a:lnTo>
                    <a:pt x="165388" y="289035"/>
                  </a:lnTo>
                  <a:lnTo>
                    <a:pt x="177923" y="268069"/>
                  </a:lnTo>
                  <a:lnTo>
                    <a:pt x="183074" y="231038"/>
                  </a:lnTo>
                  <a:lnTo>
                    <a:pt x="180184" y="180515"/>
                  </a:lnTo>
                  <a:lnTo>
                    <a:pt x="168301" y="120002"/>
                  </a:lnTo>
                  <a:lnTo>
                    <a:pt x="153769" y="72071"/>
                  </a:lnTo>
                  <a:lnTo>
                    <a:pt x="108565" y="11500"/>
                  </a:lnTo>
                  <a:lnTo>
                    <a:pt x="90451" y="2421"/>
                  </a:lnTo>
                  <a:lnTo>
                    <a:pt x="80443" y="0"/>
                  </a:lnTo>
                  <a:lnTo>
                    <a:pt x="70998" y="1160"/>
                  </a:lnTo>
                  <a:lnTo>
                    <a:pt x="53107" y="9844"/>
                  </a:lnTo>
                  <a:lnTo>
                    <a:pt x="27144" y="367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7727604" y="4909419"/>
              <a:ext cx="127466" cy="216348"/>
            </a:xfrm>
            <a:custGeom>
              <a:avLst/>
              <a:gdLst/>
              <a:ahLst/>
              <a:cxnLst/>
              <a:rect l="0" t="0" r="0" b="0"/>
              <a:pathLst>
                <a:path w="127466" h="216348">
                  <a:moveTo>
                    <a:pt x="94181" y="0"/>
                  </a:moveTo>
                  <a:lnTo>
                    <a:pt x="79971" y="19005"/>
                  </a:lnTo>
                  <a:lnTo>
                    <a:pt x="19406" y="74882"/>
                  </a:lnTo>
                  <a:lnTo>
                    <a:pt x="13821" y="80431"/>
                  </a:lnTo>
                  <a:lnTo>
                    <a:pt x="1542" y="105912"/>
                  </a:lnTo>
                  <a:lnTo>
                    <a:pt x="0" y="126276"/>
                  </a:lnTo>
                  <a:lnTo>
                    <a:pt x="883" y="136883"/>
                  </a:lnTo>
                  <a:lnTo>
                    <a:pt x="11727" y="156067"/>
                  </a:lnTo>
                  <a:lnTo>
                    <a:pt x="38623" y="179995"/>
                  </a:lnTo>
                  <a:lnTo>
                    <a:pt x="90837" y="208546"/>
                  </a:lnTo>
                  <a:lnTo>
                    <a:pt x="127465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8358124" y="5042555"/>
              <a:ext cx="121025" cy="280025"/>
            </a:xfrm>
            <a:custGeom>
              <a:avLst/>
              <a:gdLst/>
              <a:ahLst/>
              <a:cxnLst/>
              <a:rect l="0" t="0" r="0" b="0"/>
              <a:pathLst>
                <a:path w="121025" h="280025">
                  <a:moveTo>
                    <a:pt x="96061" y="0"/>
                  </a:moveTo>
                  <a:lnTo>
                    <a:pt x="72083" y="63098"/>
                  </a:lnTo>
                  <a:lnTo>
                    <a:pt x="48365" y="120889"/>
                  </a:lnTo>
                  <a:lnTo>
                    <a:pt x="23102" y="180984"/>
                  </a:lnTo>
                  <a:lnTo>
                    <a:pt x="10957" y="204945"/>
                  </a:lnTo>
                  <a:lnTo>
                    <a:pt x="6041" y="211519"/>
                  </a:lnTo>
                  <a:lnTo>
                    <a:pt x="578" y="231152"/>
                  </a:lnTo>
                  <a:lnTo>
                    <a:pt x="0" y="252513"/>
                  </a:lnTo>
                  <a:lnTo>
                    <a:pt x="5907" y="268171"/>
                  </a:lnTo>
                  <a:lnTo>
                    <a:pt x="10995" y="272161"/>
                  </a:lnTo>
                  <a:lnTo>
                    <a:pt x="17161" y="273897"/>
                  </a:lnTo>
                  <a:lnTo>
                    <a:pt x="24045" y="274130"/>
                  </a:lnTo>
                  <a:lnTo>
                    <a:pt x="36626" y="269457"/>
                  </a:lnTo>
                  <a:lnTo>
                    <a:pt x="48380" y="260292"/>
                  </a:lnTo>
                  <a:lnTo>
                    <a:pt x="97896" y="196947"/>
                  </a:lnTo>
                  <a:lnTo>
                    <a:pt x="105506" y="181837"/>
                  </a:lnTo>
                  <a:lnTo>
                    <a:pt x="106055" y="178548"/>
                  </a:lnTo>
                  <a:lnTo>
                    <a:pt x="104573" y="178204"/>
                  </a:lnTo>
                  <a:lnTo>
                    <a:pt x="101736" y="179824"/>
                  </a:lnTo>
                  <a:lnTo>
                    <a:pt x="93325" y="195356"/>
                  </a:lnTo>
                  <a:lnTo>
                    <a:pt x="81890" y="242564"/>
                  </a:lnTo>
                  <a:lnTo>
                    <a:pt x="82366" y="262208"/>
                  </a:lnTo>
                  <a:lnTo>
                    <a:pt x="88741" y="277102"/>
                  </a:lnTo>
                  <a:lnTo>
                    <a:pt x="93955" y="279965"/>
                  </a:lnTo>
                  <a:lnTo>
                    <a:pt x="100204" y="280024"/>
                  </a:lnTo>
                  <a:lnTo>
                    <a:pt x="121024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8543617" y="5242260"/>
              <a:ext cx="76990" cy="94755"/>
            </a:xfrm>
            <a:custGeom>
              <a:avLst/>
              <a:gdLst/>
              <a:ahLst/>
              <a:cxnLst/>
              <a:rect l="0" t="0" r="0" b="0"/>
              <a:pathLst>
                <a:path w="76990" h="94755">
                  <a:moveTo>
                    <a:pt x="27063" y="0"/>
                  </a:moveTo>
                  <a:lnTo>
                    <a:pt x="338" y="58681"/>
                  </a:lnTo>
                  <a:lnTo>
                    <a:pt x="0" y="62235"/>
                  </a:lnTo>
                  <a:lnTo>
                    <a:pt x="1625" y="62755"/>
                  </a:lnTo>
                  <a:lnTo>
                    <a:pt x="4557" y="61252"/>
                  </a:lnTo>
                  <a:lnTo>
                    <a:pt x="30217" y="36420"/>
                  </a:lnTo>
                  <a:lnTo>
                    <a:pt x="37486" y="32601"/>
                  </a:lnTo>
                  <a:lnTo>
                    <a:pt x="41409" y="33753"/>
                  </a:lnTo>
                  <a:lnTo>
                    <a:pt x="43098" y="38220"/>
                  </a:lnTo>
                  <a:lnTo>
                    <a:pt x="43300" y="44896"/>
                  </a:lnTo>
                  <a:lnTo>
                    <a:pt x="48456" y="57244"/>
                  </a:lnTo>
                  <a:lnTo>
                    <a:pt x="52420" y="63126"/>
                  </a:lnTo>
                  <a:lnTo>
                    <a:pt x="60631" y="93591"/>
                  </a:lnTo>
                  <a:lnTo>
                    <a:pt x="64234" y="94754"/>
                  </a:lnTo>
                  <a:lnTo>
                    <a:pt x="76989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8637381" y="5109124"/>
              <a:ext cx="174610" cy="324522"/>
            </a:xfrm>
            <a:custGeom>
              <a:avLst/>
              <a:gdLst/>
              <a:ahLst/>
              <a:cxnLst/>
              <a:rect l="0" t="0" r="0" b="0"/>
              <a:pathLst>
                <a:path w="174610" h="324522">
                  <a:moveTo>
                    <a:pt x="174609" y="0"/>
                  </a:moveTo>
                  <a:lnTo>
                    <a:pt x="163092" y="33740"/>
                  </a:lnTo>
                  <a:lnTo>
                    <a:pt x="130258" y="88181"/>
                  </a:lnTo>
                  <a:lnTo>
                    <a:pt x="86177" y="150252"/>
                  </a:lnTo>
                  <a:lnTo>
                    <a:pt x="52758" y="208054"/>
                  </a:lnTo>
                  <a:lnTo>
                    <a:pt x="18824" y="266275"/>
                  </a:lnTo>
                  <a:lnTo>
                    <a:pt x="0" y="310823"/>
                  </a:lnTo>
                  <a:lnTo>
                    <a:pt x="880" y="315389"/>
                  </a:lnTo>
                  <a:lnTo>
                    <a:pt x="8188" y="3245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8763396" y="5167371"/>
              <a:ext cx="90200" cy="324522"/>
            </a:xfrm>
            <a:custGeom>
              <a:avLst/>
              <a:gdLst/>
              <a:ahLst/>
              <a:cxnLst/>
              <a:rect l="0" t="0" r="0" b="0"/>
              <a:pathLst>
                <a:path w="90200" h="324522">
                  <a:moveTo>
                    <a:pt x="90199" y="0"/>
                  </a:moveTo>
                  <a:lnTo>
                    <a:pt x="90199" y="17669"/>
                  </a:lnTo>
                  <a:lnTo>
                    <a:pt x="71453" y="66659"/>
                  </a:lnTo>
                  <a:lnTo>
                    <a:pt x="40813" y="125333"/>
                  </a:lnTo>
                  <a:lnTo>
                    <a:pt x="34041" y="140764"/>
                  </a:lnTo>
                  <a:lnTo>
                    <a:pt x="17093" y="170667"/>
                  </a:lnTo>
                  <a:lnTo>
                    <a:pt x="9982" y="200963"/>
                  </a:lnTo>
                  <a:lnTo>
                    <a:pt x="666" y="262263"/>
                  </a:lnTo>
                  <a:lnTo>
                    <a:pt x="0" y="274695"/>
                  </a:lnTo>
                  <a:lnTo>
                    <a:pt x="2329" y="284831"/>
                  </a:lnTo>
                  <a:lnTo>
                    <a:pt x="12315" y="301025"/>
                  </a:lnTo>
                  <a:lnTo>
                    <a:pt x="25999" y="311921"/>
                  </a:lnTo>
                  <a:lnTo>
                    <a:pt x="40401" y="318921"/>
                  </a:lnTo>
                  <a:lnTo>
                    <a:pt x="65236" y="3245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8762064" y="5267223"/>
              <a:ext cx="108175" cy="83212"/>
            </a:xfrm>
            <a:custGeom>
              <a:avLst/>
              <a:gdLst/>
              <a:ahLst/>
              <a:cxnLst/>
              <a:rect l="0" t="0" r="0" b="0"/>
              <a:pathLst>
                <a:path w="108175" h="83212">
                  <a:moveTo>
                    <a:pt x="0" y="0"/>
                  </a:moveTo>
                  <a:lnTo>
                    <a:pt x="7567" y="19005"/>
                  </a:lnTo>
                  <a:lnTo>
                    <a:pt x="21761" y="35937"/>
                  </a:lnTo>
                  <a:lnTo>
                    <a:pt x="43122" y="51740"/>
                  </a:lnTo>
                  <a:lnTo>
                    <a:pt x="99131" y="78792"/>
                  </a:lnTo>
                  <a:lnTo>
                    <a:pt x="108174" y="832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9114560" y="5325471"/>
            <a:ext cx="562820" cy="465980"/>
            <a:chOff x="9114560" y="5325471"/>
            <a:chExt cx="562820" cy="465980"/>
          </a:xfrm>
        </p:grpSpPr>
        <p:sp>
          <p:nvSpPr>
            <p:cNvPr id="177" name="Freeform 176"/>
            <p:cNvSpPr/>
            <p:nvPr/>
          </p:nvSpPr>
          <p:spPr>
            <a:xfrm>
              <a:off x="9114560" y="5325471"/>
              <a:ext cx="121804" cy="271443"/>
            </a:xfrm>
            <a:custGeom>
              <a:avLst/>
              <a:gdLst/>
              <a:ahLst/>
              <a:cxnLst/>
              <a:rect l="0" t="0" r="0" b="0"/>
              <a:pathLst>
                <a:path w="121804" h="271443">
                  <a:moveTo>
                    <a:pt x="5309" y="0"/>
                  </a:moveTo>
                  <a:lnTo>
                    <a:pt x="10103" y="57697"/>
                  </a:lnTo>
                  <a:lnTo>
                    <a:pt x="6530" y="114092"/>
                  </a:lnTo>
                  <a:lnTo>
                    <a:pt x="1133" y="169336"/>
                  </a:lnTo>
                  <a:lnTo>
                    <a:pt x="0" y="231273"/>
                  </a:lnTo>
                  <a:lnTo>
                    <a:pt x="4798" y="252567"/>
                  </a:lnTo>
                  <a:lnTo>
                    <a:pt x="13094" y="268195"/>
                  </a:lnTo>
                  <a:lnTo>
                    <a:pt x="17896" y="271252"/>
                  </a:lnTo>
                  <a:lnTo>
                    <a:pt x="22946" y="271442"/>
                  </a:lnTo>
                  <a:lnTo>
                    <a:pt x="28162" y="269719"/>
                  </a:lnTo>
                  <a:lnTo>
                    <a:pt x="38887" y="260408"/>
                  </a:lnTo>
                  <a:lnTo>
                    <a:pt x="60840" y="231830"/>
                  </a:lnTo>
                  <a:lnTo>
                    <a:pt x="82490" y="168632"/>
                  </a:lnTo>
                  <a:lnTo>
                    <a:pt x="106737" y="109524"/>
                  </a:lnTo>
                  <a:lnTo>
                    <a:pt x="121803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9244685" y="5466929"/>
              <a:ext cx="24964" cy="124816"/>
            </a:xfrm>
            <a:custGeom>
              <a:avLst/>
              <a:gdLst/>
              <a:ahLst/>
              <a:cxnLst/>
              <a:rect l="0" t="0" r="0" b="0"/>
              <a:pathLst>
                <a:path w="24964" h="124816">
                  <a:moveTo>
                    <a:pt x="24963" y="0"/>
                  </a:moveTo>
                  <a:lnTo>
                    <a:pt x="8104" y="55506"/>
                  </a:lnTo>
                  <a:lnTo>
                    <a:pt x="711" y="114713"/>
                  </a:lnTo>
                  <a:lnTo>
                    <a:pt x="0" y="124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9319574" y="5342113"/>
              <a:ext cx="108175" cy="324522"/>
            </a:xfrm>
            <a:custGeom>
              <a:avLst/>
              <a:gdLst/>
              <a:ahLst/>
              <a:cxnLst/>
              <a:rect l="0" t="0" r="0" b="0"/>
              <a:pathLst>
                <a:path w="108175" h="324522">
                  <a:moveTo>
                    <a:pt x="0" y="0"/>
                  </a:moveTo>
                  <a:lnTo>
                    <a:pt x="8835" y="13252"/>
                  </a:lnTo>
                  <a:lnTo>
                    <a:pt x="20375" y="74679"/>
                  </a:lnTo>
                  <a:lnTo>
                    <a:pt x="18338" y="129020"/>
                  </a:lnTo>
                  <a:lnTo>
                    <a:pt x="14512" y="189749"/>
                  </a:lnTo>
                  <a:lnTo>
                    <a:pt x="9544" y="242117"/>
                  </a:lnTo>
                  <a:lnTo>
                    <a:pt x="11910" y="248321"/>
                  </a:lnTo>
                  <a:lnTo>
                    <a:pt x="16262" y="250607"/>
                  </a:lnTo>
                  <a:lnTo>
                    <a:pt x="21936" y="250282"/>
                  </a:lnTo>
                  <a:lnTo>
                    <a:pt x="26643" y="247291"/>
                  </a:lnTo>
                  <a:lnTo>
                    <a:pt x="64132" y="202550"/>
                  </a:lnTo>
                  <a:lnTo>
                    <a:pt x="69566" y="200677"/>
                  </a:lnTo>
                  <a:lnTo>
                    <a:pt x="75039" y="201277"/>
                  </a:lnTo>
                  <a:lnTo>
                    <a:pt x="80536" y="203527"/>
                  </a:lnTo>
                  <a:lnTo>
                    <a:pt x="84201" y="209650"/>
                  </a:lnTo>
                  <a:lnTo>
                    <a:pt x="94983" y="265540"/>
                  </a:lnTo>
                  <a:lnTo>
                    <a:pt x="101677" y="314197"/>
                  </a:lnTo>
                  <a:lnTo>
                    <a:pt x="108174" y="3245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9433805" y="5404895"/>
              <a:ext cx="243575" cy="386556"/>
            </a:xfrm>
            <a:custGeom>
              <a:avLst/>
              <a:gdLst/>
              <a:ahLst/>
              <a:cxnLst/>
              <a:rect l="0" t="0" r="0" b="0"/>
              <a:pathLst>
                <a:path w="243575" h="386556">
                  <a:moveTo>
                    <a:pt x="85474" y="170207"/>
                  </a:moveTo>
                  <a:lnTo>
                    <a:pt x="76640" y="161373"/>
                  </a:lnTo>
                  <a:lnTo>
                    <a:pt x="71264" y="159695"/>
                  </a:lnTo>
                  <a:lnTo>
                    <a:pt x="57893" y="160296"/>
                  </a:lnTo>
                  <a:lnTo>
                    <a:pt x="45171" y="166110"/>
                  </a:lnTo>
                  <a:lnTo>
                    <a:pt x="33353" y="175783"/>
                  </a:lnTo>
                  <a:lnTo>
                    <a:pt x="17228" y="197747"/>
                  </a:lnTo>
                  <a:lnTo>
                    <a:pt x="0" y="244158"/>
                  </a:lnTo>
                  <a:lnTo>
                    <a:pt x="1566" y="261322"/>
                  </a:lnTo>
                  <a:lnTo>
                    <a:pt x="4572" y="269781"/>
                  </a:lnTo>
                  <a:lnTo>
                    <a:pt x="9350" y="274497"/>
                  </a:lnTo>
                  <a:lnTo>
                    <a:pt x="15309" y="276716"/>
                  </a:lnTo>
                  <a:lnTo>
                    <a:pt x="22055" y="277271"/>
                  </a:lnTo>
                  <a:lnTo>
                    <a:pt x="39413" y="270491"/>
                  </a:lnTo>
                  <a:lnTo>
                    <a:pt x="57606" y="258232"/>
                  </a:lnTo>
                  <a:lnTo>
                    <a:pt x="96071" y="216299"/>
                  </a:lnTo>
                  <a:lnTo>
                    <a:pt x="128785" y="153909"/>
                  </a:lnTo>
                  <a:lnTo>
                    <a:pt x="151461" y="97084"/>
                  </a:lnTo>
                  <a:lnTo>
                    <a:pt x="168634" y="43081"/>
                  </a:lnTo>
                  <a:lnTo>
                    <a:pt x="179769" y="4974"/>
                  </a:lnTo>
                  <a:lnTo>
                    <a:pt x="179773" y="880"/>
                  </a:lnTo>
                  <a:lnTo>
                    <a:pt x="177926" y="0"/>
                  </a:lnTo>
                  <a:lnTo>
                    <a:pt x="174846" y="1262"/>
                  </a:lnTo>
                  <a:lnTo>
                    <a:pt x="168958" y="12526"/>
                  </a:lnTo>
                  <a:lnTo>
                    <a:pt x="152066" y="69467"/>
                  </a:lnTo>
                  <a:lnTo>
                    <a:pt x="139102" y="132937"/>
                  </a:lnTo>
                  <a:lnTo>
                    <a:pt x="138598" y="178289"/>
                  </a:lnTo>
                  <a:lnTo>
                    <a:pt x="143046" y="233970"/>
                  </a:lnTo>
                  <a:lnTo>
                    <a:pt x="148050" y="285054"/>
                  </a:lnTo>
                  <a:lnTo>
                    <a:pt x="167692" y="340901"/>
                  </a:lnTo>
                  <a:lnTo>
                    <a:pt x="182728" y="357327"/>
                  </a:lnTo>
                  <a:lnTo>
                    <a:pt x="211985" y="374504"/>
                  </a:lnTo>
                  <a:lnTo>
                    <a:pt x="243574" y="38655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575102" y="4992629"/>
            <a:ext cx="748896" cy="1223195"/>
            <a:chOff x="5575102" y="4992629"/>
            <a:chExt cx="748896" cy="1223195"/>
          </a:xfrm>
        </p:grpSpPr>
        <p:sp>
          <p:nvSpPr>
            <p:cNvPr id="182" name="Freeform 181"/>
            <p:cNvSpPr/>
            <p:nvPr/>
          </p:nvSpPr>
          <p:spPr>
            <a:xfrm>
              <a:off x="5937553" y="4992629"/>
              <a:ext cx="269950" cy="482622"/>
            </a:xfrm>
            <a:custGeom>
              <a:avLst/>
              <a:gdLst/>
              <a:ahLst/>
              <a:cxnLst/>
              <a:rect l="0" t="0" r="0" b="0"/>
              <a:pathLst>
                <a:path w="269950" h="482622">
                  <a:moveTo>
                    <a:pt x="269949" y="0"/>
                  </a:moveTo>
                  <a:lnTo>
                    <a:pt x="225377" y="61138"/>
                  </a:lnTo>
                  <a:lnTo>
                    <a:pt x="186727" y="116664"/>
                  </a:lnTo>
                  <a:lnTo>
                    <a:pt x="146867" y="173022"/>
                  </a:lnTo>
                  <a:lnTo>
                    <a:pt x="105415" y="233569"/>
                  </a:lnTo>
                  <a:lnTo>
                    <a:pt x="76040" y="287615"/>
                  </a:lnTo>
                  <a:lnTo>
                    <a:pt x="48247" y="346563"/>
                  </a:lnTo>
                  <a:lnTo>
                    <a:pt x="20897" y="407560"/>
                  </a:lnTo>
                  <a:lnTo>
                    <a:pt x="3726" y="464229"/>
                  </a:lnTo>
                  <a:lnTo>
                    <a:pt x="0" y="478145"/>
                  </a:lnTo>
                  <a:lnTo>
                    <a:pt x="300" y="480561"/>
                  </a:lnTo>
                  <a:lnTo>
                    <a:pt x="3675" y="4826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5791450" y="5358755"/>
              <a:ext cx="8322" cy="24964"/>
            </a:xfrm>
            <a:custGeom>
              <a:avLst/>
              <a:gdLst/>
              <a:ahLst/>
              <a:cxnLst/>
              <a:rect l="0" t="0" r="0" b="0"/>
              <a:pathLst>
                <a:path w="8322" h="24964">
                  <a:moveTo>
                    <a:pt x="8321" y="0"/>
                  </a:moveTo>
                  <a:lnTo>
                    <a:pt x="0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5829485" y="5317150"/>
              <a:ext cx="244881" cy="253582"/>
            </a:xfrm>
            <a:custGeom>
              <a:avLst/>
              <a:gdLst/>
              <a:ahLst/>
              <a:cxnLst/>
              <a:rect l="0" t="0" r="0" b="0"/>
              <a:pathLst>
                <a:path w="244881" h="253582">
                  <a:moveTo>
                    <a:pt x="45175" y="0"/>
                  </a:moveTo>
                  <a:lnTo>
                    <a:pt x="32814" y="20854"/>
                  </a:lnTo>
                  <a:lnTo>
                    <a:pt x="10003" y="81975"/>
                  </a:lnTo>
                  <a:lnTo>
                    <a:pt x="0" y="143155"/>
                  </a:lnTo>
                  <a:lnTo>
                    <a:pt x="2831" y="194116"/>
                  </a:lnTo>
                  <a:lnTo>
                    <a:pt x="10645" y="227532"/>
                  </a:lnTo>
                  <a:lnTo>
                    <a:pt x="19350" y="243200"/>
                  </a:lnTo>
                  <a:lnTo>
                    <a:pt x="27034" y="248117"/>
                  </a:lnTo>
                  <a:lnTo>
                    <a:pt x="47899" y="253581"/>
                  </a:lnTo>
                  <a:lnTo>
                    <a:pt x="70116" y="251079"/>
                  </a:lnTo>
                  <a:lnTo>
                    <a:pt x="90469" y="243803"/>
                  </a:lnTo>
                  <a:lnTo>
                    <a:pt x="151910" y="203727"/>
                  </a:lnTo>
                  <a:lnTo>
                    <a:pt x="190766" y="189405"/>
                  </a:lnTo>
                  <a:lnTo>
                    <a:pt x="223094" y="189360"/>
                  </a:lnTo>
                  <a:lnTo>
                    <a:pt x="235198" y="192950"/>
                  </a:lnTo>
                  <a:lnTo>
                    <a:pt x="244880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5663950" y="5716560"/>
              <a:ext cx="60932" cy="116531"/>
            </a:xfrm>
            <a:custGeom>
              <a:avLst/>
              <a:gdLst/>
              <a:ahLst/>
              <a:cxnLst/>
              <a:rect l="0" t="0" r="0" b="0"/>
              <a:pathLst>
                <a:path w="60932" h="116531">
                  <a:moveTo>
                    <a:pt x="60931" y="0"/>
                  </a:moveTo>
                  <a:lnTo>
                    <a:pt x="53364" y="19005"/>
                  </a:lnTo>
                  <a:lnTo>
                    <a:pt x="19045" y="73861"/>
                  </a:lnTo>
                  <a:lnTo>
                    <a:pt x="5066" y="102014"/>
                  </a:lnTo>
                  <a:lnTo>
                    <a:pt x="45" y="116530"/>
                  </a:lnTo>
                  <a:lnTo>
                    <a:pt x="0" y="116518"/>
                  </a:lnTo>
                  <a:lnTo>
                    <a:pt x="15847" y="60201"/>
                  </a:lnTo>
                  <a:lnTo>
                    <a:pt x="19326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5674955" y="5550139"/>
              <a:ext cx="99854" cy="91533"/>
            </a:xfrm>
            <a:custGeom>
              <a:avLst/>
              <a:gdLst/>
              <a:ahLst/>
              <a:cxnLst/>
              <a:rect l="0" t="0" r="0" b="0"/>
              <a:pathLst>
                <a:path w="99854" h="91533">
                  <a:moveTo>
                    <a:pt x="0" y="0"/>
                  </a:moveTo>
                  <a:lnTo>
                    <a:pt x="34745" y="15999"/>
                  </a:lnTo>
                  <a:lnTo>
                    <a:pt x="78921" y="47340"/>
                  </a:lnTo>
                  <a:lnTo>
                    <a:pt x="92212" y="68268"/>
                  </a:lnTo>
                  <a:lnTo>
                    <a:pt x="99853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5575102" y="5769230"/>
              <a:ext cx="515906" cy="243338"/>
            </a:xfrm>
            <a:custGeom>
              <a:avLst/>
              <a:gdLst/>
              <a:ahLst/>
              <a:cxnLst/>
              <a:rect l="0" t="0" r="0" b="0"/>
              <a:pathLst>
                <a:path w="515906" h="243338">
                  <a:moveTo>
                    <a:pt x="0" y="5578"/>
                  </a:moveTo>
                  <a:lnTo>
                    <a:pt x="14211" y="17939"/>
                  </a:lnTo>
                  <a:lnTo>
                    <a:pt x="27581" y="24323"/>
                  </a:lnTo>
                  <a:lnTo>
                    <a:pt x="55120" y="28699"/>
                  </a:lnTo>
                  <a:lnTo>
                    <a:pt x="90914" y="23533"/>
                  </a:lnTo>
                  <a:lnTo>
                    <a:pt x="115387" y="15315"/>
                  </a:lnTo>
                  <a:lnTo>
                    <a:pt x="136610" y="3429"/>
                  </a:lnTo>
                  <a:lnTo>
                    <a:pt x="155329" y="0"/>
                  </a:lnTo>
                  <a:lnTo>
                    <a:pt x="161800" y="2784"/>
                  </a:lnTo>
                  <a:lnTo>
                    <a:pt x="166114" y="8338"/>
                  </a:lnTo>
                  <a:lnTo>
                    <a:pt x="168990" y="15739"/>
                  </a:lnTo>
                  <a:lnTo>
                    <a:pt x="169721" y="31359"/>
                  </a:lnTo>
                  <a:lnTo>
                    <a:pt x="159450" y="93254"/>
                  </a:lnTo>
                  <a:lnTo>
                    <a:pt x="161774" y="99162"/>
                  </a:lnTo>
                  <a:lnTo>
                    <a:pt x="166097" y="102176"/>
                  </a:lnTo>
                  <a:lnTo>
                    <a:pt x="205553" y="107776"/>
                  </a:lnTo>
                  <a:lnTo>
                    <a:pt x="219563" y="118492"/>
                  </a:lnTo>
                  <a:lnTo>
                    <a:pt x="227022" y="134966"/>
                  </a:lnTo>
                  <a:lnTo>
                    <a:pt x="229011" y="144536"/>
                  </a:lnTo>
                  <a:lnTo>
                    <a:pt x="228488" y="152766"/>
                  </a:lnTo>
                  <a:lnTo>
                    <a:pt x="222976" y="166841"/>
                  </a:lnTo>
                  <a:lnTo>
                    <a:pt x="221691" y="168560"/>
                  </a:lnTo>
                  <a:lnTo>
                    <a:pt x="222729" y="163074"/>
                  </a:lnTo>
                  <a:lnTo>
                    <a:pt x="256574" y="104855"/>
                  </a:lnTo>
                  <a:lnTo>
                    <a:pt x="308664" y="44181"/>
                  </a:lnTo>
                  <a:lnTo>
                    <a:pt x="336901" y="11045"/>
                  </a:lnTo>
                  <a:lnTo>
                    <a:pt x="338322" y="10147"/>
                  </a:lnTo>
                  <a:lnTo>
                    <a:pt x="325604" y="37744"/>
                  </a:lnTo>
                  <a:lnTo>
                    <a:pt x="301388" y="96280"/>
                  </a:lnTo>
                  <a:lnTo>
                    <a:pt x="287780" y="138776"/>
                  </a:lnTo>
                  <a:lnTo>
                    <a:pt x="288008" y="138756"/>
                  </a:lnTo>
                  <a:lnTo>
                    <a:pt x="302471" y="99852"/>
                  </a:lnTo>
                  <a:lnTo>
                    <a:pt x="307047" y="93390"/>
                  </a:lnTo>
                  <a:lnTo>
                    <a:pt x="312872" y="90007"/>
                  </a:lnTo>
                  <a:lnTo>
                    <a:pt x="358415" y="83979"/>
                  </a:lnTo>
                  <a:lnTo>
                    <a:pt x="358212" y="84658"/>
                  </a:lnTo>
                  <a:lnTo>
                    <a:pt x="355303" y="86035"/>
                  </a:lnTo>
                  <a:lnTo>
                    <a:pt x="349605" y="97427"/>
                  </a:lnTo>
                  <a:lnTo>
                    <a:pt x="343664" y="124632"/>
                  </a:lnTo>
                  <a:lnTo>
                    <a:pt x="342831" y="134873"/>
                  </a:lnTo>
                  <a:lnTo>
                    <a:pt x="349301" y="156115"/>
                  </a:lnTo>
                  <a:lnTo>
                    <a:pt x="378121" y="203362"/>
                  </a:lnTo>
                  <a:lnTo>
                    <a:pt x="403526" y="231784"/>
                  </a:lnTo>
                  <a:lnTo>
                    <a:pt x="408636" y="242949"/>
                  </a:lnTo>
                  <a:lnTo>
                    <a:pt x="407410" y="243337"/>
                  </a:lnTo>
                  <a:lnTo>
                    <a:pt x="404744" y="241747"/>
                  </a:lnTo>
                  <a:lnTo>
                    <a:pt x="404815" y="237913"/>
                  </a:lnTo>
                  <a:lnTo>
                    <a:pt x="409825" y="226257"/>
                  </a:lnTo>
                  <a:lnTo>
                    <a:pt x="420682" y="216762"/>
                  </a:lnTo>
                  <a:lnTo>
                    <a:pt x="482802" y="183988"/>
                  </a:lnTo>
                  <a:lnTo>
                    <a:pt x="515905" y="17199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6055411" y="5932907"/>
              <a:ext cx="225655" cy="282917"/>
            </a:xfrm>
            <a:custGeom>
              <a:avLst/>
              <a:gdLst/>
              <a:ahLst/>
              <a:cxnLst/>
              <a:rect l="0" t="0" r="0" b="0"/>
              <a:pathLst>
                <a:path w="225655" h="282917">
                  <a:moveTo>
                    <a:pt x="60559" y="0"/>
                  </a:moveTo>
                  <a:lnTo>
                    <a:pt x="16913" y="59307"/>
                  </a:lnTo>
                  <a:lnTo>
                    <a:pt x="0" y="99993"/>
                  </a:lnTo>
                  <a:lnTo>
                    <a:pt x="1696" y="103645"/>
                  </a:lnTo>
                  <a:lnTo>
                    <a:pt x="6524" y="104230"/>
                  </a:lnTo>
                  <a:lnTo>
                    <a:pt x="36428" y="96300"/>
                  </a:lnTo>
                  <a:lnTo>
                    <a:pt x="43548" y="96560"/>
                  </a:lnTo>
                  <a:lnTo>
                    <a:pt x="56389" y="101779"/>
                  </a:lnTo>
                  <a:lnTo>
                    <a:pt x="65794" y="112729"/>
                  </a:lnTo>
                  <a:lnTo>
                    <a:pt x="69597" y="119531"/>
                  </a:lnTo>
                  <a:lnTo>
                    <a:pt x="74905" y="123142"/>
                  </a:lnTo>
                  <a:lnTo>
                    <a:pt x="88200" y="124689"/>
                  </a:lnTo>
                  <a:lnTo>
                    <a:pt x="90081" y="123807"/>
                  </a:lnTo>
                  <a:lnTo>
                    <a:pt x="88561" y="122294"/>
                  </a:lnTo>
                  <a:lnTo>
                    <a:pt x="84775" y="120361"/>
                  </a:lnTo>
                  <a:lnTo>
                    <a:pt x="73171" y="120679"/>
                  </a:lnTo>
                  <a:lnTo>
                    <a:pt x="59692" y="124827"/>
                  </a:lnTo>
                  <a:lnTo>
                    <a:pt x="47539" y="132834"/>
                  </a:lnTo>
                  <a:lnTo>
                    <a:pt x="43558" y="139407"/>
                  </a:lnTo>
                  <a:lnTo>
                    <a:pt x="39135" y="156572"/>
                  </a:lnTo>
                  <a:lnTo>
                    <a:pt x="40729" y="163553"/>
                  </a:lnTo>
                  <a:lnTo>
                    <a:pt x="44566" y="169132"/>
                  </a:lnTo>
                  <a:lnTo>
                    <a:pt x="56225" y="177796"/>
                  </a:lnTo>
                  <a:lnTo>
                    <a:pt x="70652" y="184729"/>
                  </a:lnTo>
                  <a:lnTo>
                    <a:pt x="103203" y="184996"/>
                  </a:lnTo>
                  <a:lnTo>
                    <a:pt x="160412" y="176802"/>
                  </a:lnTo>
                  <a:lnTo>
                    <a:pt x="185683" y="171651"/>
                  </a:lnTo>
                  <a:lnTo>
                    <a:pt x="204312" y="161350"/>
                  </a:lnTo>
                  <a:lnTo>
                    <a:pt x="211868" y="154719"/>
                  </a:lnTo>
                  <a:lnTo>
                    <a:pt x="220264" y="135025"/>
                  </a:lnTo>
                  <a:lnTo>
                    <a:pt x="225654" y="89131"/>
                  </a:lnTo>
                  <a:lnTo>
                    <a:pt x="225172" y="84384"/>
                  </a:lnTo>
                  <a:lnTo>
                    <a:pt x="223925" y="83993"/>
                  </a:lnTo>
                  <a:lnTo>
                    <a:pt x="203484" y="124611"/>
                  </a:lnTo>
                  <a:lnTo>
                    <a:pt x="175523" y="183051"/>
                  </a:lnTo>
                  <a:lnTo>
                    <a:pt x="154013" y="240386"/>
                  </a:lnTo>
                  <a:lnTo>
                    <a:pt x="141771" y="259631"/>
                  </a:lnTo>
                  <a:lnTo>
                    <a:pt x="135449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6190860" y="6049402"/>
              <a:ext cx="133138" cy="66569"/>
            </a:xfrm>
            <a:custGeom>
              <a:avLst/>
              <a:gdLst/>
              <a:ahLst/>
              <a:cxnLst/>
              <a:rect l="0" t="0" r="0" b="0"/>
              <a:pathLst>
                <a:path w="133138" h="66569">
                  <a:moveTo>
                    <a:pt x="0" y="0"/>
                  </a:moveTo>
                  <a:lnTo>
                    <a:pt x="8834" y="8835"/>
                  </a:lnTo>
                  <a:lnTo>
                    <a:pt x="68134" y="39782"/>
                  </a:lnTo>
                  <a:lnTo>
                    <a:pt x="114166" y="58087"/>
                  </a:lnTo>
                  <a:lnTo>
                    <a:pt x="133137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918306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506110" y="254043"/>
            <a:ext cx="3140426" cy="669594"/>
            <a:chOff x="1506110" y="254043"/>
            <a:chExt cx="3140426" cy="669594"/>
          </a:xfrm>
        </p:grpSpPr>
        <p:sp>
          <p:nvSpPr>
            <p:cNvPr id="2" name="Freeform 1"/>
            <p:cNvSpPr/>
            <p:nvPr/>
          </p:nvSpPr>
          <p:spPr>
            <a:xfrm>
              <a:off x="1510496" y="332842"/>
              <a:ext cx="37220" cy="495984"/>
            </a:xfrm>
            <a:custGeom>
              <a:avLst/>
              <a:gdLst/>
              <a:ahLst/>
              <a:cxnLst/>
              <a:rect l="0" t="0" r="0" b="0"/>
              <a:pathLst>
                <a:path w="37220" h="495984">
                  <a:moveTo>
                    <a:pt x="37219" y="0"/>
                  </a:moveTo>
                  <a:lnTo>
                    <a:pt x="30633" y="46068"/>
                  </a:lnTo>
                  <a:lnTo>
                    <a:pt x="33658" y="106898"/>
                  </a:lnTo>
                  <a:lnTo>
                    <a:pt x="35591" y="166888"/>
                  </a:lnTo>
                  <a:lnTo>
                    <a:pt x="30494" y="226678"/>
                  </a:lnTo>
                  <a:lnTo>
                    <a:pt x="29371" y="275190"/>
                  </a:lnTo>
                  <a:lnTo>
                    <a:pt x="26572" y="324697"/>
                  </a:lnTo>
                  <a:lnTo>
                    <a:pt x="17344" y="386707"/>
                  </a:lnTo>
                  <a:lnTo>
                    <a:pt x="12336" y="441622"/>
                  </a:lnTo>
                  <a:lnTo>
                    <a:pt x="806" y="494343"/>
                  </a:lnTo>
                  <a:lnTo>
                    <a:pt x="0" y="495983"/>
                  </a:lnTo>
                  <a:lnTo>
                    <a:pt x="10111" y="436128"/>
                  </a:lnTo>
                  <a:lnTo>
                    <a:pt x="20577" y="3827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556036" y="254043"/>
              <a:ext cx="257954" cy="28874"/>
            </a:xfrm>
            <a:custGeom>
              <a:avLst/>
              <a:gdLst/>
              <a:ahLst/>
              <a:cxnLst/>
              <a:rect l="0" t="0" r="0" b="0"/>
              <a:pathLst>
                <a:path w="257954" h="28874">
                  <a:moveTo>
                    <a:pt x="0" y="28873"/>
                  </a:moveTo>
                  <a:lnTo>
                    <a:pt x="53491" y="24455"/>
                  </a:lnTo>
                  <a:lnTo>
                    <a:pt x="110743" y="12014"/>
                  </a:lnTo>
                  <a:lnTo>
                    <a:pt x="171211" y="4052"/>
                  </a:lnTo>
                  <a:lnTo>
                    <a:pt x="218663" y="0"/>
                  </a:lnTo>
                  <a:lnTo>
                    <a:pt x="231760" y="1303"/>
                  </a:lnTo>
                  <a:lnTo>
                    <a:pt x="240491" y="4946"/>
                  </a:lnTo>
                  <a:lnTo>
                    <a:pt x="246311" y="10148"/>
                  </a:lnTo>
                  <a:lnTo>
                    <a:pt x="257953" y="288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506110" y="532547"/>
              <a:ext cx="183064" cy="49927"/>
            </a:xfrm>
            <a:custGeom>
              <a:avLst/>
              <a:gdLst/>
              <a:ahLst/>
              <a:cxnLst/>
              <a:rect l="0" t="0" r="0" b="0"/>
              <a:pathLst>
                <a:path w="183064" h="49927">
                  <a:moveTo>
                    <a:pt x="0" y="49926"/>
                  </a:moveTo>
                  <a:lnTo>
                    <a:pt x="55161" y="33927"/>
                  </a:lnTo>
                  <a:lnTo>
                    <a:pt x="115723" y="17092"/>
                  </a:lnTo>
                  <a:lnTo>
                    <a:pt x="173133" y="2505"/>
                  </a:lnTo>
                  <a:lnTo>
                    <a:pt x="1830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741098" y="590794"/>
              <a:ext cx="222670" cy="245817"/>
            </a:xfrm>
            <a:custGeom>
              <a:avLst/>
              <a:gdLst/>
              <a:ahLst/>
              <a:cxnLst/>
              <a:rect l="0" t="0" r="0" b="0"/>
              <a:pathLst>
                <a:path w="222670" h="245817">
                  <a:moveTo>
                    <a:pt x="31285" y="0"/>
                  </a:moveTo>
                  <a:lnTo>
                    <a:pt x="8122" y="43580"/>
                  </a:lnTo>
                  <a:lnTo>
                    <a:pt x="0" y="90450"/>
                  </a:lnTo>
                  <a:lnTo>
                    <a:pt x="862" y="148744"/>
                  </a:lnTo>
                  <a:lnTo>
                    <a:pt x="5744" y="174282"/>
                  </a:lnTo>
                  <a:lnTo>
                    <a:pt x="14078" y="191796"/>
                  </a:lnTo>
                  <a:lnTo>
                    <a:pt x="20738" y="196282"/>
                  </a:lnTo>
                  <a:lnTo>
                    <a:pt x="38001" y="198800"/>
                  </a:lnTo>
                  <a:lnTo>
                    <a:pt x="53069" y="194372"/>
                  </a:lnTo>
                  <a:lnTo>
                    <a:pt x="66855" y="184391"/>
                  </a:lnTo>
                  <a:lnTo>
                    <a:pt x="119645" y="121018"/>
                  </a:lnTo>
                  <a:lnTo>
                    <a:pt x="136567" y="98728"/>
                  </a:lnTo>
                  <a:lnTo>
                    <a:pt x="140305" y="97254"/>
                  </a:lnTo>
                  <a:lnTo>
                    <a:pt x="142797" y="99969"/>
                  </a:lnTo>
                  <a:lnTo>
                    <a:pt x="145565" y="114698"/>
                  </a:lnTo>
                  <a:lnTo>
                    <a:pt x="147343" y="171819"/>
                  </a:lnTo>
                  <a:lnTo>
                    <a:pt x="152581" y="218872"/>
                  </a:lnTo>
                  <a:lnTo>
                    <a:pt x="156528" y="231899"/>
                  </a:lnTo>
                  <a:lnTo>
                    <a:pt x="161933" y="239659"/>
                  </a:lnTo>
                  <a:lnTo>
                    <a:pt x="168310" y="243908"/>
                  </a:lnTo>
                  <a:lnTo>
                    <a:pt x="175335" y="245816"/>
                  </a:lnTo>
                  <a:lnTo>
                    <a:pt x="181868" y="245239"/>
                  </a:lnTo>
                  <a:lnTo>
                    <a:pt x="194057" y="239667"/>
                  </a:lnTo>
                  <a:lnTo>
                    <a:pt x="222669" y="2080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2060844" y="332842"/>
              <a:ext cx="85987" cy="468304"/>
            </a:xfrm>
            <a:custGeom>
              <a:avLst/>
              <a:gdLst/>
              <a:ahLst/>
              <a:cxnLst/>
              <a:rect l="0" t="0" r="0" b="0"/>
              <a:pathLst>
                <a:path w="85987" h="468304">
                  <a:moveTo>
                    <a:pt x="52702" y="0"/>
                  </a:moveTo>
                  <a:lnTo>
                    <a:pt x="50237" y="52654"/>
                  </a:lnTo>
                  <a:lnTo>
                    <a:pt x="46116" y="106516"/>
                  </a:lnTo>
                  <a:lnTo>
                    <a:pt x="44895" y="157609"/>
                  </a:lnTo>
                  <a:lnTo>
                    <a:pt x="44533" y="207881"/>
                  </a:lnTo>
                  <a:lnTo>
                    <a:pt x="44426" y="257909"/>
                  </a:lnTo>
                  <a:lnTo>
                    <a:pt x="44395" y="307866"/>
                  </a:lnTo>
                  <a:lnTo>
                    <a:pt x="44384" y="370027"/>
                  </a:lnTo>
                  <a:lnTo>
                    <a:pt x="41916" y="429282"/>
                  </a:lnTo>
                  <a:lnTo>
                    <a:pt x="32800" y="465305"/>
                  </a:lnTo>
                  <a:lnTo>
                    <a:pt x="30188" y="468303"/>
                  </a:lnTo>
                  <a:lnTo>
                    <a:pt x="27523" y="467528"/>
                  </a:lnTo>
                  <a:lnTo>
                    <a:pt x="24821" y="464238"/>
                  </a:lnTo>
                  <a:lnTo>
                    <a:pt x="11078" y="413266"/>
                  </a:lnTo>
                  <a:lnTo>
                    <a:pt x="0" y="354836"/>
                  </a:lnTo>
                  <a:lnTo>
                    <a:pt x="4932" y="339227"/>
                  </a:lnTo>
                  <a:lnTo>
                    <a:pt x="9761" y="335249"/>
                  </a:lnTo>
                  <a:lnTo>
                    <a:pt x="15754" y="333522"/>
                  </a:lnTo>
                  <a:lnTo>
                    <a:pt x="65553" y="332902"/>
                  </a:lnTo>
                  <a:lnTo>
                    <a:pt x="85986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30041" y="599115"/>
              <a:ext cx="141459" cy="224670"/>
            </a:xfrm>
            <a:custGeom>
              <a:avLst/>
              <a:gdLst/>
              <a:ahLst/>
              <a:cxnLst/>
              <a:rect l="0" t="0" r="0" b="0"/>
              <a:pathLst>
                <a:path w="141459" h="224670">
                  <a:moveTo>
                    <a:pt x="0" y="0"/>
                  </a:moveTo>
                  <a:lnTo>
                    <a:pt x="0" y="62327"/>
                  </a:lnTo>
                  <a:lnTo>
                    <a:pt x="0" y="123892"/>
                  </a:lnTo>
                  <a:lnTo>
                    <a:pt x="6643" y="174450"/>
                  </a:lnTo>
                  <a:lnTo>
                    <a:pt x="11582" y="195261"/>
                  </a:lnTo>
                  <a:lnTo>
                    <a:pt x="16967" y="201365"/>
                  </a:lnTo>
                  <a:lnTo>
                    <a:pt x="24255" y="204510"/>
                  </a:lnTo>
                  <a:lnTo>
                    <a:pt x="32812" y="205682"/>
                  </a:lnTo>
                  <a:lnTo>
                    <a:pt x="47251" y="202054"/>
                  </a:lnTo>
                  <a:lnTo>
                    <a:pt x="76004" y="180240"/>
                  </a:lnTo>
                  <a:lnTo>
                    <a:pt x="95766" y="152847"/>
                  </a:lnTo>
                  <a:lnTo>
                    <a:pt x="100826" y="149975"/>
                  </a:lnTo>
                  <a:lnTo>
                    <a:pt x="105124" y="151759"/>
                  </a:lnTo>
                  <a:lnTo>
                    <a:pt x="108914" y="156646"/>
                  </a:lnTo>
                  <a:lnTo>
                    <a:pt x="124664" y="210220"/>
                  </a:lnTo>
                  <a:lnTo>
                    <a:pt x="131837" y="218247"/>
                  </a:lnTo>
                  <a:lnTo>
                    <a:pt x="141458" y="2246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469677" y="659493"/>
              <a:ext cx="267949" cy="161648"/>
            </a:xfrm>
            <a:custGeom>
              <a:avLst/>
              <a:gdLst/>
              <a:ahLst/>
              <a:cxnLst/>
              <a:rect l="0" t="0" r="0" b="0"/>
              <a:pathLst>
                <a:path w="267949" h="161648">
                  <a:moveTo>
                    <a:pt x="34958" y="6191"/>
                  </a:moveTo>
                  <a:lnTo>
                    <a:pt x="20766" y="69606"/>
                  </a:lnTo>
                  <a:lnTo>
                    <a:pt x="7466" y="118228"/>
                  </a:lnTo>
                  <a:lnTo>
                    <a:pt x="550" y="131799"/>
                  </a:lnTo>
                  <a:lnTo>
                    <a:pt x="0" y="131535"/>
                  </a:lnTo>
                  <a:lnTo>
                    <a:pt x="558" y="128585"/>
                  </a:lnTo>
                  <a:lnTo>
                    <a:pt x="14740" y="110565"/>
                  </a:lnTo>
                  <a:lnTo>
                    <a:pt x="74863" y="56099"/>
                  </a:lnTo>
                  <a:lnTo>
                    <a:pt x="89676" y="45015"/>
                  </a:lnTo>
                  <a:lnTo>
                    <a:pt x="145624" y="17285"/>
                  </a:lnTo>
                  <a:lnTo>
                    <a:pt x="174689" y="5061"/>
                  </a:lnTo>
                  <a:lnTo>
                    <a:pt x="177114" y="2664"/>
                  </a:lnTo>
                  <a:lnTo>
                    <a:pt x="175032" y="1066"/>
                  </a:lnTo>
                  <a:lnTo>
                    <a:pt x="169946" y="0"/>
                  </a:lnTo>
                  <a:lnTo>
                    <a:pt x="164707" y="1139"/>
                  </a:lnTo>
                  <a:lnTo>
                    <a:pt x="148497" y="11577"/>
                  </a:lnTo>
                  <a:lnTo>
                    <a:pt x="120919" y="37045"/>
                  </a:lnTo>
                  <a:lnTo>
                    <a:pt x="94821" y="86015"/>
                  </a:lnTo>
                  <a:lnTo>
                    <a:pt x="91766" y="104538"/>
                  </a:lnTo>
                  <a:lnTo>
                    <a:pt x="92246" y="113361"/>
                  </a:lnTo>
                  <a:lnTo>
                    <a:pt x="100176" y="130561"/>
                  </a:lnTo>
                  <a:lnTo>
                    <a:pt x="106174" y="139030"/>
                  </a:lnTo>
                  <a:lnTo>
                    <a:pt x="130096" y="150907"/>
                  </a:lnTo>
                  <a:lnTo>
                    <a:pt x="184936" y="161647"/>
                  </a:lnTo>
                  <a:lnTo>
                    <a:pt x="240180" y="161477"/>
                  </a:lnTo>
                  <a:lnTo>
                    <a:pt x="267948" y="15597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3438328" y="349484"/>
              <a:ext cx="239576" cy="454930"/>
            </a:xfrm>
            <a:custGeom>
              <a:avLst/>
              <a:gdLst/>
              <a:ahLst/>
              <a:cxnLst/>
              <a:rect l="0" t="0" r="0" b="0"/>
              <a:pathLst>
                <a:path w="239576" h="454930">
                  <a:moveTo>
                    <a:pt x="6586" y="0"/>
                  </a:moveTo>
                  <a:lnTo>
                    <a:pt x="6586" y="53491"/>
                  </a:lnTo>
                  <a:lnTo>
                    <a:pt x="6586" y="104803"/>
                  </a:lnTo>
                  <a:lnTo>
                    <a:pt x="6586" y="167399"/>
                  </a:lnTo>
                  <a:lnTo>
                    <a:pt x="6586" y="219103"/>
                  </a:lnTo>
                  <a:lnTo>
                    <a:pt x="6586" y="272945"/>
                  </a:lnTo>
                  <a:lnTo>
                    <a:pt x="6586" y="336420"/>
                  </a:lnTo>
                  <a:lnTo>
                    <a:pt x="0" y="398420"/>
                  </a:lnTo>
                  <a:lnTo>
                    <a:pt x="3025" y="443594"/>
                  </a:lnTo>
                  <a:lnTo>
                    <a:pt x="7910" y="450131"/>
                  </a:lnTo>
                  <a:lnTo>
                    <a:pt x="14865" y="453564"/>
                  </a:lnTo>
                  <a:lnTo>
                    <a:pt x="23200" y="454929"/>
                  </a:lnTo>
                  <a:lnTo>
                    <a:pt x="30606" y="453065"/>
                  </a:lnTo>
                  <a:lnTo>
                    <a:pt x="43766" y="443597"/>
                  </a:lnTo>
                  <a:lnTo>
                    <a:pt x="90138" y="382907"/>
                  </a:lnTo>
                  <a:lnTo>
                    <a:pt x="122224" y="322905"/>
                  </a:lnTo>
                  <a:lnTo>
                    <a:pt x="142345" y="274116"/>
                  </a:lnTo>
                  <a:lnTo>
                    <a:pt x="164539" y="224526"/>
                  </a:lnTo>
                  <a:lnTo>
                    <a:pt x="182311" y="175625"/>
                  </a:lnTo>
                  <a:lnTo>
                    <a:pt x="199534" y="117217"/>
                  </a:lnTo>
                  <a:lnTo>
                    <a:pt x="216051" y="56746"/>
                  </a:lnTo>
                  <a:lnTo>
                    <a:pt x="225312" y="21128"/>
                  </a:lnTo>
                  <a:lnTo>
                    <a:pt x="227292" y="17784"/>
                  </a:lnTo>
                  <a:lnTo>
                    <a:pt x="228613" y="19252"/>
                  </a:lnTo>
                  <a:lnTo>
                    <a:pt x="239575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694545" y="757215"/>
              <a:ext cx="8323" cy="124817"/>
            </a:xfrm>
            <a:custGeom>
              <a:avLst/>
              <a:gdLst/>
              <a:ahLst/>
              <a:cxnLst/>
              <a:rect l="0" t="0" r="0" b="0"/>
              <a:pathLst>
                <a:path w="8323" h="124817">
                  <a:moveTo>
                    <a:pt x="0" y="0"/>
                  </a:moveTo>
                  <a:lnTo>
                    <a:pt x="0" y="63416"/>
                  </a:lnTo>
                  <a:lnTo>
                    <a:pt x="2466" y="107106"/>
                  </a:lnTo>
                  <a:lnTo>
                    <a:pt x="8322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761114" y="492277"/>
              <a:ext cx="33285" cy="15308"/>
            </a:xfrm>
            <a:custGeom>
              <a:avLst/>
              <a:gdLst/>
              <a:ahLst/>
              <a:cxnLst/>
              <a:rect l="0" t="0" r="0" b="0"/>
              <a:pathLst>
                <a:path w="33285" h="15308">
                  <a:moveTo>
                    <a:pt x="0" y="15307"/>
                  </a:moveTo>
                  <a:lnTo>
                    <a:pt x="4417" y="2055"/>
                  </a:lnTo>
                  <a:lnTo>
                    <a:pt x="7568" y="0"/>
                  </a:lnTo>
                  <a:lnTo>
                    <a:pt x="11517" y="480"/>
                  </a:lnTo>
                  <a:lnTo>
                    <a:pt x="33284" y="153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836003" y="574152"/>
              <a:ext cx="91937" cy="292265"/>
            </a:xfrm>
            <a:custGeom>
              <a:avLst/>
              <a:gdLst/>
              <a:ahLst/>
              <a:cxnLst/>
              <a:rect l="0" t="0" r="0" b="0"/>
              <a:pathLst>
                <a:path w="91937" h="292265">
                  <a:moveTo>
                    <a:pt x="58248" y="0"/>
                  </a:moveTo>
                  <a:lnTo>
                    <a:pt x="33558" y="29620"/>
                  </a:lnTo>
                  <a:lnTo>
                    <a:pt x="12227" y="76256"/>
                  </a:lnTo>
                  <a:lnTo>
                    <a:pt x="4959" y="112072"/>
                  </a:lnTo>
                  <a:lnTo>
                    <a:pt x="6210" y="135178"/>
                  </a:lnTo>
                  <a:lnTo>
                    <a:pt x="14779" y="155309"/>
                  </a:lnTo>
                  <a:lnTo>
                    <a:pt x="28758" y="172577"/>
                  </a:lnTo>
                  <a:lnTo>
                    <a:pt x="88040" y="221702"/>
                  </a:lnTo>
                  <a:lnTo>
                    <a:pt x="91053" y="228238"/>
                  </a:lnTo>
                  <a:lnTo>
                    <a:pt x="91936" y="242897"/>
                  </a:lnTo>
                  <a:lnTo>
                    <a:pt x="86780" y="256192"/>
                  </a:lnTo>
                  <a:lnTo>
                    <a:pt x="68404" y="279795"/>
                  </a:lnTo>
                  <a:lnTo>
                    <a:pt x="43587" y="292264"/>
                  </a:lnTo>
                  <a:lnTo>
                    <a:pt x="34606" y="291922"/>
                  </a:lnTo>
                  <a:lnTo>
                    <a:pt x="17230" y="284145"/>
                  </a:lnTo>
                  <a:lnTo>
                    <a:pt x="7658" y="273908"/>
                  </a:lnTo>
                  <a:lnTo>
                    <a:pt x="0" y="2579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020699" y="538676"/>
              <a:ext cx="98221" cy="327547"/>
            </a:xfrm>
            <a:custGeom>
              <a:avLst/>
              <a:gdLst/>
              <a:ahLst/>
              <a:cxnLst/>
              <a:rect l="0" t="0" r="0" b="0"/>
              <a:pathLst>
                <a:path w="98221" h="327547">
                  <a:moveTo>
                    <a:pt x="15009" y="110366"/>
                  </a:moveTo>
                  <a:lnTo>
                    <a:pt x="23844" y="119200"/>
                  </a:lnTo>
                  <a:lnTo>
                    <a:pt x="33755" y="151199"/>
                  </a:lnTo>
                  <a:lnTo>
                    <a:pt x="32263" y="213837"/>
                  </a:lnTo>
                  <a:lnTo>
                    <a:pt x="20123" y="275217"/>
                  </a:lnTo>
                  <a:lnTo>
                    <a:pt x="3877" y="326575"/>
                  </a:lnTo>
                  <a:lnTo>
                    <a:pt x="2040" y="327546"/>
                  </a:lnTo>
                  <a:lnTo>
                    <a:pt x="0" y="316297"/>
                  </a:lnTo>
                  <a:lnTo>
                    <a:pt x="5675" y="263864"/>
                  </a:lnTo>
                  <a:lnTo>
                    <a:pt x="15607" y="200926"/>
                  </a:lnTo>
                  <a:lnTo>
                    <a:pt x="30639" y="146232"/>
                  </a:lnTo>
                  <a:lnTo>
                    <a:pt x="47795" y="83642"/>
                  </a:lnTo>
                  <a:lnTo>
                    <a:pt x="62096" y="28190"/>
                  </a:lnTo>
                  <a:lnTo>
                    <a:pt x="67681" y="6967"/>
                  </a:lnTo>
                  <a:lnTo>
                    <a:pt x="71388" y="1677"/>
                  </a:lnTo>
                  <a:lnTo>
                    <a:pt x="75709" y="0"/>
                  </a:lnTo>
                  <a:lnTo>
                    <a:pt x="84517" y="2142"/>
                  </a:lnTo>
                  <a:lnTo>
                    <a:pt x="98220" y="1051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181761" y="640387"/>
              <a:ext cx="464775" cy="283250"/>
            </a:xfrm>
            <a:custGeom>
              <a:avLst/>
              <a:gdLst/>
              <a:ahLst/>
              <a:cxnLst/>
              <a:rect l="0" t="0" r="0" b="0"/>
              <a:pathLst>
                <a:path w="464775" h="283250">
                  <a:moveTo>
                    <a:pt x="28689" y="334"/>
                  </a:moveTo>
                  <a:lnTo>
                    <a:pt x="11831" y="63647"/>
                  </a:lnTo>
                  <a:lnTo>
                    <a:pt x="0" y="118078"/>
                  </a:lnTo>
                  <a:lnTo>
                    <a:pt x="4060" y="158496"/>
                  </a:lnTo>
                  <a:lnTo>
                    <a:pt x="11888" y="179726"/>
                  </a:lnTo>
                  <a:lnTo>
                    <a:pt x="26461" y="193476"/>
                  </a:lnTo>
                  <a:lnTo>
                    <a:pt x="35525" y="198438"/>
                  </a:lnTo>
                  <a:lnTo>
                    <a:pt x="57923" y="199019"/>
                  </a:lnTo>
                  <a:lnTo>
                    <a:pt x="109346" y="185112"/>
                  </a:lnTo>
                  <a:lnTo>
                    <a:pt x="146126" y="156285"/>
                  </a:lnTo>
                  <a:lnTo>
                    <a:pt x="166009" y="123999"/>
                  </a:lnTo>
                  <a:lnTo>
                    <a:pt x="174777" y="89573"/>
                  </a:lnTo>
                  <a:lnTo>
                    <a:pt x="177374" y="51533"/>
                  </a:lnTo>
                  <a:lnTo>
                    <a:pt x="173051" y="32026"/>
                  </a:lnTo>
                  <a:lnTo>
                    <a:pt x="169309" y="24236"/>
                  </a:lnTo>
                  <a:lnTo>
                    <a:pt x="155290" y="10649"/>
                  </a:lnTo>
                  <a:lnTo>
                    <a:pt x="146374" y="4437"/>
                  </a:lnTo>
                  <a:lnTo>
                    <a:pt x="126605" y="0"/>
                  </a:lnTo>
                  <a:lnTo>
                    <a:pt x="116156" y="111"/>
                  </a:lnTo>
                  <a:lnTo>
                    <a:pt x="94684" y="7631"/>
                  </a:lnTo>
                  <a:lnTo>
                    <a:pt x="74663" y="20219"/>
                  </a:lnTo>
                  <a:lnTo>
                    <a:pt x="59600" y="35059"/>
                  </a:lnTo>
                  <a:lnTo>
                    <a:pt x="55768" y="42900"/>
                  </a:lnTo>
                  <a:lnTo>
                    <a:pt x="53977" y="59008"/>
                  </a:lnTo>
                  <a:lnTo>
                    <a:pt x="58491" y="65338"/>
                  </a:lnTo>
                  <a:lnTo>
                    <a:pt x="75835" y="74836"/>
                  </a:lnTo>
                  <a:lnTo>
                    <a:pt x="120424" y="80964"/>
                  </a:lnTo>
                  <a:lnTo>
                    <a:pt x="173543" y="76391"/>
                  </a:lnTo>
                  <a:lnTo>
                    <a:pt x="235302" y="63917"/>
                  </a:lnTo>
                  <a:lnTo>
                    <a:pt x="267116" y="55745"/>
                  </a:lnTo>
                  <a:lnTo>
                    <a:pt x="274549" y="56690"/>
                  </a:lnTo>
                  <a:lnTo>
                    <a:pt x="280429" y="60094"/>
                  </a:lnTo>
                  <a:lnTo>
                    <a:pt x="285274" y="65137"/>
                  </a:lnTo>
                  <a:lnTo>
                    <a:pt x="287579" y="72197"/>
                  </a:lnTo>
                  <a:lnTo>
                    <a:pt x="286406" y="98879"/>
                  </a:lnTo>
                  <a:lnTo>
                    <a:pt x="269823" y="160823"/>
                  </a:lnTo>
                  <a:lnTo>
                    <a:pt x="267109" y="171121"/>
                  </a:lnTo>
                  <a:lnTo>
                    <a:pt x="268997" y="178911"/>
                  </a:lnTo>
                  <a:lnTo>
                    <a:pt x="273954" y="185029"/>
                  </a:lnTo>
                  <a:lnTo>
                    <a:pt x="280957" y="190032"/>
                  </a:lnTo>
                  <a:lnTo>
                    <a:pt x="288399" y="192443"/>
                  </a:lnTo>
                  <a:lnTo>
                    <a:pt x="304065" y="192657"/>
                  </a:lnTo>
                  <a:lnTo>
                    <a:pt x="361577" y="169105"/>
                  </a:lnTo>
                  <a:lnTo>
                    <a:pt x="419781" y="139869"/>
                  </a:lnTo>
                  <a:lnTo>
                    <a:pt x="428101" y="134963"/>
                  </a:lnTo>
                  <a:lnTo>
                    <a:pt x="436422" y="133541"/>
                  </a:lnTo>
                  <a:lnTo>
                    <a:pt x="453063" y="136892"/>
                  </a:lnTo>
                  <a:lnTo>
                    <a:pt x="458610" y="143148"/>
                  </a:lnTo>
                  <a:lnTo>
                    <a:pt x="464774" y="162427"/>
                  </a:lnTo>
                  <a:lnTo>
                    <a:pt x="462583" y="183939"/>
                  </a:lnTo>
                  <a:lnTo>
                    <a:pt x="441030" y="238942"/>
                  </a:lnTo>
                  <a:lnTo>
                    <a:pt x="419779" y="2832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587846" y="1684755"/>
            <a:ext cx="1211101" cy="505473"/>
            <a:chOff x="2587846" y="1684755"/>
            <a:chExt cx="1211101" cy="505473"/>
          </a:xfrm>
        </p:grpSpPr>
        <p:sp>
          <p:nvSpPr>
            <p:cNvPr id="16" name="Freeform 15"/>
            <p:cNvSpPr/>
            <p:nvPr/>
          </p:nvSpPr>
          <p:spPr>
            <a:xfrm>
              <a:off x="2587846" y="1684755"/>
              <a:ext cx="191385" cy="339073"/>
            </a:xfrm>
            <a:custGeom>
              <a:avLst/>
              <a:gdLst/>
              <a:ahLst/>
              <a:cxnLst/>
              <a:rect l="0" t="0" r="0" b="0"/>
              <a:pathLst>
                <a:path w="191385" h="339073">
                  <a:moveTo>
                    <a:pt x="191384" y="4418"/>
                  </a:moveTo>
                  <a:lnTo>
                    <a:pt x="178132" y="0"/>
                  </a:lnTo>
                  <a:lnTo>
                    <a:pt x="137368" y="3511"/>
                  </a:lnTo>
                  <a:lnTo>
                    <a:pt x="110352" y="11443"/>
                  </a:lnTo>
                  <a:lnTo>
                    <a:pt x="66832" y="41774"/>
                  </a:lnTo>
                  <a:lnTo>
                    <a:pt x="31702" y="82267"/>
                  </a:lnTo>
                  <a:lnTo>
                    <a:pt x="23952" y="97265"/>
                  </a:lnTo>
                  <a:lnTo>
                    <a:pt x="18808" y="125720"/>
                  </a:lnTo>
                  <a:lnTo>
                    <a:pt x="21701" y="157573"/>
                  </a:lnTo>
                  <a:lnTo>
                    <a:pt x="32831" y="186016"/>
                  </a:lnTo>
                  <a:lnTo>
                    <a:pt x="69478" y="231449"/>
                  </a:lnTo>
                  <a:lnTo>
                    <a:pt x="97097" y="263960"/>
                  </a:lnTo>
                  <a:lnTo>
                    <a:pt x="99865" y="271751"/>
                  </a:lnTo>
                  <a:lnTo>
                    <a:pt x="100474" y="287804"/>
                  </a:lnTo>
                  <a:lnTo>
                    <a:pt x="92732" y="304185"/>
                  </a:lnTo>
                  <a:lnTo>
                    <a:pt x="86785" y="312436"/>
                  </a:lnTo>
                  <a:lnTo>
                    <a:pt x="70314" y="324070"/>
                  </a:lnTo>
                  <a:lnTo>
                    <a:pt x="29607" y="339072"/>
                  </a:lnTo>
                  <a:lnTo>
                    <a:pt x="21587" y="338468"/>
                  </a:lnTo>
                  <a:lnTo>
                    <a:pt x="15316" y="335291"/>
                  </a:lnTo>
                  <a:lnTo>
                    <a:pt x="0" y="32061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762354" y="1880557"/>
              <a:ext cx="136490" cy="309671"/>
            </a:xfrm>
            <a:custGeom>
              <a:avLst/>
              <a:gdLst/>
              <a:ahLst/>
              <a:cxnLst/>
              <a:rect l="0" t="0" r="0" b="0"/>
              <a:pathLst>
                <a:path w="136490" h="309671">
                  <a:moveTo>
                    <a:pt x="75123" y="0"/>
                  </a:moveTo>
                  <a:lnTo>
                    <a:pt x="47662" y="49222"/>
                  </a:lnTo>
                  <a:lnTo>
                    <a:pt x="39044" y="80125"/>
                  </a:lnTo>
                  <a:lnTo>
                    <a:pt x="39981" y="98482"/>
                  </a:lnTo>
                  <a:lnTo>
                    <a:pt x="44299" y="105410"/>
                  </a:lnTo>
                  <a:lnTo>
                    <a:pt x="58958" y="115575"/>
                  </a:lnTo>
                  <a:lnTo>
                    <a:pt x="67120" y="115881"/>
                  </a:lnTo>
                  <a:lnTo>
                    <a:pt x="83586" y="108825"/>
                  </a:lnTo>
                  <a:lnTo>
                    <a:pt x="115832" y="81696"/>
                  </a:lnTo>
                  <a:lnTo>
                    <a:pt x="128966" y="65895"/>
                  </a:lnTo>
                  <a:lnTo>
                    <a:pt x="132283" y="64270"/>
                  </a:lnTo>
                  <a:lnTo>
                    <a:pt x="133570" y="66885"/>
                  </a:lnTo>
                  <a:lnTo>
                    <a:pt x="127679" y="119070"/>
                  </a:lnTo>
                  <a:lnTo>
                    <a:pt x="125569" y="170765"/>
                  </a:lnTo>
                  <a:lnTo>
                    <a:pt x="129570" y="229430"/>
                  </a:lnTo>
                  <a:lnTo>
                    <a:pt x="136489" y="272248"/>
                  </a:lnTo>
                  <a:lnTo>
                    <a:pt x="131367" y="290193"/>
                  </a:lnTo>
                  <a:lnTo>
                    <a:pt x="120461" y="302484"/>
                  </a:lnTo>
                  <a:lnTo>
                    <a:pt x="113669" y="307056"/>
                  </a:lnTo>
                  <a:lnTo>
                    <a:pt x="93796" y="309670"/>
                  </a:lnTo>
                  <a:lnTo>
                    <a:pt x="70479" y="305901"/>
                  </a:lnTo>
                  <a:lnTo>
                    <a:pt x="37484" y="288185"/>
                  </a:lnTo>
                  <a:lnTo>
                    <a:pt x="11579" y="265369"/>
                  </a:lnTo>
                  <a:lnTo>
                    <a:pt x="1270" y="249229"/>
                  </a:lnTo>
                  <a:lnTo>
                    <a:pt x="0" y="241042"/>
                  </a:lnTo>
                  <a:lnTo>
                    <a:pt x="3520" y="224549"/>
                  </a:lnTo>
                  <a:lnTo>
                    <a:pt x="13714" y="210439"/>
                  </a:lnTo>
                  <a:lnTo>
                    <a:pt x="30264" y="198004"/>
                  </a:lnTo>
                  <a:lnTo>
                    <a:pt x="88597" y="173753"/>
                  </a:lnTo>
                  <a:lnTo>
                    <a:pt x="108408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987256" y="1892782"/>
              <a:ext cx="96284" cy="167175"/>
            </a:xfrm>
            <a:custGeom>
              <a:avLst/>
              <a:gdLst/>
              <a:ahLst/>
              <a:cxnLst/>
              <a:rect l="0" t="0" r="0" b="0"/>
              <a:pathLst>
                <a:path w="96284" h="167175">
                  <a:moveTo>
                    <a:pt x="66569" y="4417"/>
                  </a:moveTo>
                  <a:lnTo>
                    <a:pt x="53317" y="0"/>
                  </a:lnTo>
                  <a:lnTo>
                    <a:pt x="39414" y="2762"/>
                  </a:lnTo>
                  <a:lnTo>
                    <a:pt x="31823" y="6087"/>
                  </a:lnTo>
                  <a:lnTo>
                    <a:pt x="20924" y="19644"/>
                  </a:lnTo>
                  <a:lnTo>
                    <a:pt x="16723" y="28437"/>
                  </a:lnTo>
                  <a:lnTo>
                    <a:pt x="14521" y="45603"/>
                  </a:lnTo>
                  <a:lnTo>
                    <a:pt x="17549" y="61553"/>
                  </a:lnTo>
                  <a:lnTo>
                    <a:pt x="30574" y="81854"/>
                  </a:lnTo>
                  <a:lnTo>
                    <a:pt x="52513" y="104100"/>
                  </a:lnTo>
                  <a:lnTo>
                    <a:pt x="87660" y="131117"/>
                  </a:lnTo>
                  <a:lnTo>
                    <a:pt x="94498" y="138810"/>
                  </a:lnTo>
                  <a:lnTo>
                    <a:pt x="96283" y="145788"/>
                  </a:lnTo>
                  <a:lnTo>
                    <a:pt x="94699" y="152289"/>
                  </a:lnTo>
                  <a:lnTo>
                    <a:pt x="90870" y="158472"/>
                  </a:lnTo>
                  <a:lnTo>
                    <a:pt x="84619" y="162594"/>
                  </a:lnTo>
                  <a:lnTo>
                    <a:pt x="67811" y="167174"/>
                  </a:lnTo>
                  <a:lnTo>
                    <a:pt x="41974" y="165335"/>
                  </a:lnTo>
                  <a:lnTo>
                    <a:pt x="25127" y="153907"/>
                  </a:lnTo>
                  <a:lnTo>
                    <a:pt x="16752" y="145683"/>
                  </a:lnTo>
                  <a:lnTo>
                    <a:pt x="7445" y="124216"/>
                  </a:lnTo>
                  <a:lnTo>
                    <a:pt x="0" y="876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147004" y="1755741"/>
              <a:ext cx="409504" cy="382769"/>
            </a:xfrm>
            <a:custGeom>
              <a:avLst/>
              <a:gdLst/>
              <a:ahLst/>
              <a:cxnLst/>
              <a:rect l="0" t="0" r="0" b="0"/>
              <a:pathLst>
                <a:path w="409504" h="382769">
                  <a:moveTo>
                    <a:pt x="39957" y="0"/>
                  </a:moveTo>
                  <a:lnTo>
                    <a:pt x="45676" y="21779"/>
                  </a:lnTo>
                  <a:lnTo>
                    <a:pt x="45658" y="54017"/>
                  </a:lnTo>
                  <a:lnTo>
                    <a:pt x="26468" y="114445"/>
                  </a:lnTo>
                  <a:lnTo>
                    <a:pt x="12270" y="169290"/>
                  </a:lnTo>
                  <a:lnTo>
                    <a:pt x="824" y="220561"/>
                  </a:lnTo>
                  <a:lnTo>
                    <a:pt x="0" y="233025"/>
                  </a:lnTo>
                  <a:lnTo>
                    <a:pt x="2225" y="243183"/>
                  </a:lnTo>
                  <a:lnTo>
                    <a:pt x="12093" y="259401"/>
                  </a:lnTo>
                  <a:lnTo>
                    <a:pt x="19532" y="263541"/>
                  </a:lnTo>
                  <a:lnTo>
                    <a:pt x="37660" y="265676"/>
                  </a:lnTo>
                  <a:lnTo>
                    <a:pt x="53113" y="261077"/>
                  </a:lnTo>
                  <a:lnTo>
                    <a:pt x="101033" y="231209"/>
                  </a:lnTo>
                  <a:lnTo>
                    <a:pt x="116720" y="215556"/>
                  </a:lnTo>
                  <a:lnTo>
                    <a:pt x="117020" y="211197"/>
                  </a:lnTo>
                  <a:lnTo>
                    <a:pt x="112597" y="209216"/>
                  </a:lnTo>
                  <a:lnTo>
                    <a:pt x="105026" y="208819"/>
                  </a:lnTo>
                  <a:lnTo>
                    <a:pt x="98130" y="212253"/>
                  </a:lnTo>
                  <a:lnTo>
                    <a:pt x="85536" y="225931"/>
                  </a:lnTo>
                  <a:lnTo>
                    <a:pt x="81171" y="244337"/>
                  </a:lnTo>
                  <a:lnTo>
                    <a:pt x="81302" y="254423"/>
                  </a:lnTo>
                  <a:lnTo>
                    <a:pt x="84163" y="262071"/>
                  </a:lnTo>
                  <a:lnTo>
                    <a:pt x="94737" y="273035"/>
                  </a:lnTo>
                  <a:lnTo>
                    <a:pt x="113614" y="278525"/>
                  </a:lnTo>
                  <a:lnTo>
                    <a:pt x="145300" y="279149"/>
                  </a:lnTo>
                  <a:lnTo>
                    <a:pt x="206861" y="268409"/>
                  </a:lnTo>
                  <a:lnTo>
                    <a:pt x="217794" y="267697"/>
                  </a:lnTo>
                  <a:lnTo>
                    <a:pt x="225084" y="270921"/>
                  </a:lnTo>
                  <a:lnTo>
                    <a:pt x="229943" y="276768"/>
                  </a:lnTo>
                  <a:lnTo>
                    <a:pt x="233183" y="284365"/>
                  </a:lnTo>
                  <a:lnTo>
                    <a:pt x="234317" y="300202"/>
                  </a:lnTo>
                  <a:lnTo>
                    <a:pt x="233325" y="308308"/>
                  </a:lnTo>
                  <a:lnTo>
                    <a:pt x="235438" y="314637"/>
                  </a:lnTo>
                  <a:lnTo>
                    <a:pt x="245182" y="324135"/>
                  </a:lnTo>
                  <a:lnTo>
                    <a:pt x="261223" y="328972"/>
                  </a:lnTo>
                  <a:lnTo>
                    <a:pt x="279755" y="330198"/>
                  </a:lnTo>
                  <a:lnTo>
                    <a:pt x="331509" y="321034"/>
                  </a:lnTo>
                  <a:lnTo>
                    <a:pt x="376936" y="318080"/>
                  </a:lnTo>
                  <a:lnTo>
                    <a:pt x="395903" y="321042"/>
                  </a:lnTo>
                  <a:lnTo>
                    <a:pt x="402070" y="325900"/>
                  </a:lnTo>
                  <a:lnTo>
                    <a:pt x="408923" y="341159"/>
                  </a:lnTo>
                  <a:lnTo>
                    <a:pt x="409503" y="357804"/>
                  </a:lnTo>
                  <a:lnTo>
                    <a:pt x="406679" y="371673"/>
                  </a:lnTo>
                  <a:lnTo>
                    <a:pt x="404632" y="375372"/>
                  </a:lnTo>
                  <a:lnTo>
                    <a:pt x="397763" y="3827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186961" y="1813989"/>
              <a:ext cx="174743" cy="33285"/>
            </a:xfrm>
            <a:custGeom>
              <a:avLst/>
              <a:gdLst/>
              <a:ahLst/>
              <a:cxnLst/>
              <a:rect l="0" t="0" r="0" b="0"/>
              <a:pathLst>
                <a:path w="174743" h="33285">
                  <a:moveTo>
                    <a:pt x="0" y="0"/>
                  </a:moveTo>
                  <a:lnTo>
                    <a:pt x="53492" y="7164"/>
                  </a:lnTo>
                  <a:lnTo>
                    <a:pt x="108278" y="17220"/>
                  </a:lnTo>
                  <a:lnTo>
                    <a:pt x="164889" y="30869"/>
                  </a:lnTo>
                  <a:lnTo>
                    <a:pt x="174742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645103" y="1958916"/>
              <a:ext cx="153844" cy="204558"/>
            </a:xfrm>
            <a:custGeom>
              <a:avLst/>
              <a:gdLst/>
              <a:ahLst/>
              <a:cxnLst/>
              <a:rect l="0" t="0" r="0" b="0"/>
              <a:pathLst>
                <a:path w="153844" h="204558">
                  <a:moveTo>
                    <a:pt x="140974" y="13173"/>
                  </a:moveTo>
                  <a:lnTo>
                    <a:pt x="132139" y="4338"/>
                  </a:lnTo>
                  <a:lnTo>
                    <a:pt x="117940" y="0"/>
                  </a:lnTo>
                  <a:lnTo>
                    <a:pt x="86688" y="24"/>
                  </a:lnTo>
                  <a:lnTo>
                    <a:pt x="43547" y="8315"/>
                  </a:lnTo>
                  <a:lnTo>
                    <a:pt x="16877" y="20568"/>
                  </a:lnTo>
                  <a:lnTo>
                    <a:pt x="4766" y="35567"/>
                  </a:lnTo>
                  <a:lnTo>
                    <a:pt x="243" y="44744"/>
                  </a:lnTo>
                  <a:lnTo>
                    <a:pt x="0" y="53636"/>
                  </a:lnTo>
                  <a:lnTo>
                    <a:pt x="7128" y="70912"/>
                  </a:lnTo>
                  <a:lnTo>
                    <a:pt x="26735" y="91815"/>
                  </a:lnTo>
                  <a:lnTo>
                    <a:pt x="82859" y="123861"/>
                  </a:lnTo>
                  <a:lnTo>
                    <a:pt x="144883" y="153382"/>
                  </a:lnTo>
                  <a:lnTo>
                    <a:pt x="151957" y="168560"/>
                  </a:lnTo>
                  <a:lnTo>
                    <a:pt x="153843" y="177785"/>
                  </a:lnTo>
                  <a:lnTo>
                    <a:pt x="151403" y="184860"/>
                  </a:lnTo>
                  <a:lnTo>
                    <a:pt x="146078" y="190501"/>
                  </a:lnTo>
                  <a:lnTo>
                    <a:pt x="138829" y="195186"/>
                  </a:lnTo>
                  <a:lnTo>
                    <a:pt x="90110" y="202706"/>
                  </a:lnTo>
                  <a:lnTo>
                    <a:pt x="49442" y="2045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92181" y="2863719"/>
            <a:ext cx="1400820" cy="667732"/>
            <a:chOff x="3192181" y="2863719"/>
            <a:chExt cx="1400820" cy="667732"/>
          </a:xfrm>
        </p:grpSpPr>
        <p:sp>
          <p:nvSpPr>
            <p:cNvPr id="23" name="Freeform 22"/>
            <p:cNvSpPr/>
            <p:nvPr/>
          </p:nvSpPr>
          <p:spPr>
            <a:xfrm>
              <a:off x="3192181" y="2863719"/>
              <a:ext cx="1400820" cy="667732"/>
            </a:xfrm>
            <a:custGeom>
              <a:avLst/>
              <a:gdLst/>
              <a:ahLst/>
              <a:cxnLst/>
              <a:rect l="0" t="0" r="0" b="0"/>
              <a:pathLst>
                <a:path w="1400820" h="667732">
                  <a:moveTo>
                    <a:pt x="111275" y="206748"/>
                  </a:moveTo>
                  <a:lnTo>
                    <a:pt x="81655" y="213334"/>
                  </a:lnTo>
                  <a:lnTo>
                    <a:pt x="62977" y="216147"/>
                  </a:lnTo>
                  <a:lnTo>
                    <a:pt x="37793" y="228127"/>
                  </a:lnTo>
                  <a:lnTo>
                    <a:pt x="24375" y="238131"/>
                  </a:lnTo>
                  <a:lnTo>
                    <a:pt x="10843" y="258576"/>
                  </a:lnTo>
                  <a:lnTo>
                    <a:pt x="978" y="282201"/>
                  </a:lnTo>
                  <a:lnTo>
                    <a:pt x="0" y="300995"/>
                  </a:lnTo>
                  <a:lnTo>
                    <a:pt x="3572" y="319827"/>
                  </a:lnTo>
                  <a:lnTo>
                    <a:pt x="11324" y="334360"/>
                  </a:lnTo>
                  <a:lnTo>
                    <a:pt x="23398" y="344518"/>
                  </a:lnTo>
                  <a:lnTo>
                    <a:pt x="38934" y="351189"/>
                  </a:lnTo>
                  <a:lnTo>
                    <a:pt x="98799" y="357907"/>
                  </a:lnTo>
                  <a:lnTo>
                    <a:pt x="113743" y="365153"/>
                  </a:lnTo>
                  <a:lnTo>
                    <a:pt x="118468" y="370599"/>
                  </a:lnTo>
                  <a:lnTo>
                    <a:pt x="123717" y="384046"/>
                  </a:lnTo>
                  <a:lnTo>
                    <a:pt x="127549" y="443222"/>
                  </a:lnTo>
                  <a:lnTo>
                    <a:pt x="123467" y="504725"/>
                  </a:lnTo>
                  <a:lnTo>
                    <a:pt x="112772" y="560510"/>
                  </a:lnTo>
                  <a:lnTo>
                    <a:pt x="116871" y="576933"/>
                  </a:lnTo>
                  <a:lnTo>
                    <a:pt x="134570" y="602542"/>
                  </a:lnTo>
                  <a:lnTo>
                    <a:pt x="149982" y="609174"/>
                  </a:lnTo>
                  <a:lnTo>
                    <a:pt x="159269" y="610942"/>
                  </a:lnTo>
                  <a:lnTo>
                    <a:pt x="167310" y="610272"/>
                  </a:lnTo>
                  <a:lnTo>
                    <a:pt x="181175" y="604596"/>
                  </a:lnTo>
                  <a:lnTo>
                    <a:pt x="185612" y="598645"/>
                  </a:lnTo>
                  <a:lnTo>
                    <a:pt x="190542" y="582170"/>
                  </a:lnTo>
                  <a:lnTo>
                    <a:pt x="192782" y="542385"/>
                  </a:lnTo>
                  <a:lnTo>
                    <a:pt x="189722" y="524190"/>
                  </a:lnTo>
                  <a:lnTo>
                    <a:pt x="192235" y="518228"/>
                  </a:lnTo>
                  <a:lnTo>
                    <a:pt x="197607" y="514254"/>
                  </a:lnTo>
                  <a:lnTo>
                    <a:pt x="204888" y="511604"/>
                  </a:lnTo>
                  <a:lnTo>
                    <a:pt x="210666" y="512612"/>
                  </a:lnTo>
                  <a:lnTo>
                    <a:pt x="215443" y="516057"/>
                  </a:lnTo>
                  <a:lnTo>
                    <a:pt x="223216" y="527282"/>
                  </a:lnTo>
                  <a:lnTo>
                    <a:pt x="231865" y="550120"/>
                  </a:lnTo>
                  <a:lnTo>
                    <a:pt x="234213" y="569541"/>
                  </a:lnTo>
                  <a:lnTo>
                    <a:pt x="237612" y="577124"/>
                  </a:lnTo>
                  <a:lnTo>
                    <a:pt x="248786" y="588015"/>
                  </a:lnTo>
                  <a:lnTo>
                    <a:pt x="254724" y="589440"/>
                  </a:lnTo>
                  <a:lnTo>
                    <a:pt x="260533" y="588541"/>
                  </a:lnTo>
                  <a:lnTo>
                    <a:pt x="271917" y="582611"/>
                  </a:lnTo>
                  <a:lnTo>
                    <a:pt x="283141" y="573811"/>
                  </a:lnTo>
                  <a:lnTo>
                    <a:pt x="289362" y="558805"/>
                  </a:lnTo>
                  <a:lnTo>
                    <a:pt x="291202" y="540734"/>
                  </a:lnTo>
                  <a:lnTo>
                    <a:pt x="285670" y="484045"/>
                  </a:lnTo>
                  <a:lnTo>
                    <a:pt x="278929" y="435676"/>
                  </a:lnTo>
                  <a:lnTo>
                    <a:pt x="286910" y="390372"/>
                  </a:lnTo>
                  <a:lnTo>
                    <a:pt x="289386" y="381864"/>
                  </a:lnTo>
                  <a:lnTo>
                    <a:pt x="293810" y="377116"/>
                  </a:lnTo>
                  <a:lnTo>
                    <a:pt x="299534" y="374876"/>
                  </a:lnTo>
                  <a:lnTo>
                    <a:pt x="313290" y="374852"/>
                  </a:lnTo>
                  <a:lnTo>
                    <a:pt x="369363" y="390072"/>
                  </a:lnTo>
                  <a:lnTo>
                    <a:pt x="396696" y="395744"/>
                  </a:lnTo>
                  <a:lnTo>
                    <a:pt x="454393" y="406974"/>
                  </a:lnTo>
                  <a:lnTo>
                    <a:pt x="516713" y="416554"/>
                  </a:lnTo>
                  <a:lnTo>
                    <a:pt x="567877" y="427953"/>
                  </a:lnTo>
                  <a:lnTo>
                    <a:pt x="624484" y="435377"/>
                  </a:lnTo>
                  <a:lnTo>
                    <a:pt x="686194" y="452750"/>
                  </a:lnTo>
                  <a:lnTo>
                    <a:pt x="743815" y="461779"/>
                  </a:lnTo>
                  <a:lnTo>
                    <a:pt x="796758" y="464316"/>
                  </a:lnTo>
                  <a:lnTo>
                    <a:pt x="851899" y="462184"/>
                  </a:lnTo>
                  <a:lnTo>
                    <a:pt x="874060" y="459884"/>
                  </a:lnTo>
                  <a:lnTo>
                    <a:pt x="929515" y="463883"/>
                  </a:lnTo>
                  <a:lnTo>
                    <a:pt x="982520" y="462127"/>
                  </a:lnTo>
                  <a:lnTo>
                    <a:pt x="991663" y="460211"/>
                  </a:lnTo>
                  <a:lnTo>
                    <a:pt x="999607" y="460783"/>
                  </a:lnTo>
                  <a:lnTo>
                    <a:pt x="1013365" y="466349"/>
                  </a:lnTo>
                  <a:lnTo>
                    <a:pt x="1023178" y="477452"/>
                  </a:lnTo>
                  <a:lnTo>
                    <a:pt x="1057121" y="538838"/>
                  </a:lnTo>
                  <a:lnTo>
                    <a:pt x="1109849" y="597776"/>
                  </a:lnTo>
                  <a:lnTo>
                    <a:pt x="1155106" y="641289"/>
                  </a:lnTo>
                  <a:lnTo>
                    <a:pt x="1218119" y="667035"/>
                  </a:lnTo>
                  <a:lnTo>
                    <a:pt x="1234681" y="667731"/>
                  </a:lnTo>
                  <a:lnTo>
                    <a:pt x="1267913" y="660645"/>
                  </a:lnTo>
                  <a:lnTo>
                    <a:pt x="1317829" y="633321"/>
                  </a:lnTo>
                  <a:lnTo>
                    <a:pt x="1344468" y="610668"/>
                  </a:lnTo>
                  <a:lnTo>
                    <a:pt x="1365071" y="580442"/>
                  </a:lnTo>
                  <a:lnTo>
                    <a:pt x="1387012" y="518486"/>
                  </a:lnTo>
                  <a:lnTo>
                    <a:pt x="1399380" y="456204"/>
                  </a:lnTo>
                  <a:lnTo>
                    <a:pt x="1400819" y="396009"/>
                  </a:lnTo>
                  <a:lnTo>
                    <a:pt x="1396577" y="351074"/>
                  </a:lnTo>
                  <a:lnTo>
                    <a:pt x="1381474" y="289696"/>
                  </a:lnTo>
                  <a:lnTo>
                    <a:pt x="1374320" y="227921"/>
                  </a:lnTo>
                  <a:lnTo>
                    <a:pt x="1361050" y="182382"/>
                  </a:lnTo>
                  <a:lnTo>
                    <a:pt x="1332504" y="121107"/>
                  </a:lnTo>
                  <a:lnTo>
                    <a:pt x="1301013" y="68273"/>
                  </a:lnTo>
                  <a:lnTo>
                    <a:pt x="1274544" y="43690"/>
                  </a:lnTo>
                  <a:lnTo>
                    <a:pt x="1226148" y="14285"/>
                  </a:lnTo>
                  <a:lnTo>
                    <a:pt x="1192058" y="2755"/>
                  </a:lnTo>
                  <a:lnTo>
                    <a:pt x="1129814" y="0"/>
                  </a:lnTo>
                  <a:lnTo>
                    <a:pt x="1085282" y="10350"/>
                  </a:lnTo>
                  <a:lnTo>
                    <a:pt x="1064424" y="22713"/>
                  </a:lnTo>
                  <a:lnTo>
                    <a:pt x="1046532" y="42504"/>
                  </a:lnTo>
                  <a:lnTo>
                    <a:pt x="1033937" y="65935"/>
                  </a:lnTo>
                  <a:lnTo>
                    <a:pt x="1027558" y="116032"/>
                  </a:lnTo>
                  <a:lnTo>
                    <a:pt x="1024869" y="168948"/>
                  </a:lnTo>
                  <a:lnTo>
                    <a:pt x="1017813" y="184093"/>
                  </a:lnTo>
                  <a:lnTo>
                    <a:pt x="1006047" y="194521"/>
                  </a:lnTo>
                  <a:lnTo>
                    <a:pt x="975894" y="208750"/>
                  </a:lnTo>
                  <a:lnTo>
                    <a:pt x="915088" y="214514"/>
                  </a:lnTo>
                  <a:lnTo>
                    <a:pt x="856190" y="207856"/>
                  </a:lnTo>
                  <a:lnTo>
                    <a:pt x="797886" y="195263"/>
                  </a:lnTo>
                  <a:lnTo>
                    <a:pt x="743509" y="190785"/>
                  </a:lnTo>
                  <a:lnTo>
                    <a:pt x="681212" y="183579"/>
                  </a:lnTo>
                  <a:lnTo>
                    <a:pt x="623098" y="181096"/>
                  </a:lnTo>
                  <a:lnTo>
                    <a:pt x="561738" y="174256"/>
                  </a:lnTo>
                  <a:lnTo>
                    <a:pt x="500652" y="173568"/>
                  </a:lnTo>
                  <a:lnTo>
                    <a:pt x="444257" y="164426"/>
                  </a:lnTo>
                  <a:lnTo>
                    <a:pt x="388662" y="156898"/>
                  </a:lnTo>
                  <a:lnTo>
                    <a:pt x="328755" y="145372"/>
                  </a:lnTo>
                  <a:lnTo>
                    <a:pt x="272355" y="138398"/>
                  </a:lnTo>
                  <a:lnTo>
                    <a:pt x="213124" y="129967"/>
                  </a:lnTo>
                  <a:lnTo>
                    <a:pt x="194448" y="127320"/>
                  </a:lnTo>
                  <a:lnTo>
                    <a:pt x="137087" y="137981"/>
                  </a:lnTo>
                  <a:lnTo>
                    <a:pt x="112451" y="146822"/>
                  </a:lnTo>
                  <a:lnTo>
                    <a:pt x="81285" y="171199"/>
                  </a:lnTo>
                  <a:lnTo>
                    <a:pt x="59603" y="199623"/>
                  </a:lnTo>
                  <a:lnTo>
                    <a:pt x="51943" y="215601"/>
                  </a:lnTo>
                  <a:lnTo>
                    <a:pt x="50389" y="234413"/>
                  </a:lnTo>
                  <a:lnTo>
                    <a:pt x="56924" y="272206"/>
                  </a:lnTo>
                  <a:lnTo>
                    <a:pt x="69670" y="2982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277019" y="2982509"/>
              <a:ext cx="239986" cy="388206"/>
            </a:xfrm>
            <a:custGeom>
              <a:avLst/>
              <a:gdLst/>
              <a:ahLst/>
              <a:cxnLst/>
              <a:rect l="0" t="0" r="0" b="0"/>
              <a:pathLst>
                <a:path w="239986" h="388206">
                  <a:moveTo>
                    <a:pt x="49926" y="21389"/>
                  </a:moveTo>
                  <a:lnTo>
                    <a:pt x="38344" y="79298"/>
                  </a:lnTo>
                  <a:lnTo>
                    <a:pt x="24899" y="137474"/>
                  </a:lnTo>
                  <a:lnTo>
                    <a:pt x="17729" y="199022"/>
                  </a:lnTo>
                  <a:lnTo>
                    <a:pt x="18813" y="234176"/>
                  </a:lnTo>
                  <a:lnTo>
                    <a:pt x="35431" y="290333"/>
                  </a:lnTo>
                  <a:lnTo>
                    <a:pt x="48610" y="319273"/>
                  </a:lnTo>
                  <a:lnTo>
                    <a:pt x="76273" y="352976"/>
                  </a:lnTo>
                  <a:lnTo>
                    <a:pt x="116677" y="384211"/>
                  </a:lnTo>
                  <a:lnTo>
                    <a:pt x="133218" y="388205"/>
                  </a:lnTo>
                  <a:lnTo>
                    <a:pt x="141512" y="387975"/>
                  </a:lnTo>
                  <a:lnTo>
                    <a:pt x="155658" y="382789"/>
                  </a:lnTo>
                  <a:lnTo>
                    <a:pt x="168109" y="373395"/>
                  </a:lnTo>
                  <a:lnTo>
                    <a:pt x="201458" y="328759"/>
                  </a:lnTo>
                  <a:lnTo>
                    <a:pt x="227280" y="272654"/>
                  </a:lnTo>
                  <a:lnTo>
                    <a:pt x="238265" y="226725"/>
                  </a:lnTo>
                  <a:lnTo>
                    <a:pt x="239985" y="167287"/>
                  </a:lnTo>
                  <a:lnTo>
                    <a:pt x="229676" y="117409"/>
                  </a:lnTo>
                  <a:lnTo>
                    <a:pt x="198173" y="62855"/>
                  </a:lnTo>
                  <a:lnTo>
                    <a:pt x="181457" y="42592"/>
                  </a:lnTo>
                  <a:lnTo>
                    <a:pt x="129786" y="8487"/>
                  </a:lnTo>
                  <a:lnTo>
                    <a:pt x="92491" y="0"/>
                  </a:lnTo>
                  <a:lnTo>
                    <a:pt x="56580" y="1902"/>
                  </a:lnTo>
                  <a:lnTo>
                    <a:pt x="46965" y="6549"/>
                  </a:lnTo>
                  <a:lnTo>
                    <a:pt x="31352" y="21574"/>
                  </a:lnTo>
                  <a:lnTo>
                    <a:pt x="0" y="796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802653" y="2596172"/>
            <a:ext cx="2397834" cy="3833880"/>
            <a:chOff x="2802653" y="2596172"/>
            <a:chExt cx="2397834" cy="3833880"/>
          </a:xfrm>
        </p:grpSpPr>
        <p:sp>
          <p:nvSpPr>
            <p:cNvPr id="26" name="Freeform 25"/>
            <p:cNvSpPr/>
            <p:nvPr/>
          </p:nvSpPr>
          <p:spPr>
            <a:xfrm>
              <a:off x="2802653" y="2596172"/>
              <a:ext cx="2346898" cy="1264792"/>
            </a:xfrm>
            <a:custGeom>
              <a:avLst/>
              <a:gdLst/>
              <a:ahLst/>
              <a:cxnLst/>
              <a:rect l="0" t="0" r="0" b="0"/>
              <a:pathLst>
                <a:path w="2346898" h="1264792">
                  <a:moveTo>
                    <a:pt x="1391155" y="74885"/>
                  </a:moveTo>
                  <a:lnTo>
                    <a:pt x="1363574" y="51721"/>
                  </a:lnTo>
                  <a:lnTo>
                    <a:pt x="1321777" y="33882"/>
                  </a:lnTo>
                  <a:lnTo>
                    <a:pt x="1261893" y="16690"/>
                  </a:lnTo>
                  <a:lnTo>
                    <a:pt x="1201206" y="8494"/>
                  </a:lnTo>
                  <a:lnTo>
                    <a:pt x="1145095" y="1948"/>
                  </a:lnTo>
                  <a:lnTo>
                    <a:pt x="1086520" y="252"/>
                  </a:lnTo>
                  <a:lnTo>
                    <a:pt x="1030639" y="29"/>
                  </a:lnTo>
                  <a:lnTo>
                    <a:pt x="968525" y="0"/>
                  </a:lnTo>
                  <a:lnTo>
                    <a:pt x="918330" y="4413"/>
                  </a:lnTo>
                  <a:lnTo>
                    <a:pt x="863899" y="8470"/>
                  </a:lnTo>
                  <a:lnTo>
                    <a:pt x="808632" y="17215"/>
                  </a:lnTo>
                  <a:lnTo>
                    <a:pt x="748781" y="27846"/>
                  </a:lnTo>
                  <a:lnTo>
                    <a:pt x="690183" y="44568"/>
                  </a:lnTo>
                  <a:lnTo>
                    <a:pt x="631626" y="60198"/>
                  </a:lnTo>
                  <a:lnTo>
                    <a:pt x="571332" y="80818"/>
                  </a:lnTo>
                  <a:lnTo>
                    <a:pt x="509187" y="102698"/>
                  </a:lnTo>
                  <a:lnTo>
                    <a:pt x="451437" y="124826"/>
                  </a:lnTo>
                  <a:lnTo>
                    <a:pt x="395514" y="151421"/>
                  </a:lnTo>
                  <a:lnTo>
                    <a:pt x="340876" y="177665"/>
                  </a:lnTo>
                  <a:lnTo>
                    <a:pt x="277755" y="216728"/>
                  </a:lnTo>
                  <a:lnTo>
                    <a:pt x="218466" y="257999"/>
                  </a:lnTo>
                  <a:lnTo>
                    <a:pt x="163415" y="299559"/>
                  </a:lnTo>
                  <a:lnTo>
                    <a:pt x="101614" y="357801"/>
                  </a:lnTo>
                  <a:lnTo>
                    <a:pt x="78961" y="385229"/>
                  </a:lnTo>
                  <a:lnTo>
                    <a:pt x="39247" y="440497"/>
                  </a:lnTo>
                  <a:lnTo>
                    <a:pt x="11250" y="499228"/>
                  </a:lnTo>
                  <a:lnTo>
                    <a:pt x="0" y="541882"/>
                  </a:lnTo>
                  <a:lnTo>
                    <a:pt x="1202" y="590477"/>
                  </a:lnTo>
                  <a:lnTo>
                    <a:pt x="12956" y="653482"/>
                  </a:lnTo>
                  <a:lnTo>
                    <a:pt x="40887" y="706944"/>
                  </a:lnTo>
                  <a:lnTo>
                    <a:pt x="87708" y="765512"/>
                  </a:lnTo>
                  <a:lnTo>
                    <a:pt x="111515" y="789564"/>
                  </a:lnTo>
                  <a:lnTo>
                    <a:pt x="173910" y="832871"/>
                  </a:lnTo>
                  <a:lnTo>
                    <a:pt x="229035" y="869389"/>
                  </a:lnTo>
                  <a:lnTo>
                    <a:pt x="291049" y="905051"/>
                  </a:lnTo>
                  <a:lnTo>
                    <a:pt x="345649" y="933213"/>
                  </a:lnTo>
                  <a:lnTo>
                    <a:pt x="404135" y="959767"/>
                  </a:lnTo>
                  <a:lnTo>
                    <a:pt x="465682" y="988298"/>
                  </a:lnTo>
                  <a:lnTo>
                    <a:pt x="527047" y="1012014"/>
                  </a:lnTo>
                  <a:lnTo>
                    <a:pt x="576072" y="1033337"/>
                  </a:lnTo>
                  <a:lnTo>
                    <a:pt x="625731" y="1052805"/>
                  </a:lnTo>
                  <a:lnTo>
                    <a:pt x="679996" y="1070284"/>
                  </a:lnTo>
                  <a:lnTo>
                    <a:pt x="732646" y="1087174"/>
                  </a:lnTo>
                  <a:lnTo>
                    <a:pt x="787796" y="1108307"/>
                  </a:lnTo>
                  <a:lnTo>
                    <a:pt x="845126" y="1127718"/>
                  </a:lnTo>
                  <a:lnTo>
                    <a:pt x="903102" y="1145181"/>
                  </a:lnTo>
                  <a:lnTo>
                    <a:pt x="961269" y="1162066"/>
                  </a:lnTo>
                  <a:lnTo>
                    <a:pt x="1019492" y="1178780"/>
                  </a:lnTo>
                  <a:lnTo>
                    <a:pt x="1082149" y="1195443"/>
                  </a:lnTo>
                  <a:lnTo>
                    <a:pt x="1143142" y="1212092"/>
                  </a:lnTo>
                  <a:lnTo>
                    <a:pt x="1202203" y="1224318"/>
                  </a:lnTo>
                  <a:lnTo>
                    <a:pt x="1265108" y="1233797"/>
                  </a:lnTo>
                  <a:lnTo>
                    <a:pt x="1326174" y="1242461"/>
                  </a:lnTo>
                  <a:lnTo>
                    <a:pt x="1389674" y="1250883"/>
                  </a:lnTo>
                  <a:lnTo>
                    <a:pt x="1450915" y="1259235"/>
                  </a:lnTo>
                  <a:lnTo>
                    <a:pt x="1510050" y="1263147"/>
                  </a:lnTo>
                  <a:lnTo>
                    <a:pt x="1568560" y="1264306"/>
                  </a:lnTo>
                  <a:lnTo>
                    <a:pt x="1631303" y="1264650"/>
                  </a:lnTo>
                  <a:lnTo>
                    <a:pt x="1692320" y="1264752"/>
                  </a:lnTo>
                  <a:lnTo>
                    <a:pt x="1751388" y="1264782"/>
                  </a:lnTo>
                  <a:lnTo>
                    <a:pt x="1809879" y="1264791"/>
                  </a:lnTo>
                  <a:lnTo>
                    <a:pt x="1868198" y="1260376"/>
                  </a:lnTo>
                  <a:lnTo>
                    <a:pt x="1922050" y="1253212"/>
                  </a:lnTo>
                  <a:lnTo>
                    <a:pt x="1973139" y="1245234"/>
                  </a:lnTo>
                  <a:lnTo>
                    <a:pt x="2023410" y="1237015"/>
                  </a:lnTo>
                  <a:lnTo>
                    <a:pt x="2083451" y="1219311"/>
                  </a:lnTo>
                  <a:lnTo>
                    <a:pt x="2137362" y="1198008"/>
                  </a:lnTo>
                  <a:lnTo>
                    <a:pt x="2194245" y="1163817"/>
                  </a:lnTo>
                  <a:lnTo>
                    <a:pt x="2252662" y="1109198"/>
                  </a:lnTo>
                  <a:lnTo>
                    <a:pt x="2296812" y="1049421"/>
                  </a:lnTo>
                  <a:lnTo>
                    <a:pt x="2321076" y="988467"/>
                  </a:lnTo>
                  <a:lnTo>
                    <a:pt x="2339122" y="929624"/>
                  </a:lnTo>
                  <a:lnTo>
                    <a:pt x="2346897" y="868022"/>
                  </a:lnTo>
                  <a:lnTo>
                    <a:pt x="2345378" y="814883"/>
                  </a:lnTo>
                  <a:lnTo>
                    <a:pt x="2332927" y="751759"/>
                  </a:lnTo>
                  <a:lnTo>
                    <a:pt x="2316456" y="698434"/>
                  </a:lnTo>
                  <a:lnTo>
                    <a:pt x="2299608" y="643385"/>
                  </a:lnTo>
                  <a:lnTo>
                    <a:pt x="2272755" y="587995"/>
                  </a:lnTo>
                  <a:lnTo>
                    <a:pt x="2246221" y="532538"/>
                  </a:lnTo>
                  <a:lnTo>
                    <a:pt x="2210126" y="477068"/>
                  </a:lnTo>
                  <a:lnTo>
                    <a:pt x="2156423" y="414313"/>
                  </a:lnTo>
                  <a:lnTo>
                    <a:pt x="2094540" y="353120"/>
                  </a:lnTo>
                  <a:lnTo>
                    <a:pt x="2037508" y="308045"/>
                  </a:lnTo>
                  <a:lnTo>
                    <a:pt x="1977515" y="263529"/>
                  </a:lnTo>
                  <a:lnTo>
                    <a:pt x="1930710" y="230221"/>
                  </a:lnTo>
                  <a:lnTo>
                    <a:pt x="1877290" y="201347"/>
                  </a:lnTo>
                  <a:lnTo>
                    <a:pt x="1824891" y="175225"/>
                  </a:lnTo>
                  <a:lnTo>
                    <a:pt x="1769815" y="149919"/>
                  </a:lnTo>
                  <a:lnTo>
                    <a:pt x="1712507" y="124854"/>
                  </a:lnTo>
                  <a:lnTo>
                    <a:pt x="1654538" y="99860"/>
                  </a:lnTo>
                  <a:lnTo>
                    <a:pt x="1596373" y="79306"/>
                  </a:lnTo>
                  <a:lnTo>
                    <a:pt x="1533733" y="61504"/>
                  </a:lnTo>
                  <a:lnTo>
                    <a:pt x="1472746" y="44519"/>
                  </a:lnTo>
                  <a:lnTo>
                    <a:pt x="1409269" y="27775"/>
                  </a:lnTo>
                  <a:lnTo>
                    <a:pt x="1365614" y="19122"/>
                  </a:lnTo>
                  <a:lnTo>
                    <a:pt x="1321556" y="13119"/>
                  </a:lnTo>
                  <a:lnTo>
                    <a:pt x="1277320" y="10450"/>
                  </a:lnTo>
                  <a:lnTo>
                    <a:pt x="1233005" y="9265"/>
                  </a:lnTo>
                  <a:lnTo>
                    <a:pt x="1188654" y="9662"/>
                  </a:lnTo>
                  <a:lnTo>
                    <a:pt x="1144287" y="12921"/>
                  </a:lnTo>
                  <a:lnTo>
                    <a:pt x="1097448" y="17451"/>
                  </a:lnTo>
                  <a:lnTo>
                    <a:pt x="1049819" y="24395"/>
                  </a:lnTo>
                  <a:lnTo>
                    <a:pt x="1003996" y="36727"/>
                  </a:lnTo>
                  <a:lnTo>
                    <a:pt x="941031" y="50429"/>
                  </a:lnTo>
                  <a:lnTo>
                    <a:pt x="900214" y="582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895726" y="3253530"/>
              <a:ext cx="174742" cy="2354858"/>
            </a:xfrm>
            <a:custGeom>
              <a:avLst/>
              <a:gdLst/>
              <a:ahLst/>
              <a:cxnLst/>
              <a:rect l="0" t="0" r="0" b="0"/>
              <a:pathLst>
                <a:path w="174742" h="2354858">
                  <a:moveTo>
                    <a:pt x="8320" y="0"/>
                  </a:moveTo>
                  <a:lnTo>
                    <a:pt x="8320" y="46068"/>
                  </a:lnTo>
                  <a:lnTo>
                    <a:pt x="5854" y="96244"/>
                  </a:lnTo>
                  <a:lnTo>
                    <a:pt x="1155" y="159031"/>
                  </a:lnTo>
                  <a:lnTo>
                    <a:pt x="341" y="208302"/>
                  </a:lnTo>
                  <a:lnTo>
                    <a:pt x="100" y="266869"/>
                  </a:lnTo>
                  <a:lnTo>
                    <a:pt x="29" y="326649"/>
                  </a:lnTo>
                  <a:lnTo>
                    <a:pt x="8" y="389768"/>
                  </a:lnTo>
                  <a:lnTo>
                    <a:pt x="3" y="435806"/>
                  </a:lnTo>
                  <a:lnTo>
                    <a:pt x="1" y="483079"/>
                  </a:lnTo>
                  <a:lnTo>
                    <a:pt x="0" y="528744"/>
                  </a:lnTo>
                  <a:lnTo>
                    <a:pt x="2465" y="576160"/>
                  </a:lnTo>
                  <a:lnTo>
                    <a:pt x="5717" y="624971"/>
                  </a:lnTo>
                  <a:lnTo>
                    <a:pt x="7163" y="674401"/>
                  </a:lnTo>
                  <a:lnTo>
                    <a:pt x="7806" y="724107"/>
                  </a:lnTo>
                  <a:lnTo>
                    <a:pt x="9016" y="774861"/>
                  </a:lnTo>
                  <a:lnTo>
                    <a:pt x="12636" y="828236"/>
                  </a:lnTo>
                  <a:lnTo>
                    <a:pt x="17326" y="882777"/>
                  </a:lnTo>
                  <a:lnTo>
                    <a:pt x="22493" y="937836"/>
                  </a:lnTo>
                  <a:lnTo>
                    <a:pt x="27871" y="993126"/>
                  </a:lnTo>
                  <a:lnTo>
                    <a:pt x="33343" y="1048517"/>
                  </a:lnTo>
                  <a:lnTo>
                    <a:pt x="38857" y="1103955"/>
                  </a:lnTo>
                  <a:lnTo>
                    <a:pt x="44390" y="1159412"/>
                  </a:lnTo>
                  <a:lnTo>
                    <a:pt x="49931" y="1217344"/>
                  </a:lnTo>
                  <a:lnTo>
                    <a:pt x="56399" y="1276068"/>
                  </a:lnTo>
                  <a:lnTo>
                    <a:pt x="65438" y="1332986"/>
                  </a:lnTo>
                  <a:lnTo>
                    <a:pt x="73154" y="1391567"/>
                  </a:lnTo>
                  <a:lnTo>
                    <a:pt x="79665" y="1451503"/>
                  </a:lnTo>
                  <a:lnTo>
                    <a:pt x="85640" y="1512043"/>
                  </a:lnTo>
                  <a:lnTo>
                    <a:pt x="91378" y="1572849"/>
                  </a:lnTo>
                  <a:lnTo>
                    <a:pt x="97010" y="1633775"/>
                  </a:lnTo>
                  <a:lnTo>
                    <a:pt x="102595" y="1694754"/>
                  </a:lnTo>
                  <a:lnTo>
                    <a:pt x="108159" y="1753290"/>
                  </a:lnTo>
                  <a:lnTo>
                    <a:pt x="112789" y="1811050"/>
                  </a:lnTo>
                  <a:lnTo>
                    <a:pt x="114847" y="1870622"/>
                  </a:lnTo>
                  <a:lnTo>
                    <a:pt x="115762" y="1926067"/>
                  </a:lnTo>
                  <a:lnTo>
                    <a:pt x="117093" y="1978447"/>
                  </a:lnTo>
                  <a:lnTo>
                    <a:pt x="120766" y="2029463"/>
                  </a:lnTo>
                  <a:lnTo>
                    <a:pt x="123015" y="2077409"/>
                  </a:lnTo>
                  <a:lnTo>
                    <a:pt x="124015" y="2121524"/>
                  </a:lnTo>
                  <a:lnTo>
                    <a:pt x="125502" y="2177547"/>
                  </a:lnTo>
                  <a:lnTo>
                    <a:pt x="130463" y="2228356"/>
                  </a:lnTo>
                  <a:lnTo>
                    <a:pt x="135073" y="2284942"/>
                  </a:lnTo>
                  <a:lnTo>
                    <a:pt x="144496" y="2318116"/>
                  </a:lnTo>
                  <a:lnTo>
                    <a:pt x="153902" y="2334829"/>
                  </a:lnTo>
                  <a:lnTo>
                    <a:pt x="174741" y="23548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059197" y="3636298"/>
              <a:ext cx="99467" cy="1206553"/>
            </a:xfrm>
            <a:custGeom>
              <a:avLst/>
              <a:gdLst/>
              <a:ahLst/>
              <a:cxnLst/>
              <a:rect l="0" t="0" r="0" b="0"/>
              <a:pathLst>
                <a:path w="99467" h="1206553">
                  <a:moveTo>
                    <a:pt x="0" y="0"/>
                  </a:moveTo>
                  <a:lnTo>
                    <a:pt x="5719" y="58604"/>
                  </a:lnTo>
                  <a:lnTo>
                    <a:pt x="7979" y="115777"/>
                  </a:lnTo>
                  <a:lnTo>
                    <a:pt x="8254" y="169601"/>
                  </a:lnTo>
                  <a:lnTo>
                    <a:pt x="10774" y="229680"/>
                  </a:lnTo>
                  <a:lnTo>
                    <a:pt x="14904" y="281935"/>
                  </a:lnTo>
                  <a:lnTo>
                    <a:pt x="18593" y="335017"/>
                  </a:lnTo>
                  <a:lnTo>
                    <a:pt x="25541" y="391734"/>
                  </a:lnTo>
                  <a:lnTo>
                    <a:pt x="33456" y="449528"/>
                  </a:lnTo>
                  <a:lnTo>
                    <a:pt x="41656" y="510106"/>
                  </a:lnTo>
                  <a:lnTo>
                    <a:pt x="48100" y="553084"/>
                  </a:lnTo>
                  <a:lnTo>
                    <a:pt x="57128" y="596840"/>
                  </a:lnTo>
                  <a:lnTo>
                    <a:pt x="68189" y="658641"/>
                  </a:lnTo>
                  <a:lnTo>
                    <a:pt x="74377" y="700769"/>
                  </a:lnTo>
                  <a:lnTo>
                    <a:pt x="83059" y="763604"/>
                  </a:lnTo>
                  <a:lnTo>
                    <a:pt x="89022" y="823211"/>
                  </a:lnTo>
                  <a:lnTo>
                    <a:pt x="93254" y="879396"/>
                  </a:lnTo>
                  <a:lnTo>
                    <a:pt x="97898" y="931177"/>
                  </a:lnTo>
                  <a:lnTo>
                    <a:pt x="99466" y="993954"/>
                  </a:lnTo>
                  <a:lnTo>
                    <a:pt x="98852" y="1050871"/>
                  </a:lnTo>
                  <a:lnTo>
                    <a:pt x="93252" y="1109095"/>
                  </a:lnTo>
                  <a:lnTo>
                    <a:pt x="85115" y="1170296"/>
                  </a:lnTo>
                  <a:lnTo>
                    <a:pt x="74890" y="12065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195282" y="4684750"/>
              <a:ext cx="2005205" cy="1745302"/>
            </a:xfrm>
            <a:custGeom>
              <a:avLst/>
              <a:gdLst/>
              <a:ahLst/>
              <a:cxnLst/>
              <a:rect l="0" t="0" r="0" b="0"/>
              <a:pathLst>
                <a:path w="2005205" h="1745302">
                  <a:moveTo>
                    <a:pt x="1980410" y="0"/>
                  </a:moveTo>
                  <a:lnTo>
                    <a:pt x="1993679" y="53828"/>
                  </a:lnTo>
                  <a:lnTo>
                    <a:pt x="1998851" y="112061"/>
                  </a:lnTo>
                  <a:lnTo>
                    <a:pt x="2004514" y="172309"/>
                  </a:lnTo>
                  <a:lnTo>
                    <a:pt x="2005204" y="225284"/>
                  </a:lnTo>
                  <a:lnTo>
                    <a:pt x="2000923" y="280264"/>
                  </a:lnTo>
                  <a:lnTo>
                    <a:pt x="1991174" y="335640"/>
                  </a:lnTo>
                  <a:lnTo>
                    <a:pt x="1980345" y="391094"/>
                  </a:lnTo>
                  <a:lnTo>
                    <a:pt x="1964885" y="450981"/>
                  </a:lnTo>
                  <a:lnTo>
                    <a:pt x="1953826" y="499751"/>
                  </a:lnTo>
                  <a:lnTo>
                    <a:pt x="1940277" y="549334"/>
                  </a:lnTo>
                  <a:lnTo>
                    <a:pt x="1924551" y="599158"/>
                  </a:lnTo>
                  <a:lnTo>
                    <a:pt x="1903763" y="649055"/>
                  </a:lnTo>
                  <a:lnTo>
                    <a:pt x="1884454" y="698972"/>
                  </a:lnTo>
                  <a:lnTo>
                    <a:pt x="1867022" y="753313"/>
                  </a:lnTo>
                  <a:lnTo>
                    <a:pt x="1845728" y="810403"/>
                  </a:lnTo>
                  <a:lnTo>
                    <a:pt x="1826269" y="868308"/>
                  </a:lnTo>
                  <a:lnTo>
                    <a:pt x="1804375" y="922036"/>
                  </a:lnTo>
                  <a:lnTo>
                    <a:pt x="1780322" y="977506"/>
                  </a:lnTo>
                  <a:lnTo>
                    <a:pt x="1760045" y="1030513"/>
                  </a:lnTo>
                  <a:lnTo>
                    <a:pt x="1733492" y="1085769"/>
                  </a:lnTo>
                  <a:lnTo>
                    <a:pt x="1706619" y="1138714"/>
                  </a:lnTo>
                  <a:lnTo>
                    <a:pt x="1676673" y="1193951"/>
                  </a:lnTo>
                  <a:lnTo>
                    <a:pt x="1648795" y="1246889"/>
                  </a:lnTo>
                  <a:lnTo>
                    <a:pt x="1618551" y="1297708"/>
                  </a:lnTo>
                  <a:lnTo>
                    <a:pt x="1586168" y="1347899"/>
                  </a:lnTo>
                  <a:lnTo>
                    <a:pt x="1553151" y="1397903"/>
                  </a:lnTo>
                  <a:lnTo>
                    <a:pt x="1502218" y="1457855"/>
                  </a:lnTo>
                  <a:lnTo>
                    <a:pt x="1450108" y="1514213"/>
                  </a:lnTo>
                  <a:lnTo>
                    <a:pt x="1399510" y="1565444"/>
                  </a:lnTo>
                  <a:lnTo>
                    <a:pt x="1345000" y="1611177"/>
                  </a:lnTo>
                  <a:lnTo>
                    <a:pt x="1287251" y="1653358"/>
                  </a:lnTo>
                  <a:lnTo>
                    <a:pt x="1227116" y="1684256"/>
                  </a:lnTo>
                  <a:lnTo>
                    <a:pt x="1164078" y="1708165"/>
                  </a:lnTo>
                  <a:lnTo>
                    <a:pt x="1114763" y="1724181"/>
                  </a:lnTo>
                  <a:lnTo>
                    <a:pt x="1065018" y="1735193"/>
                  </a:lnTo>
                  <a:lnTo>
                    <a:pt x="1015146" y="1743386"/>
                  </a:lnTo>
                  <a:lnTo>
                    <a:pt x="965235" y="1745301"/>
                  </a:lnTo>
                  <a:lnTo>
                    <a:pt x="914389" y="1740423"/>
                  </a:lnTo>
                  <a:lnTo>
                    <a:pt x="859670" y="1732198"/>
                  </a:lnTo>
                  <a:lnTo>
                    <a:pt x="807913" y="1717536"/>
                  </a:lnTo>
                  <a:lnTo>
                    <a:pt x="755595" y="1696036"/>
                  </a:lnTo>
                  <a:lnTo>
                    <a:pt x="695920" y="1671174"/>
                  </a:lnTo>
                  <a:lnTo>
                    <a:pt x="641359" y="1640796"/>
                  </a:lnTo>
                  <a:lnTo>
                    <a:pt x="585539" y="1607449"/>
                  </a:lnTo>
                  <a:lnTo>
                    <a:pt x="532531" y="1568701"/>
                  </a:lnTo>
                  <a:lnTo>
                    <a:pt x="477172" y="1527943"/>
                  </a:lnTo>
                  <a:lnTo>
                    <a:pt x="425225" y="1486588"/>
                  </a:lnTo>
                  <a:lnTo>
                    <a:pt x="375624" y="1445058"/>
                  </a:lnTo>
                  <a:lnTo>
                    <a:pt x="314515" y="1389609"/>
                  </a:lnTo>
                  <a:lnTo>
                    <a:pt x="253716" y="1334140"/>
                  </a:lnTo>
                  <a:lnTo>
                    <a:pt x="202909" y="1277743"/>
                  </a:lnTo>
                  <a:lnTo>
                    <a:pt x="151782" y="1216608"/>
                  </a:lnTo>
                  <a:lnTo>
                    <a:pt x="105796" y="1155325"/>
                  </a:lnTo>
                  <a:lnTo>
                    <a:pt x="72234" y="1106314"/>
                  </a:lnTo>
                  <a:lnTo>
                    <a:pt x="38867" y="1052242"/>
                  </a:lnTo>
                  <a:lnTo>
                    <a:pt x="9595" y="993898"/>
                  </a:lnTo>
                  <a:lnTo>
                    <a:pt x="0" y="9735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3461556" y="4285340"/>
              <a:ext cx="16643" cy="328273"/>
            </a:xfrm>
            <a:custGeom>
              <a:avLst/>
              <a:gdLst/>
              <a:ahLst/>
              <a:cxnLst/>
              <a:rect l="0" t="0" r="0" b="0"/>
              <a:pathLst>
                <a:path w="16643" h="328273">
                  <a:moveTo>
                    <a:pt x="0" y="0"/>
                  </a:moveTo>
                  <a:lnTo>
                    <a:pt x="0" y="53491"/>
                  </a:lnTo>
                  <a:lnTo>
                    <a:pt x="6586" y="110744"/>
                  </a:lnTo>
                  <a:lnTo>
                    <a:pt x="7978" y="164155"/>
                  </a:lnTo>
                  <a:lnTo>
                    <a:pt x="8276" y="226470"/>
                  </a:lnTo>
                  <a:lnTo>
                    <a:pt x="8312" y="284915"/>
                  </a:lnTo>
                  <a:lnTo>
                    <a:pt x="8318" y="324600"/>
                  </a:lnTo>
                  <a:lnTo>
                    <a:pt x="9244" y="328272"/>
                  </a:lnTo>
                  <a:lnTo>
                    <a:pt x="10786" y="326097"/>
                  </a:lnTo>
                  <a:lnTo>
                    <a:pt x="14907" y="303414"/>
                  </a:lnTo>
                  <a:lnTo>
                    <a:pt x="16413" y="245174"/>
                  </a:lnTo>
                  <a:lnTo>
                    <a:pt x="16642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3394988" y="4152203"/>
              <a:ext cx="183064" cy="149780"/>
            </a:xfrm>
            <a:custGeom>
              <a:avLst/>
              <a:gdLst/>
              <a:ahLst/>
              <a:cxnLst/>
              <a:rect l="0" t="0" r="0" b="0"/>
              <a:pathLst>
                <a:path w="183064" h="149780">
                  <a:moveTo>
                    <a:pt x="0" y="0"/>
                  </a:moveTo>
                  <a:lnTo>
                    <a:pt x="59627" y="23444"/>
                  </a:lnTo>
                  <a:lnTo>
                    <a:pt x="80125" y="31685"/>
                  </a:lnTo>
                  <a:lnTo>
                    <a:pt x="131941" y="69761"/>
                  </a:lnTo>
                  <a:lnTo>
                    <a:pt x="163124" y="108594"/>
                  </a:lnTo>
                  <a:lnTo>
                    <a:pt x="183063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361703" y="4559934"/>
              <a:ext cx="166423" cy="66570"/>
            </a:xfrm>
            <a:custGeom>
              <a:avLst/>
              <a:gdLst/>
              <a:ahLst/>
              <a:cxnLst/>
              <a:rect l="0" t="0" r="0" b="0"/>
              <a:pathLst>
                <a:path w="166423" h="66570">
                  <a:moveTo>
                    <a:pt x="0" y="0"/>
                  </a:moveTo>
                  <a:lnTo>
                    <a:pt x="4418" y="13253"/>
                  </a:lnTo>
                  <a:lnTo>
                    <a:pt x="29252" y="34746"/>
                  </a:lnTo>
                  <a:lnTo>
                    <a:pt x="89571" y="53571"/>
                  </a:lnTo>
                  <a:lnTo>
                    <a:pt x="137510" y="63727"/>
                  </a:lnTo>
                  <a:lnTo>
                    <a:pt x="166422" y="665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571527" y="4301982"/>
              <a:ext cx="184789" cy="390753"/>
            </a:xfrm>
            <a:custGeom>
              <a:avLst/>
              <a:gdLst/>
              <a:ahLst/>
              <a:cxnLst/>
              <a:rect l="0" t="0" r="0" b="0"/>
              <a:pathLst>
                <a:path w="184789" h="390753">
                  <a:moveTo>
                    <a:pt x="156303" y="83210"/>
                  </a:moveTo>
                  <a:lnTo>
                    <a:pt x="147468" y="74376"/>
                  </a:lnTo>
                  <a:lnTo>
                    <a:pt x="141167" y="73623"/>
                  </a:lnTo>
                  <a:lnTo>
                    <a:pt x="124304" y="77717"/>
                  </a:lnTo>
                  <a:lnTo>
                    <a:pt x="109413" y="88165"/>
                  </a:lnTo>
                  <a:lnTo>
                    <a:pt x="90634" y="112107"/>
                  </a:lnTo>
                  <a:lnTo>
                    <a:pt x="56397" y="165090"/>
                  </a:lnTo>
                  <a:lnTo>
                    <a:pt x="26298" y="226354"/>
                  </a:lnTo>
                  <a:lnTo>
                    <a:pt x="7301" y="286893"/>
                  </a:lnTo>
                  <a:lnTo>
                    <a:pt x="0" y="328080"/>
                  </a:lnTo>
                  <a:lnTo>
                    <a:pt x="3152" y="360811"/>
                  </a:lnTo>
                  <a:lnTo>
                    <a:pt x="12422" y="377940"/>
                  </a:lnTo>
                  <a:lnTo>
                    <a:pt x="18777" y="385097"/>
                  </a:lnTo>
                  <a:lnTo>
                    <a:pt x="25787" y="388944"/>
                  </a:lnTo>
                  <a:lnTo>
                    <a:pt x="40973" y="390752"/>
                  </a:lnTo>
                  <a:lnTo>
                    <a:pt x="84759" y="372018"/>
                  </a:lnTo>
                  <a:lnTo>
                    <a:pt x="104165" y="360732"/>
                  </a:lnTo>
                  <a:lnTo>
                    <a:pt x="126267" y="335147"/>
                  </a:lnTo>
                  <a:lnTo>
                    <a:pt x="160120" y="273437"/>
                  </a:lnTo>
                  <a:lnTo>
                    <a:pt x="174829" y="218892"/>
                  </a:lnTo>
                  <a:lnTo>
                    <a:pt x="184788" y="163602"/>
                  </a:lnTo>
                  <a:lnTo>
                    <a:pt x="182236" y="110630"/>
                  </a:lnTo>
                  <a:lnTo>
                    <a:pt x="177040" y="64280"/>
                  </a:lnTo>
                  <a:lnTo>
                    <a:pt x="165324" y="35071"/>
                  </a:lnTo>
                  <a:lnTo>
                    <a:pt x="150141" y="13268"/>
                  </a:lnTo>
                  <a:lnTo>
                    <a:pt x="134456" y="5897"/>
                  </a:lnTo>
                  <a:lnTo>
                    <a:pt x="8973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652940" y="4593218"/>
              <a:ext cx="74891" cy="199707"/>
            </a:xfrm>
            <a:custGeom>
              <a:avLst/>
              <a:gdLst/>
              <a:ahLst/>
              <a:cxnLst/>
              <a:rect l="0" t="0" r="0" b="0"/>
              <a:pathLst>
                <a:path w="74891" h="199707">
                  <a:moveTo>
                    <a:pt x="0" y="0"/>
                  </a:moveTo>
                  <a:lnTo>
                    <a:pt x="19560" y="58681"/>
                  </a:lnTo>
                  <a:lnTo>
                    <a:pt x="33303" y="119668"/>
                  </a:lnTo>
                  <a:lnTo>
                    <a:pt x="49005" y="165743"/>
                  </a:lnTo>
                  <a:lnTo>
                    <a:pt x="74890" y="1997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777756" y="4718034"/>
              <a:ext cx="141459" cy="30905"/>
            </a:xfrm>
            <a:custGeom>
              <a:avLst/>
              <a:gdLst/>
              <a:ahLst/>
              <a:cxnLst/>
              <a:rect l="0" t="0" r="0" b="0"/>
              <a:pathLst>
                <a:path w="141459" h="30905">
                  <a:moveTo>
                    <a:pt x="0" y="0"/>
                  </a:moveTo>
                  <a:lnTo>
                    <a:pt x="20854" y="18081"/>
                  </a:lnTo>
                  <a:lnTo>
                    <a:pt x="49222" y="28369"/>
                  </a:lnTo>
                  <a:lnTo>
                    <a:pt x="80126" y="30904"/>
                  </a:lnTo>
                  <a:lnTo>
                    <a:pt x="141458" y="166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012691" y="4435119"/>
              <a:ext cx="39661" cy="318361"/>
            </a:xfrm>
            <a:custGeom>
              <a:avLst/>
              <a:gdLst/>
              <a:ahLst/>
              <a:cxnLst/>
              <a:rect l="0" t="0" r="0" b="0"/>
              <a:pathLst>
                <a:path w="39661" h="318361">
                  <a:moveTo>
                    <a:pt x="39660" y="0"/>
                  </a:moveTo>
                  <a:lnTo>
                    <a:pt x="33941" y="22703"/>
                  </a:lnTo>
                  <a:lnTo>
                    <a:pt x="29387" y="75265"/>
                  </a:lnTo>
                  <a:lnTo>
                    <a:pt x="24275" y="130437"/>
                  </a:lnTo>
                  <a:lnTo>
                    <a:pt x="16597" y="193129"/>
                  </a:lnTo>
                  <a:lnTo>
                    <a:pt x="10655" y="247202"/>
                  </a:lnTo>
                  <a:lnTo>
                    <a:pt x="352" y="300607"/>
                  </a:lnTo>
                  <a:lnTo>
                    <a:pt x="0" y="316666"/>
                  </a:lnTo>
                  <a:lnTo>
                    <a:pt x="1201" y="318360"/>
                  </a:lnTo>
                  <a:lnTo>
                    <a:pt x="6375" y="3162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035708" y="4435119"/>
              <a:ext cx="158101" cy="49927"/>
            </a:xfrm>
            <a:custGeom>
              <a:avLst/>
              <a:gdLst/>
              <a:ahLst/>
              <a:cxnLst/>
              <a:rect l="0" t="0" r="0" b="0"/>
              <a:pathLst>
                <a:path w="158101" h="49927">
                  <a:moveTo>
                    <a:pt x="0" y="0"/>
                  </a:moveTo>
                  <a:lnTo>
                    <a:pt x="62326" y="4417"/>
                  </a:lnTo>
                  <a:lnTo>
                    <a:pt x="96130" y="11581"/>
                  </a:lnTo>
                  <a:lnTo>
                    <a:pt x="158100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019066" y="4584898"/>
              <a:ext cx="133138" cy="49927"/>
            </a:xfrm>
            <a:custGeom>
              <a:avLst/>
              <a:gdLst/>
              <a:ahLst/>
              <a:cxnLst/>
              <a:rect l="0" t="0" r="0" b="0"/>
              <a:pathLst>
                <a:path w="133138" h="49927">
                  <a:moveTo>
                    <a:pt x="0" y="0"/>
                  </a:moveTo>
                  <a:lnTo>
                    <a:pt x="63416" y="21760"/>
                  </a:lnTo>
                  <a:lnTo>
                    <a:pt x="109572" y="43540"/>
                  </a:lnTo>
                  <a:lnTo>
                    <a:pt x="133137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044030" y="4701392"/>
              <a:ext cx="108174" cy="47572"/>
            </a:xfrm>
            <a:custGeom>
              <a:avLst/>
              <a:gdLst/>
              <a:ahLst/>
              <a:cxnLst/>
              <a:rect l="0" t="0" r="0" b="0"/>
              <a:pathLst>
                <a:path w="108174" h="47572">
                  <a:moveTo>
                    <a:pt x="0" y="0"/>
                  </a:moveTo>
                  <a:lnTo>
                    <a:pt x="4417" y="13252"/>
                  </a:lnTo>
                  <a:lnTo>
                    <a:pt x="13982" y="24690"/>
                  </a:lnTo>
                  <a:lnTo>
                    <a:pt x="34961" y="39059"/>
                  </a:lnTo>
                  <a:lnTo>
                    <a:pt x="51596" y="45097"/>
                  </a:lnTo>
                  <a:lnTo>
                    <a:pt x="79904" y="47571"/>
                  </a:lnTo>
                  <a:lnTo>
                    <a:pt x="108173" y="416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4194595" y="4618182"/>
              <a:ext cx="124030" cy="158101"/>
            </a:xfrm>
            <a:custGeom>
              <a:avLst/>
              <a:gdLst/>
              <a:ahLst/>
              <a:cxnLst/>
              <a:rect l="0" t="0" r="0" b="0"/>
              <a:pathLst>
                <a:path w="124030" h="158101">
                  <a:moveTo>
                    <a:pt x="24177" y="0"/>
                  </a:moveTo>
                  <a:lnTo>
                    <a:pt x="5189" y="57697"/>
                  </a:lnTo>
                  <a:lnTo>
                    <a:pt x="0" y="118283"/>
                  </a:lnTo>
                  <a:lnTo>
                    <a:pt x="3436" y="126008"/>
                  </a:lnTo>
                  <a:lnTo>
                    <a:pt x="9425" y="131158"/>
                  </a:lnTo>
                  <a:lnTo>
                    <a:pt x="17116" y="134591"/>
                  </a:lnTo>
                  <a:lnTo>
                    <a:pt x="24092" y="134106"/>
                  </a:lnTo>
                  <a:lnTo>
                    <a:pt x="82799" y="98598"/>
                  </a:lnTo>
                  <a:lnTo>
                    <a:pt x="90071" y="99940"/>
                  </a:lnTo>
                  <a:lnTo>
                    <a:pt x="103081" y="111294"/>
                  </a:lnTo>
                  <a:lnTo>
                    <a:pt x="124029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265062" y="4659787"/>
              <a:ext cx="145095" cy="326497"/>
            </a:xfrm>
            <a:custGeom>
              <a:avLst/>
              <a:gdLst/>
              <a:ahLst/>
              <a:cxnLst/>
              <a:rect l="0" t="0" r="0" b="0"/>
              <a:pathLst>
                <a:path w="145095" h="326497">
                  <a:moveTo>
                    <a:pt x="145094" y="0"/>
                  </a:moveTo>
                  <a:lnTo>
                    <a:pt x="119446" y="15135"/>
                  </a:lnTo>
                  <a:lnTo>
                    <a:pt x="95889" y="42597"/>
                  </a:lnTo>
                  <a:lnTo>
                    <a:pt x="78636" y="78676"/>
                  </a:lnTo>
                  <a:lnTo>
                    <a:pt x="73627" y="113200"/>
                  </a:lnTo>
                  <a:lnTo>
                    <a:pt x="84617" y="174525"/>
                  </a:lnTo>
                  <a:lnTo>
                    <a:pt x="99838" y="233043"/>
                  </a:lnTo>
                  <a:lnTo>
                    <a:pt x="103008" y="286061"/>
                  </a:lnTo>
                  <a:lnTo>
                    <a:pt x="100394" y="295183"/>
                  </a:lnTo>
                  <a:lnTo>
                    <a:pt x="90094" y="310249"/>
                  </a:lnTo>
                  <a:lnTo>
                    <a:pt x="73805" y="320643"/>
                  </a:lnTo>
                  <a:lnTo>
                    <a:pt x="55163" y="326496"/>
                  </a:lnTo>
                  <a:lnTo>
                    <a:pt x="37631" y="326015"/>
                  </a:lnTo>
                  <a:lnTo>
                    <a:pt x="12168" y="316129"/>
                  </a:lnTo>
                  <a:lnTo>
                    <a:pt x="6550" y="309681"/>
                  </a:lnTo>
                  <a:lnTo>
                    <a:pt x="308" y="292654"/>
                  </a:lnTo>
                  <a:lnTo>
                    <a:pt x="0" y="275225"/>
                  </a:lnTo>
                  <a:lnTo>
                    <a:pt x="7335" y="237018"/>
                  </a:lnTo>
                  <a:lnTo>
                    <a:pt x="41879" y="178999"/>
                  </a:lnTo>
                  <a:lnTo>
                    <a:pt x="86846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449890" y="4718034"/>
              <a:ext cx="35156" cy="61311"/>
            </a:xfrm>
            <a:custGeom>
              <a:avLst/>
              <a:gdLst/>
              <a:ahLst/>
              <a:cxnLst/>
              <a:rect l="0" t="0" r="0" b="0"/>
              <a:pathLst>
                <a:path w="35156" h="61311">
                  <a:moveTo>
                    <a:pt x="35155" y="0"/>
                  </a:moveTo>
                  <a:lnTo>
                    <a:pt x="452" y="58681"/>
                  </a:lnTo>
                  <a:lnTo>
                    <a:pt x="0" y="61310"/>
                  </a:lnTo>
                  <a:lnTo>
                    <a:pt x="1548" y="60289"/>
                  </a:lnTo>
                  <a:lnTo>
                    <a:pt x="10192" y="499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510008" y="4626503"/>
              <a:ext cx="266275" cy="416053"/>
            </a:xfrm>
            <a:custGeom>
              <a:avLst/>
              <a:gdLst/>
              <a:ahLst/>
              <a:cxnLst/>
              <a:rect l="0" t="0" r="0" b="0"/>
              <a:pathLst>
                <a:path w="266275" h="416053">
                  <a:moveTo>
                    <a:pt x="0" y="0"/>
                  </a:moveTo>
                  <a:lnTo>
                    <a:pt x="5719" y="56772"/>
                  </a:lnTo>
                  <a:lnTo>
                    <a:pt x="12396" y="111118"/>
                  </a:lnTo>
                  <a:lnTo>
                    <a:pt x="15384" y="144282"/>
                  </a:lnTo>
                  <a:lnTo>
                    <a:pt x="18577" y="150737"/>
                  </a:lnTo>
                  <a:lnTo>
                    <a:pt x="23480" y="154116"/>
                  </a:lnTo>
                  <a:lnTo>
                    <a:pt x="29522" y="155444"/>
                  </a:lnTo>
                  <a:lnTo>
                    <a:pt x="43631" y="151988"/>
                  </a:lnTo>
                  <a:lnTo>
                    <a:pt x="51277" y="148478"/>
                  </a:lnTo>
                  <a:lnTo>
                    <a:pt x="67169" y="147043"/>
                  </a:lnTo>
                  <a:lnTo>
                    <a:pt x="82553" y="150412"/>
                  </a:lnTo>
                  <a:lnTo>
                    <a:pt x="95554" y="158073"/>
                  </a:lnTo>
                  <a:lnTo>
                    <a:pt x="99760" y="165478"/>
                  </a:lnTo>
                  <a:lnTo>
                    <a:pt x="104434" y="186034"/>
                  </a:lnTo>
                  <a:lnTo>
                    <a:pt x="103566" y="234124"/>
                  </a:lnTo>
                  <a:lnTo>
                    <a:pt x="109516" y="250752"/>
                  </a:lnTo>
                  <a:lnTo>
                    <a:pt x="115540" y="255001"/>
                  </a:lnTo>
                  <a:lnTo>
                    <a:pt x="132096" y="257257"/>
                  </a:lnTo>
                  <a:lnTo>
                    <a:pt x="149317" y="250247"/>
                  </a:lnTo>
                  <a:lnTo>
                    <a:pt x="172140" y="230706"/>
                  </a:lnTo>
                  <a:lnTo>
                    <a:pt x="178555" y="223146"/>
                  </a:lnTo>
                  <a:lnTo>
                    <a:pt x="185682" y="204884"/>
                  </a:lnTo>
                  <a:lnTo>
                    <a:pt x="187925" y="185365"/>
                  </a:lnTo>
                  <a:lnTo>
                    <a:pt x="185841" y="167444"/>
                  </a:lnTo>
                  <a:lnTo>
                    <a:pt x="181217" y="159706"/>
                  </a:lnTo>
                  <a:lnTo>
                    <a:pt x="166217" y="146178"/>
                  </a:lnTo>
                  <a:lnTo>
                    <a:pt x="147222" y="141398"/>
                  </a:lnTo>
                  <a:lnTo>
                    <a:pt x="136980" y="141418"/>
                  </a:lnTo>
                  <a:lnTo>
                    <a:pt x="128303" y="144205"/>
                  </a:lnTo>
                  <a:lnTo>
                    <a:pt x="113730" y="154698"/>
                  </a:lnTo>
                  <a:lnTo>
                    <a:pt x="106021" y="171072"/>
                  </a:lnTo>
                  <a:lnTo>
                    <a:pt x="103965" y="180617"/>
                  </a:lnTo>
                  <a:lnTo>
                    <a:pt x="109906" y="224971"/>
                  </a:lnTo>
                  <a:lnTo>
                    <a:pt x="127795" y="265849"/>
                  </a:lnTo>
                  <a:lnTo>
                    <a:pt x="177751" y="328171"/>
                  </a:lnTo>
                  <a:lnTo>
                    <a:pt x="240183" y="390176"/>
                  </a:lnTo>
                  <a:lnTo>
                    <a:pt x="266274" y="4160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5" name="Freeform 44"/>
          <p:cNvSpPr/>
          <p:nvPr/>
        </p:nvSpPr>
        <p:spPr>
          <a:xfrm>
            <a:off x="2779230" y="2953972"/>
            <a:ext cx="166318" cy="3012120"/>
          </a:xfrm>
          <a:custGeom>
            <a:avLst/>
            <a:gdLst/>
            <a:ahLst/>
            <a:cxnLst/>
            <a:rect l="0" t="0" r="0" b="0"/>
            <a:pathLst>
              <a:path w="166318" h="3012120">
                <a:moveTo>
                  <a:pt x="0" y="0"/>
                </a:moveTo>
                <a:lnTo>
                  <a:pt x="27462" y="54016"/>
                </a:lnTo>
                <a:lnTo>
                  <a:pt x="38538" y="93162"/>
                </a:lnTo>
                <a:lnTo>
                  <a:pt x="47845" y="153863"/>
                </a:lnTo>
                <a:lnTo>
                  <a:pt x="58384" y="208285"/>
                </a:lnTo>
                <a:lnTo>
                  <a:pt x="64952" y="267968"/>
                </a:lnTo>
                <a:lnTo>
                  <a:pt x="70507" y="321119"/>
                </a:lnTo>
                <a:lnTo>
                  <a:pt x="73591" y="377857"/>
                </a:lnTo>
                <a:lnTo>
                  <a:pt x="74505" y="440074"/>
                </a:lnTo>
                <a:lnTo>
                  <a:pt x="74719" y="485901"/>
                </a:lnTo>
                <a:lnTo>
                  <a:pt x="74814" y="534005"/>
                </a:lnTo>
                <a:lnTo>
                  <a:pt x="74856" y="583121"/>
                </a:lnTo>
                <a:lnTo>
                  <a:pt x="77340" y="635153"/>
                </a:lnTo>
                <a:lnTo>
                  <a:pt x="80601" y="690022"/>
                </a:lnTo>
                <a:lnTo>
                  <a:pt x="82051" y="748308"/>
                </a:lnTo>
                <a:lnTo>
                  <a:pt x="82695" y="810580"/>
                </a:lnTo>
                <a:lnTo>
                  <a:pt x="82867" y="842718"/>
                </a:lnTo>
                <a:lnTo>
                  <a:pt x="83058" y="905547"/>
                </a:lnTo>
                <a:lnTo>
                  <a:pt x="83109" y="936540"/>
                </a:lnTo>
                <a:lnTo>
                  <a:pt x="83143" y="969221"/>
                </a:lnTo>
                <a:lnTo>
                  <a:pt x="83165" y="1003028"/>
                </a:lnTo>
                <a:lnTo>
                  <a:pt x="83180" y="1037585"/>
                </a:lnTo>
                <a:lnTo>
                  <a:pt x="84115" y="1072643"/>
                </a:lnTo>
                <a:lnTo>
                  <a:pt x="85663" y="1108034"/>
                </a:lnTo>
                <a:lnTo>
                  <a:pt x="87619" y="1143647"/>
                </a:lnTo>
                <a:lnTo>
                  <a:pt x="88923" y="1179408"/>
                </a:lnTo>
                <a:lnTo>
                  <a:pt x="89793" y="1215268"/>
                </a:lnTo>
                <a:lnTo>
                  <a:pt x="90372" y="1251195"/>
                </a:lnTo>
                <a:lnTo>
                  <a:pt x="90759" y="1288089"/>
                </a:lnTo>
                <a:lnTo>
                  <a:pt x="91016" y="1325630"/>
                </a:lnTo>
                <a:lnTo>
                  <a:pt x="91188" y="1363601"/>
                </a:lnTo>
                <a:lnTo>
                  <a:pt x="91303" y="1400933"/>
                </a:lnTo>
                <a:lnTo>
                  <a:pt x="91379" y="1437842"/>
                </a:lnTo>
                <a:lnTo>
                  <a:pt x="91430" y="1474466"/>
                </a:lnTo>
                <a:lnTo>
                  <a:pt x="91464" y="1511826"/>
                </a:lnTo>
                <a:lnTo>
                  <a:pt x="91486" y="1549677"/>
                </a:lnTo>
                <a:lnTo>
                  <a:pt x="91501" y="1587855"/>
                </a:lnTo>
                <a:lnTo>
                  <a:pt x="91511" y="1625326"/>
                </a:lnTo>
                <a:lnTo>
                  <a:pt x="91518" y="1662325"/>
                </a:lnTo>
                <a:lnTo>
                  <a:pt x="91523" y="1699011"/>
                </a:lnTo>
                <a:lnTo>
                  <a:pt x="92450" y="1736413"/>
                </a:lnTo>
                <a:lnTo>
                  <a:pt x="93993" y="1774291"/>
                </a:lnTo>
                <a:lnTo>
                  <a:pt x="95946" y="1812486"/>
                </a:lnTo>
                <a:lnTo>
                  <a:pt x="97248" y="1849970"/>
                </a:lnTo>
                <a:lnTo>
                  <a:pt x="98117" y="1886977"/>
                </a:lnTo>
                <a:lnTo>
                  <a:pt x="98695" y="1923669"/>
                </a:lnTo>
                <a:lnTo>
                  <a:pt x="99081" y="1961074"/>
                </a:lnTo>
                <a:lnTo>
                  <a:pt x="99338" y="1998954"/>
                </a:lnTo>
                <a:lnTo>
                  <a:pt x="99510" y="2037152"/>
                </a:lnTo>
                <a:lnTo>
                  <a:pt x="99624" y="2074636"/>
                </a:lnTo>
                <a:lnTo>
                  <a:pt x="99700" y="2111645"/>
                </a:lnTo>
                <a:lnTo>
                  <a:pt x="99751" y="2148337"/>
                </a:lnTo>
                <a:lnTo>
                  <a:pt x="99785" y="2184817"/>
                </a:lnTo>
                <a:lnTo>
                  <a:pt x="99808" y="2221157"/>
                </a:lnTo>
                <a:lnTo>
                  <a:pt x="99823" y="2257403"/>
                </a:lnTo>
                <a:lnTo>
                  <a:pt x="99833" y="2293586"/>
                </a:lnTo>
                <a:lnTo>
                  <a:pt x="99839" y="2329727"/>
                </a:lnTo>
                <a:lnTo>
                  <a:pt x="99844" y="2365840"/>
                </a:lnTo>
                <a:lnTo>
                  <a:pt x="98922" y="2400086"/>
                </a:lnTo>
                <a:lnTo>
                  <a:pt x="97383" y="2433087"/>
                </a:lnTo>
                <a:lnTo>
                  <a:pt x="95433" y="2465258"/>
                </a:lnTo>
                <a:lnTo>
                  <a:pt x="94132" y="2497799"/>
                </a:lnTo>
                <a:lnTo>
                  <a:pt x="93265" y="2530589"/>
                </a:lnTo>
                <a:lnTo>
                  <a:pt x="92687" y="2563543"/>
                </a:lnTo>
                <a:lnTo>
                  <a:pt x="92045" y="2624814"/>
                </a:lnTo>
                <a:lnTo>
                  <a:pt x="91760" y="2681939"/>
                </a:lnTo>
                <a:lnTo>
                  <a:pt x="91633" y="2735065"/>
                </a:lnTo>
                <a:lnTo>
                  <a:pt x="91577" y="2783948"/>
                </a:lnTo>
                <a:lnTo>
                  <a:pt x="92476" y="2830328"/>
                </a:lnTo>
                <a:lnTo>
                  <a:pt x="95958" y="2875597"/>
                </a:lnTo>
                <a:lnTo>
                  <a:pt x="98699" y="2933832"/>
                </a:lnTo>
                <a:lnTo>
                  <a:pt x="100549" y="2988997"/>
                </a:lnTo>
                <a:lnTo>
                  <a:pt x="104169" y="3009295"/>
                </a:lnTo>
                <a:lnTo>
                  <a:pt x="106428" y="3012119"/>
                </a:lnTo>
                <a:lnTo>
                  <a:pt x="108859" y="3010303"/>
                </a:lnTo>
                <a:lnTo>
                  <a:pt x="111404" y="3005395"/>
                </a:lnTo>
                <a:lnTo>
                  <a:pt x="118290" y="2946681"/>
                </a:lnTo>
                <a:lnTo>
                  <a:pt x="122882" y="2891099"/>
                </a:lnTo>
                <a:lnTo>
                  <a:pt x="123956" y="2847441"/>
                </a:lnTo>
                <a:lnTo>
                  <a:pt x="124434" y="2797218"/>
                </a:lnTo>
                <a:lnTo>
                  <a:pt x="127111" y="2744079"/>
                </a:lnTo>
                <a:lnTo>
                  <a:pt x="130459" y="2687793"/>
                </a:lnTo>
                <a:lnTo>
                  <a:pt x="131947" y="2625795"/>
                </a:lnTo>
                <a:lnTo>
                  <a:pt x="133268" y="2591881"/>
                </a:lnTo>
                <a:lnTo>
                  <a:pt x="135074" y="2556327"/>
                </a:lnTo>
                <a:lnTo>
                  <a:pt x="137201" y="2519681"/>
                </a:lnTo>
                <a:lnTo>
                  <a:pt x="139545" y="2483231"/>
                </a:lnTo>
                <a:lnTo>
                  <a:pt x="142032" y="2446911"/>
                </a:lnTo>
                <a:lnTo>
                  <a:pt x="144614" y="2410679"/>
                </a:lnTo>
                <a:lnTo>
                  <a:pt x="146336" y="2372656"/>
                </a:lnTo>
                <a:lnTo>
                  <a:pt x="147484" y="2333439"/>
                </a:lnTo>
                <a:lnTo>
                  <a:pt x="148249" y="2293426"/>
                </a:lnTo>
                <a:lnTo>
                  <a:pt x="149683" y="2252881"/>
                </a:lnTo>
                <a:lnTo>
                  <a:pt x="151564" y="2211984"/>
                </a:lnTo>
                <a:lnTo>
                  <a:pt x="153743" y="2170850"/>
                </a:lnTo>
                <a:lnTo>
                  <a:pt x="155195" y="2128635"/>
                </a:lnTo>
                <a:lnTo>
                  <a:pt x="156164" y="2085698"/>
                </a:lnTo>
                <a:lnTo>
                  <a:pt x="156809" y="2042281"/>
                </a:lnTo>
                <a:lnTo>
                  <a:pt x="157239" y="1999468"/>
                </a:lnTo>
                <a:lnTo>
                  <a:pt x="157526" y="1957057"/>
                </a:lnTo>
                <a:lnTo>
                  <a:pt x="157718" y="1914915"/>
                </a:lnTo>
                <a:lnTo>
                  <a:pt x="158770" y="1872028"/>
                </a:lnTo>
                <a:lnTo>
                  <a:pt x="160396" y="1828643"/>
                </a:lnTo>
                <a:lnTo>
                  <a:pt x="162404" y="1784926"/>
                </a:lnTo>
                <a:lnTo>
                  <a:pt x="163743" y="1740989"/>
                </a:lnTo>
                <a:lnTo>
                  <a:pt x="164636" y="1696905"/>
                </a:lnTo>
                <a:lnTo>
                  <a:pt x="165231" y="1652722"/>
                </a:lnTo>
                <a:lnTo>
                  <a:pt x="165628" y="1608474"/>
                </a:lnTo>
                <a:lnTo>
                  <a:pt x="165892" y="1564182"/>
                </a:lnTo>
                <a:lnTo>
                  <a:pt x="166069" y="1519862"/>
                </a:lnTo>
                <a:lnTo>
                  <a:pt x="166186" y="1475522"/>
                </a:lnTo>
                <a:lnTo>
                  <a:pt x="166264" y="1431169"/>
                </a:lnTo>
                <a:lnTo>
                  <a:pt x="166317" y="1386807"/>
                </a:lnTo>
                <a:lnTo>
                  <a:pt x="165427" y="1343364"/>
                </a:lnTo>
                <a:lnTo>
                  <a:pt x="163909" y="1300534"/>
                </a:lnTo>
                <a:lnTo>
                  <a:pt x="161973" y="1258112"/>
                </a:lnTo>
                <a:lnTo>
                  <a:pt x="160682" y="1216887"/>
                </a:lnTo>
                <a:lnTo>
                  <a:pt x="159821" y="1176460"/>
                </a:lnTo>
                <a:lnTo>
                  <a:pt x="159248" y="1136564"/>
                </a:lnTo>
                <a:lnTo>
                  <a:pt x="157941" y="1097023"/>
                </a:lnTo>
                <a:lnTo>
                  <a:pt x="156145" y="1057719"/>
                </a:lnTo>
                <a:lnTo>
                  <a:pt x="154023" y="1018572"/>
                </a:lnTo>
                <a:lnTo>
                  <a:pt x="152608" y="979530"/>
                </a:lnTo>
                <a:lnTo>
                  <a:pt x="151665" y="940558"/>
                </a:lnTo>
                <a:lnTo>
                  <a:pt x="151037" y="901634"/>
                </a:lnTo>
                <a:lnTo>
                  <a:pt x="149693" y="864589"/>
                </a:lnTo>
                <a:lnTo>
                  <a:pt x="147872" y="828798"/>
                </a:lnTo>
                <a:lnTo>
                  <a:pt x="145734" y="793842"/>
                </a:lnTo>
                <a:lnTo>
                  <a:pt x="142460" y="759444"/>
                </a:lnTo>
                <a:lnTo>
                  <a:pt x="138428" y="725417"/>
                </a:lnTo>
                <a:lnTo>
                  <a:pt x="133890" y="691638"/>
                </a:lnTo>
                <a:lnTo>
                  <a:pt x="129941" y="658948"/>
                </a:lnTo>
                <a:lnTo>
                  <a:pt x="123087" y="595505"/>
                </a:lnTo>
                <a:lnTo>
                  <a:pt x="116959" y="535874"/>
                </a:lnTo>
                <a:lnTo>
                  <a:pt x="111154" y="479477"/>
                </a:lnTo>
                <a:lnTo>
                  <a:pt x="105492" y="426674"/>
                </a:lnTo>
                <a:lnTo>
                  <a:pt x="97428" y="377935"/>
                </a:lnTo>
                <a:lnTo>
                  <a:pt x="88605" y="333468"/>
                </a:lnTo>
                <a:lnTo>
                  <a:pt x="77515" y="278170"/>
                </a:lnTo>
                <a:lnTo>
                  <a:pt x="60136" y="220067"/>
                </a:lnTo>
                <a:lnTo>
                  <a:pt x="46477" y="167836"/>
                </a:lnTo>
                <a:lnTo>
                  <a:pt x="46702" y="167364"/>
                </a:lnTo>
                <a:lnTo>
                  <a:pt x="53707" y="190954"/>
                </a:lnTo>
                <a:lnTo>
                  <a:pt x="60115" y="249381"/>
                </a:lnTo>
                <a:lnTo>
                  <a:pt x="67122" y="299484"/>
                </a:lnTo>
                <a:lnTo>
                  <a:pt x="75054" y="356859"/>
                </a:lnTo>
                <a:lnTo>
                  <a:pt x="79585" y="402688"/>
                </a:lnTo>
                <a:lnTo>
                  <a:pt x="81599" y="450793"/>
                </a:lnTo>
                <a:lnTo>
                  <a:pt x="84960" y="502376"/>
                </a:lnTo>
                <a:lnTo>
                  <a:pt x="89535" y="557045"/>
                </a:lnTo>
                <a:lnTo>
                  <a:pt x="94651" y="615242"/>
                </a:lnTo>
                <a:lnTo>
                  <a:pt x="100006" y="675009"/>
                </a:lnTo>
                <a:lnTo>
                  <a:pt x="105468" y="737321"/>
                </a:lnTo>
                <a:lnTo>
                  <a:pt x="108219" y="770765"/>
                </a:lnTo>
                <a:lnTo>
                  <a:pt x="110978" y="805080"/>
                </a:lnTo>
                <a:lnTo>
                  <a:pt x="112817" y="839052"/>
                </a:lnTo>
                <a:lnTo>
                  <a:pt x="114043" y="872794"/>
                </a:lnTo>
                <a:lnTo>
                  <a:pt x="114860" y="906383"/>
                </a:lnTo>
                <a:lnTo>
                  <a:pt x="115405" y="941720"/>
                </a:lnTo>
                <a:lnTo>
                  <a:pt x="115768" y="978222"/>
                </a:lnTo>
                <a:lnTo>
                  <a:pt x="116010" y="1015500"/>
                </a:lnTo>
                <a:lnTo>
                  <a:pt x="117096" y="1053297"/>
                </a:lnTo>
                <a:lnTo>
                  <a:pt x="118745" y="1091438"/>
                </a:lnTo>
                <a:lnTo>
                  <a:pt x="120769" y="1129809"/>
                </a:lnTo>
                <a:lnTo>
                  <a:pt x="122118" y="1168334"/>
                </a:lnTo>
                <a:lnTo>
                  <a:pt x="123017" y="1206961"/>
                </a:lnTo>
                <a:lnTo>
                  <a:pt x="123616" y="1245657"/>
                </a:lnTo>
                <a:lnTo>
                  <a:pt x="124016" y="1285322"/>
                </a:lnTo>
                <a:lnTo>
                  <a:pt x="124283" y="1325633"/>
                </a:lnTo>
                <a:lnTo>
                  <a:pt x="124460" y="1366376"/>
                </a:lnTo>
                <a:lnTo>
                  <a:pt x="124579" y="1406482"/>
                </a:lnTo>
                <a:lnTo>
                  <a:pt x="124658" y="1446163"/>
                </a:lnTo>
                <a:lnTo>
                  <a:pt x="124710" y="1485561"/>
                </a:lnTo>
                <a:lnTo>
                  <a:pt x="125670" y="1525695"/>
                </a:lnTo>
                <a:lnTo>
                  <a:pt x="127234" y="1566319"/>
                </a:lnTo>
                <a:lnTo>
                  <a:pt x="129202" y="1607271"/>
                </a:lnTo>
                <a:lnTo>
                  <a:pt x="131438" y="1647515"/>
                </a:lnTo>
                <a:lnTo>
                  <a:pt x="133853" y="1687289"/>
                </a:lnTo>
                <a:lnTo>
                  <a:pt x="136388" y="1726748"/>
                </a:lnTo>
                <a:lnTo>
                  <a:pt x="138078" y="1765999"/>
                </a:lnTo>
                <a:lnTo>
                  <a:pt x="139205" y="1805110"/>
                </a:lnTo>
                <a:lnTo>
                  <a:pt x="139956" y="1844127"/>
                </a:lnTo>
                <a:lnTo>
                  <a:pt x="141381" y="1883082"/>
                </a:lnTo>
                <a:lnTo>
                  <a:pt x="143256" y="1921997"/>
                </a:lnTo>
                <a:lnTo>
                  <a:pt x="145430" y="1960883"/>
                </a:lnTo>
                <a:lnTo>
                  <a:pt x="147805" y="1998827"/>
                </a:lnTo>
                <a:lnTo>
                  <a:pt x="150312" y="2036142"/>
                </a:lnTo>
                <a:lnTo>
                  <a:pt x="152908" y="2073039"/>
                </a:lnTo>
                <a:lnTo>
                  <a:pt x="154639" y="2108731"/>
                </a:lnTo>
                <a:lnTo>
                  <a:pt x="155793" y="2143620"/>
                </a:lnTo>
                <a:lnTo>
                  <a:pt x="156562" y="2177974"/>
                </a:lnTo>
                <a:lnTo>
                  <a:pt x="157416" y="2238335"/>
                </a:lnTo>
                <a:lnTo>
                  <a:pt x="157898" y="2296910"/>
                </a:lnTo>
                <a:lnTo>
                  <a:pt x="158100" y="2321573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Freeform 45"/>
          <p:cNvSpPr/>
          <p:nvPr/>
        </p:nvSpPr>
        <p:spPr>
          <a:xfrm>
            <a:off x="2825660" y="2398257"/>
            <a:ext cx="2449431" cy="4083048"/>
          </a:xfrm>
          <a:custGeom>
            <a:avLst/>
            <a:gdLst/>
            <a:ahLst/>
            <a:cxnLst/>
            <a:rect l="0" t="0" r="0" b="0"/>
            <a:pathLst>
              <a:path w="2449431" h="4083048">
                <a:moveTo>
                  <a:pt x="119991" y="3368230"/>
                </a:moveTo>
                <a:lnTo>
                  <a:pt x="134202" y="3387234"/>
                </a:lnTo>
                <a:lnTo>
                  <a:pt x="191835" y="3428918"/>
                </a:lnTo>
                <a:lnTo>
                  <a:pt x="253619" y="3473285"/>
                </a:lnTo>
                <a:lnTo>
                  <a:pt x="307515" y="3511302"/>
                </a:lnTo>
                <a:lnTo>
                  <a:pt x="370321" y="3568029"/>
                </a:lnTo>
                <a:lnTo>
                  <a:pt x="428928" y="3623588"/>
                </a:lnTo>
                <a:lnTo>
                  <a:pt x="488117" y="3671863"/>
                </a:lnTo>
                <a:lnTo>
                  <a:pt x="539760" y="3714273"/>
                </a:lnTo>
                <a:lnTo>
                  <a:pt x="596943" y="3752783"/>
                </a:lnTo>
                <a:lnTo>
                  <a:pt x="645003" y="3782346"/>
                </a:lnTo>
                <a:lnTo>
                  <a:pt x="694376" y="3811137"/>
                </a:lnTo>
                <a:lnTo>
                  <a:pt x="746604" y="3840624"/>
                </a:lnTo>
                <a:lnTo>
                  <a:pt x="803068" y="3866928"/>
                </a:lnTo>
                <a:lnTo>
                  <a:pt x="860787" y="3892288"/>
                </a:lnTo>
                <a:lnTo>
                  <a:pt x="921343" y="3917369"/>
                </a:lnTo>
                <a:lnTo>
                  <a:pt x="983665" y="3939902"/>
                </a:lnTo>
                <a:lnTo>
                  <a:pt x="1025298" y="3952374"/>
                </a:lnTo>
                <a:lnTo>
                  <a:pt x="1071539" y="3964081"/>
                </a:lnTo>
                <a:lnTo>
                  <a:pt x="1117362" y="3975449"/>
                </a:lnTo>
                <a:lnTo>
                  <a:pt x="1162382" y="3985739"/>
                </a:lnTo>
                <a:lnTo>
                  <a:pt x="1207047" y="3993395"/>
                </a:lnTo>
                <a:lnTo>
                  <a:pt x="1251552" y="3997414"/>
                </a:lnTo>
                <a:lnTo>
                  <a:pt x="1295988" y="3999201"/>
                </a:lnTo>
                <a:lnTo>
                  <a:pt x="1340392" y="3999994"/>
                </a:lnTo>
                <a:lnTo>
                  <a:pt x="1384782" y="3997881"/>
                </a:lnTo>
                <a:lnTo>
                  <a:pt x="1429166" y="3993861"/>
                </a:lnTo>
                <a:lnTo>
                  <a:pt x="1473547" y="3988992"/>
                </a:lnTo>
                <a:lnTo>
                  <a:pt x="1517926" y="3981280"/>
                </a:lnTo>
                <a:lnTo>
                  <a:pt x="1561381" y="3970764"/>
                </a:lnTo>
                <a:lnTo>
                  <a:pt x="1622231" y="3949251"/>
                </a:lnTo>
                <a:lnTo>
                  <a:pt x="1682175" y="3923461"/>
                </a:lnTo>
                <a:lnTo>
                  <a:pt x="1745444" y="3888288"/>
                </a:lnTo>
                <a:lnTo>
                  <a:pt x="1805591" y="3853108"/>
                </a:lnTo>
                <a:lnTo>
                  <a:pt x="1863476" y="3812893"/>
                </a:lnTo>
                <a:lnTo>
                  <a:pt x="1916171" y="3766255"/>
                </a:lnTo>
                <a:lnTo>
                  <a:pt x="1966918" y="3717304"/>
                </a:lnTo>
                <a:lnTo>
                  <a:pt x="2017088" y="3666742"/>
                </a:lnTo>
                <a:lnTo>
                  <a:pt x="2066162" y="3610258"/>
                </a:lnTo>
                <a:lnTo>
                  <a:pt x="2110391" y="3547088"/>
                </a:lnTo>
                <a:lnTo>
                  <a:pt x="2138741" y="3503504"/>
                </a:lnTo>
                <a:lnTo>
                  <a:pt x="2164285" y="3459478"/>
                </a:lnTo>
                <a:lnTo>
                  <a:pt x="2187966" y="3415256"/>
                </a:lnTo>
                <a:lnTo>
                  <a:pt x="2210818" y="3370947"/>
                </a:lnTo>
                <a:lnTo>
                  <a:pt x="2233302" y="3326600"/>
                </a:lnTo>
                <a:lnTo>
                  <a:pt x="2255622" y="3282234"/>
                </a:lnTo>
                <a:lnTo>
                  <a:pt x="2277870" y="3237861"/>
                </a:lnTo>
                <a:lnTo>
                  <a:pt x="2297620" y="3193485"/>
                </a:lnTo>
                <a:lnTo>
                  <a:pt x="2315643" y="3149107"/>
                </a:lnTo>
                <a:lnTo>
                  <a:pt x="2332899" y="3104729"/>
                </a:lnTo>
                <a:lnTo>
                  <a:pt x="2347349" y="3060351"/>
                </a:lnTo>
                <a:lnTo>
                  <a:pt x="2359934" y="3015972"/>
                </a:lnTo>
                <a:lnTo>
                  <a:pt x="2371691" y="2971593"/>
                </a:lnTo>
                <a:lnTo>
                  <a:pt x="2388707" y="2909442"/>
                </a:lnTo>
                <a:lnTo>
                  <a:pt x="2401042" y="2854455"/>
                </a:lnTo>
                <a:lnTo>
                  <a:pt x="2410552" y="2803029"/>
                </a:lnTo>
                <a:lnTo>
                  <a:pt x="2421124" y="2743522"/>
                </a:lnTo>
                <a:lnTo>
                  <a:pt x="2424421" y="2683777"/>
                </a:lnTo>
                <a:lnTo>
                  <a:pt x="2420356" y="2650038"/>
                </a:lnTo>
                <a:lnTo>
                  <a:pt x="2415406" y="2644426"/>
                </a:lnTo>
                <a:lnTo>
                  <a:pt x="2408407" y="2642535"/>
                </a:lnTo>
                <a:lnTo>
                  <a:pt x="2400044" y="2643122"/>
                </a:lnTo>
                <a:lnTo>
                  <a:pt x="2385820" y="2651172"/>
                </a:lnTo>
                <a:lnTo>
                  <a:pt x="2367416" y="2673764"/>
                </a:lnTo>
                <a:lnTo>
                  <a:pt x="2339035" y="2727177"/>
                </a:lnTo>
                <a:lnTo>
                  <a:pt x="2316767" y="2784868"/>
                </a:lnTo>
                <a:lnTo>
                  <a:pt x="2297646" y="2832030"/>
                </a:lnTo>
                <a:lnTo>
                  <a:pt x="2274414" y="2886992"/>
                </a:lnTo>
                <a:lnTo>
                  <a:pt x="2252429" y="2946731"/>
                </a:lnTo>
                <a:lnTo>
                  <a:pt x="2238236" y="2989513"/>
                </a:lnTo>
                <a:lnTo>
                  <a:pt x="2219599" y="3033182"/>
                </a:lnTo>
                <a:lnTo>
                  <a:pt x="2201455" y="3079711"/>
                </a:lnTo>
                <a:lnTo>
                  <a:pt x="2183221" y="3128127"/>
                </a:lnTo>
                <a:lnTo>
                  <a:pt x="2162789" y="3177382"/>
                </a:lnTo>
                <a:lnTo>
                  <a:pt x="2143846" y="3227010"/>
                </a:lnTo>
                <a:lnTo>
                  <a:pt x="2124332" y="3276804"/>
                </a:lnTo>
                <a:lnTo>
                  <a:pt x="2100251" y="3326672"/>
                </a:lnTo>
                <a:lnTo>
                  <a:pt x="2074138" y="3379037"/>
                </a:lnTo>
                <a:lnTo>
                  <a:pt x="2047123" y="3431280"/>
                </a:lnTo>
                <a:lnTo>
                  <a:pt x="2019707" y="3479155"/>
                </a:lnTo>
                <a:lnTo>
                  <a:pt x="1992113" y="3527552"/>
                </a:lnTo>
                <a:lnTo>
                  <a:pt x="1963515" y="3575874"/>
                </a:lnTo>
                <a:lnTo>
                  <a:pt x="1932314" y="3622007"/>
                </a:lnTo>
                <a:lnTo>
                  <a:pt x="1899955" y="3667163"/>
                </a:lnTo>
                <a:lnTo>
                  <a:pt x="1867082" y="3711889"/>
                </a:lnTo>
                <a:lnTo>
                  <a:pt x="1833981" y="3756422"/>
                </a:lnTo>
                <a:lnTo>
                  <a:pt x="1779740" y="3814242"/>
                </a:lnTo>
                <a:lnTo>
                  <a:pt x="1727097" y="3870925"/>
                </a:lnTo>
                <a:lnTo>
                  <a:pt x="1671949" y="3919874"/>
                </a:lnTo>
                <a:lnTo>
                  <a:pt x="1614619" y="3963655"/>
                </a:lnTo>
                <a:lnTo>
                  <a:pt x="1556644" y="4001488"/>
                </a:lnTo>
                <a:lnTo>
                  <a:pt x="1498477" y="4031702"/>
                </a:lnTo>
                <a:lnTo>
                  <a:pt x="1440254" y="4058222"/>
                </a:lnTo>
                <a:lnTo>
                  <a:pt x="1382014" y="4074811"/>
                </a:lnTo>
                <a:lnTo>
                  <a:pt x="1323769" y="4081165"/>
                </a:lnTo>
                <a:lnTo>
                  <a:pt x="1261105" y="4083047"/>
                </a:lnTo>
                <a:lnTo>
                  <a:pt x="1200110" y="4074770"/>
                </a:lnTo>
                <a:lnTo>
                  <a:pt x="1136632" y="4060607"/>
                </a:lnTo>
                <a:lnTo>
                  <a:pt x="1092976" y="4045161"/>
                </a:lnTo>
                <a:lnTo>
                  <a:pt x="1048918" y="4025969"/>
                </a:lnTo>
                <a:lnTo>
                  <a:pt x="1004682" y="4005111"/>
                </a:lnTo>
                <a:lnTo>
                  <a:pt x="960366" y="3981048"/>
                </a:lnTo>
                <a:lnTo>
                  <a:pt x="916015" y="3954020"/>
                </a:lnTo>
                <a:lnTo>
                  <a:pt x="871649" y="3923516"/>
                </a:lnTo>
                <a:lnTo>
                  <a:pt x="824810" y="3889002"/>
                </a:lnTo>
                <a:lnTo>
                  <a:pt x="777181" y="3853013"/>
                </a:lnTo>
                <a:lnTo>
                  <a:pt x="731357" y="3818528"/>
                </a:lnTo>
                <a:lnTo>
                  <a:pt x="686336" y="3779778"/>
                </a:lnTo>
                <a:lnTo>
                  <a:pt x="641672" y="3738827"/>
                </a:lnTo>
                <a:lnTo>
                  <a:pt x="597166" y="3699052"/>
                </a:lnTo>
                <a:lnTo>
                  <a:pt x="534943" y="3635857"/>
                </a:lnTo>
                <a:lnTo>
                  <a:pt x="495182" y="3592266"/>
                </a:lnTo>
                <a:lnTo>
                  <a:pt x="455937" y="3548239"/>
                </a:lnTo>
                <a:lnTo>
                  <a:pt x="416922" y="3504016"/>
                </a:lnTo>
                <a:lnTo>
                  <a:pt x="362989" y="3441952"/>
                </a:lnTo>
                <a:lnTo>
                  <a:pt x="316292" y="3382574"/>
                </a:lnTo>
                <a:lnTo>
                  <a:pt x="277596" y="3328409"/>
                </a:lnTo>
                <a:lnTo>
                  <a:pt x="242708" y="3277227"/>
                </a:lnTo>
                <a:lnTo>
                  <a:pt x="205355" y="3223520"/>
                </a:lnTo>
                <a:lnTo>
                  <a:pt x="173340" y="3166053"/>
                </a:lnTo>
                <a:lnTo>
                  <a:pt x="172199" y="3159481"/>
                </a:lnTo>
                <a:lnTo>
                  <a:pt x="174212" y="3156023"/>
                </a:lnTo>
                <a:lnTo>
                  <a:pt x="178328" y="3154643"/>
                </a:lnTo>
                <a:lnTo>
                  <a:pt x="182921" y="3155571"/>
                </a:lnTo>
                <a:lnTo>
                  <a:pt x="192955" y="3161535"/>
                </a:lnTo>
                <a:lnTo>
                  <a:pt x="237631" y="3216413"/>
                </a:lnTo>
                <a:lnTo>
                  <a:pt x="282659" y="3268623"/>
                </a:lnTo>
                <a:lnTo>
                  <a:pt x="326523" y="3321674"/>
                </a:lnTo>
                <a:lnTo>
                  <a:pt x="378744" y="3376669"/>
                </a:lnTo>
                <a:lnTo>
                  <a:pt x="437993" y="3432048"/>
                </a:lnTo>
                <a:lnTo>
                  <a:pt x="491069" y="3473637"/>
                </a:lnTo>
                <a:lnTo>
                  <a:pt x="543366" y="3515237"/>
                </a:lnTo>
                <a:lnTo>
                  <a:pt x="602830" y="3556841"/>
                </a:lnTo>
                <a:lnTo>
                  <a:pt x="645547" y="3584577"/>
                </a:lnTo>
                <a:lnTo>
                  <a:pt x="689187" y="3612314"/>
                </a:lnTo>
                <a:lnTo>
                  <a:pt x="733237" y="3640050"/>
                </a:lnTo>
                <a:lnTo>
                  <a:pt x="777470" y="3665322"/>
                </a:lnTo>
                <a:lnTo>
                  <a:pt x="821784" y="3688882"/>
                </a:lnTo>
                <a:lnTo>
                  <a:pt x="866135" y="3711679"/>
                </a:lnTo>
                <a:lnTo>
                  <a:pt x="912966" y="3731674"/>
                </a:lnTo>
                <a:lnTo>
                  <a:pt x="960593" y="3749806"/>
                </a:lnTo>
                <a:lnTo>
                  <a:pt x="1006415" y="3767110"/>
                </a:lnTo>
                <a:lnTo>
                  <a:pt x="1053901" y="3781581"/>
                </a:lnTo>
                <a:lnTo>
                  <a:pt x="1102742" y="3794176"/>
                </a:lnTo>
                <a:lnTo>
                  <a:pt x="1152187" y="3805938"/>
                </a:lnTo>
                <a:lnTo>
                  <a:pt x="1204365" y="3814863"/>
                </a:lnTo>
                <a:lnTo>
                  <a:pt x="1257449" y="3820987"/>
                </a:lnTo>
                <a:lnTo>
                  <a:pt x="1308778" y="3823710"/>
                </a:lnTo>
                <a:lnTo>
                  <a:pt x="1359328" y="3824920"/>
                </a:lnTo>
                <a:lnTo>
                  <a:pt x="1409532" y="3824532"/>
                </a:lnTo>
                <a:lnTo>
                  <a:pt x="1459581" y="3821279"/>
                </a:lnTo>
                <a:lnTo>
                  <a:pt x="1507097" y="3814285"/>
                </a:lnTo>
                <a:lnTo>
                  <a:pt x="1553794" y="3804088"/>
                </a:lnTo>
                <a:lnTo>
                  <a:pt x="1602286" y="3790311"/>
                </a:lnTo>
                <a:lnTo>
                  <a:pt x="1649109" y="3774942"/>
                </a:lnTo>
                <a:lnTo>
                  <a:pt x="1694574" y="3757942"/>
                </a:lnTo>
                <a:lnTo>
                  <a:pt x="1739436" y="3738058"/>
                </a:lnTo>
                <a:lnTo>
                  <a:pt x="1784029" y="3714429"/>
                </a:lnTo>
                <a:lnTo>
                  <a:pt x="1827579" y="3687592"/>
                </a:lnTo>
                <a:lnTo>
                  <a:pt x="1888482" y="3641296"/>
                </a:lnTo>
                <a:lnTo>
                  <a:pt x="1948441" y="3591521"/>
                </a:lnTo>
                <a:lnTo>
                  <a:pt x="2010791" y="3536194"/>
                </a:lnTo>
                <a:lnTo>
                  <a:pt x="2066145" y="3478813"/>
                </a:lnTo>
                <a:lnTo>
                  <a:pt x="2122199" y="3419897"/>
                </a:lnTo>
                <a:lnTo>
                  <a:pt x="2157242" y="3377633"/>
                </a:lnTo>
                <a:lnTo>
                  <a:pt x="2188842" y="3334194"/>
                </a:lnTo>
                <a:lnTo>
                  <a:pt x="2218295" y="3290232"/>
                </a:lnTo>
                <a:lnTo>
                  <a:pt x="2246795" y="3246039"/>
                </a:lnTo>
                <a:lnTo>
                  <a:pt x="2274871" y="3201743"/>
                </a:lnTo>
                <a:lnTo>
                  <a:pt x="2300910" y="3158325"/>
                </a:lnTo>
                <a:lnTo>
                  <a:pt x="2331163" y="3096571"/>
                </a:lnTo>
                <a:lnTo>
                  <a:pt x="2349042" y="3053643"/>
                </a:lnTo>
                <a:lnTo>
                  <a:pt x="2366234" y="3009909"/>
                </a:lnTo>
                <a:lnTo>
                  <a:pt x="2382196" y="2966741"/>
                </a:lnTo>
                <a:lnTo>
                  <a:pt x="2400654" y="2906053"/>
                </a:lnTo>
                <a:lnTo>
                  <a:pt x="2412389" y="2847082"/>
                </a:lnTo>
                <a:lnTo>
                  <a:pt x="2420797" y="2790469"/>
                </a:lnTo>
                <a:lnTo>
                  <a:pt x="2426573" y="2731453"/>
                </a:lnTo>
                <a:lnTo>
                  <a:pt x="2433289" y="2672554"/>
                </a:lnTo>
                <a:lnTo>
                  <a:pt x="2444709" y="2612212"/>
                </a:lnTo>
                <a:lnTo>
                  <a:pt x="2448351" y="2558463"/>
                </a:lnTo>
                <a:lnTo>
                  <a:pt x="2449430" y="2500111"/>
                </a:lnTo>
                <a:lnTo>
                  <a:pt x="2445333" y="2441832"/>
                </a:lnTo>
                <a:lnTo>
                  <a:pt x="2442680" y="2379158"/>
                </a:lnTo>
                <a:lnTo>
                  <a:pt x="2439595" y="2333225"/>
                </a:lnTo>
                <a:lnTo>
                  <a:pt x="2435141" y="2285073"/>
                </a:lnTo>
                <a:lnTo>
                  <a:pt x="2430080" y="2235936"/>
                </a:lnTo>
                <a:lnTo>
                  <a:pt x="2427214" y="2183895"/>
                </a:lnTo>
                <a:lnTo>
                  <a:pt x="2425016" y="2129022"/>
                </a:lnTo>
                <a:lnTo>
                  <a:pt x="2420957" y="2070733"/>
                </a:lnTo>
                <a:lnTo>
                  <a:pt x="2416071" y="2010927"/>
                </a:lnTo>
                <a:lnTo>
                  <a:pt x="2411742" y="1950446"/>
                </a:lnTo>
                <a:lnTo>
                  <a:pt x="2409818" y="1889664"/>
                </a:lnTo>
                <a:lnTo>
                  <a:pt x="2406498" y="1828750"/>
                </a:lnTo>
                <a:lnTo>
                  <a:pt x="2401016" y="1767777"/>
                </a:lnTo>
                <a:lnTo>
                  <a:pt x="2392415" y="1706777"/>
                </a:lnTo>
                <a:lnTo>
                  <a:pt x="2384895" y="1643299"/>
                </a:lnTo>
                <a:lnTo>
                  <a:pt x="2381595" y="1610840"/>
                </a:lnTo>
                <a:lnTo>
                  <a:pt x="2372997" y="1547653"/>
                </a:lnTo>
                <a:lnTo>
                  <a:pt x="2363012" y="1485669"/>
                </a:lnTo>
                <a:lnTo>
                  <a:pt x="2352411" y="1424220"/>
                </a:lnTo>
                <a:lnTo>
                  <a:pt x="2341536" y="1365475"/>
                </a:lnTo>
                <a:lnTo>
                  <a:pt x="2330538" y="1308547"/>
                </a:lnTo>
                <a:lnTo>
                  <a:pt x="2319487" y="1252426"/>
                </a:lnTo>
                <a:lnTo>
                  <a:pt x="2308412" y="1201597"/>
                </a:lnTo>
                <a:lnTo>
                  <a:pt x="2297325" y="1154351"/>
                </a:lnTo>
                <a:lnTo>
                  <a:pt x="2286234" y="1108698"/>
                </a:lnTo>
                <a:lnTo>
                  <a:pt x="2274012" y="1050246"/>
                </a:lnTo>
                <a:lnTo>
                  <a:pt x="2264535" y="997794"/>
                </a:lnTo>
                <a:lnTo>
                  <a:pt x="2253049" y="944583"/>
                </a:lnTo>
                <a:lnTo>
                  <a:pt x="2247449" y="924553"/>
                </a:lnTo>
                <a:lnTo>
                  <a:pt x="2247434" y="923649"/>
                </a:lnTo>
                <a:lnTo>
                  <a:pt x="2263929" y="986696"/>
                </a:lnTo>
                <a:lnTo>
                  <a:pt x="2272333" y="1038342"/>
                </a:lnTo>
                <a:lnTo>
                  <a:pt x="2280679" y="1095558"/>
                </a:lnTo>
                <a:lnTo>
                  <a:pt x="2286233" y="1137424"/>
                </a:lnTo>
                <a:lnTo>
                  <a:pt x="2289317" y="1183152"/>
                </a:lnTo>
                <a:lnTo>
                  <a:pt x="2291613" y="1232137"/>
                </a:lnTo>
                <a:lnTo>
                  <a:pt x="2295715" y="1284727"/>
                </a:lnTo>
                <a:lnTo>
                  <a:pt x="2298154" y="1338919"/>
                </a:lnTo>
                <a:lnTo>
                  <a:pt x="2299238" y="1395672"/>
                </a:lnTo>
                <a:lnTo>
                  <a:pt x="2299720" y="1457878"/>
                </a:lnTo>
                <a:lnTo>
                  <a:pt x="2302400" y="1520042"/>
                </a:lnTo>
                <a:lnTo>
                  <a:pt x="2304823" y="1582496"/>
                </a:lnTo>
                <a:lnTo>
                  <a:pt x="2304175" y="1614683"/>
                </a:lnTo>
                <a:lnTo>
                  <a:pt x="2302819" y="1647236"/>
                </a:lnTo>
                <a:lnTo>
                  <a:pt x="2301915" y="1680957"/>
                </a:lnTo>
                <a:lnTo>
                  <a:pt x="2301312" y="1715457"/>
                </a:lnTo>
                <a:lnTo>
                  <a:pt x="2300910" y="1750476"/>
                </a:lnTo>
                <a:lnTo>
                  <a:pt x="2300641" y="1785841"/>
                </a:lnTo>
                <a:lnTo>
                  <a:pt x="2300463" y="1821438"/>
                </a:lnTo>
                <a:lnTo>
                  <a:pt x="2300344" y="1857188"/>
                </a:lnTo>
                <a:lnTo>
                  <a:pt x="2299340" y="1893041"/>
                </a:lnTo>
                <a:lnTo>
                  <a:pt x="2297746" y="1928962"/>
                </a:lnTo>
                <a:lnTo>
                  <a:pt x="2295759" y="1964928"/>
                </a:lnTo>
                <a:lnTo>
                  <a:pt x="2293510" y="2001850"/>
                </a:lnTo>
                <a:lnTo>
                  <a:pt x="2291086" y="2039409"/>
                </a:lnTo>
                <a:lnTo>
                  <a:pt x="2288545" y="2077391"/>
                </a:lnTo>
                <a:lnTo>
                  <a:pt x="2286851" y="2114732"/>
                </a:lnTo>
                <a:lnTo>
                  <a:pt x="2285722" y="2151646"/>
                </a:lnTo>
                <a:lnTo>
                  <a:pt x="2284969" y="2188274"/>
                </a:lnTo>
                <a:lnTo>
                  <a:pt x="2283543" y="2225636"/>
                </a:lnTo>
                <a:lnTo>
                  <a:pt x="2281667" y="2263488"/>
                </a:lnTo>
                <a:lnTo>
                  <a:pt x="2279492" y="2301667"/>
                </a:lnTo>
                <a:lnTo>
                  <a:pt x="2278042" y="2338214"/>
                </a:lnTo>
                <a:lnTo>
                  <a:pt x="2277076" y="2373674"/>
                </a:lnTo>
                <a:lnTo>
                  <a:pt x="2276431" y="2408408"/>
                </a:lnTo>
                <a:lnTo>
                  <a:pt x="2276002" y="2443584"/>
                </a:lnTo>
                <a:lnTo>
                  <a:pt x="2275715" y="2479053"/>
                </a:lnTo>
                <a:lnTo>
                  <a:pt x="2275524" y="2514719"/>
                </a:lnTo>
                <a:lnTo>
                  <a:pt x="2274472" y="2548667"/>
                </a:lnTo>
                <a:lnTo>
                  <a:pt x="2272847" y="2581469"/>
                </a:lnTo>
                <a:lnTo>
                  <a:pt x="2269500" y="2644111"/>
                </a:lnTo>
                <a:lnTo>
                  <a:pt x="2268012" y="2702770"/>
                </a:lnTo>
                <a:lnTo>
                  <a:pt x="2267350" y="2757194"/>
                </a:lnTo>
                <a:lnTo>
                  <a:pt x="2266132" y="2807271"/>
                </a:lnTo>
                <a:lnTo>
                  <a:pt x="2261173" y="2869999"/>
                </a:lnTo>
                <a:lnTo>
                  <a:pt x="2259028" y="2931082"/>
                </a:lnTo>
                <a:lnTo>
                  <a:pt x="2259660" y="2949274"/>
                </a:lnTo>
                <a:lnTo>
                  <a:pt x="2261123" y="2950241"/>
                </a:lnTo>
                <a:lnTo>
                  <a:pt x="2263022" y="2948113"/>
                </a:lnTo>
                <a:lnTo>
                  <a:pt x="2272714" y="2922919"/>
                </a:lnTo>
                <a:lnTo>
                  <a:pt x="2281066" y="2872878"/>
                </a:lnTo>
                <a:lnTo>
                  <a:pt x="2287684" y="2823589"/>
                </a:lnTo>
                <a:lnTo>
                  <a:pt x="2298891" y="2767997"/>
                </a:lnTo>
                <a:lnTo>
                  <a:pt x="2310532" y="2705605"/>
                </a:lnTo>
                <a:lnTo>
                  <a:pt x="2319533" y="2658602"/>
                </a:lnTo>
                <a:lnTo>
                  <a:pt x="2326615" y="2609975"/>
                </a:lnTo>
                <a:lnTo>
                  <a:pt x="2335310" y="2560626"/>
                </a:lnTo>
                <a:lnTo>
                  <a:pt x="2344414" y="2510032"/>
                </a:lnTo>
                <a:lnTo>
                  <a:pt x="2351541" y="2456727"/>
                </a:lnTo>
                <a:lnTo>
                  <a:pt x="2357791" y="2404682"/>
                </a:lnTo>
                <a:lnTo>
                  <a:pt x="2364575" y="2353815"/>
                </a:lnTo>
                <a:lnTo>
                  <a:pt x="2373754" y="2303470"/>
                </a:lnTo>
                <a:lnTo>
                  <a:pt x="2383997" y="2253358"/>
                </a:lnTo>
                <a:lnTo>
                  <a:pt x="2393789" y="2202424"/>
                </a:lnTo>
                <a:lnTo>
                  <a:pt x="2401223" y="2148969"/>
                </a:lnTo>
                <a:lnTo>
                  <a:pt x="2407609" y="2096857"/>
                </a:lnTo>
                <a:lnTo>
                  <a:pt x="2412604" y="2045960"/>
                </a:lnTo>
                <a:lnTo>
                  <a:pt x="2414824" y="1995602"/>
                </a:lnTo>
                <a:lnTo>
                  <a:pt x="2418276" y="1945484"/>
                </a:lnTo>
                <a:lnTo>
                  <a:pt x="2422893" y="1896397"/>
                </a:lnTo>
                <a:lnTo>
                  <a:pt x="2428026" y="1849926"/>
                </a:lnTo>
                <a:lnTo>
                  <a:pt x="2430924" y="1802151"/>
                </a:lnTo>
                <a:lnTo>
                  <a:pt x="2433137" y="1754105"/>
                </a:lnTo>
                <a:lnTo>
                  <a:pt x="2437202" y="1708097"/>
                </a:lnTo>
                <a:lnTo>
                  <a:pt x="2439625" y="1660529"/>
                </a:lnTo>
                <a:lnTo>
                  <a:pt x="2440702" y="1610725"/>
                </a:lnTo>
                <a:lnTo>
                  <a:pt x="2441181" y="1557772"/>
                </a:lnTo>
                <a:lnTo>
                  <a:pt x="2441393" y="1505884"/>
                </a:lnTo>
                <a:lnTo>
                  <a:pt x="2440563" y="1455086"/>
                </a:lnTo>
                <a:lnTo>
                  <a:pt x="2437113" y="1404772"/>
                </a:lnTo>
                <a:lnTo>
                  <a:pt x="2432497" y="1352208"/>
                </a:lnTo>
                <a:lnTo>
                  <a:pt x="2426439" y="1298027"/>
                </a:lnTo>
                <a:lnTo>
                  <a:pt x="2417583" y="1243129"/>
                </a:lnTo>
                <a:lnTo>
                  <a:pt x="2407483" y="1190376"/>
                </a:lnTo>
                <a:lnTo>
                  <a:pt x="2396831" y="1138269"/>
                </a:lnTo>
                <a:lnTo>
                  <a:pt x="2385933" y="1084292"/>
                </a:lnTo>
                <a:lnTo>
                  <a:pt x="2374925" y="1031948"/>
                </a:lnTo>
                <a:lnTo>
                  <a:pt x="2362945" y="981873"/>
                </a:lnTo>
                <a:lnTo>
                  <a:pt x="2348374" y="934962"/>
                </a:lnTo>
                <a:lnTo>
                  <a:pt x="2330188" y="886992"/>
                </a:lnTo>
                <a:lnTo>
                  <a:pt x="2310702" y="838860"/>
                </a:lnTo>
                <a:lnTo>
                  <a:pt x="2292796" y="792813"/>
                </a:lnTo>
                <a:lnTo>
                  <a:pt x="2270661" y="747692"/>
                </a:lnTo>
                <a:lnTo>
                  <a:pt x="2245414" y="703908"/>
                </a:lnTo>
                <a:lnTo>
                  <a:pt x="2205210" y="641949"/>
                </a:lnTo>
                <a:lnTo>
                  <a:pt x="2163096" y="579006"/>
                </a:lnTo>
                <a:lnTo>
                  <a:pt x="2114971" y="524401"/>
                </a:lnTo>
                <a:lnTo>
                  <a:pt x="2061058" y="474013"/>
                </a:lnTo>
                <a:lnTo>
                  <a:pt x="2007690" y="429394"/>
                </a:lnTo>
                <a:lnTo>
                  <a:pt x="1946780" y="386896"/>
                </a:lnTo>
                <a:lnTo>
                  <a:pt x="1885483" y="346876"/>
                </a:lnTo>
                <a:lnTo>
                  <a:pt x="1839385" y="326063"/>
                </a:lnTo>
                <a:lnTo>
                  <a:pt x="1793626" y="305101"/>
                </a:lnTo>
                <a:lnTo>
                  <a:pt x="1747709" y="285307"/>
                </a:lnTo>
                <a:lnTo>
                  <a:pt x="1699565" y="270345"/>
                </a:lnTo>
                <a:lnTo>
                  <a:pt x="1650430" y="257532"/>
                </a:lnTo>
                <a:lnTo>
                  <a:pt x="1600856" y="245674"/>
                </a:lnTo>
                <a:lnTo>
                  <a:pt x="1551086" y="234239"/>
                </a:lnTo>
                <a:lnTo>
                  <a:pt x="1501229" y="225459"/>
                </a:lnTo>
                <a:lnTo>
                  <a:pt x="1451334" y="218475"/>
                </a:lnTo>
                <a:lnTo>
                  <a:pt x="1401422" y="212289"/>
                </a:lnTo>
                <a:lnTo>
                  <a:pt x="1351501" y="206458"/>
                </a:lnTo>
                <a:lnTo>
                  <a:pt x="1300653" y="201709"/>
                </a:lnTo>
                <a:lnTo>
                  <a:pt x="1247235" y="199599"/>
                </a:lnTo>
                <a:lnTo>
                  <a:pt x="1192675" y="196195"/>
                </a:lnTo>
                <a:lnTo>
                  <a:pt x="1137608" y="193450"/>
                </a:lnTo>
                <a:lnTo>
                  <a:pt x="1082315" y="195311"/>
                </a:lnTo>
                <a:lnTo>
                  <a:pt x="1026922" y="199221"/>
                </a:lnTo>
                <a:lnTo>
                  <a:pt x="971483" y="204040"/>
                </a:lnTo>
                <a:lnTo>
                  <a:pt x="916026" y="209264"/>
                </a:lnTo>
                <a:lnTo>
                  <a:pt x="860559" y="217133"/>
                </a:lnTo>
                <a:lnTo>
                  <a:pt x="806013" y="227718"/>
                </a:lnTo>
                <a:lnTo>
                  <a:pt x="754034" y="241669"/>
                </a:lnTo>
                <a:lnTo>
                  <a:pt x="700729" y="257114"/>
                </a:lnTo>
                <a:lnTo>
                  <a:pt x="647144" y="273225"/>
                </a:lnTo>
                <a:lnTo>
                  <a:pt x="595592" y="289631"/>
                </a:lnTo>
                <a:lnTo>
                  <a:pt x="544943" y="308633"/>
                </a:lnTo>
                <a:lnTo>
                  <a:pt x="495620" y="328482"/>
                </a:lnTo>
                <a:lnTo>
                  <a:pt x="449044" y="346549"/>
                </a:lnTo>
                <a:lnTo>
                  <a:pt x="385656" y="376732"/>
                </a:lnTo>
                <a:lnTo>
                  <a:pt x="325885" y="409097"/>
                </a:lnTo>
                <a:lnTo>
                  <a:pt x="267186" y="446526"/>
                </a:lnTo>
                <a:lnTo>
                  <a:pt x="213223" y="482476"/>
                </a:lnTo>
                <a:lnTo>
                  <a:pt x="152858" y="528681"/>
                </a:lnTo>
                <a:lnTo>
                  <a:pt x="92930" y="590587"/>
                </a:lnTo>
                <a:lnTo>
                  <a:pt x="45921" y="647091"/>
                </a:lnTo>
                <a:lnTo>
                  <a:pt x="25312" y="680485"/>
                </a:lnTo>
                <a:lnTo>
                  <a:pt x="6951" y="735074"/>
                </a:lnTo>
                <a:lnTo>
                  <a:pt x="0" y="762644"/>
                </a:lnTo>
                <a:lnTo>
                  <a:pt x="7271" y="814037"/>
                </a:lnTo>
                <a:lnTo>
                  <a:pt x="19305" y="844596"/>
                </a:lnTo>
                <a:lnTo>
                  <a:pt x="26979" y="850004"/>
                </a:lnTo>
                <a:lnTo>
                  <a:pt x="47834" y="853547"/>
                </a:lnTo>
                <a:lnTo>
                  <a:pt x="65115" y="849575"/>
                </a:lnTo>
                <a:lnTo>
                  <a:pt x="103793" y="825861"/>
                </a:lnTo>
                <a:lnTo>
                  <a:pt x="145013" y="783701"/>
                </a:lnTo>
                <a:lnTo>
                  <a:pt x="179981" y="721112"/>
                </a:lnTo>
                <a:lnTo>
                  <a:pt x="211867" y="662043"/>
                </a:lnTo>
                <a:lnTo>
                  <a:pt x="236588" y="613416"/>
                </a:lnTo>
                <a:lnTo>
                  <a:pt x="257062" y="563874"/>
                </a:lnTo>
                <a:lnTo>
                  <a:pt x="279257" y="514062"/>
                </a:lnTo>
                <a:lnTo>
                  <a:pt x="303400" y="464169"/>
                </a:lnTo>
                <a:lnTo>
                  <a:pt x="323702" y="414253"/>
                </a:lnTo>
                <a:lnTo>
                  <a:pt x="345846" y="364330"/>
                </a:lnTo>
                <a:lnTo>
                  <a:pt x="374392" y="314404"/>
                </a:lnTo>
                <a:lnTo>
                  <a:pt x="417169" y="254479"/>
                </a:lnTo>
                <a:lnTo>
                  <a:pt x="463697" y="198127"/>
                </a:lnTo>
                <a:lnTo>
                  <a:pt x="521548" y="146897"/>
                </a:lnTo>
                <a:lnTo>
                  <a:pt x="574381" y="116843"/>
                </a:lnTo>
                <a:lnTo>
                  <a:pt x="631024" y="85954"/>
                </a:lnTo>
                <a:lnTo>
                  <a:pt x="688796" y="62215"/>
                </a:lnTo>
                <a:lnTo>
                  <a:pt x="751320" y="43469"/>
                </a:lnTo>
                <a:lnTo>
                  <a:pt x="797218" y="31883"/>
                </a:lnTo>
                <a:lnTo>
                  <a:pt x="844430" y="21494"/>
                </a:lnTo>
                <a:lnTo>
                  <a:pt x="890068" y="13795"/>
                </a:lnTo>
                <a:lnTo>
                  <a:pt x="937472" y="7291"/>
                </a:lnTo>
                <a:lnTo>
                  <a:pt x="986277" y="2243"/>
                </a:lnTo>
                <a:lnTo>
                  <a:pt x="1035705" y="0"/>
                </a:lnTo>
                <a:lnTo>
                  <a:pt x="1085410" y="1468"/>
                </a:lnTo>
                <a:lnTo>
                  <a:pt x="1134313" y="6127"/>
                </a:lnTo>
                <a:lnTo>
                  <a:pt x="1180703" y="14361"/>
                </a:lnTo>
                <a:lnTo>
                  <a:pt x="1230907" y="21720"/>
                </a:lnTo>
                <a:lnTo>
                  <a:pt x="1283114" y="29921"/>
                </a:lnTo>
                <a:lnTo>
                  <a:pt x="1334053" y="42811"/>
                </a:lnTo>
                <a:lnTo>
                  <a:pt x="1384430" y="55321"/>
                </a:lnTo>
                <a:lnTo>
                  <a:pt x="1434556" y="68893"/>
                </a:lnTo>
                <a:lnTo>
                  <a:pt x="1484572" y="87253"/>
                </a:lnTo>
                <a:lnTo>
                  <a:pt x="1534537" y="107740"/>
                </a:lnTo>
                <a:lnTo>
                  <a:pt x="1583557" y="129173"/>
                </a:lnTo>
                <a:lnTo>
                  <a:pt x="1629998" y="151026"/>
                </a:lnTo>
                <a:lnTo>
                  <a:pt x="1675294" y="173066"/>
                </a:lnTo>
                <a:lnTo>
                  <a:pt x="1720080" y="195190"/>
                </a:lnTo>
                <a:lnTo>
                  <a:pt x="1764640" y="217349"/>
                </a:lnTo>
                <a:lnTo>
                  <a:pt x="1826893" y="255034"/>
                </a:lnTo>
                <a:lnTo>
                  <a:pt x="1881910" y="291061"/>
                </a:lnTo>
                <a:lnTo>
                  <a:pt x="1933344" y="325157"/>
                </a:lnTo>
                <a:lnTo>
                  <a:pt x="1987136" y="370735"/>
                </a:lnTo>
                <a:lnTo>
                  <a:pt x="2044622" y="428090"/>
                </a:lnTo>
                <a:lnTo>
                  <a:pt x="2069286" y="459448"/>
                </a:lnTo>
                <a:lnTo>
                  <a:pt x="2097490" y="518337"/>
                </a:lnTo>
                <a:lnTo>
                  <a:pt x="2105394" y="548647"/>
                </a:lnTo>
                <a:lnTo>
                  <a:pt x="2107359" y="602108"/>
                </a:lnTo>
                <a:lnTo>
                  <a:pt x="2092079" y="663889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51" name="Group 50"/>
          <p:cNvGrpSpPr/>
          <p:nvPr/>
        </p:nvGrpSpPr>
        <p:grpSpPr>
          <a:xfrm>
            <a:off x="4934770" y="1587216"/>
            <a:ext cx="998138" cy="1218043"/>
            <a:chOff x="4934770" y="1587216"/>
            <a:chExt cx="998138" cy="1218043"/>
          </a:xfrm>
        </p:grpSpPr>
        <p:sp>
          <p:nvSpPr>
            <p:cNvPr id="47" name="Freeform 46"/>
            <p:cNvSpPr/>
            <p:nvPr/>
          </p:nvSpPr>
          <p:spPr>
            <a:xfrm>
              <a:off x="4992629" y="2038657"/>
              <a:ext cx="558025" cy="674006"/>
            </a:xfrm>
            <a:custGeom>
              <a:avLst/>
              <a:gdLst/>
              <a:ahLst/>
              <a:cxnLst/>
              <a:rect l="0" t="0" r="0" b="0"/>
              <a:pathLst>
                <a:path w="558025" h="674006">
                  <a:moveTo>
                    <a:pt x="549189" y="0"/>
                  </a:moveTo>
                  <a:lnTo>
                    <a:pt x="558024" y="8834"/>
                  </a:lnTo>
                  <a:lnTo>
                    <a:pt x="557431" y="27965"/>
                  </a:lnTo>
                  <a:lnTo>
                    <a:pt x="541982" y="76612"/>
                  </a:lnTo>
                  <a:lnTo>
                    <a:pt x="514481" y="128477"/>
                  </a:lnTo>
                  <a:lnTo>
                    <a:pt x="477409" y="183238"/>
                  </a:lnTo>
                  <a:lnTo>
                    <a:pt x="430535" y="238571"/>
                  </a:lnTo>
                  <a:lnTo>
                    <a:pt x="373301" y="294017"/>
                  </a:lnTo>
                  <a:lnTo>
                    <a:pt x="316521" y="347020"/>
                  </a:lnTo>
                  <a:lnTo>
                    <a:pt x="260789" y="397794"/>
                  </a:lnTo>
                  <a:lnTo>
                    <a:pt x="205265" y="445696"/>
                  </a:lnTo>
                  <a:lnTo>
                    <a:pt x="152247" y="490770"/>
                  </a:lnTo>
                  <a:lnTo>
                    <a:pt x="101274" y="546393"/>
                  </a:lnTo>
                  <a:lnTo>
                    <a:pt x="56694" y="606339"/>
                  </a:lnTo>
                  <a:lnTo>
                    <a:pt x="11142" y="666798"/>
                  </a:lnTo>
                  <a:lnTo>
                    <a:pt x="4952" y="672959"/>
                  </a:lnTo>
                  <a:lnTo>
                    <a:pt x="0" y="6740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934770" y="2529599"/>
              <a:ext cx="257565" cy="275660"/>
            </a:xfrm>
            <a:custGeom>
              <a:avLst/>
              <a:gdLst/>
              <a:ahLst/>
              <a:cxnLst/>
              <a:rect l="0" t="0" r="0" b="0"/>
              <a:pathLst>
                <a:path w="257565" h="275660">
                  <a:moveTo>
                    <a:pt x="66180" y="0"/>
                  </a:moveTo>
                  <a:lnTo>
                    <a:pt x="34224" y="58680"/>
                  </a:lnTo>
                  <a:lnTo>
                    <a:pt x="13840" y="112629"/>
                  </a:lnTo>
                  <a:lnTo>
                    <a:pt x="6245" y="166642"/>
                  </a:lnTo>
                  <a:lnTo>
                    <a:pt x="922" y="219678"/>
                  </a:lnTo>
                  <a:lnTo>
                    <a:pt x="0" y="258425"/>
                  </a:lnTo>
                  <a:lnTo>
                    <a:pt x="3568" y="266589"/>
                  </a:lnTo>
                  <a:lnTo>
                    <a:pt x="9646" y="272031"/>
                  </a:lnTo>
                  <a:lnTo>
                    <a:pt x="17396" y="275659"/>
                  </a:lnTo>
                  <a:lnTo>
                    <a:pt x="27185" y="275304"/>
                  </a:lnTo>
                  <a:lnTo>
                    <a:pt x="62125" y="261553"/>
                  </a:lnTo>
                  <a:lnTo>
                    <a:pt x="118711" y="219629"/>
                  </a:lnTo>
                  <a:lnTo>
                    <a:pt x="169869" y="170425"/>
                  </a:lnTo>
                  <a:lnTo>
                    <a:pt x="222024" y="116189"/>
                  </a:lnTo>
                  <a:lnTo>
                    <a:pt x="257564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733202" y="1587216"/>
              <a:ext cx="199706" cy="301663"/>
            </a:xfrm>
            <a:custGeom>
              <a:avLst/>
              <a:gdLst/>
              <a:ahLst/>
              <a:cxnLst/>
              <a:rect l="0" t="0" r="0" b="0"/>
              <a:pathLst>
                <a:path w="199706" h="301663">
                  <a:moveTo>
                    <a:pt x="0" y="18746"/>
                  </a:moveTo>
                  <a:lnTo>
                    <a:pt x="50745" y="0"/>
                  </a:lnTo>
                  <a:lnTo>
                    <a:pt x="89822" y="43"/>
                  </a:lnTo>
                  <a:lnTo>
                    <a:pt x="109571" y="6119"/>
                  </a:lnTo>
                  <a:lnTo>
                    <a:pt x="117427" y="10328"/>
                  </a:lnTo>
                  <a:lnTo>
                    <a:pt x="131086" y="24867"/>
                  </a:lnTo>
                  <a:lnTo>
                    <a:pt x="137317" y="33921"/>
                  </a:lnTo>
                  <a:lnTo>
                    <a:pt x="141775" y="53844"/>
                  </a:lnTo>
                  <a:lnTo>
                    <a:pt x="139750" y="74101"/>
                  </a:lnTo>
                  <a:lnTo>
                    <a:pt x="132686" y="92350"/>
                  </a:lnTo>
                  <a:lnTo>
                    <a:pt x="90762" y="143449"/>
                  </a:lnTo>
                  <a:lnTo>
                    <a:pt x="60869" y="172030"/>
                  </a:lnTo>
                  <a:lnTo>
                    <a:pt x="54790" y="190731"/>
                  </a:lnTo>
                  <a:lnTo>
                    <a:pt x="55942" y="199047"/>
                  </a:lnTo>
                  <a:lnTo>
                    <a:pt x="64619" y="213217"/>
                  </a:lnTo>
                  <a:lnTo>
                    <a:pt x="104228" y="242175"/>
                  </a:lnTo>
                  <a:lnTo>
                    <a:pt x="166191" y="274567"/>
                  </a:lnTo>
                  <a:lnTo>
                    <a:pt x="181112" y="282223"/>
                  </a:lnTo>
                  <a:lnTo>
                    <a:pt x="199705" y="3016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799771" y="2022015"/>
              <a:ext cx="91532" cy="1"/>
            </a:xfrm>
            <a:custGeom>
              <a:avLst/>
              <a:gdLst/>
              <a:ahLst/>
              <a:cxnLst/>
              <a:rect l="0" t="0" r="0" b="0"/>
              <a:pathLst>
                <a:path w="91532" h="1">
                  <a:moveTo>
                    <a:pt x="0" y="0"/>
                  </a:moveTo>
                  <a:lnTo>
                    <a:pt x="60641" y="0"/>
                  </a:lnTo>
                  <a:lnTo>
                    <a:pt x="9153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211358" y="2893621"/>
            <a:ext cx="1197947" cy="766485"/>
            <a:chOff x="5211358" y="2893621"/>
            <a:chExt cx="1197947" cy="766485"/>
          </a:xfrm>
        </p:grpSpPr>
        <p:sp>
          <p:nvSpPr>
            <p:cNvPr id="52" name="Freeform 51"/>
            <p:cNvSpPr/>
            <p:nvPr/>
          </p:nvSpPr>
          <p:spPr>
            <a:xfrm>
              <a:off x="5233939" y="3087109"/>
              <a:ext cx="1067338" cy="332843"/>
            </a:xfrm>
            <a:custGeom>
              <a:avLst/>
              <a:gdLst/>
              <a:ahLst/>
              <a:cxnLst/>
              <a:rect l="0" t="0" r="0" b="0"/>
              <a:pathLst>
                <a:path w="1067338" h="332843">
                  <a:moveTo>
                    <a:pt x="0" y="332842"/>
                  </a:moveTo>
                  <a:lnTo>
                    <a:pt x="50745" y="328425"/>
                  </a:lnTo>
                  <a:lnTo>
                    <a:pt x="107515" y="306117"/>
                  </a:lnTo>
                  <a:lnTo>
                    <a:pt x="169624" y="274223"/>
                  </a:lnTo>
                  <a:lnTo>
                    <a:pt x="229656" y="240165"/>
                  </a:lnTo>
                  <a:lnTo>
                    <a:pt x="292222" y="212218"/>
                  </a:lnTo>
                  <a:lnTo>
                    <a:pt x="341456" y="190160"/>
                  </a:lnTo>
                  <a:lnTo>
                    <a:pt x="400011" y="166058"/>
                  </a:lnTo>
                  <a:lnTo>
                    <a:pt x="459788" y="141350"/>
                  </a:lnTo>
                  <a:lnTo>
                    <a:pt x="503908" y="124768"/>
                  </a:lnTo>
                  <a:lnTo>
                    <a:pt x="550329" y="108152"/>
                  </a:lnTo>
                  <a:lnTo>
                    <a:pt x="595616" y="91522"/>
                  </a:lnTo>
                  <a:lnTo>
                    <a:pt x="642864" y="77351"/>
                  </a:lnTo>
                  <a:lnTo>
                    <a:pt x="691600" y="64889"/>
                  </a:lnTo>
                  <a:lnTo>
                    <a:pt x="740997" y="53186"/>
                  </a:lnTo>
                  <a:lnTo>
                    <a:pt x="785757" y="41821"/>
                  </a:lnTo>
                  <a:lnTo>
                    <a:pt x="828148" y="31531"/>
                  </a:lnTo>
                  <a:lnTo>
                    <a:pt x="871643" y="23876"/>
                  </a:lnTo>
                  <a:lnTo>
                    <a:pt x="928880" y="14368"/>
                  </a:lnTo>
                  <a:lnTo>
                    <a:pt x="980972" y="10113"/>
                  </a:lnTo>
                  <a:lnTo>
                    <a:pt x="1035910" y="2956"/>
                  </a:lnTo>
                  <a:lnTo>
                    <a:pt x="1067337" y="876"/>
                  </a:lnTo>
                  <a:lnTo>
                    <a:pt x="100684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6065531" y="2893621"/>
              <a:ext cx="343774" cy="434799"/>
            </a:xfrm>
            <a:custGeom>
              <a:avLst/>
              <a:gdLst/>
              <a:ahLst/>
              <a:cxnLst/>
              <a:rect l="0" t="0" r="0" b="0"/>
              <a:pathLst>
                <a:path w="343774" h="434799">
                  <a:moveTo>
                    <a:pt x="8834" y="18746"/>
                  </a:moveTo>
                  <a:lnTo>
                    <a:pt x="0" y="9911"/>
                  </a:lnTo>
                  <a:lnTo>
                    <a:pt x="1096" y="6384"/>
                  </a:lnTo>
                  <a:lnTo>
                    <a:pt x="12175" y="0"/>
                  </a:lnTo>
                  <a:lnTo>
                    <a:pt x="48040" y="42"/>
                  </a:lnTo>
                  <a:lnTo>
                    <a:pt x="110471" y="13349"/>
                  </a:lnTo>
                  <a:lnTo>
                    <a:pt x="172546" y="38547"/>
                  </a:lnTo>
                  <a:lnTo>
                    <a:pt x="235006" y="70366"/>
                  </a:lnTo>
                  <a:lnTo>
                    <a:pt x="298316" y="111583"/>
                  </a:lnTo>
                  <a:lnTo>
                    <a:pt x="325441" y="143820"/>
                  </a:lnTo>
                  <a:lnTo>
                    <a:pt x="340661" y="181828"/>
                  </a:lnTo>
                  <a:lnTo>
                    <a:pt x="343773" y="194035"/>
                  </a:lnTo>
                  <a:lnTo>
                    <a:pt x="342300" y="217462"/>
                  </a:lnTo>
                  <a:lnTo>
                    <a:pt x="335481" y="238352"/>
                  </a:lnTo>
                  <a:lnTo>
                    <a:pt x="316037" y="266829"/>
                  </a:lnTo>
                  <a:lnTo>
                    <a:pt x="256810" y="323824"/>
                  </a:lnTo>
                  <a:lnTo>
                    <a:pt x="197512" y="379324"/>
                  </a:lnTo>
                  <a:lnTo>
                    <a:pt x="175268" y="406445"/>
                  </a:lnTo>
                  <a:lnTo>
                    <a:pt x="158613" y="43479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5211358" y="3229846"/>
              <a:ext cx="1137603" cy="430260"/>
            </a:xfrm>
            <a:custGeom>
              <a:avLst/>
              <a:gdLst/>
              <a:ahLst/>
              <a:cxnLst/>
              <a:rect l="0" t="0" r="0" b="0"/>
              <a:pathLst>
                <a:path w="1137603" h="430260">
                  <a:moveTo>
                    <a:pt x="47545" y="423094"/>
                  </a:moveTo>
                  <a:lnTo>
                    <a:pt x="25766" y="428813"/>
                  </a:lnTo>
                  <a:lnTo>
                    <a:pt x="3965" y="430259"/>
                  </a:lnTo>
                  <a:lnTo>
                    <a:pt x="0" y="428795"/>
                  </a:lnTo>
                  <a:lnTo>
                    <a:pt x="1055" y="425970"/>
                  </a:lnTo>
                  <a:lnTo>
                    <a:pt x="50531" y="397243"/>
                  </a:lnTo>
                  <a:lnTo>
                    <a:pt x="101896" y="373540"/>
                  </a:lnTo>
                  <a:lnTo>
                    <a:pt x="146242" y="351705"/>
                  </a:lnTo>
                  <a:lnTo>
                    <a:pt x="193591" y="321814"/>
                  </a:lnTo>
                  <a:lnTo>
                    <a:pt x="248609" y="289535"/>
                  </a:lnTo>
                  <a:lnTo>
                    <a:pt x="308366" y="256548"/>
                  </a:lnTo>
                  <a:lnTo>
                    <a:pt x="370450" y="223352"/>
                  </a:lnTo>
                  <a:lnTo>
                    <a:pt x="432299" y="190094"/>
                  </a:lnTo>
                  <a:lnTo>
                    <a:pt x="475575" y="167911"/>
                  </a:lnTo>
                  <a:lnTo>
                    <a:pt x="519463" y="145724"/>
                  </a:lnTo>
                  <a:lnTo>
                    <a:pt x="563624" y="126001"/>
                  </a:lnTo>
                  <a:lnTo>
                    <a:pt x="607906" y="107065"/>
                  </a:lnTo>
                  <a:lnTo>
                    <a:pt x="652242" y="86322"/>
                  </a:lnTo>
                  <a:lnTo>
                    <a:pt x="696602" y="69706"/>
                  </a:lnTo>
                  <a:lnTo>
                    <a:pt x="740048" y="56157"/>
                  </a:lnTo>
                  <a:lnTo>
                    <a:pt x="800892" y="38134"/>
                  </a:lnTo>
                  <a:lnTo>
                    <a:pt x="858985" y="22007"/>
                  </a:lnTo>
                  <a:lnTo>
                    <a:pt x="910817" y="10962"/>
                  </a:lnTo>
                  <a:lnTo>
                    <a:pt x="967749" y="1413"/>
                  </a:lnTo>
                  <a:lnTo>
                    <a:pt x="1028977" y="0"/>
                  </a:lnTo>
                  <a:lnTo>
                    <a:pt x="1090702" y="7842"/>
                  </a:lnTo>
                  <a:lnTo>
                    <a:pt x="1113984" y="13870"/>
                  </a:lnTo>
                  <a:lnTo>
                    <a:pt x="1134713" y="25810"/>
                  </a:lnTo>
                  <a:lnTo>
                    <a:pt x="1136600" y="27875"/>
                  </a:lnTo>
                  <a:lnTo>
                    <a:pt x="1137602" y="320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6132612" y="2957876"/>
              <a:ext cx="222414" cy="387186"/>
            </a:xfrm>
            <a:custGeom>
              <a:avLst/>
              <a:gdLst/>
              <a:ahLst/>
              <a:cxnLst/>
              <a:rect l="0" t="0" r="0" b="0"/>
              <a:pathLst>
                <a:path w="222414" h="387186">
                  <a:moveTo>
                    <a:pt x="99853" y="4417"/>
                  </a:moveTo>
                  <a:lnTo>
                    <a:pt x="113105" y="0"/>
                  </a:lnTo>
                  <a:lnTo>
                    <a:pt x="118858" y="1472"/>
                  </a:lnTo>
                  <a:lnTo>
                    <a:pt x="130181" y="10505"/>
                  </a:lnTo>
                  <a:lnTo>
                    <a:pt x="155611" y="59996"/>
                  </a:lnTo>
                  <a:lnTo>
                    <a:pt x="181110" y="114822"/>
                  </a:lnTo>
                  <a:lnTo>
                    <a:pt x="201999" y="172769"/>
                  </a:lnTo>
                  <a:lnTo>
                    <a:pt x="220177" y="220847"/>
                  </a:lnTo>
                  <a:lnTo>
                    <a:pt x="222413" y="253046"/>
                  </a:lnTo>
                  <a:lnTo>
                    <a:pt x="212912" y="309607"/>
                  </a:lnTo>
                  <a:lnTo>
                    <a:pt x="200639" y="332045"/>
                  </a:lnTo>
                  <a:lnTo>
                    <a:pt x="161846" y="360987"/>
                  </a:lnTo>
                  <a:lnTo>
                    <a:pt x="120625" y="377525"/>
                  </a:lnTo>
                  <a:lnTo>
                    <a:pt x="68515" y="385277"/>
                  </a:lnTo>
                  <a:lnTo>
                    <a:pt x="16339" y="386934"/>
                  </a:lnTo>
                  <a:lnTo>
                    <a:pt x="0" y="3871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358755" y="3669582"/>
            <a:ext cx="2637363" cy="1364653"/>
            <a:chOff x="5358755" y="3669582"/>
            <a:chExt cx="2637363" cy="1364653"/>
          </a:xfrm>
        </p:grpSpPr>
        <p:sp>
          <p:nvSpPr>
            <p:cNvPr id="57" name="Freeform 56"/>
            <p:cNvSpPr/>
            <p:nvPr/>
          </p:nvSpPr>
          <p:spPr>
            <a:xfrm>
              <a:off x="5441966" y="3786077"/>
              <a:ext cx="216348" cy="66569"/>
            </a:xfrm>
            <a:custGeom>
              <a:avLst/>
              <a:gdLst/>
              <a:ahLst/>
              <a:cxnLst/>
              <a:rect l="0" t="0" r="0" b="0"/>
              <a:pathLst>
                <a:path w="216348" h="66569">
                  <a:moveTo>
                    <a:pt x="0" y="0"/>
                  </a:moveTo>
                  <a:lnTo>
                    <a:pt x="55847" y="21743"/>
                  </a:lnTo>
                  <a:lnTo>
                    <a:pt x="108371" y="35999"/>
                  </a:lnTo>
                  <a:lnTo>
                    <a:pt x="170124" y="52695"/>
                  </a:lnTo>
                  <a:lnTo>
                    <a:pt x="216347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5858535" y="3669582"/>
              <a:ext cx="74373" cy="340517"/>
            </a:xfrm>
            <a:custGeom>
              <a:avLst/>
              <a:gdLst/>
              <a:ahLst/>
              <a:cxnLst/>
              <a:rect l="0" t="0" r="0" b="0"/>
              <a:pathLst>
                <a:path w="74373" h="340517">
                  <a:moveTo>
                    <a:pt x="74372" y="0"/>
                  </a:moveTo>
                  <a:lnTo>
                    <a:pt x="60179" y="54017"/>
                  </a:lnTo>
                  <a:lnTo>
                    <a:pt x="43834" y="114446"/>
                  </a:lnTo>
                  <a:lnTo>
                    <a:pt x="25573" y="169290"/>
                  </a:lnTo>
                  <a:lnTo>
                    <a:pt x="5373" y="231354"/>
                  </a:lnTo>
                  <a:lnTo>
                    <a:pt x="0" y="294354"/>
                  </a:lnTo>
                  <a:lnTo>
                    <a:pt x="4054" y="322979"/>
                  </a:lnTo>
                  <a:lnTo>
                    <a:pt x="8077" y="329965"/>
                  </a:lnTo>
                  <a:lnTo>
                    <a:pt x="19945" y="340193"/>
                  </a:lnTo>
                  <a:lnTo>
                    <a:pt x="25143" y="340516"/>
                  </a:lnTo>
                  <a:lnTo>
                    <a:pt x="29534" y="337958"/>
                  </a:lnTo>
                  <a:lnTo>
                    <a:pt x="35953" y="328644"/>
                  </a:lnTo>
                  <a:lnTo>
                    <a:pt x="41088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5816413" y="3811040"/>
              <a:ext cx="158101" cy="33285"/>
            </a:xfrm>
            <a:custGeom>
              <a:avLst/>
              <a:gdLst/>
              <a:ahLst/>
              <a:cxnLst/>
              <a:rect l="0" t="0" r="0" b="0"/>
              <a:pathLst>
                <a:path w="158101" h="33285">
                  <a:moveTo>
                    <a:pt x="0" y="0"/>
                  </a:moveTo>
                  <a:lnTo>
                    <a:pt x="60659" y="14193"/>
                  </a:lnTo>
                  <a:lnTo>
                    <a:pt x="123445" y="29614"/>
                  </a:lnTo>
                  <a:lnTo>
                    <a:pt x="158100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951633" y="3858581"/>
              <a:ext cx="156017" cy="199908"/>
            </a:xfrm>
            <a:custGeom>
              <a:avLst/>
              <a:gdLst/>
              <a:ahLst/>
              <a:cxnLst/>
              <a:rect l="0" t="0" r="0" b="0"/>
              <a:pathLst>
                <a:path w="156017" h="199908">
                  <a:moveTo>
                    <a:pt x="114411" y="10706"/>
                  </a:moveTo>
                  <a:lnTo>
                    <a:pt x="105577" y="1872"/>
                  </a:lnTo>
                  <a:lnTo>
                    <a:pt x="88912" y="0"/>
                  </a:lnTo>
                  <a:lnTo>
                    <a:pt x="77996" y="795"/>
                  </a:lnTo>
                  <a:lnTo>
                    <a:pt x="58470" y="9075"/>
                  </a:lnTo>
                  <a:lnTo>
                    <a:pt x="42396" y="22001"/>
                  </a:lnTo>
                  <a:lnTo>
                    <a:pt x="8466" y="77449"/>
                  </a:lnTo>
                  <a:lnTo>
                    <a:pt x="2605" y="94919"/>
                  </a:lnTo>
                  <a:lnTo>
                    <a:pt x="0" y="115011"/>
                  </a:lnTo>
                  <a:lnTo>
                    <a:pt x="2080" y="123697"/>
                  </a:lnTo>
                  <a:lnTo>
                    <a:pt x="11786" y="138279"/>
                  </a:lnTo>
                  <a:lnTo>
                    <a:pt x="19182" y="141983"/>
                  </a:lnTo>
                  <a:lnTo>
                    <a:pt x="37262" y="143633"/>
                  </a:lnTo>
                  <a:lnTo>
                    <a:pt x="52694" y="138819"/>
                  </a:lnTo>
                  <a:lnTo>
                    <a:pt x="83444" y="115445"/>
                  </a:lnTo>
                  <a:lnTo>
                    <a:pt x="100408" y="97419"/>
                  </a:lnTo>
                  <a:lnTo>
                    <a:pt x="120240" y="59133"/>
                  </a:lnTo>
                  <a:lnTo>
                    <a:pt x="124398" y="45173"/>
                  </a:lnTo>
                  <a:lnTo>
                    <a:pt x="122919" y="46628"/>
                  </a:lnTo>
                  <a:lnTo>
                    <a:pt x="120083" y="51297"/>
                  </a:lnTo>
                  <a:lnTo>
                    <a:pt x="108572" y="108781"/>
                  </a:lnTo>
                  <a:lnTo>
                    <a:pt x="107342" y="170593"/>
                  </a:lnTo>
                  <a:lnTo>
                    <a:pt x="110653" y="190865"/>
                  </a:lnTo>
                  <a:lnTo>
                    <a:pt x="114679" y="196456"/>
                  </a:lnTo>
                  <a:lnTo>
                    <a:pt x="120137" y="199259"/>
                  </a:lnTo>
                  <a:lnTo>
                    <a:pt x="132674" y="199907"/>
                  </a:lnTo>
                  <a:lnTo>
                    <a:pt x="156016" y="19377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157576" y="3894251"/>
              <a:ext cx="166422" cy="133138"/>
            </a:xfrm>
            <a:custGeom>
              <a:avLst/>
              <a:gdLst/>
              <a:ahLst/>
              <a:cxnLst/>
              <a:rect l="0" t="0" r="0" b="0"/>
              <a:pathLst>
                <a:path w="166422" h="133138">
                  <a:moveTo>
                    <a:pt x="0" y="0"/>
                  </a:moveTo>
                  <a:lnTo>
                    <a:pt x="5718" y="62490"/>
                  </a:lnTo>
                  <a:lnTo>
                    <a:pt x="12395" y="114679"/>
                  </a:lnTo>
                  <a:lnTo>
                    <a:pt x="16584" y="118982"/>
                  </a:lnTo>
                  <a:lnTo>
                    <a:pt x="22151" y="120002"/>
                  </a:lnTo>
                  <a:lnTo>
                    <a:pt x="28636" y="118833"/>
                  </a:lnTo>
                  <a:lnTo>
                    <a:pt x="40772" y="107671"/>
                  </a:lnTo>
                  <a:lnTo>
                    <a:pt x="74816" y="51617"/>
                  </a:lnTo>
                  <a:lnTo>
                    <a:pt x="80388" y="42732"/>
                  </a:lnTo>
                  <a:lnTo>
                    <a:pt x="85027" y="39583"/>
                  </a:lnTo>
                  <a:lnTo>
                    <a:pt x="89044" y="40257"/>
                  </a:lnTo>
                  <a:lnTo>
                    <a:pt x="92647" y="43480"/>
                  </a:lnTo>
                  <a:lnTo>
                    <a:pt x="94184" y="59388"/>
                  </a:lnTo>
                  <a:lnTo>
                    <a:pt x="93300" y="70103"/>
                  </a:lnTo>
                  <a:lnTo>
                    <a:pt x="95484" y="78170"/>
                  </a:lnTo>
                  <a:lnTo>
                    <a:pt x="99715" y="84473"/>
                  </a:lnTo>
                  <a:lnTo>
                    <a:pt x="105308" y="89599"/>
                  </a:lnTo>
                  <a:lnTo>
                    <a:pt x="111811" y="91168"/>
                  </a:lnTo>
                  <a:lnTo>
                    <a:pt x="126432" y="87980"/>
                  </a:lnTo>
                  <a:lnTo>
                    <a:pt x="145840" y="75789"/>
                  </a:lnTo>
                  <a:lnTo>
                    <a:pt x="151776" y="74564"/>
                  </a:lnTo>
                  <a:lnTo>
                    <a:pt x="157582" y="75597"/>
                  </a:lnTo>
                  <a:lnTo>
                    <a:pt x="163302" y="78135"/>
                  </a:lnTo>
                  <a:lnTo>
                    <a:pt x="166191" y="84450"/>
                  </a:lnTo>
                  <a:lnTo>
                    <a:pt x="166421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6346525" y="3930600"/>
              <a:ext cx="410167" cy="262301"/>
            </a:xfrm>
            <a:custGeom>
              <a:avLst/>
              <a:gdLst/>
              <a:ahLst/>
              <a:cxnLst/>
              <a:rect l="0" t="0" r="0" b="0"/>
              <a:pathLst>
                <a:path w="410167" h="262301">
                  <a:moveTo>
                    <a:pt x="52361" y="113430"/>
                  </a:moveTo>
                  <a:lnTo>
                    <a:pt x="38168" y="170202"/>
                  </a:lnTo>
                  <a:lnTo>
                    <a:pt x="20164" y="228965"/>
                  </a:lnTo>
                  <a:lnTo>
                    <a:pt x="9126" y="260459"/>
                  </a:lnTo>
                  <a:lnTo>
                    <a:pt x="5971" y="262300"/>
                  </a:lnTo>
                  <a:lnTo>
                    <a:pt x="2943" y="258904"/>
                  </a:lnTo>
                  <a:lnTo>
                    <a:pt x="0" y="252018"/>
                  </a:lnTo>
                  <a:lnTo>
                    <a:pt x="275" y="215822"/>
                  </a:lnTo>
                  <a:lnTo>
                    <a:pt x="13667" y="155735"/>
                  </a:lnTo>
                  <a:lnTo>
                    <a:pt x="33157" y="99653"/>
                  </a:lnTo>
                  <a:lnTo>
                    <a:pt x="62719" y="39682"/>
                  </a:lnTo>
                  <a:lnTo>
                    <a:pt x="80695" y="20248"/>
                  </a:lnTo>
                  <a:lnTo>
                    <a:pt x="90666" y="12477"/>
                  </a:lnTo>
                  <a:lnTo>
                    <a:pt x="109141" y="6308"/>
                  </a:lnTo>
                  <a:lnTo>
                    <a:pt x="117952" y="5957"/>
                  </a:lnTo>
                  <a:lnTo>
                    <a:pt x="132672" y="10499"/>
                  </a:lnTo>
                  <a:lnTo>
                    <a:pt x="139186" y="14298"/>
                  </a:lnTo>
                  <a:lnTo>
                    <a:pt x="142604" y="21454"/>
                  </a:lnTo>
                  <a:lnTo>
                    <a:pt x="143936" y="41733"/>
                  </a:lnTo>
                  <a:lnTo>
                    <a:pt x="138981" y="58758"/>
                  </a:lnTo>
                  <a:lnTo>
                    <a:pt x="120733" y="84755"/>
                  </a:lnTo>
                  <a:lnTo>
                    <a:pt x="120132" y="86917"/>
                  </a:lnTo>
                  <a:lnTo>
                    <a:pt x="122505" y="86509"/>
                  </a:lnTo>
                  <a:lnTo>
                    <a:pt x="165134" y="64519"/>
                  </a:lnTo>
                  <a:lnTo>
                    <a:pt x="196160" y="40774"/>
                  </a:lnTo>
                  <a:lnTo>
                    <a:pt x="203701" y="37256"/>
                  </a:lnTo>
                  <a:lnTo>
                    <a:pt x="217010" y="23485"/>
                  </a:lnTo>
                  <a:lnTo>
                    <a:pt x="223148" y="14635"/>
                  </a:lnTo>
                  <a:lnTo>
                    <a:pt x="223542" y="8735"/>
                  </a:lnTo>
                  <a:lnTo>
                    <a:pt x="220107" y="4801"/>
                  </a:lnTo>
                  <a:lnTo>
                    <a:pt x="214118" y="2179"/>
                  </a:lnTo>
                  <a:lnTo>
                    <a:pt x="209201" y="4129"/>
                  </a:lnTo>
                  <a:lnTo>
                    <a:pt x="201272" y="16158"/>
                  </a:lnTo>
                  <a:lnTo>
                    <a:pt x="199597" y="36297"/>
                  </a:lnTo>
                  <a:lnTo>
                    <a:pt x="206318" y="71160"/>
                  </a:lnTo>
                  <a:lnTo>
                    <a:pt x="229572" y="116072"/>
                  </a:lnTo>
                  <a:lnTo>
                    <a:pt x="248381" y="140614"/>
                  </a:lnTo>
                  <a:lnTo>
                    <a:pt x="252383" y="141723"/>
                  </a:lnTo>
                  <a:lnTo>
                    <a:pt x="255051" y="138764"/>
                  </a:lnTo>
                  <a:lnTo>
                    <a:pt x="271437" y="77986"/>
                  </a:lnTo>
                  <a:lnTo>
                    <a:pt x="295854" y="28663"/>
                  </a:lnTo>
                  <a:lnTo>
                    <a:pt x="313749" y="13193"/>
                  </a:lnTo>
                  <a:lnTo>
                    <a:pt x="335879" y="4161"/>
                  </a:lnTo>
                  <a:lnTo>
                    <a:pt x="375827" y="0"/>
                  </a:lnTo>
                  <a:lnTo>
                    <a:pt x="410166" y="52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6931177" y="3860984"/>
              <a:ext cx="462863" cy="366039"/>
            </a:xfrm>
            <a:custGeom>
              <a:avLst/>
              <a:gdLst/>
              <a:ahLst/>
              <a:cxnLst/>
              <a:rect l="0" t="0" r="0" b="0"/>
              <a:pathLst>
                <a:path w="462863" h="366039">
                  <a:moveTo>
                    <a:pt x="116751" y="66551"/>
                  </a:moveTo>
                  <a:lnTo>
                    <a:pt x="99892" y="127399"/>
                  </a:lnTo>
                  <a:lnTo>
                    <a:pt x="80493" y="180614"/>
                  </a:lnTo>
                  <a:lnTo>
                    <a:pt x="64390" y="240208"/>
                  </a:lnTo>
                  <a:lnTo>
                    <a:pt x="43021" y="303132"/>
                  </a:lnTo>
                  <a:lnTo>
                    <a:pt x="18374" y="361790"/>
                  </a:lnTo>
                  <a:lnTo>
                    <a:pt x="13259" y="366003"/>
                  </a:lnTo>
                  <a:lnTo>
                    <a:pt x="8000" y="366038"/>
                  </a:lnTo>
                  <a:lnTo>
                    <a:pt x="2646" y="363288"/>
                  </a:lnTo>
                  <a:lnTo>
                    <a:pt x="0" y="358681"/>
                  </a:lnTo>
                  <a:lnTo>
                    <a:pt x="40" y="319108"/>
                  </a:lnTo>
                  <a:lnTo>
                    <a:pt x="9279" y="256859"/>
                  </a:lnTo>
                  <a:lnTo>
                    <a:pt x="23463" y="194170"/>
                  </a:lnTo>
                  <a:lnTo>
                    <a:pt x="47908" y="131628"/>
                  </a:lnTo>
                  <a:lnTo>
                    <a:pt x="80737" y="72725"/>
                  </a:lnTo>
                  <a:lnTo>
                    <a:pt x="101766" y="53690"/>
                  </a:lnTo>
                  <a:lnTo>
                    <a:pt x="134398" y="36339"/>
                  </a:lnTo>
                  <a:lnTo>
                    <a:pt x="157570" y="34940"/>
                  </a:lnTo>
                  <a:lnTo>
                    <a:pt x="168927" y="37156"/>
                  </a:lnTo>
                  <a:lnTo>
                    <a:pt x="186476" y="47015"/>
                  </a:lnTo>
                  <a:lnTo>
                    <a:pt x="193745" y="53527"/>
                  </a:lnTo>
                  <a:lnTo>
                    <a:pt x="197666" y="62491"/>
                  </a:lnTo>
                  <a:lnTo>
                    <a:pt x="199558" y="84779"/>
                  </a:lnTo>
                  <a:lnTo>
                    <a:pt x="192385" y="107628"/>
                  </a:lnTo>
                  <a:lnTo>
                    <a:pt x="179953" y="128262"/>
                  </a:lnTo>
                  <a:lnTo>
                    <a:pt x="165181" y="143596"/>
                  </a:lnTo>
                  <a:lnTo>
                    <a:pt x="158283" y="146576"/>
                  </a:lnTo>
                  <a:lnTo>
                    <a:pt x="151836" y="146713"/>
                  </a:lnTo>
                  <a:lnTo>
                    <a:pt x="145689" y="144956"/>
                  </a:lnTo>
                  <a:lnTo>
                    <a:pt x="143439" y="139161"/>
                  </a:lnTo>
                  <a:lnTo>
                    <a:pt x="145871" y="120395"/>
                  </a:lnTo>
                  <a:lnTo>
                    <a:pt x="157636" y="97092"/>
                  </a:lnTo>
                  <a:lnTo>
                    <a:pt x="207848" y="35625"/>
                  </a:lnTo>
                  <a:lnTo>
                    <a:pt x="220109" y="24145"/>
                  </a:lnTo>
                  <a:lnTo>
                    <a:pt x="234803" y="15960"/>
                  </a:lnTo>
                  <a:lnTo>
                    <a:pt x="253045" y="14172"/>
                  </a:lnTo>
                  <a:lnTo>
                    <a:pt x="263088" y="14989"/>
                  </a:lnTo>
                  <a:lnTo>
                    <a:pt x="270707" y="19233"/>
                  </a:lnTo>
                  <a:lnTo>
                    <a:pt x="281639" y="33810"/>
                  </a:lnTo>
                  <a:lnTo>
                    <a:pt x="283074" y="42874"/>
                  </a:lnTo>
                  <a:lnTo>
                    <a:pt x="271882" y="90405"/>
                  </a:lnTo>
                  <a:lnTo>
                    <a:pt x="259281" y="116148"/>
                  </a:lnTo>
                  <a:lnTo>
                    <a:pt x="259848" y="119956"/>
                  </a:lnTo>
                  <a:lnTo>
                    <a:pt x="263924" y="120645"/>
                  </a:lnTo>
                  <a:lnTo>
                    <a:pt x="276467" y="116481"/>
                  </a:lnTo>
                  <a:lnTo>
                    <a:pt x="335210" y="77429"/>
                  </a:lnTo>
                  <a:lnTo>
                    <a:pt x="374401" y="62981"/>
                  </a:lnTo>
                  <a:lnTo>
                    <a:pt x="399474" y="60562"/>
                  </a:lnTo>
                  <a:lnTo>
                    <a:pt x="399538" y="61634"/>
                  </a:lnTo>
                  <a:lnTo>
                    <a:pt x="374344" y="74396"/>
                  </a:lnTo>
                  <a:lnTo>
                    <a:pt x="365914" y="86679"/>
                  </a:lnTo>
                  <a:lnTo>
                    <a:pt x="364016" y="106316"/>
                  </a:lnTo>
                  <a:lnTo>
                    <a:pt x="367180" y="127678"/>
                  </a:lnTo>
                  <a:lnTo>
                    <a:pt x="374750" y="143337"/>
                  </a:lnTo>
                  <a:lnTo>
                    <a:pt x="389209" y="153994"/>
                  </a:lnTo>
                  <a:lnTo>
                    <a:pt x="398242" y="158131"/>
                  </a:lnTo>
                  <a:lnTo>
                    <a:pt x="407038" y="159039"/>
                  </a:lnTo>
                  <a:lnTo>
                    <a:pt x="424207" y="155117"/>
                  </a:lnTo>
                  <a:lnTo>
                    <a:pt x="445050" y="142513"/>
                  </a:lnTo>
                  <a:lnTo>
                    <a:pt x="454663" y="127432"/>
                  </a:lnTo>
                  <a:lnTo>
                    <a:pt x="461092" y="106553"/>
                  </a:lnTo>
                  <a:lnTo>
                    <a:pt x="462862" y="65460"/>
                  </a:lnTo>
                  <a:lnTo>
                    <a:pt x="452497" y="30889"/>
                  </a:lnTo>
                  <a:lnTo>
                    <a:pt x="442871" y="14952"/>
                  </a:lnTo>
                  <a:lnTo>
                    <a:pt x="429964" y="4170"/>
                  </a:lnTo>
                  <a:lnTo>
                    <a:pt x="422638" y="0"/>
                  </a:lnTo>
                  <a:lnTo>
                    <a:pt x="415906" y="919"/>
                  </a:lnTo>
                  <a:lnTo>
                    <a:pt x="409568" y="5230"/>
                  </a:lnTo>
                  <a:lnTo>
                    <a:pt x="403494" y="11802"/>
                  </a:lnTo>
                  <a:lnTo>
                    <a:pt x="401293" y="19881"/>
                  </a:lnTo>
                  <a:lnTo>
                    <a:pt x="403779" y="38721"/>
                  </a:lnTo>
                  <a:lnTo>
                    <a:pt x="411048" y="52025"/>
                  </a:lnTo>
                  <a:lnTo>
                    <a:pt x="424630" y="665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7420733" y="3894389"/>
              <a:ext cx="134780" cy="108036"/>
            </a:xfrm>
            <a:custGeom>
              <a:avLst/>
              <a:gdLst/>
              <a:ahLst/>
              <a:cxnLst/>
              <a:rect l="0" t="0" r="0" b="0"/>
              <a:pathLst>
                <a:path w="134780" h="108036">
                  <a:moveTo>
                    <a:pt x="43247" y="33146"/>
                  </a:moveTo>
                  <a:lnTo>
                    <a:pt x="29995" y="28729"/>
                  </a:lnTo>
                  <a:lnTo>
                    <a:pt x="24242" y="29277"/>
                  </a:lnTo>
                  <a:lnTo>
                    <a:pt x="12919" y="34816"/>
                  </a:lnTo>
                  <a:lnTo>
                    <a:pt x="4188" y="45908"/>
                  </a:lnTo>
                  <a:lnTo>
                    <a:pt x="566" y="52748"/>
                  </a:lnTo>
                  <a:lnTo>
                    <a:pt x="0" y="59158"/>
                  </a:lnTo>
                  <a:lnTo>
                    <a:pt x="4302" y="71211"/>
                  </a:lnTo>
                  <a:lnTo>
                    <a:pt x="21538" y="88392"/>
                  </a:lnTo>
                  <a:lnTo>
                    <a:pt x="38838" y="94682"/>
                  </a:lnTo>
                  <a:lnTo>
                    <a:pt x="48629" y="96360"/>
                  </a:lnTo>
                  <a:lnTo>
                    <a:pt x="64438" y="93292"/>
                  </a:lnTo>
                  <a:lnTo>
                    <a:pt x="77629" y="84841"/>
                  </a:lnTo>
                  <a:lnTo>
                    <a:pt x="89655" y="71839"/>
                  </a:lnTo>
                  <a:lnTo>
                    <a:pt x="92677" y="64488"/>
                  </a:lnTo>
                  <a:lnTo>
                    <a:pt x="93569" y="48925"/>
                  </a:lnTo>
                  <a:lnTo>
                    <a:pt x="84456" y="20152"/>
                  </a:lnTo>
                  <a:lnTo>
                    <a:pt x="78116" y="12464"/>
                  </a:lnTo>
                  <a:lnTo>
                    <a:pt x="61210" y="1456"/>
                  </a:lnTo>
                  <a:lnTo>
                    <a:pt x="53374" y="0"/>
                  </a:lnTo>
                  <a:lnTo>
                    <a:pt x="46300" y="879"/>
                  </a:lnTo>
                  <a:lnTo>
                    <a:pt x="39735" y="3313"/>
                  </a:lnTo>
                  <a:lnTo>
                    <a:pt x="34434" y="8634"/>
                  </a:lnTo>
                  <a:lnTo>
                    <a:pt x="26078" y="24409"/>
                  </a:lnTo>
                  <a:lnTo>
                    <a:pt x="26679" y="43747"/>
                  </a:lnTo>
                  <a:lnTo>
                    <a:pt x="29429" y="54082"/>
                  </a:lnTo>
                  <a:lnTo>
                    <a:pt x="39879" y="70496"/>
                  </a:lnTo>
                  <a:lnTo>
                    <a:pt x="69189" y="96100"/>
                  </a:lnTo>
                  <a:lnTo>
                    <a:pt x="92684" y="102731"/>
                  </a:lnTo>
                  <a:lnTo>
                    <a:pt x="134779" y="10803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7493809" y="3736280"/>
              <a:ext cx="219804" cy="523099"/>
            </a:xfrm>
            <a:custGeom>
              <a:avLst/>
              <a:gdLst/>
              <a:ahLst/>
              <a:cxnLst/>
              <a:rect l="0" t="0" r="0" b="0"/>
              <a:pathLst>
                <a:path w="219804" h="523099">
                  <a:moveTo>
                    <a:pt x="219803" y="66439"/>
                  </a:moveTo>
                  <a:lnTo>
                    <a:pt x="219803" y="20112"/>
                  </a:lnTo>
                  <a:lnTo>
                    <a:pt x="217030" y="12440"/>
                  </a:lnTo>
                  <a:lnTo>
                    <a:pt x="206551" y="1451"/>
                  </a:lnTo>
                  <a:lnTo>
                    <a:pt x="199873" y="0"/>
                  </a:lnTo>
                  <a:lnTo>
                    <a:pt x="185058" y="3318"/>
                  </a:lnTo>
                  <a:lnTo>
                    <a:pt x="165541" y="15582"/>
                  </a:lnTo>
                  <a:lnTo>
                    <a:pt x="131151" y="65931"/>
                  </a:lnTo>
                  <a:lnTo>
                    <a:pt x="112374" y="119495"/>
                  </a:lnTo>
                  <a:lnTo>
                    <a:pt x="100681" y="172457"/>
                  </a:lnTo>
                  <a:lnTo>
                    <a:pt x="97036" y="227435"/>
                  </a:lnTo>
                  <a:lnTo>
                    <a:pt x="101795" y="282810"/>
                  </a:lnTo>
                  <a:lnTo>
                    <a:pt x="107427" y="338265"/>
                  </a:lnTo>
                  <a:lnTo>
                    <a:pt x="110799" y="392810"/>
                  </a:lnTo>
                  <a:lnTo>
                    <a:pt x="111466" y="445087"/>
                  </a:lnTo>
                  <a:lnTo>
                    <a:pt x="111597" y="499449"/>
                  </a:lnTo>
                  <a:lnTo>
                    <a:pt x="108834" y="508590"/>
                  </a:lnTo>
                  <a:lnTo>
                    <a:pt x="104218" y="515608"/>
                  </a:lnTo>
                  <a:lnTo>
                    <a:pt x="98367" y="521211"/>
                  </a:lnTo>
                  <a:lnTo>
                    <a:pt x="92618" y="523098"/>
                  </a:lnTo>
                  <a:lnTo>
                    <a:pt x="86935" y="522506"/>
                  </a:lnTo>
                  <a:lnTo>
                    <a:pt x="81298" y="520263"/>
                  </a:lnTo>
                  <a:lnTo>
                    <a:pt x="60112" y="490601"/>
                  </a:lnTo>
                  <a:lnTo>
                    <a:pt x="37991" y="432903"/>
                  </a:lnTo>
                  <a:lnTo>
                    <a:pt x="17318" y="377136"/>
                  </a:lnTo>
                  <a:lnTo>
                    <a:pt x="0" y="315321"/>
                  </a:lnTo>
                  <a:lnTo>
                    <a:pt x="1304" y="291083"/>
                  </a:lnTo>
                  <a:lnTo>
                    <a:pt x="4795" y="281845"/>
                  </a:lnTo>
                  <a:lnTo>
                    <a:pt x="16070" y="269116"/>
                  </a:lnTo>
                  <a:lnTo>
                    <a:pt x="35258" y="262842"/>
                  </a:lnTo>
                  <a:lnTo>
                    <a:pt x="76982" y="261776"/>
                  </a:lnTo>
                  <a:lnTo>
                    <a:pt x="135810" y="269699"/>
                  </a:lnTo>
                  <a:lnTo>
                    <a:pt x="194040" y="292793"/>
                  </a:lnTo>
                  <a:lnTo>
                    <a:pt x="211482" y="2994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5358755" y="4168845"/>
              <a:ext cx="149780" cy="108175"/>
            </a:xfrm>
            <a:custGeom>
              <a:avLst/>
              <a:gdLst/>
              <a:ahLst/>
              <a:cxnLst/>
              <a:rect l="0" t="0" r="0" b="0"/>
              <a:pathLst>
                <a:path w="149780" h="108175">
                  <a:moveTo>
                    <a:pt x="0" y="0"/>
                  </a:moveTo>
                  <a:lnTo>
                    <a:pt x="55941" y="40303"/>
                  </a:lnTo>
                  <a:lnTo>
                    <a:pt x="116360" y="80361"/>
                  </a:lnTo>
                  <a:lnTo>
                    <a:pt x="149779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5799771" y="4310303"/>
              <a:ext cx="33285" cy="114760"/>
            </a:xfrm>
            <a:custGeom>
              <a:avLst/>
              <a:gdLst/>
              <a:ahLst/>
              <a:cxnLst/>
              <a:rect l="0" t="0" r="0" b="0"/>
              <a:pathLst>
                <a:path w="33285" h="114760">
                  <a:moveTo>
                    <a:pt x="0" y="0"/>
                  </a:moveTo>
                  <a:lnTo>
                    <a:pt x="0" y="56772"/>
                  </a:lnTo>
                  <a:lnTo>
                    <a:pt x="0" y="111118"/>
                  </a:lnTo>
                  <a:lnTo>
                    <a:pt x="924" y="114759"/>
                  </a:lnTo>
                  <a:lnTo>
                    <a:pt x="2465" y="113489"/>
                  </a:lnTo>
                  <a:lnTo>
                    <a:pt x="19323" y="76361"/>
                  </a:lnTo>
                  <a:lnTo>
                    <a:pt x="33284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5696481" y="4291082"/>
              <a:ext cx="178180" cy="316487"/>
            </a:xfrm>
            <a:custGeom>
              <a:avLst/>
              <a:gdLst/>
              <a:ahLst/>
              <a:cxnLst/>
              <a:rect l="0" t="0" r="0" b="0"/>
              <a:pathLst>
                <a:path w="178180" h="316487">
                  <a:moveTo>
                    <a:pt x="178179" y="27542"/>
                  </a:moveTo>
                  <a:lnTo>
                    <a:pt x="173762" y="14290"/>
                  </a:lnTo>
                  <a:lnTo>
                    <a:pt x="164196" y="5318"/>
                  </a:lnTo>
                  <a:lnTo>
                    <a:pt x="157762" y="1632"/>
                  </a:lnTo>
                  <a:lnTo>
                    <a:pt x="140752" y="0"/>
                  </a:lnTo>
                  <a:lnTo>
                    <a:pt x="131038" y="860"/>
                  </a:lnTo>
                  <a:lnTo>
                    <a:pt x="99698" y="15321"/>
                  </a:lnTo>
                  <a:lnTo>
                    <a:pt x="57039" y="49633"/>
                  </a:lnTo>
                  <a:lnTo>
                    <a:pt x="44180" y="79597"/>
                  </a:lnTo>
                  <a:lnTo>
                    <a:pt x="38931" y="117752"/>
                  </a:lnTo>
                  <a:lnTo>
                    <a:pt x="46211" y="153918"/>
                  </a:lnTo>
                  <a:lnTo>
                    <a:pt x="70955" y="191703"/>
                  </a:lnTo>
                  <a:lnTo>
                    <a:pt x="117087" y="249754"/>
                  </a:lnTo>
                  <a:lnTo>
                    <a:pt x="120824" y="270226"/>
                  </a:lnTo>
                  <a:lnTo>
                    <a:pt x="120527" y="280863"/>
                  </a:lnTo>
                  <a:lnTo>
                    <a:pt x="117555" y="288879"/>
                  </a:lnTo>
                  <a:lnTo>
                    <a:pt x="106856" y="300251"/>
                  </a:lnTo>
                  <a:lnTo>
                    <a:pt x="76404" y="311851"/>
                  </a:lnTo>
                  <a:lnTo>
                    <a:pt x="32267" y="316486"/>
                  </a:lnTo>
                  <a:lnTo>
                    <a:pt x="13477" y="313753"/>
                  </a:lnTo>
                  <a:lnTo>
                    <a:pt x="7357" y="308957"/>
                  </a:lnTo>
                  <a:lnTo>
                    <a:pt x="557" y="293765"/>
                  </a:lnTo>
                  <a:lnTo>
                    <a:pt x="0" y="279617"/>
                  </a:lnTo>
                  <a:lnTo>
                    <a:pt x="3437" y="2605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5909447" y="4435119"/>
              <a:ext cx="212153" cy="257953"/>
            </a:xfrm>
            <a:custGeom>
              <a:avLst/>
              <a:gdLst/>
              <a:ahLst/>
              <a:cxnLst/>
              <a:rect l="0" t="0" r="0" b="0"/>
              <a:pathLst>
                <a:path w="212153" h="257953">
                  <a:moveTo>
                    <a:pt x="48423" y="0"/>
                  </a:moveTo>
                  <a:lnTo>
                    <a:pt x="14319" y="56772"/>
                  </a:lnTo>
                  <a:lnTo>
                    <a:pt x="0" y="81746"/>
                  </a:lnTo>
                  <a:lnTo>
                    <a:pt x="2555" y="75779"/>
                  </a:lnTo>
                  <a:lnTo>
                    <a:pt x="36804" y="32078"/>
                  </a:lnTo>
                  <a:lnTo>
                    <a:pt x="72461" y="4692"/>
                  </a:lnTo>
                  <a:lnTo>
                    <a:pt x="81090" y="354"/>
                  </a:lnTo>
                  <a:lnTo>
                    <a:pt x="87768" y="1161"/>
                  </a:lnTo>
                  <a:lnTo>
                    <a:pt x="93145" y="5396"/>
                  </a:lnTo>
                  <a:lnTo>
                    <a:pt x="97653" y="11918"/>
                  </a:lnTo>
                  <a:lnTo>
                    <a:pt x="103999" y="43185"/>
                  </a:lnTo>
                  <a:lnTo>
                    <a:pt x="97045" y="81727"/>
                  </a:lnTo>
                  <a:lnTo>
                    <a:pt x="83272" y="113589"/>
                  </a:lnTo>
                  <a:lnTo>
                    <a:pt x="82751" y="119181"/>
                  </a:lnTo>
                  <a:lnTo>
                    <a:pt x="85177" y="121983"/>
                  </a:lnTo>
                  <a:lnTo>
                    <a:pt x="89568" y="122928"/>
                  </a:lnTo>
                  <a:lnTo>
                    <a:pt x="113417" y="119839"/>
                  </a:lnTo>
                  <a:lnTo>
                    <a:pt x="128469" y="113050"/>
                  </a:lnTo>
                  <a:lnTo>
                    <a:pt x="152269" y="101297"/>
                  </a:lnTo>
                  <a:lnTo>
                    <a:pt x="171316" y="96796"/>
                  </a:lnTo>
                  <a:lnTo>
                    <a:pt x="189026" y="97878"/>
                  </a:lnTo>
                  <a:lnTo>
                    <a:pt x="195783" y="101310"/>
                  </a:lnTo>
                  <a:lnTo>
                    <a:pt x="205756" y="112519"/>
                  </a:lnTo>
                  <a:lnTo>
                    <a:pt x="212152" y="143259"/>
                  </a:lnTo>
                  <a:lnTo>
                    <a:pt x="207670" y="181775"/>
                  </a:lnTo>
                  <a:lnTo>
                    <a:pt x="186794" y="236745"/>
                  </a:lnTo>
                  <a:lnTo>
                    <a:pt x="173239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6130592" y="4543292"/>
              <a:ext cx="118516" cy="153341"/>
            </a:xfrm>
            <a:custGeom>
              <a:avLst/>
              <a:gdLst/>
              <a:ahLst/>
              <a:cxnLst/>
              <a:rect l="0" t="0" r="0" b="0"/>
              <a:pathLst>
                <a:path w="118516" h="153341">
                  <a:moveTo>
                    <a:pt x="101873" y="0"/>
                  </a:moveTo>
                  <a:lnTo>
                    <a:pt x="68132" y="2466"/>
                  </a:lnTo>
                  <a:lnTo>
                    <a:pt x="30797" y="15999"/>
                  </a:lnTo>
                  <a:lnTo>
                    <a:pt x="3151" y="35560"/>
                  </a:lnTo>
                  <a:lnTo>
                    <a:pt x="0" y="41273"/>
                  </a:lnTo>
                  <a:lnTo>
                    <a:pt x="674" y="46007"/>
                  </a:lnTo>
                  <a:lnTo>
                    <a:pt x="3897" y="50087"/>
                  </a:lnTo>
                  <a:lnTo>
                    <a:pt x="19805" y="54621"/>
                  </a:lnTo>
                  <a:lnTo>
                    <a:pt x="41360" y="54787"/>
                  </a:lnTo>
                  <a:lnTo>
                    <a:pt x="96393" y="43707"/>
                  </a:lnTo>
                  <a:lnTo>
                    <a:pt x="104691" y="45780"/>
                  </a:lnTo>
                  <a:lnTo>
                    <a:pt x="111149" y="49936"/>
                  </a:lnTo>
                  <a:lnTo>
                    <a:pt x="116378" y="55480"/>
                  </a:lnTo>
                  <a:lnTo>
                    <a:pt x="117090" y="63799"/>
                  </a:lnTo>
                  <a:lnTo>
                    <a:pt x="110485" y="85370"/>
                  </a:lnTo>
                  <a:lnTo>
                    <a:pt x="76719" y="148082"/>
                  </a:lnTo>
                  <a:lnTo>
                    <a:pt x="75858" y="152346"/>
                  </a:lnTo>
                  <a:lnTo>
                    <a:pt x="77133" y="153340"/>
                  </a:lnTo>
                  <a:lnTo>
                    <a:pt x="83481" y="149513"/>
                  </a:lnTo>
                  <a:lnTo>
                    <a:pt x="118515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6318921" y="4368550"/>
              <a:ext cx="88287" cy="289006"/>
            </a:xfrm>
            <a:custGeom>
              <a:avLst/>
              <a:gdLst/>
              <a:ahLst/>
              <a:cxnLst/>
              <a:rect l="0" t="0" r="0" b="0"/>
              <a:pathLst>
                <a:path w="88287" h="289006">
                  <a:moveTo>
                    <a:pt x="63323" y="0"/>
                  </a:moveTo>
                  <a:lnTo>
                    <a:pt x="51806" y="46913"/>
                  </a:lnTo>
                  <a:lnTo>
                    <a:pt x="32563" y="103496"/>
                  </a:lnTo>
                  <a:lnTo>
                    <a:pt x="11868" y="165041"/>
                  </a:lnTo>
                  <a:lnTo>
                    <a:pt x="699" y="214602"/>
                  </a:lnTo>
                  <a:lnTo>
                    <a:pt x="0" y="268498"/>
                  </a:lnTo>
                  <a:lnTo>
                    <a:pt x="1691" y="278851"/>
                  </a:lnTo>
                  <a:lnTo>
                    <a:pt x="6518" y="284829"/>
                  </a:lnTo>
                  <a:lnTo>
                    <a:pt x="13433" y="287889"/>
                  </a:lnTo>
                  <a:lnTo>
                    <a:pt x="21742" y="289005"/>
                  </a:lnTo>
                  <a:lnTo>
                    <a:pt x="40836" y="282849"/>
                  </a:lnTo>
                  <a:lnTo>
                    <a:pt x="59801" y="270867"/>
                  </a:lnTo>
                  <a:lnTo>
                    <a:pt x="88286" y="2413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448885" y="4360229"/>
              <a:ext cx="91460" cy="374449"/>
            </a:xfrm>
            <a:custGeom>
              <a:avLst/>
              <a:gdLst/>
              <a:ahLst/>
              <a:cxnLst/>
              <a:rect l="0" t="0" r="0" b="0"/>
              <a:pathLst>
                <a:path w="91460" h="374449">
                  <a:moveTo>
                    <a:pt x="58174" y="0"/>
                  </a:moveTo>
                  <a:lnTo>
                    <a:pt x="36432" y="42579"/>
                  </a:lnTo>
                  <a:lnTo>
                    <a:pt x="18458" y="98260"/>
                  </a:lnTo>
                  <a:lnTo>
                    <a:pt x="4136" y="141692"/>
                  </a:lnTo>
                  <a:lnTo>
                    <a:pt x="481" y="196963"/>
                  </a:lnTo>
                  <a:lnTo>
                    <a:pt x="0" y="252410"/>
                  </a:lnTo>
                  <a:lnTo>
                    <a:pt x="4366" y="281273"/>
                  </a:lnTo>
                  <a:lnTo>
                    <a:pt x="27411" y="327313"/>
                  </a:lnTo>
                  <a:lnTo>
                    <a:pt x="42653" y="347027"/>
                  </a:lnTo>
                  <a:lnTo>
                    <a:pt x="61139" y="360103"/>
                  </a:lnTo>
                  <a:lnTo>
                    <a:pt x="91459" y="3744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6839902" y="4426284"/>
              <a:ext cx="174743" cy="571686"/>
            </a:xfrm>
            <a:custGeom>
              <a:avLst/>
              <a:gdLst/>
              <a:ahLst/>
              <a:cxnLst/>
              <a:rect l="0" t="0" r="0" b="0"/>
              <a:pathLst>
                <a:path w="174743" h="571686">
                  <a:moveTo>
                    <a:pt x="174742" y="8835"/>
                  </a:moveTo>
                  <a:lnTo>
                    <a:pt x="165908" y="0"/>
                  </a:lnTo>
                  <a:lnTo>
                    <a:pt x="160531" y="171"/>
                  </a:lnTo>
                  <a:lnTo>
                    <a:pt x="147161" y="7758"/>
                  </a:lnTo>
                  <a:lnTo>
                    <a:pt x="128457" y="32041"/>
                  </a:lnTo>
                  <a:lnTo>
                    <a:pt x="106496" y="75227"/>
                  </a:lnTo>
                  <a:lnTo>
                    <a:pt x="92296" y="132794"/>
                  </a:lnTo>
                  <a:lnTo>
                    <a:pt x="83437" y="179933"/>
                  </a:lnTo>
                  <a:lnTo>
                    <a:pt x="74956" y="232423"/>
                  </a:lnTo>
                  <a:lnTo>
                    <a:pt x="66588" y="283110"/>
                  </a:lnTo>
                  <a:lnTo>
                    <a:pt x="60718" y="333261"/>
                  </a:lnTo>
                  <a:lnTo>
                    <a:pt x="58735" y="395488"/>
                  </a:lnTo>
                  <a:lnTo>
                    <a:pt x="52625" y="457090"/>
                  </a:lnTo>
                  <a:lnTo>
                    <a:pt x="47994" y="509254"/>
                  </a:lnTo>
                  <a:lnTo>
                    <a:pt x="38449" y="563800"/>
                  </a:lnTo>
                  <a:lnTo>
                    <a:pt x="33954" y="570196"/>
                  </a:lnTo>
                  <a:lnTo>
                    <a:pt x="28183" y="571685"/>
                  </a:lnTo>
                  <a:lnTo>
                    <a:pt x="21562" y="569905"/>
                  </a:lnTo>
                  <a:lnTo>
                    <a:pt x="16224" y="564096"/>
                  </a:lnTo>
                  <a:lnTo>
                    <a:pt x="7827" y="545313"/>
                  </a:lnTo>
                  <a:lnTo>
                    <a:pt x="1031" y="488777"/>
                  </a:lnTo>
                  <a:lnTo>
                    <a:pt x="136" y="426383"/>
                  </a:lnTo>
                  <a:lnTo>
                    <a:pt x="0" y="40824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6856543" y="4676429"/>
              <a:ext cx="141460" cy="66570"/>
            </a:xfrm>
            <a:custGeom>
              <a:avLst/>
              <a:gdLst/>
              <a:ahLst/>
              <a:cxnLst/>
              <a:rect l="0" t="0" r="0" b="0"/>
              <a:pathLst>
                <a:path w="141460" h="66570">
                  <a:moveTo>
                    <a:pt x="0" y="0"/>
                  </a:moveTo>
                  <a:lnTo>
                    <a:pt x="54017" y="25630"/>
                  </a:lnTo>
                  <a:lnTo>
                    <a:pt x="112597" y="52443"/>
                  </a:lnTo>
                  <a:lnTo>
                    <a:pt x="141459" y="665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6993603" y="4666622"/>
              <a:ext cx="124882" cy="163164"/>
            </a:xfrm>
            <a:custGeom>
              <a:avLst/>
              <a:gdLst/>
              <a:ahLst/>
              <a:cxnLst/>
              <a:rect l="0" t="0" r="0" b="0"/>
              <a:pathLst>
                <a:path w="124882" h="163164">
                  <a:moveTo>
                    <a:pt x="46004" y="9807"/>
                  </a:moveTo>
                  <a:lnTo>
                    <a:pt x="11259" y="37388"/>
                  </a:lnTo>
                  <a:lnTo>
                    <a:pt x="2824" y="57507"/>
                  </a:lnTo>
                  <a:lnTo>
                    <a:pt x="0" y="80934"/>
                  </a:lnTo>
                  <a:lnTo>
                    <a:pt x="1828" y="103672"/>
                  </a:lnTo>
                  <a:lnTo>
                    <a:pt x="8187" y="121175"/>
                  </a:lnTo>
                  <a:lnTo>
                    <a:pt x="31753" y="151896"/>
                  </a:lnTo>
                  <a:lnTo>
                    <a:pt x="49532" y="160791"/>
                  </a:lnTo>
                  <a:lnTo>
                    <a:pt x="59451" y="163163"/>
                  </a:lnTo>
                  <a:lnTo>
                    <a:pt x="80333" y="160868"/>
                  </a:lnTo>
                  <a:lnTo>
                    <a:pt x="91080" y="157667"/>
                  </a:lnTo>
                  <a:lnTo>
                    <a:pt x="107951" y="144248"/>
                  </a:lnTo>
                  <a:lnTo>
                    <a:pt x="115038" y="135493"/>
                  </a:lnTo>
                  <a:lnTo>
                    <a:pt x="122914" y="110971"/>
                  </a:lnTo>
                  <a:lnTo>
                    <a:pt x="124881" y="68443"/>
                  </a:lnTo>
                  <a:lnTo>
                    <a:pt x="120816" y="42339"/>
                  </a:lnTo>
                  <a:lnTo>
                    <a:pt x="112846" y="21492"/>
                  </a:lnTo>
                  <a:lnTo>
                    <a:pt x="100675" y="7912"/>
                  </a:lnTo>
                  <a:lnTo>
                    <a:pt x="93546" y="2996"/>
                  </a:lnTo>
                  <a:lnTo>
                    <a:pt x="78229" y="0"/>
                  </a:lnTo>
                  <a:lnTo>
                    <a:pt x="70260" y="495"/>
                  </a:lnTo>
                  <a:lnTo>
                    <a:pt x="56476" y="8442"/>
                  </a:lnTo>
                  <a:lnTo>
                    <a:pt x="50212" y="14445"/>
                  </a:lnTo>
                  <a:lnTo>
                    <a:pt x="43251" y="30976"/>
                  </a:lnTo>
                  <a:lnTo>
                    <a:pt x="41395" y="40562"/>
                  </a:lnTo>
                  <a:lnTo>
                    <a:pt x="44264" y="61075"/>
                  </a:lnTo>
                  <a:lnTo>
                    <a:pt x="54325" y="9301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7095572" y="4659787"/>
              <a:ext cx="137556" cy="187658"/>
            </a:xfrm>
            <a:custGeom>
              <a:avLst/>
              <a:gdLst/>
              <a:ahLst/>
              <a:cxnLst/>
              <a:rect l="0" t="0" r="0" b="0"/>
              <a:pathLst>
                <a:path w="137556" h="187658">
                  <a:moveTo>
                    <a:pt x="68850" y="41605"/>
                  </a:moveTo>
                  <a:lnTo>
                    <a:pt x="49845" y="49173"/>
                  </a:lnTo>
                  <a:lnTo>
                    <a:pt x="21752" y="72747"/>
                  </a:lnTo>
                  <a:lnTo>
                    <a:pt x="9490" y="93362"/>
                  </a:lnTo>
                  <a:lnTo>
                    <a:pt x="0" y="121454"/>
                  </a:lnTo>
                  <a:lnTo>
                    <a:pt x="168" y="153200"/>
                  </a:lnTo>
                  <a:lnTo>
                    <a:pt x="8739" y="170099"/>
                  </a:lnTo>
                  <a:lnTo>
                    <a:pt x="14908" y="177194"/>
                  </a:lnTo>
                  <a:lnTo>
                    <a:pt x="31624" y="185078"/>
                  </a:lnTo>
                  <a:lnTo>
                    <a:pt x="50456" y="187657"/>
                  </a:lnTo>
                  <a:lnTo>
                    <a:pt x="68072" y="185721"/>
                  </a:lnTo>
                  <a:lnTo>
                    <a:pt x="85146" y="176848"/>
                  </a:lnTo>
                  <a:lnTo>
                    <a:pt x="114291" y="152968"/>
                  </a:lnTo>
                  <a:lnTo>
                    <a:pt x="127720" y="131616"/>
                  </a:lnTo>
                  <a:lnTo>
                    <a:pt x="137555" y="98888"/>
                  </a:lnTo>
                  <a:lnTo>
                    <a:pt x="137490" y="64331"/>
                  </a:lnTo>
                  <a:lnTo>
                    <a:pt x="131616" y="35087"/>
                  </a:lnTo>
                  <a:lnTo>
                    <a:pt x="121709" y="19909"/>
                  </a:lnTo>
                  <a:lnTo>
                    <a:pt x="10213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241045" y="4526650"/>
              <a:ext cx="139726" cy="301337"/>
            </a:xfrm>
            <a:custGeom>
              <a:avLst/>
              <a:gdLst/>
              <a:ahLst/>
              <a:cxnLst/>
              <a:rect l="0" t="0" r="0" b="0"/>
              <a:pathLst>
                <a:path w="139726" h="301337">
                  <a:moveTo>
                    <a:pt x="114762" y="0"/>
                  </a:moveTo>
                  <a:lnTo>
                    <a:pt x="112296" y="33741"/>
                  </a:lnTo>
                  <a:lnTo>
                    <a:pt x="97902" y="92302"/>
                  </a:lnTo>
                  <a:lnTo>
                    <a:pt x="82565" y="144898"/>
                  </a:lnTo>
                  <a:lnTo>
                    <a:pt x="67447" y="201138"/>
                  </a:lnTo>
                  <a:lnTo>
                    <a:pt x="42259" y="260185"/>
                  </a:lnTo>
                  <a:lnTo>
                    <a:pt x="30307" y="293850"/>
                  </a:lnTo>
                  <a:lnTo>
                    <a:pt x="25174" y="299451"/>
                  </a:lnTo>
                  <a:lnTo>
                    <a:pt x="18979" y="301336"/>
                  </a:lnTo>
                  <a:lnTo>
                    <a:pt x="12075" y="300743"/>
                  </a:lnTo>
                  <a:lnTo>
                    <a:pt x="7472" y="296650"/>
                  </a:lnTo>
                  <a:lnTo>
                    <a:pt x="2359" y="282240"/>
                  </a:lnTo>
                  <a:lnTo>
                    <a:pt x="0" y="231418"/>
                  </a:lnTo>
                  <a:lnTo>
                    <a:pt x="6074" y="197185"/>
                  </a:lnTo>
                  <a:lnTo>
                    <a:pt x="14373" y="181327"/>
                  </a:lnTo>
                  <a:lnTo>
                    <a:pt x="20099" y="177283"/>
                  </a:lnTo>
                  <a:lnTo>
                    <a:pt x="26690" y="175511"/>
                  </a:lnTo>
                  <a:lnTo>
                    <a:pt x="33857" y="175255"/>
                  </a:lnTo>
                  <a:lnTo>
                    <a:pt x="88844" y="193534"/>
                  </a:lnTo>
                  <a:lnTo>
                    <a:pt x="139725" y="2163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7362580" y="4746328"/>
              <a:ext cx="184718" cy="192206"/>
            </a:xfrm>
            <a:custGeom>
              <a:avLst/>
              <a:gdLst/>
              <a:ahLst/>
              <a:cxnLst/>
              <a:rect l="0" t="0" r="0" b="0"/>
              <a:pathLst>
                <a:path w="184718" h="192206">
                  <a:moveTo>
                    <a:pt x="59795" y="13312"/>
                  </a:moveTo>
                  <a:lnTo>
                    <a:pt x="42937" y="70473"/>
                  </a:lnTo>
                  <a:lnTo>
                    <a:pt x="37233" y="98666"/>
                  </a:lnTo>
                  <a:lnTo>
                    <a:pt x="34051" y="119664"/>
                  </a:lnTo>
                  <a:lnTo>
                    <a:pt x="12258" y="177796"/>
                  </a:lnTo>
                  <a:lnTo>
                    <a:pt x="2918" y="191507"/>
                  </a:lnTo>
                  <a:lnTo>
                    <a:pt x="612" y="192205"/>
                  </a:lnTo>
                  <a:lnTo>
                    <a:pt x="0" y="188972"/>
                  </a:lnTo>
                  <a:lnTo>
                    <a:pt x="13039" y="137694"/>
                  </a:lnTo>
                  <a:lnTo>
                    <a:pt x="46274" y="79855"/>
                  </a:lnTo>
                  <a:lnTo>
                    <a:pt x="95862" y="19183"/>
                  </a:lnTo>
                  <a:lnTo>
                    <a:pt x="106952" y="7909"/>
                  </a:lnTo>
                  <a:lnTo>
                    <a:pt x="122975" y="1665"/>
                  </a:lnTo>
                  <a:lnTo>
                    <a:pt x="132425" y="0"/>
                  </a:lnTo>
                  <a:lnTo>
                    <a:pt x="141499" y="1663"/>
                  </a:lnTo>
                  <a:lnTo>
                    <a:pt x="158978" y="10908"/>
                  </a:lnTo>
                  <a:lnTo>
                    <a:pt x="179995" y="36124"/>
                  </a:lnTo>
                  <a:lnTo>
                    <a:pt x="184717" y="56427"/>
                  </a:lnTo>
                  <a:lnTo>
                    <a:pt x="184681" y="67018"/>
                  </a:lnTo>
                  <a:lnTo>
                    <a:pt x="181884" y="75928"/>
                  </a:lnTo>
                  <a:lnTo>
                    <a:pt x="171380" y="90759"/>
                  </a:lnTo>
                  <a:lnTo>
                    <a:pt x="149872" y="105088"/>
                  </a:lnTo>
                  <a:lnTo>
                    <a:pt x="142960" y="105930"/>
                  </a:lnTo>
                  <a:lnTo>
                    <a:pt x="130349" y="101936"/>
                  </a:lnTo>
                  <a:lnTo>
                    <a:pt x="126247" y="98282"/>
                  </a:lnTo>
                  <a:lnTo>
                    <a:pt x="118042" y="7988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7573514" y="4767961"/>
              <a:ext cx="112181" cy="166422"/>
            </a:xfrm>
            <a:custGeom>
              <a:avLst/>
              <a:gdLst/>
              <a:ahLst/>
              <a:cxnLst/>
              <a:rect l="0" t="0" r="0" b="0"/>
              <a:pathLst>
                <a:path w="112181" h="166422">
                  <a:moveTo>
                    <a:pt x="23603" y="0"/>
                  </a:moveTo>
                  <a:lnTo>
                    <a:pt x="28020" y="13251"/>
                  </a:lnTo>
                  <a:lnTo>
                    <a:pt x="26350" y="39162"/>
                  </a:lnTo>
                  <a:lnTo>
                    <a:pt x="19892" y="54696"/>
                  </a:lnTo>
                  <a:lnTo>
                    <a:pt x="0" y="80893"/>
                  </a:lnTo>
                  <a:lnTo>
                    <a:pt x="25973" y="60168"/>
                  </a:lnTo>
                  <a:lnTo>
                    <a:pt x="53686" y="48543"/>
                  </a:lnTo>
                  <a:lnTo>
                    <a:pt x="85319" y="48078"/>
                  </a:lnTo>
                  <a:lnTo>
                    <a:pt x="93408" y="51468"/>
                  </a:lnTo>
                  <a:lnTo>
                    <a:pt x="104862" y="62631"/>
                  </a:lnTo>
                  <a:lnTo>
                    <a:pt x="110569" y="79303"/>
                  </a:lnTo>
                  <a:lnTo>
                    <a:pt x="112180" y="99040"/>
                  </a:lnTo>
                  <a:lnTo>
                    <a:pt x="102613" y="159196"/>
                  </a:lnTo>
                  <a:lnTo>
                    <a:pt x="103088" y="162529"/>
                  </a:lnTo>
                  <a:lnTo>
                    <a:pt x="106813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7721933" y="4734677"/>
              <a:ext cx="58248" cy="41606"/>
            </a:xfrm>
            <a:custGeom>
              <a:avLst/>
              <a:gdLst/>
              <a:ahLst/>
              <a:cxnLst/>
              <a:rect l="0" t="0" r="0" b="0"/>
              <a:pathLst>
                <a:path w="58248" h="41606">
                  <a:moveTo>
                    <a:pt x="0" y="0"/>
                  </a:moveTo>
                  <a:lnTo>
                    <a:pt x="22087" y="4417"/>
                  </a:lnTo>
                  <a:lnTo>
                    <a:pt x="29517" y="8492"/>
                  </a:lnTo>
                  <a:lnTo>
                    <a:pt x="58247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7772288" y="4834529"/>
              <a:ext cx="82782" cy="94778"/>
            </a:xfrm>
            <a:custGeom>
              <a:avLst/>
              <a:gdLst/>
              <a:ahLst/>
              <a:cxnLst/>
              <a:rect l="0" t="0" r="0" b="0"/>
              <a:pathLst>
                <a:path w="82782" h="94778">
                  <a:moveTo>
                    <a:pt x="16213" y="0"/>
                  </a:moveTo>
                  <a:lnTo>
                    <a:pt x="214" y="34745"/>
                  </a:lnTo>
                  <a:lnTo>
                    <a:pt x="0" y="40730"/>
                  </a:lnTo>
                  <a:lnTo>
                    <a:pt x="2630" y="45645"/>
                  </a:lnTo>
                  <a:lnTo>
                    <a:pt x="7158" y="49846"/>
                  </a:lnTo>
                  <a:lnTo>
                    <a:pt x="12950" y="51722"/>
                  </a:lnTo>
                  <a:lnTo>
                    <a:pt x="54580" y="50345"/>
                  </a:lnTo>
                  <a:lnTo>
                    <a:pt x="62131" y="52980"/>
                  </a:lnTo>
                  <a:lnTo>
                    <a:pt x="72987" y="63303"/>
                  </a:lnTo>
                  <a:lnTo>
                    <a:pt x="78428" y="79602"/>
                  </a:lnTo>
                  <a:lnTo>
                    <a:pt x="80847" y="93626"/>
                  </a:lnTo>
                  <a:lnTo>
                    <a:pt x="81492" y="94777"/>
                  </a:lnTo>
                  <a:lnTo>
                    <a:pt x="82781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7904996" y="4634824"/>
              <a:ext cx="91122" cy="357806"/>
            </a:xfrm>
            <a:custGeom>
              <a:avLst/>
              <a:gdLst/>
              <a:ahLst/>
              <a:cxnLst/>
              <a:rect l="0" t="0" r="0" b="0"/>
              <a:pathLst>
                <a:path w="91122" h="357806">
                  <a:moveTo>
                    <a:pt x="74889" y="0"/>
                  </a:moveTo>
                  <a:lnTo>
                    <a:pt x="88142" y="8835"/>
                  </a:lnTo>
                  <a:lnTo>
                    <a:pt x="91121" y="16060"/>
                  </a:lnTo>
                  <a:lnTo>
                    <a:pt x="90896" y="47391"/>
                  </a:lnTo>
                  <a:lnTo>
                    <a:pt x="79988" y="102658"/>
                  </a:lnTo>
                  <a:lnTo>
                    <a:pt x="56591" y="162033"/>
                  </a:lnTo>
                  <a:lnTo>
                    <a:pt x="35167" y="216500"/>
                  </a:lnTo>
                  <a:lnTo>
                    <a:pt x="16807" y="273878"/>
                  </a:lnTo>
                  <a:lnTo>
                    <a:pt x="2479" y="331044"/>
                  </a:lnTo>
                  <a:lnTo>
                    <a:pt x="0" y="3578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7888354" y="4709713"/>
              <a:ext cx="99853" cy="83212"/>
            </a:xfrm>
            <a:custGeom>
              <a:avLst/>
              <a:gdLst/>
              <a:ahLst/>
              <a:cxnLst/>
              <a:rect l="0" t="0" r="0" b="0"/>
              <a:pathLst>
                <a:path w="99853" h="83212">
                  <a:moveTo>
                    <a:pt x="0" y="0"/>
                  </a:moveTo>
                  <a:lnTo>
                    <a:pt x="58680" y="43538"/>
                  </a:lnTo>
                  <a:lnTo>
                    <a:pt x="99852" y="832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5425323" y="4901097"/>
              <a:ext cx="241312" cy="133138"/>
            </a:xfrm>
            <a:custGeom>
              <a:avLst/>
              <a:gdLst/>
              <a:ahLst/>
              <a:cxnLst/>
              <a:rect l="0" t="0" r="0" b="0"/>
              <a:pathLst>
                <a:path w="241312" h="133138">
                  <a:moveTo>
                    <a:pt x="0" y="0"/>
                  </a:moveTo>
                  <a:lnTo>
                    <a:pt x="14211" y="12362"/>
                  </a:lnTo>
                  <a:lnTo>
                    <a:pt x="75965" y="42248"/>
                  </a:lnTo>
                  <a:lnTo>
                    <a:pt x="128316" y="68339"/>
                  </a:lnTo>
                  <a:lnTo>
                    <a:pt x="185433" y="100202"/>
                  </a:lnTo>
                  <a:lnTo>
                    <a:pt x="241311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812943" y="4967666"/>
            <a:ext cx="1110170" cy="615759"/>
            <a:chOff x="5812943" y="4967666"/>
            <a:chExt cx="1110170" cy="615759"/>
          </a:xfrm>
        </p:grpSpPr>
        <p:sp>
          <p:nvSpPr>
            <p:cNvPr id="86" name="Freeform 85"/>
            <p:cNvSpPr/>
            <p:nvPr/>
          </p:nvSpPr>
          <p:spPr>
            <a:xfrm>
              <a:off x="5815996" y="5034288"/>
              <a:ext cx="117073" cy="216294"/>
            </a:xfrm>
            <a:custGeom>
              <a:avLst/>
              <a:gdLst/>
              <a:ahLst/>
              <a:cxnLst/>
              <a:rect l="0" t="0" r="0" b="0"/>
              <a:pathLst>
                <a:path w="117073" h="216294">
                  <a:moveTo>
                    <a:pt x="100269" y="49873"/>
                  </a:moveTo>
                  <a:lnTo>
                    <a:pt x="111851" y="15127"/>
                  </a:lnTo>
                  <a:lnTo>
                    <a:pt x="110764" y="9143"/>
                  </a:lnTo>
                  <a:lnTo>
                    <a:pt x="107266" y="4228"/>
                  </a:lnTo>
                  <a:lnTo>
                    <a:pt x="102160" y="27"/>
                  </a:lnTo>
                  <a:lnTo>
                    <a:pt x="95982" y="0"/>
                  </a:lnTo>
                  <a:lnTo>
                    <a:pt x="81722" y="7367"/>
                  </a:lnTo>
                  <a:lnTo>
                    <a:pt x="45892" y="40874"/>
                  </a:lnTo>
                  <a:lnTo>
                    <a:pt x="8494" y="96011"/>
                  </a:lnTo>
                  <a:lnTo>
                    <a:pt x="0" y="114758"/>
                  </a:lnTo>
                  <a:lnTo>
                    <a:pt x="1064" y="120866"/>
                  </a:lnTo>
                  <a:lnTo>
                    <a:pt x="5470" y="124939"/>
                  </a:lnTo>
                  <a:lnTo>
                    <a:pt x="12107" y="127654"/>
                  </a:lnTo>
                  <a:lnTo>
                    <a:pt x="29343" y="125739"/>
                  </a:lnTo>
                  <a:lnTo>
                    <a:pt x="74732" y="109173"/>
                  </a:lnTo>
                  <a:lnTo>
                    <a:pt x="99175" y="89324"/>
                  </a:lnTo>
                  <a:lnTo>
                    <a:pt x="115765" y="71424"/>
                  </a:lnTo>
                  <a:lnTo>
                    <a:pt x="117072" y="72562"/>
                  </a:lnTo>
                  <a:lnTo>
                    <a:pt x="116058" y="81221"/>
                  </a:lnTo>
                  <a:lnTo>
                    <a:pt x="101800" y="124398"/>
                  </a:lnTo>
                  <a:lnTo>
                    <a:pt x="88909" y="146022"/>
                  </a:lnTo>
                  <a:lnTo>
                    <a:pt x="80672" y="178625"/>
                  </a:lnTo>
                  <a:lnTo>
                    <a:pt x="83627" y="2162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5812943" y="4994942"/>
              <a:ext cx="153250" cy="285416"/>
            </a:xfrm>
            <a:custGeom>
              <a:avLst/>
              <a:gdLst/>
              <a:ahLst/>
              <a:cxnLst/>
              <a:rect l="0" t="0" r="0" b="0"/>
              <a:pathLst>
                <a:path w="153250" h="285416">
                  <a:moveTo>
                    <a:pt x="153249" y="14329"/>
                  </a:moveTo>
                  <a:lnTo>
                    <a:pt x="139996" y="5494"/>
                  </a:lnTo>
                  <a:lnTo>
                    <a:pt x="114086" y="0"/>
                  </a:lnTo>
                  <a:lnTo>
                    <a:pt x="96087" y="3646"/>
                  </a:lnTo>
                  <a:lnTo>
                    <a:pt x="72826" y="16094"/>
                  </a:lnTo>
                  <a:lnTo>
                    <a:pt x="66349" y="21053"/>
                  </a:lnTo>
                  <a:lnTo>
                    <a:pt x="59153" y="38891"/>
                  </a:lnTo>
                  <a:lnTo>
                    <a:pt x="57567" y="74923"/>
                  </a:lnTo>
                  <a:lnTo>
                    <a:pt x="61722" y="99507"/>
                  </a:lnTo>
                  <a:lnTo>
                    <a:pt x="84223" y="155229"/>
                  </a:lnTo>
                  <a:lnTo>
                    <a:pt x="113559" y="216467"/>
                  </a:lnTo>
                  <a:lnTo>
                    <a:pt x="120816" y="236380"/>
                  </a:lnTo>
                  <a:lnTo>
                    <a:pt x="120959" y="254476"/>
                  </a:lnTo>
                  <a:lnTo>
                    <a:pt x="116929" y="262260"/>
                  </a:lnTo>
                  <a:lnTo>
                    <a:pt x="102590" y="275841"/>
                  </a:lnTo>
                  <a:lnTo>
                    <a:pt x="83889" y="283109"/>
                  </a:lnTo>
                  <a:lnTo>
                    <a:pt x="63250" y="285415"/>
                  </a:lnTo>
                  <a:lnTo>
                    <a:pt x="13271" y="277002"/>
                  </a:lnTo>
                  <a:lnTo>
                    <a:pt x="7230" y="271730"/>
                  </a:lnTo>
                  <a:lnTo>
                    <a:pt x="518" y="256010"/>
                  </a:lnTo>
                  <a:lnTo>
                    <a:pt x="0" y="241628"/>
                  </a:lnTo>
                  <a:lnTo>
                    <a:pt x="3470" y="22235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5985827" y="5075839"/>
              <a:ext cx="105181" cy="216349"/>
            </a:xfrm>
            <a:custGeom>
              <a:avLst/>
              <a:gdLst/>
              <a:ahLst/>
              <a:cxnLst/>
              <a:rect l="0" t="0" r="0" b="0"/>
              <a:pathLst>
                <a:path w="105181" h="216349">
                  <a:moveTo>
                    <a:pt x="105180" y="0"/>
                  </a:moveTo>
                  <a:lnTo>
                    <a:pt x="64853" y="11518"/>
                  </a:lnTo>
                  <a:lnTo>
                    <a:pt x="34961" y="31142"/>
                  </a:lnTo>
                  <a:lnTo>
                    <a:pt x="7111" y="75433"/>
                  </a:lnTo>
                  <a:lnTo>
                    <a:pt x="0" y="108848"/>
                  </a:lnTo>
                  <a:lnTo>
                    <a:pt x="6728" y="143610"/>
                  </a:lnTo>
                  <a:lnTo>
                    <a:pt x="24850" y="177332"/>
                  </a:lnTo>
                  <a:lnTo>
                    <a:pt x="44823" y="194693"/>
                  </a:lnTo>
                  <a:lnTo>
                    <a:pt x="74661" y="209931"/>
                  </a:lnTo>
                  <a:lnTo>
                    <a:pt x="96859" y="2163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6089569" y="5167371"/>
              <a:ext cx="117934" cy="188608"/>
            </a:xfrm>
            <a:custGeom>
              <a:avLst/>
              <a:gdLst/>
              <a:ahLst/>
              <a:cxnLst/>
              <a:rect l="0" t="0" r="0" b="0"/>
              <a:pathLst>
                <a:path w="117934" h="188608">
                  <a:moveTo>
                    <a:pt x="68007" y="0"/>
                  </a:moveTo>
                  <a:lnTo>
                    <a:pt x="33261" y="15999"/>
                  </a:lnTo>
                  <a:lnTo>
                    <a:pt x="13744" y="39977"/>
                  </a:lnTo>
                  <a:lnTo>
                    <a:pt x="667" y="66086"/>
                  </a:lnTo>
                  <a:lnTo>
                    <a:pt x="0" y="74568"/>
                  </a:lnTo>
                  <a:lnTo>
                    <a:pt x="4189" y="91389"/>
                  </a:lnTo>
                  <a:lnTo>
                    <a:pt x="17146" y="105645"/>
                  </a:lnTo>
                  <a:lnTo>
                    <a:pt x="25778" y="112035"/>
                  </a:lnTo>
                  <a:lnTo>
                    <a:pt x="47698" y="119135"/>
                  </a:lnTo>
                  <a:lnTo>
                    <a:pt x="81097" y="120667"/>
                  </a:lnTo>
                  <a:lnTo>
                    <a:pt x="90601" y="119276"/>
                  </a:lnTo>
                  <a:lnTo>
                    <a:pt x="95089" y="120199"/>
                  </a:lnTo>
                  <a:lnTo>
                    <a:pt x="96232" y="122662"/>
                  </a:lnTo>
                  <a:lnTo>
                    <a:pt x="89005" y="137430"/>
                  </a:lnTo>
                  <a:lnTo>
                    <a:pt x="74414" y="167269"/>
                  </a:lnTo>
                  <a:lnTo>
                    <a:pt x="75052" y="174383"/>
                  </a:lnTo>
                  <a:lnTo>
                    <a:pt x="83157" y="187218"/>
                  </a:lnTo>
                  <a:lnTo>
                    <a:pt x="89202" y="188607"/>
                  </a:lnTo>
                  <a:lnTo>
                    <a:pt x="96005" y="186759"/>
                  </a:lnTo>
                  <a:lnTo>
                    <a:pt x="117933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6286642" y="4967666"/>
              <a:ext cx="53998" cy="382769"/>
            </a:xfrm>
            <a:custGeom>
              <a:avLst/>
              <a:gdLst/>
              <a:ahLst/>
              <a:cxnLst/>
              <a:rect l="0" t="0" r="0" b="0"/>
              <a:pathLst>
                <a:path w="53998" h="382769">
                  <a:moveTo>
                    <a:pt x="45676" y="0"/>
                  </a:moveTo>
                  <a:lnTo>
                    <a:pt x="36841" y="13252"/>
                  </a:lnTo>
                  <a:lnTo>
                    <a:pt x="24857" y="66378"/>
                  </a:lnTo>
                  <a:lnTo>
                    <a:pt x="19066" y="117827"/>
                  </a:lnTo>
                  <a:lnTo>
                    <a:pt x="13710" y="172232"/>
                  </a:lnTo>
                  <a:lnTo>
                    <a:pt x="6934" y="226569"/>
                  </a:lnTo>
                  <a:lnTo>
                    <a:pt x="4448" y="285209"/>
                  </a:lnTo>
                  <a:lnTo>
                    <a:pt x="0" y="334513"/>
                  </a:lnTo>
                  <a:lnTo>
                    <a:pt x="4110" y="353925"/>
                  </a:lnTo>
                  <a:lnTo>
                    <a:pt x="12101" y="368716"/>
                  </a:lnTo>
                  <a:lnTo>
                    <a:pt x="18670" y="373400"/>
                  </a:lnTo>
                  <a:lnTo>
                    <a:pt x="53997" y="3827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6393318" y="5223233"/>
              <a:ext cx="105422" cy="177128"/>
            </a:xfrm>
            <a:custGeom>
              <a:avLst/>
              <a:gdLst/>
              <a:ahLst/>
              <a:cxnLst/>
              <a:rect l="0" t="0" r="0" b="0"/>
              <a:pathLst>
                <a:path w="105422" h="177128">
                  <a:moveTo>
                    <a:pt x="88779" y="10706"/>
                  </a:moveTo>
                  <a:lnTo>
                    <a:pt x="79944" y="1872"/>
                  </a:lnTo>
                  <a:lnTo>
                    <a:pt x="63279" y="0"/>
                  </a:lnTo>
                  <a:lnTo>
                    <a:pt x="42312" y="3174"/>
                  </a:lnTo>
                  <a:lnTo>
                    <a:pt x="23748" y="10749"/>
                  </a:lnTo>
                  <a:lnTo>
                    <a:pt x="11183" y="22744"/>
                  </a:lnTo>
                  <a:lnTo>
                    <a:pt x="6537" y="29827"/>
                  </a:lnTo>
                  <a:lnTo>
                    <a:pt x="0" y="61880"/>
                  </a:lnTo>
                  <a:lnTo>
                    <a:pt x="1856" y="71635"/>
                  </a:lnTo>
                  <a:lnTo>
                    <a:pt x="11315" y="87404"/>
                  </a:lnTo>
                  <a:lnTo>
                    <a:pt x="27230" y="98110"/>
                  </a:lnTo>
                  <a:lnTo>
                    <a:pt x="46631" y="105026"/>
                  </a:lnTo>
                  <a:lnTo>
                    <a:pt x="67581" y="108100"/>
                  </a:lnTo>
                  <a:lnTo>
                    <a:pt x="84288" y="104535"/>
                  </a:lnTo>
                  <a:lnTo>
                    <a:pt x="91332" y="100996"/>
                  </a:lnTo>
                  <a:lnTo>
                    <a:pt x="94179" y="101410"/>
                  </a:lnTo>
                  <a:lnTo>
                    <a:pt x="94228" y="104460"/>
                  </a:lnTo>
                  <a:lnTo>
                    <a:pt x="83778" y="143553"/>
                  </a:lnTo>
                  <a:lnTo>
                    <a:pt x="81933" y="164363"/>
                  </a:lnTo>
                  <a:lnTo>
                    <a:pt x="84215" y="170467"/>
                  </a:lnTo>
                  <a:lnTo>
                    <a:pt x="88510" y="173611"/>
                  </a:lnTo>
                  <a:lnTo>
                    <a:pt x="105421" y="1771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6551157" y="5050876"/>
              <a:ext cx="108035" cy="338997"/>
            </a:xfrm>
            <a:custGeom>
              <a:avLst/>
              <a:gdLst/>
              <a:ahLst/>
              <a:cxnLst/>
              <a:rect l="0" t="0" r="0" b="0"/>
              <a:pathLst>
                <a:path w="108035" h="338997">
                  <a:moveTo>
                    <a:pt x="55755" y="0"/>
                  </a:moveTo>
                  <a:lnTo>
                    <a:pt x="38897" y="63314"/>
                  </a:lnTo>
                  <a:lnTo>
                    <a:pt x="26141" y="121614"/>
                  </a:lnTo>
                  <a:lnTo>
                    <a:pt x="22954" y="177460"/>
                  </a:lnTo>
                  <a:lnTo>
                    <a:pt x="34096" y="236915"/>
                  </a:lnTo>
                  <a:lnTo>
                    <a:pt x="46461" y="264971"/>
                  </a:lnTo>
                  <a:lnTo>
                    <a:pt x="61487" y="277406"/>
                  </a:lnTo>
                  <a:lnTo>
                    <a:pt x="80492" y="285090"/>
                  </a:lnTo>
                  <a:lnTo>
                    <a:pt x="101266" y="288505"/>
                  </a:lnTo>
                  <a:lnTo>
                    <a:pt x="106437" y="292190"/>
                  </a:lnTo>
                  <a:lnTo>
                    <a:pt x="108034" y="297419"/>
                  </a:lnTo>
                  <a:lnTo>
                    <a:pt x="107250" y="303680"/>
                  </a:lnTo>
                  <a:lnTo>
                    <a:pt x="98983" y="315567"/>
                  </a:lnTo>
                  <a:lnTo>
                    <a:pt x="86062" y="326089"/>
                  </a:lnTo>
                  <a:lnTo>
                    <a:pt x="71074" y="333847"/>
                  </a:lnTo>
                  <a:lnTo>
                    <a:pt x="42625" y="338996"/>
                  </a:lnTo>
                  <a:lnTo>
                    <a:pt x="10773" y="336104"/>
                  </a:lnTo>
                  <a:lnTo>
                    <a:pt x="4503" y="330394"/>
                  </a:lnTo>
                  <a:lnTo>
                    <a:pt x="1246" y="321964"/>
                  </a:lnTo>
                  <a:lnTo>
                    <a:pt x="0" y="311722"/>
                  </a:lnTo>
                  <a:lnTo>
                    <a:pt x="3547" y="295410"/>
                  </a:lnTo>
                  <a:lnTo>
                    <a:pt x="22471" y="2579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6741806" y="5067519"/>
              <a:ext cx="181307" cy="515906"/>
            </a:xfrm>
            <a:custGeom>
              <a:avLst/>
              <a:gdLst/>
              <a:ahLst/>
              <a:cxnLst/>
              <a:rect l="0" t="0" r="0" b="0"/>
              <a:pathLst>
                <a:path w="181307" h="515906">
                  <a:moveTo>
                    <a:pt x="89775" y="0"/>
                  </a:moveTo>
                  <a:lnTo>
                    <a:pt x="56058" y="57161"/>
                  </a:lnTo>
                  <a:lnTo>
                    <a:pt x="42186" y="85354"/>
                  </a:lnTo>
                  <a:lnTo>
                    <a:pt x="16826" y="140915"/>
                  </a:lnTo>
                  <a:lnTo>
                    <a:pt x="2196" y="183916"/>
                  </a:lnTo>
                  <a:lnTo>
                    <a:pt x="0" y="204090"/>
                  </a:lnTo>
                  <a:lnTo>
                    <a:pt x="7598" y="236240"/>
                  </a:lnTo>
                  <a:lnTo>
                    <a:pt x="21508" y="253233"/>
                  </a:lnTo>
                  <a:lnTo>
                    <a:pt x="47666" y="270730"/>
                  </a:lnTo>
                  <a:lnTo>
                    <a:pt x="66437" y="277500"/>
                  </a:lnTo>
                  <a:lnTo>
                    <a:pt x="102994" y="280386"/>
                  </a:lnTo>
                  <a:lnTo>
                    <a:pt x="140330" y="274872"/>
                  </a:lnTo>
                  <a:lnTo>
                    <a:pt x="157239" y="266705"/>
                  </a:lnTo>
                  <a:lnTo>
                    <a:pt x="160639" y="261938"/>
                  </a:lnTo>
                  <a:lnTo>
                    <a:pt x="161056" y="256911"/>
                  </a:lnTo>
                  <a:lnTo>
                    <a:pt x="159485" y="251711"/>
                  </a:lnTo>
                  <a:lnTo>
                    <a:pt x="154739" y="248244"/>
                  </a:lnTo>
                  <a:lnTo>
                    <a:pt x="139604" y="244392"/>
                  </a:lnTo>
                  <a:lnTo>
                    <a:pt x="105874" y="246640"/>
                  </a:lnTo>
                  <a:lnTo>
                    <a:pt x="84911" y="255698"/>
                  </a:lnTo>
                  <a:lnTo>
                    <a:pt x="75437" y="261997"/>
                  </a:lnTo>
                  <a:lnTo>
                    <a:pt x="62445" y="278857"/>
                  </a:lnTo>
                  <a:lnTo>
                    <a:pt x="57687" y="288531"/>
                  </a:lnTo>
                  <a:lnTo>
                    <a:pt x="57330" y="314072"/>
                  </a:lnTo>
                  <a:lnTo>
                    <a:pt x="72169" y="366835"/>
                  </a:lnTo>
                  <a:lnTo>
                    <a:pt x="107385" y="424101"/>
                  </a:lnTo>
                  <a:lnTo>
                    <a:pt x="152944" y="478886"/>
                  </a:lnTo>
                  <a:lnTo>
                    <a:pt x="181306" y="5159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381363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457200"/>
            <a:ext cx="9029700" cy="3962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686774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Josef Noll</dc:creator>
  <cp:lastModifiedBy>Josef Noll</cp:lastModifiedBy>
  <cp:revision>1</cp:revision>
  <dcterms:created xsi:type="dcterms:W3CDTF">2014-06-05T12:03:34Z</dcterms:created>
  <dcterms:modified xsi:type="dcterms:W3CDTF">2014-06-05T12:03:35Z</dcterms:modified>
</cp:coreProperties>
</file>